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_KIST\KJG\1107\10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4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4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_KIST\KJG\0801\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kim2020\Desktop\Google%20Drive\_2017-2\&#44592;&#44228;&#49884;&#49828;&#53596;&#49444;&#44228;2%5b1%5d\SNU_thesis\Figures\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V_r (walking)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'EX1'!$E$2:$E$112</c:f>
              <c:numCache>
                <c:formatCode>General</c:formatCode>
                <c:ptCount val="111"/>
                <c:pt idx="0">
                  <c:v>0</c:v>
                </c:pt>
                <c:pt idx="1">
                  <c:v>5.6468354013553476E-3</c:v>
                </c:pt>
                <c:pt idx="2">
                  <c:v>1.110803263701093E-2</c:v>
                </c:pt>
                <c:pt idx="3">
                  <c:v>1.6543469077799251E-2</c:v>
                </c:pt>
                <c:pt idx="4">
                  <c:v>2.248690594094483E-2</c:v>
                </c:pt>
                <c:pt idx="5">
                  <c:v>2.9415096589567744E-2</c:v>
                </c:pt>
                <c:pt idx="6">
                  <c:v>3.6539528041287017E-2</c:v>
                </c:pt>
                <c:pt idx="7">
                  <c:v>4.351604148828337E-2</c:v>
                </c:pt>
                <c:pt idx="8">
                  <c:v>5.1175414466128159E-2</c:v>
                </c:pt>
                <c:pt idx="9">
                  <c:v>5.8403929470969673E-2</c:v>
                </c:pt>
                <c:pt idx="10">
                  <c:v>6.4944676096043472E-2</c:v>
                </c:pt>
                <c:pt idx="11">
                  <c:v>7.2043582066482495E-2</c:v>
                </c:pt>
                <c:pt idx="12">
                  <c:v>7.9190373469570155E-2</c:v>
                </c:pt>
                <c:pt idx="13">
                  <c:v>8.6965146629899959E-2</c:v>
                </c:pt>
                <c:pt idx="14">
                  <c:v>9.6222382619014377E-2</c:v>
                </c:pt>
                <c:pt idx="15">
                  <c:v>0.10809849324227419</c:v>
                </c:pt>
                <c:pt idx="16">
                  <c:v>0.12413171536493001</c:v>
                </c:pt>
                <c:pt idx="17">
                  <c:v>0.1389531166958482</c:v>
                </c:pt>
                <c:pt idx="18">
                  <c:v>0.15162687861906279</c:v>
                </c:pt>
                <c:pt idx="19">
                  <c:v>0.16636255326737445</c:v>
                </c:pt>
                <c:pt idx="20">
                  <c:v>0.18282276036262554</c:v>
                </c:pt>
                <c:pt idx="21">
                  <c:v>0.20163826963213108</c:v>
                </c:pt>
                <c:pt idx="22">
                  <c:v>0.22121040519661367</c:v>
                </c:pt>
                <c:pt idx="23">
                  <c:v>0.2409830402206761</c:v>
                </c:pt>
                <c:pt idx="24">
                  <c:v>0.26406954828910129</c:v>
                </c:pt>
                <c:pt idx="25">
                  <c:v>0.29248744349460543</c:v>
                </c:pt>
                <c:pt idx="26">
                  <c:v>0.32829713236836233</c:v>
                </c:pt>
                <c:pt idx="27">
                  <c:v>0.37315769445369878</c:v>
                </c:pt>
                <c:pt idx="28">
                  <c:v>0.42707624030493668</c:v>
                </c:pt>
                <c:pt idx="29">
                  <c:v>0.49067572005144089</c:v>
                </c:pt>
                <c:pt idx="30">
                  <c:v>0.56199212957567291</c:v>
                </c:pt>
                <c:pt idx="31">
                  <c:v>0.64033260812252879</c:v>
                </c:pt>
                <c:pt idx="32">
                  <c:v>0.72164544265449349</c:v>
                </c:pt>
                <c:pt idx="33">
                  <c:v>0.79824122077539938</c:v>
                </c:pt>
                <c:pt idx="34">
                  <c:v>0.8682225260179558</c:v>
                </c:pt>
                <c:pt idx="35">
                  <c:v>0.94858457069730995</c:v>
                </c:pt>
                <c:pt idx="36">
                  <c:v>1.0501389737025286</c:v>
                </c:pt>
                <c:pt idx="37">
                  <c:v>1.1621746953281162</c:v>
                </c:pt>
                <c:pt idx="38">
                  <c:v>1.2715828740939381</c:v>
                </c:pt>
                <c:pt idx="39">
                  <c:v>1.3605522142336177</c:v>
                </c:pt>
                <c:pt idx="40">
                  <c:v>1.4494615487901017</c:v>
                </c:pt>
                <c:pt idx="41">
                  <c:v>1.6099795381075499</c:v>
                </c:pt>
                <c:pt idx="42">
                  <c:v>1.8069463271245774</c:v>
                </c:pt>
                <c:pt idx="43">
                  <c:v>1.9828173991240343</c:v>
                </c:pt>
                <c:pt idx="44">
                  <c:v>2.1215731582439008</c:v>
                </c:pt>
                <c:pt idx="45">
                  <c:v>2.212671797773226</c:v>
                </c:pt>
                <c:pt idx="46">
                  <c:v>2.2793300687921443</c:v>
                </c:pt>
                <c:pt idx="47">
                  <c:v>2.3306366181498563</c:v>
                </c:pt>
                <c:pt idx="48">
                  <c:v>2.3851850294356618</c:v>
                </c:pt>
                <c:pt idx="49">
                  <c:v>2.4511746358595099</c:v>
                </c:pt>
                <c:pt idx="50">
                  <c:v>2.5281254253893337</c:v>
                </c:pt>
                <c:pt idx="51">
                  <c:v>2.6118821961566336</c:v>
                </c:pt>
                <c:pt idx="52">
                  <c:v>2.6951939275124528</c:v>
                </c:pt>
                <c:pt idx="53">
                  <c:v>2.7713607194300778</c:v>
                </c:pt>
                <c:pt idx="54">
                  <c:v>2.8382201659666926</c:v>
                </c:pt>
                <c:pt idx="55">
                  <c:v>2.897849529634001</c:v>
                </c:pt>
                <c:pt idx="56">
                  <c:v>2.9532849117550444</c:v>
                </c:pt>
                <c:pt idx="57">
                  <c:v>3.0064329261934315</c:v>
                </c:pt>
                <c:pt idx="58">
                  <c:v>3.057919861376357</c:v>
                </c:pt>
                <c:pt idx="59">
                  <c:v>3.1069395180788444</c:v>
                </c:pt>
                <c:pt idx="60">
                  <c:v>3.1526506695477696</c:v>
                </c:pt>
                <c:pt idx="61">
                  <c:v>3.1934919953085839</c:v>
                </c:pt>
                <c:pt idx="62">
                  <c:v>3.2287824495620638</c:v>
                </c:pt>
                <c:pt idx="63">
                  <c:v>3.2587461662731578</c:v>
                </c:pt>
                <c:pt idx="64">
                  <c:v>3.2824503158616127</c:v>
                </c:pt>
                <c:pt idx="65">
                  <c:v>3.2981546474657613</c:v>
                </c:pt>
                <c:pt idx="66">
                  <c:v>3.3028167727108326</c:v>
                </c:pt>
                <c:pt idx="67">
                  <c:v>3.2950598876044728</c:v>
                </c:pt>
                <c:pt idx="68">
                  <c:v>3.2750013830378761</c:v>
                </c:pt>
                <c:pt idx="69">
                  <c:v>3.2410775204706224</c:v>
                </c:pt>
                <c:pt idx="70">
                  <c:v>3.1918425338666068</c:v>
                </c:pt>
                <c:pt idx="71">
                  <c:v>3.1222107938126151</c:v>
                </c:pt>
                <c:pt idx="72">
                  <c:v>3.0281660859338611</c:v>
                </c:pt>
                <c:pt idx="73">
                  <c:v>2.9123390630213368</c:v>
                </c:pt>
                <c:pt idx="74">
                  <c:v>2.7750813037639093</c:v>
                </c:pt>
                <c:pt idx="75">
                  <c:v>2.6202187820867171</c:v>
                </c:pt>
                <c:pt idx="76">
                  <c:v>2.4560565128880891</c:v>
                </c:pt>
                <c:pt idx="77">
                  <c:v>2.2863406956969472</c:v>
                </c:pt>
                <c:pt idx="78">
                  <c:v>2.1115717649949763</c:v>
                </c:pt>
                <c:pt idx="79">
                  <c:v>1.931627407653971</c:v>
                </c:pt>
                <c:pt idx="80">
                  <c:v>1.7414066246859177</c:v>
                </c:pt>
                <c:pt idx="81">
                  <c:v>1.5372885744374736</c:v>
                </c:pt>
                <c:pt idx="82">
                  <c:v>1.3227804640846492</c:v>
                </c:pt>
                <c:pt idx="83">
                  <c:v>1.1102927995803629</c:v>
                </c:pt>
                <c:pt idx="84">
                  <c:v>0.8957926654248739</c:v>
                </c:pt>
                <c:pt idx="85">
                  <c:v>0.68369671236960028</c:v>
                </c:pt>
                <c:pt idx="86">
                  <c:v>0.54861339547991361</c:v>
                </c:pt>
                <c:pt idx="87">
                  <c:v>0.5088347567147905</c:v>
                </c:pt>
                <c:pt idx="88">
                  <c:v>0.53303781234824232</c:v>
                </c:pt>
                <c:pt idx="89">
                  <c:v>0.50511551068641714</c:v>
                </c:pt>
                <c:pt idx="90">
                  <c:v>0.41624724168215216</c:v>
                </c:pt>
                <c:pt idx="91">
                  <c:v>0.31924743438593206</c:v>
                </c:pt>
                <c:pt idx="92">
                  <c:v>0.24610342238378158</c:v>
                </c:pt>
                <c:pt idx="93">
                  <c:v>0.22262207219491958</c:v>
                </c:pt>
                <c:pt idx="94">
                  <c:v>0.15836612876302844</c:v>
                </c:pt>
                <c:pt idx="95">
                  <c:v>7.5560651541989765E-2</c:v>
                </c:pt>
                <c:pt idx="96">
                  <c:v>6.9959650817453339E-2</c:v>
                </c:pt>
                <c:pt idx="97">
                  <c:v>6.2127988342131277E-2</c:v>
                </c:pt>
                <c:pt idx="98">
                  <c:v>4.797254434843435E-2</c:v>
                </c:pt>
                <c:pt idx="99">
                  <c:v>4.1853199820921692E-2</c:v>
                </c:pt>
                <c:pt idx="100">
                  <c:v>3.6606511725921116E-2</c:v>
                </c:pt>
                <c:pt idx="101">
                  <c:v>2.9594114200293276E-2</c:v>
                </c:pt>
                <c:pt idx="102">
                  <c:v>2.1402079000181269E-2</c:v>
                </c:pt>
                <c:pt idx="103">
                  <c:v>1.6495299450355546E-2</c:v>
                </c:pt>
                <c:pt idx="104">
                  <c:v>1.5022455700467218E-2</c:v>
                </c:pt>
                <c:pt idx="105">
                  <c:v>1.4809500490566858E-2</c:v>
                </c:pt>
                <c:pt idx="106">
                  <c:v>1.3291386654074134E-2</c:v>
                </c:pt>
                <c:pt idx="107">
                  <c:v>1.1259545352277774E-2</c:v>
                </c:pt>
                <c:pt idx="108">
                  <c:v>9.0026353447532244E-3</c:v>
                </c:pt>
                <c:pt idx="109">
                  <c:v>6.4557952094532866E-3</c:v>
                </c:pt>
                <c:pt idx="110">
                  <c:v>4.2708609120527445E-3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DD-4645-9C00-233F7AB56CDE}"/>
            </c:ext>
          </c:extLst>
        </c:ser>
        <c:ser>
          <c:idx val="1"/>
          <c:order val="1"/>
          <c:tx>
            <c:v>V_z (walking)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'EX1'!$D$2:$D$112</c:f>
              <c:numCache>
                <c:formatCode>General</c:formatCode>
                <c:ptCount val="111"/>
                <c:pt idx="0">
                  <c:v>0</c:v>
                </c:pt>
                <c:pt idx="1">
                  <c:v>1.4088099999999999E-3</c:v>
                </c:pt>
                <c:pt idx="2">
                  <c:v>2.74318E-3</c:v>
                </c:pt>
                <c:pt idx="3">
                  <c:v>4.18389E-3</c:v>
                </c:pt>
                <c:pt idx="4">
                  <c:v>5.6187499999999996E-3</c:v>
                </c:pt>
                <c:pt idx="5">
                  <c:v>7.5654199999999998E-3</c:v>
                </c:pt>
                <c:pt idx="6">
                  <c:v>9.9700699999999993E-3</c:v>
                </c:pt>
                <c:pt idx="7">
                  <c:v>1.25118E-2</c:v>
                </c:pt>
                <c:pt idx="8">
                  <c:v>1.5691900000000002E-2</c:v>
                </c:pt>
                <c:pt idx="9">
                  <c:v>1.9474399999999999E-2</c:v>
                </c:pt>
                <c:pt idx="10">
                  <c:v>2.34808E-2</c:v>
                </c:pt>
                <c:pt idx="11">
                  <c:v>2.82425E-2</c:v>
                </c:pt>
                <c:pt idx="12">
                  <c:v>3.39951E-2</c:v>
                </c:pt>
                <c:pt idx="13">
                  <c:v>4.0595300000000001E-2</c:v>
                </c:pt>
                <c:pt idx="14">
                  <c:v>4.8498300000000001E-2</c:v>
                </c:pt>
                <c:pt idx="15">
                  <c:v>5.76734E-2</c:v>
                </c:pt>
                <c:pt idx="16">
                  <c:v>6.71852E-2</c:v>
                </c:pt>
                <c:pt idx="17">
                  <c:v>7.6961600000000005E-2</c:v>
                </c:pt>
                <c:pt idx="18">
                  <c:v>8.6341899999999999E-2</c:v>
                </c:pt>
                <c:pt idx="19">
                  <c:v>9.5715400000000006E-2</c:v>
                </c:pt>
                <c:pt idx="20">
                  <c:v>0.106724</c:v>
                </c:pt>
                <c:pt idx="21">
                  <c:v>0.118168</c:v>
                </c:pt>
                <c:pt idx="22">
                  <c:v>0.128912</c:v>
                </c:pt>
                <c:pt idx="23">
                  <c:v>0.141072</c:v>
                </c:pt>
                <c:pt idx="24">
                  <c:v>0.15302499999999999</c:v>
                </c:pt>
                <c:pt idx="25">
                  <c:v>0.16637299999999999</c:v>
                </c:pt>
                <c:pt idx="26">
                  <c:v>0.184194</c:v>
                </c:pt>
                <c:pt idx="27">
                  <c:v>0.205897</c:v>
                </c:pt>
                <c:pt idx="28">
                  <c:v>0.23524800000000001</c:v>
                </c:pt>
                <c:pt idx="29">
                  <c:v>0.26959</c:v>
                </c:pt>
                <c:pt idx="30">
                  <c:v>0.298458</c:v>
                </c:pt>
                <c:pt idx="31">
                  <c:v>0.32370399999999999</c:v>
                </c:pt>
                <c:pt idx="32">
                  <c:v>0.35760500000000001</c:v>
                </c:pt>
                <c:pt idx="33">
                  <c:v>0.41137800000000002</c:v>
                </c:pt>
                <c:pt idx="34">
                  <c:v>0.49474699999999999</c:v>
                </c:pt>
                <c:pt idx="35">
                  <c:v>0.57230199999999998</c:v>
                </c:pt>
                <c:pt idx="36">
                  <c:v>0.65671100000000004</c:v>
                </c:pt>
                <c:pt idx="37">
                  <c:v>0.77722800000000003</c:v>
                </c:pt>
                <c:pt idx="38">
                  <c:v>0.88677600000000001</c:v>
                </c:pt>
                <c:pt idx="39">
                  <c:v>0.94566499999999998</c:v>
                </c:pt>
                <c:pt idx="40">
                  <c:v>0.92347599999999996</c:v>
                </c:pt>
                <c:pt idx="41">
                  <c:v>0.80565200000000003</c:v>
                </c:pt>
                <c:pt idx="42">
                  <c:v>0.80668600000000001</c:v>
                </c:pt>
                <c:pt idx="43">
                  <c:v>0.86045700000000003</c:v>
                </c:pt>
                <c:pt idx="44">
                  <c:v>0.75994099999999998</c:v>
                </c:pt>
                <c:pt idx="45">
                  <c:v>0.62249600000000005</c:v>
                </c:pt>
                <c:pt idx="46">
                  <c:v>0.49682999999999999</c:v>
                </c:pt>
                <c:pt idx="47">
                  <c:v>0.37786999999999998</c:v>
                </c:pt>
                <c:pt idx="48">
                  <c:v>0.26208900000000002</c:v>
                </c:pt>
                <c:pt idx="49">
                  <c:v>0.15562300000000001</c:v>
                </c:pt>
                <c:pt idx="50">
                  <c:v>6.0151299999999998E-2</c:v>
                </c:pt>
                <c:pt idx="51">
                  <c:v>-2.2279199999999999E-2</c:v>
                </c:pt>
                <c:pt idx="52">
                  <c:v>-9.0995500000000007E-2</c:v>
                </c:pt>
                <c:pt idx="53">
                  <c:v>-0.14774599999999999</c:v>
                </c:pt>
                <c:pt idx="54">
                  <c:v>-0.197494</c:v>
                </c:pt>
                <c:pt idx="55">
                  <c:v>-0.244306</c:v>
                </c:pt>
                <c:pt idx="56">
                  <c:v>-0.28792800000000002</c:v>
                </c:pt>
                <c:pt idx="57">
                  <c:v>-0.32553199999999999</c:v>
                </c:pt>
                <c:pt idx="58">
                  <c:v>-0.35151500000000002</c:v>
                </c:pt>
                <c:pt idx="59">
                  <c:v>-0.36271199999999998</c:v>
                </c:pt>
                <c:pt idx="60">
                  <c:v>-0.36034899999999997</c:v>
                </c:pt>
                <c:pt idx="61">
                  <c:v>-0.34733000000000003</c:v>
                </c:pt>
                <c:pt idx="62">
                  <c:v>-0.32741799999999999</c:v>
                </c:pt>
                <c:pt idx="63">
                  <c:v>-0.30486000000000002</c:v>
                </c:pt>
                <c:pt idx="64">
                  <c:v>-0.28120699999999998</c:v>
                </c:pt>
                <c:pt idx="65">
                  <c:v>-0.25344800000000001</c:v>
                </c:pt>
                <c:pt idx="66">
                  <c:v>-0.21890699999999999</c:v>
                </c:pt>
                <c:pt idx="67">
                  <c:v>-0.175147</c:v>
                </c:pt>
                <c:pt idx="68">
                  <c:v>-0.117824</c:v>
                </c:pt>
                <c:pt idx="69">
                  <c:v>-4.7433900000000001E-2</c:v>
                </c:pt>
                <c:pt idx="70">
                  <c:v>2.68183E-2</c:v>
                </c:pt>
                <c:pt idx="71">
                  <c:v>9.8207299999999997E-2</c:v>
                </c:pt>
                <c:pt idx="72">
                  <c:v>0.166519</c:v>
                </c:pt>
                <c:pt idx="73">
                  <c:v>0.23272399999999999</c:v>
                </c:pt>
                <c:pt idx="74">
                  <c:v>0.29704900000000001</c:v>
                </c:pt>
                <c:pt idx="75">
                  <c:v>0.35303299999999999</c:v>
                </c:pt>
                <c:pt idx="76">
                  <c:v>0.39119500000000001</c:v>
                </c:pt>
                <c:pt idx="77">
                  <c:v>0.40432400000000002</c:v>
                </c:pt>
                <c:pt idx="78">
                  <c:v>0.38644200000000001</c:v>
                </c:pt>
                <c:pt idx="79">
                  <c:v>0.333372</c:v>
                </c:pt>
                <c:pt idx="80">
                  <c:v>0.24664900000000001</c:v>
                </c:pt>
                <c:pt idx="81">
                  <c:v>0.13248299999999999</c:v>
                </c:pt>
                <c:pt idx="82">
                  <c:v>2.4199299999999998E-3</c:v>
                </c:pt>
                <c:pt idx="83">
                  <c:v>-0.118064</c:v>
                </c:pt>
                <c:pt idx="84">
                  <c:v>-0.23012099999999999</c:v>
                </c:pt>
                <c:pt idx="85">
                  <c:v>-0.34837000000000001</c:v>
                </c:pt>
                <c:pt idx="86">
                  <c:v>-0.45422800000000002</c:v>
                </c:pt>
                <c:pt idx="87">
                  <c:v>-0.44117000000000001</c:v>
                </c:pt>
                <c:pt idx="88">
                  <c:v>-0.31640400000000002</c:v>
                </c:pt>
                <c:pt idx="89">
                  <c:v>-0.27637</c:v>
                </c:pt>
                <c:pt idx="90">
                  <c:v>-0.308722</c:v>
                </c:pt>
                <c:pt idx="91">
                  <c:v>-0.29966599999999999</c:v>
                </c:pt>
                <c:pt idx="92">
                  <c:v>-0.26599800000000001</c:v>
                </c:pt>
                <c:pt idx="93">
                  <c:v>-0.24185300000000001</c:v>
                </c:pt>
                <c:pt idx="94">
                  <c:v>-0.16309199999999999</c:v>
                </c:pt>
                <c:pt idx="95">
                  <c:v>-7.7107899999999993E-2</c:v>
                </c:pt>
                <c:pt idx="96">
                  <c:v>-6.7281800000000003E-2</c:v>
                </c:pt>
                <c:pt idx="97">
                  <c:v>-6.2933699999999995E-2</c:v>
                </c:pt>
                <c:pt idx="98">
                  <c:v>-5.1827999999999999E-2</c:v>
                </c:pt>
                <c:pt idx="99">
                  <c:v>-4.5285600000000002E-2</c:v>
                </c:pt>
                <c:pt idx="100">
                  <c:v>-3.91829E-2</c:v>
                </c:pt>
                <c:pt idx="101">
                  <c:v>-3.2881599999999997E-2</c:v>
                </c:pt>
                <c:pt idx="102">
                  <c:v>-2.60839E-2</c:v>
                </c:pt>
                <c:pt idx="103">
                  <c:v>-2.05112E-2</c:v>
                </c:pt>
                <c:pt idx="104">
                  <c:v>-1.6541699999999999E-2</c:v>
                </c:pt>
                <c:pt idx="105">
                  <c:v>-1.28839E-2</c:v>
                </c:pt>
                <c:pt idx="106">
                  <c:v>-8.9763699999999991E-3</c:v>
                </c:pt>
                <c:pt idx="107">
                  <c:v>-5.74765E-3</c:v>
                </c:pt>
                <c:pt idx="108">
                  <c:v>-3.3664900000000002E-3</c:v>
                </c:pt>
                <c:pt idx="109">
                  <c:v>-1.8398900000000001E-3</c:v>
                </c:pt>
                <c:pt idx="110">
                  <c:v>-1.2565600000000001E-3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0DD-4645-9C00-233F7AB56CDE}"/>
            </c:ext>
          </c:extLst>
        </c:ser>
        <c:ser>
          <c:idx val="2"/>
          <c:order val="2"/>
          <c:tx>
            <c:v>V_z (WIP)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'EX1'!$J$2:$J$75</c:f>
              <c:numCache>
                <c:formatCode>General</c:formatCode>
                <c:ptCount val="74"/>
                <c:pt idx="0">
                  <c:v>0</c:v>
                </c:pt>
                <c:pt idx="1">
                  <c:v>-3.4727500000000003E-4</c:v>
                </c:pt>
                <c:pt idx="2">
                  <c:v>8.1070099999999996E-3</c:v>
                </c:pt>
                <c:pt idx="3">
                  <c:v>3.7566799999999997E-2</c:v>
                </c:pt>
                <c:pt idx="4">
                  <c:v>9.6327099999999999E-2</c:v>
                </c:pt>
                <c:pt idx="5">
                  <c:v>0.17816199999999999</c:v>
                </c:pt>
                <c:pt idx="6">
                  <c:v>0.30663000000000001</c:v>
                </c:pt>
                <c:pt idx="7">
                  <c:v>0.52070899999999998</c:v>
                </c:pt>
                <c:pt idx="8">
                  <c:v>0.72851500000000002</c:v>
                </c:pt>
                <c:pt idx="9">
                  <c:v>0.81953600000000004</c:v>
                </c:pt>
                <c:pt idx="10">
                  <c:v>0.82345999999999997</c:v>
                </c:pt>
                <c:pt idx="11">
                  <c:v>0.82683799999999996</c:v>
                </c:pt>
                <c:pt idx="12">
                  <c:v>0.86726300000000001</c:v>
                </c:pt>
                <c:pt idx="13">
                  <c:v>0.92072299999999996</c:v>
                </c:pt>
                <c:pt idx="14">
                  <c:v>0.95010700000000003</c:v>
                </c:pt>
                <c:pt idx="15">
                  <c:v>0.948322</c:v>
                </c:pt>
                <c:pt idx="16">
                  <c:v>0.93017499999999997</c:v>
                </c:pt>
                <c:pt idx="17">
                  <c:v>0.90418399999999999</c:v>
                </c:pt>
                <c:pt idx="18">
                  <c:v>0.86643400000000004</c:v>
                </c:pt>
                <c:pt idx="19">
                  <c:v>0.81225599999999998</c:v>
                </c:pt>
                <c:pt idx="20">
                  <c:v>0.74532399999999999</c:v>
                </c:pt>
                <c:pt idx="21">
                  <c:v>0.67360900000000001</c:v>
                </c:pt>
                <c:pt idx="22">
                  <c:v>0.60197199999999995</c:v>
                </c:pt>
                <c:pt idx="23">
                  <c:v>0.52938099999999999</c:v>
                </c:pt>
                <c:pt idx="24">
                  <c:v>0.45275300000000002</c:v>
                </c:pt>
                <c:pt idx="25">
                  <c:v>0.37069400000000002</c:v>
                </c:pt>
                <c:pt idx="26">
                  <c:v>0.28341699999999997</c:v>
                </c:pt>
                <c:pt idx="27">
                  <c:v>0.19096199999999999</c:v>
                </c:pt>
                <c:pt idx="28">
                  <c:v>9.3987500000000002E-2</c:v>
                </c:pt>
                <c:pt idx="29">
                  <c:v>-3.43049E-3</c:v>
                </c:pt>
                <c:pt idx="30">
                  <c:v>-9.8086800000000002E-2</c:v>
                </c:pt>
                <c:pt idx="31">
                  <c:v>-0.189688</c:v>
                </c:pt>
                <c:pt idx="32">
                  <c:v>-0.27607900000000002</c:v>
                </c:pt>
                <c:pt idx="33">
                  <c:v>-0.35582399999999997</c:v>
                </c:pt>
                <c:pt idx="34">
                  <c:v>-0.42946299999999998</c:v>
                </c:pt>
                <c:pt idx="35">
                  <c:v>-0.495645</c:v>
                </c:pt>
                <c:pt idx="36">
                  <c:v>-0.55447599999999997</c:v>
                </c:pt>
                <c:pt idx="37">
                  <c:v>-0.607437</c:v>
                </c:pt>
                <c:pt idx="38">
                  <c:v>-0.653061</c:v>
                </c:pt>
                <c:pt idx="39">
                  <c:v>-0.692195</c:v>
                </c:pt>
                <c:pt idx="40">
                  <c:v>-0.72665100000000005</c:v>
                </c:pt>
                <c:pt idx="41">
                  <c:v>-0.75265700000000002</c:v>
                </c:pt>
                <c:pt idx="42">
                  <c:v>-0.76588199999999995</c:v>
                </c:pt>
                <c:pt idx="43">
                  <c:v>-0.76411399999999996</c:v>
                </c:pt>
                <c:pt idx="44">
                  <c:v>-0.74760300000000002</c:v>
                </c:pt>
                <c:pt idx="45">
                  <c:v>-0.72378900000000002</c:v>
                </c:pt>
                <c:pt idx="46">
                  <c:v>-0.70077500000000004</c:v>
                </c:pt>
                <c:pt idx="47">
                  <c:v>-0.69238</c:v>
                </c:pt>
                <c:pt idx="48">
                  <c:v>-0.70336500000000002</c:v>
                </c:pt>
                <c:pt idx="49">
                  <c:v>-0.70961600000000002</c:v>
                </c:pt>
                <c:pt idx="50">
                  <c:v>-0.70369800000000005</c:v>
                </c:pt>
                <c:pt idx="51">
                  <c:v>-0.69981700000000002</c:v>
                </c:pt>
                <c:pt idx="52">
                  <c:v>-0.69148200000000004</c:v>
                </c:pt>
                <c:pt idx="53">
                  <c:v>-0.65045200000000003</c:v>
                </c:pt>
                <c:pt idx="54">
                  <c:v>-0.55435100000000004</c:v>
                </c:pt>
                <c:pt idx="55">
                  <c:v>-0.224658</c:v>
                </c:pt>
                <c:pt idx="56">
                  <c:v>9.3356800000000007E-3</c:v>
                </c:pt>
                <c:pt idx="57">
                  <c:v>2.9874299999999999E-2</c:v>
                </c:pt>
                <c:pt idx="58">
                  <c:v>4.7267700000000003E-2</c:v>
                </c:pt>
                <c:pt idx="59">
                  <c:v>1.19381E-3</c:v>
                </c:pt>
                <c:pt idx="60">
                  <c:v>1.41176E-3</c:v>
                </c:pt>
                <c:pt idx="61">
                  <c:v>1.22024E-2</c:v>
                </c:pt>
                <c:pt idx="62">
                  <c:v>5.7566400000000004E-3</c:v>
                </c:pt>
                <c:pt idx="63">
                  <c:v>-1.3005600000000001E-3</c:v>
                </c:pt>
                <c:pt idx="64">
                  <c:v>-1.9790300000000001E-3</c:v>
                </c:pt>
                <c:pt idx="65">
                  <c:v>4.5582700000000001E-4</c:v>
                </c:pt>
                <c:pt idx="66">
                  <c:v>4.4795700000000004E-3</c:v>
                </c:pt>
                <c:pt idx="67">
                  <c:v>8.1861999999999994E-3</c:v>
                </c:pt>
                <c:pt idx="68">
                  <c:v>1.23325E-2</c:v>
                </c:pt>
                <c:pt idx="69">
                  <c:v>1.54179E-2</c:v>
                </c:pt>
                <c:pt idx="70">
                  <c:v>1.7924599999999999E-2</c:v>
                </c:pt>
                <c:pt idx="71">
                  <c:v>2.0117400000000001E-2</c:v>
                </c:pt>
                <c:pt idx="72">
                  <c:v>2.2319100000000001E-2</c:v>
                </c:pt>
                <c:pt idx="73">
                  <c:v>2.4585699999999999E-2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0DD-4645-9C00-233F7AB56CDE}"/>
            </c:ext>
          </c:extLst>
        </c:ser>
        <c:ser>
          <c:idx val="3"/>
          <c:order val="3"/>
          <c:tx>
            <c:v>V_r (WIP)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yVal>
            <c:numRef>
              <c:f>'EX1'!$K$2:$K$75</c:f>
              <c:numCache>
                <c:formatCode>General</c:formatCode>
                <c:ptCount val="74"/>
                <c:pt idx="0">
                  <c:v>0</c:v>
                </c:pt>
                <c:pt idx="1">
                  <c:v>3.9380731853605772E-2</c:v>
                </c:pt>
                <c:pt idx="2">
                  <c:v>8.3419612201508092E-2</c:v>
                </c:pt>
                <c:pt idx="3">
                  <c:v>0.11617021657210595</c:v>
                </c:pt>
                <c:pt idx="4">
                  <c:v>0.14686433570070714</c:v>
                </c:pt>
                <c:pt idx="5">
                  <c:v>0.1710018422386145</c:v>
                </c:pt>
                <c:pt idx="6">
                  <c:v>0.17026590510401662</c:v>
                </c:pt>
                <c:pt idx="7">
                  <c:v>0.10548625579932203</c:v>
                </c:pt>
                <c:pt idx="8">
                  <c:v>4.1617500005286238E-2</c:v>
                </c:pt>
                <c:pt idx="9">
                  <c:v>2.6810427474565957E-2</c:v>
                </c:pt>
                <c:pt idx="10">
                  <c:v>3.8127349496134659E-2</c:v>
                </c:pt>
                <c:pt idx="11">
                  <c:v>8.4657786055684206E-2</c:v>
                </c:pt>
                <c:pt idx="12">
                  <c:v>9.9332054106416226E-2</c:v>
                </c:pt>
                <c:pt idx="13">
                  <c:v>9.17596699783189E-2</c:v>
                </c:pt>
                <c:pt idx="14">
                  <c:v>8.629333990204574E-2</c:v>
                </c:pt>
                <c:pt idx="15">
                  <c:v>8.6834561274702141E-2</c:v>
                </c:pt>
                <c:pt idx="16">
                  <c:v>8.1201872839116229E-2</c:v>
                </c:pt>
                <c:pt idx="17">
                  <c:v>6.5140788690727411E-2</c:v>
                </c:pt>
                <c:pt idx="18">
                  <c:v>4.874047576891305E-2</c:v>
                </c:pt>
                <c:pt idx="19">
                  <c:v>4.2135325754811721E-2</c:v>
                </c:pt>
                <c:pt idx="20">
                  <c:v>4.3138168574365789E-2</c:v>
                </c:pt>
                <c:pt idx="21">
                  <c:v>4.5378760413018117E-2</c:v>
                </c:pt>
                <c:pt idx="22">
                  <c:v>4.6421161535904074E-2</c:v>
                </c:pt>
                <c:pt idx="23">
                  <c:v>4.656995062763112E-2</c:v>
                </c:pt>
                <c:pt idx="24">
                  <c:v>4.7244207983624831E-2</c:v>
                </c:pt>
                <c:pt idx="25">
                  <c:v>4.9453629537344376E-2</c:v>
                </c:pt>
                <c:pt idx="26">
                  <c:v>5.3226114828155549E-2</c:v>
                </c:pt>
                <c:pt idx="27">
                  <c:v>5.8074938387311266E-2</c:v>
                </c:pt>
                <c:pt idx="28">
                  <c:v>6.3775119929326662E-2</c:v>
                </c:pt>
                <c:pt idx="29">
                  <c:v>7.0516144008943085E-2</c:v>
                </c:pt>
                <c:pt idx="30">
                  <c:v>7.7538627192516127E-2</c:v>
                </c:pt>
                <c:pt idx="31">
                  <c:v>8.4137108849365635E-2</c:v>
                </c:pt>
                <c:pt idx="32">
                  <c:v>8.9965044190507687E-2</c:v>
                </c:pt>
                <c:pt idx="33">
                  <c:v>9.37591241770101E-2</c:v>
                </c:pt>
                <c:pt idx="34">
                  <c:v>9.4860242546443041E-2</c:v>
                </c:pt>
                <c:pt idx="35">
                  <c:v>9.3766149825670025E-2</c:v>
                </c:pt>
                <c:pt idx="36">
                  <c:v>9.148165721285334E-2</c:v>
                </c:pt>
                <c:pt idx="37">
                  <c:v>8.9476904207789837E-2</c:v>
                </c:pt>
                <c:pt idx="38">
                  <c:v>8.8209380225234543E-2</c:v>
                </c:pt>
                <c:pt idx="39">
                  <c:v>8.6207299460428516E-2</c:v>
                </c:pt>
                <c:pt idx="40">
                  <c:v>8.1876417427364276E-2</c:v>
                </c:pt>
                <c:pt idx="41">
                  <c:v>7.4997274165398836E-2</c:v>
                </c:pt>
                <c:pt idx="42">
                  <c:v>6.4733947776804093E-2</c:v>
                </c:pt>
                <c:pt idx="43">
                  <c:v>5.0226633297982458E-2</c:v>
                </c:pt>
                <c:pt idx="44">
                  <c:v>3.4184041243393089E-2</c:v>
                </c:pt>
                <c:pt idx="45">
                  <c:v>2.1820944315963965E-2</c:v>
                </c:pt>
                <c:pt idx="46">
                  <c:v>1.7185151217341675E-2</c:v>
                </c:pt>
                <c:pt idx="47">
                  <c:v>2.1715371360223151E-2</c:v>
                </c:pt>
                <c:pt idx="48">
                  <c:v>3.8299597656894516E-2</c:v>
                </c:pt>
                <c:pt idx="49">
                  <c:v>6.4663298484147869E-2</c:v>
                </c:pt>
                <c:pt idx="50">
                  <c:v>8.5840204630056663E-2</c:v>
                </c:pt>
                <c:pt idx="51">
                  <c:v>9.3056352011563412E-2</c:v>
                </c:pt>
                <c:pt idx="52">
                  <c:v>9.1708098522431489E-2</c:v>
                </c:pt>
                <c:pt idx="53">
                  <c:v>9.6468221467019902E-2</c:v>
                </c:pt>
                <c:pt idx="54">
                  <c:v>0.1189669916869381</c:v>
                </c:pt>
                <c:pt idx="55">
                  <c:v>0.20931191461175833</c:v>
                </c:pt>
                <c:pt idx="56">
                  <c:v>0.29834944600432894</c:v>
                </c:pt>
                <c:pt idx="57">
                  <c:v>0.31948477271970255</c:v>
                </c:pt>
                <c:pt idx="58">
                  <c:v>0.22972174461508862</c:v>
                </c:pt>
                <c:pt idx="59">
                  <c:v>0.12028286836041947</c:v>
                </c:pt>
                <c:pt idx="60">
                  <c:v>8.0616800087822876E-2</c:v>
                </c:pt>
                <c:pt idx="61">
                  <c:v>7.6956086036453292E-2</c:v>
                </c:pt>
                <c:pt idx="62">
                  <c:v>7.6343499826573319E-2</c:v>
                </c:pt>
                <c:pt idx="63">
                  <c:v>7.1519087481035443E-2</c:v>
                </c:pt>
                <c:pt idx="64">
                  <c:v>7.3109268278789385E-2</c:v>
                </c:pt>
                <c:pt idx="65">
                  <c:v>7.5986740937350389E-2</c:v>
                </c:pt>
                <c:pt idx="66">
                  <c:v>7.4865509516332016E-2</c:v>
                </c:pt>
                <c:pt idx="67">
                  <c:v>7.6962708697199581E-2</c:v>
                </c:pt>
                <c:pt idx="68">
                  <c:v>8.0096374221184319E-2</c:v>
                </c:pt>
                <c:pt idx="69">
                  <c:v>8.0360585903538562E-2</c:v>
                </c:pt>
                <c:pt idx="70">
                  <c:v>7.9513443365320305E-2</c:v>
                </c:pt>
                <c:pt idx="71">
                  <c:v>7.8704799231177763E-2</c:v>
                </c:pt>
                <c:pt idx="72">
                  <c:v>7.7572902448277636E-2</c:v>
                </c:pt>
                <c:pt idx="73">
                  <c:v>7.6269475052933203E-2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0DD-4645-9C00-233F7AB56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029807"/>
        <c:axId val="1693033551"/>
      </c:scatterChart>
      <c:valAx>
        <c:axId val="1693029807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3033551"/>
        <c:crosses val="autoZero"/>
        <c:crossBetween val="midCat"/>
        <c:majorUnit val="10"/>
      </c:valAx>
      <c:valAx>
        <c:axId val="169303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velocity (m/s)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3029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'1006dorsal_100Hz_2 leisurely WI'!$I$2:$I$2131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-2.4279399999999998E-10</c:v>
                </c:pt>
                <c:pt idx="93" formatCode="0.00E+00">
                  <c:v>-5.05517E-10</c:v>
                </c:pt>
                <c:pt idx="94" formatCode="0.00E+00">
                  <c:v>1.17316E-8</c:v>
                </c:pt>
                <c:pt idx="95" formatCode="0.00E+00">
                  <c:v>6.1571000000000003E-8</c:v>
                </c:pt>
                <c:pt idx="96" formatCode="0.00E+00">
                  <c:v>2.2280100000000001E-7</c:v>
                </c:pt>
                <c:pt idx="97" formatCode="0.00E+00">
                  <c:v>6.7659600000000001E-7</c:v>
                </c:pt>
                <c:pt idx="98" formatCode="0.00E+00">
                  <c:v>1.8249699999999999E-6</c:v>
                </c:pt>
                <c:pt idx="99" formatCode="0.00E+00">
                  <c:v>4.3744500000000001E-6</c:v>
                </c:pt>
                <c:pt idx="100" formatCode="0.00E+00">
                  <c:v>9.3349299999999997E-6</c:v>
                </c:pt>
                <c:pt idx="101" formatCode="0.00E+00">
                  <c:v>1.82486E-5</c:v>
                </c:pt>
                <c:pt idx="102" formatCode="0.00E+00">
                  <c:v>3.2981700000000003E-5</c:v>
                </c:pt>
                <c:pt idx="103" formatCode="0.00E+00">
                  <c:v>5.6342299999999998E-5</c:v>
                </c:pt>
                <c:pt idx="104" formatCode="0.00E+00">
                  <c:v>9.2550400000000001E-5</c:v>
                </c:pt>
                <c:pt idx="105">
                  <c:v>1.4753999999999999E-4</c:v>
                </c:pt>
                <c:pt idx="106">
                  <c:v>2.28023E-4</c:v>
                </c:pt>
                <c:pt idx="107">
                  <c:v>3.4059500000000001E-4</c:v>
                </c:pt>
                <c:pt idx="108">
                  <c:v>4.8934399999999996E-4</c:v>
                </c:pt>
                <c:pt idx="109">
                  <c:v>6.7880900000000005E-4</c:v>
                </c:pt>
                <c:pt idx="110">
                  <c:v>9.14586E-4</c:v>
                </c:pt>
                <c:pt idx="111">
                  <c:v>1.2002200000000001E-3</c:v>
                </c:pt>
                <c:pt idx="112">
                  <c:v>1.5374799999999999E-3</c:v>
                </c:pt>
                <c:pt idx="113">
                  <c:v>1.9247699999999999E-3</c:v>
                </c:pt>
                <c:pt idx="114">
                  <c:v>2.3634099999999998E-3</c:v>
                </c:pt>
                <c:pt idx="115">
                  <c:v>2.84856E-3</c:v>
                </c:pt>
                <c:pt idx="116">
                  <c:v>3.3763999999999999E-3</c:v>
                </c:pt>
                <c:pt idx="117">
                  <c:v>3.9425099999999998E-3</c:v>
                </c:pt>
                <c:pt idx="118">
                  <c:v>4.54244E-3</c:v>
                </c:pt>
                <c:pt idx="119">
                  <c:v>5.1726200000000002E-3</c:v>
                </c:pt>
                <c:pt idx="120">
                  <c:v>5.8271599999999996E-3</c:v>
                </c:pt>
                <c:pt idx="121">
                  <c:v>6.5003099999999996E-3</c:v>
                </c:pt>
                <c:pt idx="122">
                  <c:v>7.1830399999999999E-3</c:v>
                </c:pt>
                <c:pt idx="123">
                  <c:v>7.8719399999999991E-3</c:v>
                </c:pt>
                <c:pt idx="124">
                  <c:v>8.5616200000000007E-3</c:v>
                </c:pt>
                <c:pt idx="125">
                  <c:v>9.2437000000000005E-3</c:v>
                </c:pt>
                <c:pt idx="126">
                  <c:v>9.91533E-3</c:v>
                </c:pt>
                <c:pt idx="127">
                  <c:v>1.0566600000000001E-2</c:v>
                </c:pt>
                <c:pt idx="128">
                  <c:v>1.1191400000000001E-2</c:v>
                </c:pt>
                <c:pt idx="129">
                  <c:v>1.17894E-2</c:v>
                </c:pt>
                <c:pt idx="130">
                  <c:v>1.23546E-2</c:v>
                </c:pt>
                <c:pt idx="131">
                  <c:v>1.28833E-2</c:v>
                </c:pt>
                <c:pt idx="132">
                  <c:v>1.3372800000000001E-2</c:v>
                </c:pt>
                <c:pt idx="133">
                  <c:v>1.3816200000000001E-2</c:v>
                </c:pt>
                <c:pt idx="134">
                  <c:v>1.4212600000000001E-2</c:v>
                </c:pt>
                <c:pt idx="135">
                  <c:v>1.4562E-2</c:v>
                </c:pt>
                <c:pt idx="136">
                  <c:v>1.4865400000000001E-2</c:v>
                </c:pt>
                <c:pt idx="137">
                  <c:v>1.51267E-2</c:v>
                </c:pt>
                <c:pt idx="138">
                  <c:v>1.5348000000000001E-2</c:v>
                </c:pt>
                <c:pt idx="139">
                  <c:v>1.5532199999999999E-2</c:v>
                </c:pt>
                <c:pt idx="140">
                  <c:v>1.5684099999999999E-2</c:v>
                </c:pt>
                <c:pt idx="141">
                  <c:v>1.58073E-2</c:v>
                </c:pt>
                <c:pt idx="142">
                  <c:v>1.5913500000000001E-2</c:v>
                </c:pt>
                <c:pt idx="143">
                  <c:v>1.6000799999999999E-2</c:v>
                </c:pt>
                <c:pt idx="144">
                  <c:v>1.6081600000000001E-2</c:v>
                </c:pt>
                <c:pt idx="145">
                  <c:v>1.6158200000000001E-2</c:v>
                </c:pt>
                <c:pt idx="146">
                  <c:v>1.6232400000000001E-2</c:v>
                </c:pt>
                <c:pt idx="147">
                  <c:v>1.6304900000000001E-2</c:v>
                </c:pt>
                <c:pt idx="148">
                  <c:v>1.6378799999999999E-2</c:v>
                </c:pt>
                <c:pt idx="149">
                  <c:v>1.6454099999999999E-2</c:v>
                </c:pt>
                <c:pt idx="150">
                  <c:v>1.65294E-2</c:v>
                </c:pt>
                <c:pt idx="151">
                  <c:v>1.6606900000000001E-2</c:v>
                </c:pt>
                <c:pt idx="152">
                  <c:v>1.6686800000000002E-2</c:v>
                </c:pt>
                <c:pt idx="153">
                  <c:v>1.6770199999999999E-2</c:v>
                </c:pt>
                <c:pt idx="154">
                  <c:v>1.6855700000000001E-2</c:v>
                </c:pt>
                <c:pt idx="155">
                  <c:v>1.6945100000000001E-2</c:v>
                </c:pt>
                <c:pt idx="156">
                  <c:v>1.7038299999999999E-2</c:v>
                </c:pt>
                <c:pt idx="157">
                  <c:v>1.71351E-2</c:v>
                </c:pt>
                <c:pt idx="158">
                  <c:v>1.71351E-2</c:v>
                </c:pt>
                <c:pt idx="159">
                  <c:v>1.71351E-2</c:v>
                </c:pt>
                <c:pt idx="160">
                  <c:v>1.71351E-2</c:v>
                </c:pt>
                <c:pt idx="161">
                  <c:v>1.71351E-2</c:v>
                </c:pt>
                <c:pt idx="162">
                  <c:v>1.71351E-2</c:v>
                </c:pt>
                <c:pt idx="163">
                  <c:v>1.71351E-2</c:v>
                </c:pt>
                <c:pt idx="164">
                  <c:v>1.71475E-2</c:v>
                </c:pt>
                <c:pt idx="165">
                  <c:v>1.71556E-2</c:v>
                </c:pt>
                <c:pt idx="166">
                  <c:v>1.71609E-2</c:v>
                </c:pt>
                <c:pt idx="167">
                  <c:v>1.7164499999999999E-2</c:v>
                </c:pt>
                <c:pt idx="168">
                  <c:v>1.7167200000000001E-2</c:v>
                </c:pt>
                <c:pt idx="169">
                  <c:v>1.7169500000000001E-2</c:v>
                </c:pt>
                <c:pt idx="170">
                  <c:v>1.7171700000000002E-2</c:v>
                </c:pt>
                <c:pt idx="171">
                  <c:v>1.7173000000000001E-2</c:v>
                </c:pt>
                <c:pt idx="172">
                  <c:v>1.71719E-2</c:v>
                </c:pt>
                <c:pt idx="173">
                  <c:v>1.7163899999999999E-2</c:v>
                </c:pt>
                <c:pt idx="174">
                  <c:v>1.7144599999999999E-2</c:v>
                </c:pt>
                <c:pt idx="175">
                  <c:v>1.7109300000000001E-2</c:v>
                </c:pt>
                <c:pt idx="176">
                  <c:v>1.7051799999999999E-2</c:v>
                </c:pt>
                <c:pt idx="177">
                  <c:v>1.6965399999999999E-2</c:v>
                </c:pt>
                <c:pt idx="178">
                  <c:v>1.6844600000000001E-2</c:v>
                </c:pt>
                <c:pt idx="179">
                  <c:v>1.6686400000000001E-2</c:v>
                </c:pt>
                <c:pt idx="180">
                  <c:v>1.6489899999999998E-2</c:v>
                </c:pt>
                <c:pt idx="181">
                  <c:v>1.6256300000000001E-2</c:v>
                </c:pt>
                <c:pt idx="182">
                  <c:v>1.5989099999999999E-2</c:v>
                </c:pt>
                <c:pt idx="183">
                  <c:v>1.56934E-2</c:v>
                </c:pt>
                <c:pt idx="184">
                  <c:v>1.53761E-2</c:v>
                </c:pt>
                <c:pt idx="185">
                  <c:v>1.50435E-2</c:v>
                </c:pt>
                <c:pt idx="186">
                  <c:v>1.4702700000000001E-2</c:v>
                </c:pt>
                <c:pt idx="187">
                  <c:v>1.4364200000000001E-2</c:v>
                </c:pt>
                <c:pt idx="188">
                  <c:v>1.40331E-2</c:v>
                </c:pt>
                <c:pt idx="189">
                  <c:v>1.3726199999999999E-2</c:v>
                </c:pt>
                <c:pt idx="190">
                  <c:v>1.34445E-2</c:v>
                </c:pt>
                <c:pt idx="191">
                  <c:v>1.31942E-2</c:v>
                </c:pt>
                <c:pt idx="192">
                  <c:v>1.29792E-2</c:v>
                </c:pt>
                <c:pt idx="193">
                  <c:v>1.28024E-2</c:v>
                </c:pt>
                <c:pt idx="194">
                  <c:v>1.26599E-2</c:v>
                </c:pt>
                <c:pt idx="195">
                  <c:v>1.25538E-2</c:v>
                </c:pt>
                <c:pt idx="196">
                  <c:v>1.24884E-2</c:v>
                </c:pt>
                <c:pt idx="197">
                  <c:v>1.2458E-2</c:v>
                </c:pt>
                <c:pt idx="198">
                  <c:v>1.24654E-2</c:v>
                </c:pt>
                <c:pt idx="199">
                  <c:v>1.25063E-2</c:v>
                </c:pt>
                <c:pt idx="200">
                  <c:v>1.25766E-2</c:v>
                </c:pt>
                <c:pt idx="201">
                  <c:v>1.26695E-2</c:v>
                </c:pt>
                <c:pt idx="202">
                  <c:v>1.2779499999999999E-2</c:v>
                </c:pt>
                <c:pt idx="203">
                  <c:v>1.2899900000000001E-2</c:v>
                </c:pt>
                <c:pt idx="204">
                  <c:v>1.30248E-2</c:v>
                </c:pt>
                <c:pt idx="205">
                  <c:v>1.3147600000000001E-2</c:v>
                </c:pt>
                <c:pt idx="206">
                  <c:v>1.3264E-2</c:v>
                </c:pt>
                <c:pt idx="207">
                  <c:v>1.3384999999999999E-2</c:v>
                </c:pt>
                <c:pt idx="208">
                  <c:v>1.3507099999999999E-2</c:v>
                </c:pt>
                <c:pt idx="209">
                  <c:v>1.3620200000000001E-2</c:v>
                </c:pt>
                <c:pt idx="210">
                  <c:v>1.3726800000000001E-2</c:v>
                </c:pt>
                <c:pt idx="211">
                  <c:v>1.38286E-2</c:v>
                </c:pt>
                <c:pt idx="212">
                  <c:v>1.3925699999999999E-2</c:v>
                </c:pt>
                <c:pt idx="213">
                  <c:v>1.4022099999999999E-2</c:v>
                </c:pt>
                <c:pt idx="214">
                  <c:v>1.4117299999999999E-2</c:v>
                </c:pt>
                <c:pt idx="215">
                  <c:v>1.42118E-2</c:v>
                </c:pt>
                <c:pt idx="216">
                  <c:v>1.43067E-2</c:v>
                </c:pt>
                <c:pt idx="217">
                  <c:v>1.44017E-2</c:v>
                </c:pt>
                <c:pt idx="218">
                  <c:v>1.4496E-2</c:v>
                </c:pt>
                <c:pt idx="219">
                  <c:v>1.45898E-2</c:v>
                </c:pt>
                <c:pt idx="220">
                  <c:v>1.4682799999999999E-2</c:v>
                </c:pt>
                <c:pt idx="221">
                  <c:v>1.4774300000000001E-2</c:v>
                </c:pt>
                <c:pt idx="222">
                  <c:v>1.4774300000000001E-2</c:v>
                </c:pt>
                <c:pt idx="223">
                  <c:v>1.4830299999999999E-2</c:v>
                </c:pt>
                <c:pt idx="224">
                  <c:v>1.48714E-2</c:v>
                </c:pt>
                <c:pt idx="225">
                  <c:v>1.49029E-2</c:v>
                </c:pt>
                <c:pt idx="226">
                  <c:v>1.49274E-2</c:v>
                </c:pt>
                <c:pt idx="227">
                  <c:v>1.4947500000000001E-2</c:v>
                </c:pt>
                <c:pt idx="228">
                  <c:v>1.4965300000000001E-2</c:v>
                </c:pt>
                <c:pt idx="229">
                  <c:v>1.49829E-2</c:v>
                </c:pt>
                <c:pt idx="230">
                  <c:v>1.5003000000000001E-2</c:v>
                </c:pt>
                <c:pt idx="231">
                  <c:v>1.50288E-2</c:v>
                </c:pt>
                <c:pt idx="232">
                  <c:v>1.5064599999999999E-2</c:v>
                </c:pt>
                <c:pt idx="233">
                  <c:v>1.51171E-2</c:v>
                </c:pt>
                <c:pt idx="234">
                  <c:v>1.51942E-2</c:v>
                </c:pt>
                <c:pt idx="235">
                  <c:v>1.5303499999999999E-2</c:v>
                </c:pt>
                <c:pt idx="236">
                  <c:v>1.54527E-2</c:v>
                </c:pt>
                <c:pt idx="237">
                  <c:v>1.56461E-2</c:v>
                </c:pt>
                <c:pt idx="238">
                  <c:v>1.5886899999999999E-2</c:v>
                </c:pt>
                <c:pt idx="239">
                  <c:v>1.6176300000000001E-2</c:v>
                </c:pt>
                <c:pt idx="240">
                  <c:v>1.6515200000000001E-2</c:v>
                </c:pt>
                <c:pt idx="241">
                  <c:v>1.6903100000000001E-2</c:v>
                </c:pt>
                <c:pt idx="242">
                  <c:v>1.7336600000000001E-2</c:v>
                </c:pt>
                <c:pt idx="243">
                  <c:v>1.7809599999999998E-2</c:v>
                </c:pt>
                <c:pt idx="244">
                  <c:v>1.8317799999999999E-2</c:v>
                </c:pt>
                <c:pt idx="245">
                  <c:v>1.8853000000000002E-2</c:v>
                </c:pt>
                <c:pt idx="246">
                  <c:v>1.9406E-2</c:v>
                </c:pt>
                <c:pt idx="247">
                  <c:v>1.9969400000000002E-2</c:v>
                </c:pt>
                <c:pt idx="248">
                  <c:v>2.05305E-2</c:v>
                </c:pt>
                <c:pt idx="249">
                  <c:v>2.1080000000000002E-2</c:v>
                </c:pt>
                <c:pt idx="250">
                  <c:v>2.1609900000000001E-2</c:v>
                </c:pt>
                <c:pt idx="251">
                  <c:v>2.2110000000000001E-2</c:v>
                </c:pt>
                <c:pt idx="252">
                  <c:v>2.2576800000000001E-2</c:v>
                </c:pt>
                <c:pt idx="253">
                  <c:v>2.30063E-2</c:v>
                </c:pt>
                <c:pt idx="254">
                  <c:v>2.3396E-2</c:v>
                </c:pt>
                <c:pt idx="255">
                  <c:v>2.3745800000000001E-2</c:v>
                </c:pt>
                <c:pt idx="256">
                  <c:v>2.4056600000000001E-2</c:v>
                </c:pt>
                <c:pt idx="257">
                  <c:v>2.43261E-2</c:v>
                </c:pt>
                <c:pt idx="258">
                  <c:v>2.4556000000000001E-2</c:v>
                </c:pt>
                <c:pt idx="259">
                  <c:v>2.4749299999999998E-2</c:v>
                </c:pt>
                <c:pt idx="260">
                  <c:v>2.49091E-2</c:v>
                </c:pt>
                <c:pt idx="261">
                  <c:v>2.50376E-2</c:v>
                </c:pt>
                <c:pt idx="262">
                  <c:v>2.5138500000000001E-2</c:v>
                </c:pt>
                <c:pt idx="263">
                  <c:v>2.5213699999999999E-2</c:v>
                </c:pt>
                <c:pt idx="264">
                  <c:v>2.5266500000000001E-2</c:v>
                </c:pt>
                <c:pt idx="265">
                  <c:v>2.5301799999999999E-2</c:v>
                </c:pt>
                <c:pt idx="266">
                  <c:v>2.53257E-2</c:v>
                </c:pt>
                <c:pt idx="267">
                  <c:v>2.5340600000000001E-2</c:v>
                </c:pt>
                <c:pt idx="268">
                  <c:v>2.53507E-2</c:v>
                </c:pt>
                <c:pt idx="269">
                  <c:v>2.53578E-2</c:v>
                </c:pt>
                <c:pt idx="270">
                  <c:v>2.5362800000000001E-2</c:v>
                </c:pt>
                <c:pt idx="271">
                  <c:v>2.53665E-2</c:v>
                </c:pt>
                <c:pt idx="272">
                  <c:v>2.5369200000000001E-2</c:v>
                </c:pt>
                <c:pt idx="273">
                  <c:v>2.53712E-2</c:v>
                </c:pt>
                <c:pt idx="274">
                  <c:v>2.5372700000000002E-2</c:v>
                </c:pt>
                <c:pt idx="275">
                  <c:v>2.5373799999999998E-2</c:v>
                </c:pt>
                <c:pt idx="276">
                  <c:v>2.5374600000000001E-2</c:v>
                </c:pt>
                <c:pt idx="277">
                  <c:v>2.5375200000000001E-2</c:v>
                </c:pt>
                <c:pt idx="278">
                  <c:v>2.5375600000000002E-2</c:v>
                </c:pt>
                <c:pt idx="279">
                  <c:v>2.53759E-2</c:v>
                </c:pt>
                <c:pt idx="280">
                  <c:v>2.5376099999999999E-2</c:v>
                </c:pt>
                <c:pt idx="281">
                  <c:v>2.5376300000000001E-2</c:v>
                </c:pt>
                <c:pt idx="282">
                  <c:v>2.5376300000000001E-2</c:v>
                </c:pt>
                <c:pt idx="283">
                  <c:v>2.5376300000000001E-2</c:v>
                </c:pt>
                <c:pt idx="284">
                  <c:v>2.5376300000000001E-2</c:v>
                </c:pt>
                <c:pt idx="285">
                  <c:v>2.5376300000000001E-2</c:v>
                </c:pt>
                <c:pt idx="286">
                  <c:v>2.5376300000000001E-2</c:v>
                </c:pt>
                <c:pt idx="287">
                  <c:v>2.5376300000000001E-2</c:v>
                </c:pt>
                <c:pt idx="288">
                  <c:v>2.53764E-2</c:v>
                </c:pt>
                <c:pt idx="289">
                  <c:v>2.53765E-2</c:v>
                </c:pt>
                <c:pt idx="290">
                  <c:v>2.5376699999999999E-2</c:v>
                </c:pt>
                <c:pt idx="291">
                  <c:v>2.5377E-2</c:v>
                </c:pt>
                <c:pt idx="292">
                  <c:v>2.53777E-2</c:v>
                </c:pt>
                <c:pt idx="293">
                  <c:v>2.5378899999999999E-2</c:v>
                </c:pt>
                <c:pt idx="294">
                  <c:v>2.53811E-2</c:v>
                </c:pt>
                <c:pt idx="295">
                  <c:v>2.53846E-2</c:v>
                </c:pt>
                <c:pt idx="296">
                  <c:v>2.5389100000000001E-2</c:v>
                </c:pt>
                <c:pt idx="297">
                  <c:v>2.5392999999999999E-2</c:v>
                </c:pt>
                <c:pt idx="298">
                  <c:v>2.5391500000000001E-2</c:v>
                </c:pt>
                <c:pt idx="299">
                  <c:v>2.5380400000000001E-2</c:v>
                </c:pt>
                <c:pt idx="300">
                  <c:v>2.5355099999999998E-2</c:v>
                </c:pt>
                <c:pt idx="301">
                  <c:v>2.53122E-2</c:v>
                </c:pt>
                <c:pt idx="302">
                  <c:v>2.5247800000000001E-2</c:v>
                </c:pt>
                <c:pt idx="303">
                  <c:v>2.5158699999999999E-2</c:v>
                </c:pt>
                <c:pt idx="304">
                  <c:v>2.5042399999999999E-2</c:v>
                </c:pt>
                <c:pt idx="305">
                  <c:v>2.4894800000000002E-2</c:v>
                </c:pt>
                <c:pt idx="306">
                  <c:v>2.4715500000000001E-2</c:v>
                </c:pt>
                <c:pt idx="307">
                  <c:v>2.4506500000000001E-2</c:v>
                </c:pt>
                <c:pt idx="308">
                  <c:v>2.4271299999999999E-2</c:v>
                </c:pt>
                <c:pt idx="309">
                  <c:v>2.4015399999999999E-2</c:v>
                </c:pt>
                <c:pt idx="310">
                  <c:v>2.37454E-2</c:v>
                </c:pt>
                <c:pt idx="311">
                  <c:v>2.3471700000000002E-2</c:v>
                </c:pt>
                <c:pt idx="312">
                  <c:v>2.3201300000000001E-2</c:v>
                </c:pt>
                <c:pt idx="313">
                  <c:v>2.2939000000000001E-2</c:v>
                </c:pt>
                <c:pt idx="314">
                  <c:v>2.2688099999999999E-2</c:v>
                </c:pt>
                <c:pt idx="315">
                  <c:v>2.24502E-2</c:v>
                </c:pt>
                <c:pt idx="316">
                  <c:v>2.2226800000000001E-2</c:v>
                </c:pt>
                <c:pt idx="317">
                  <c:v>2.20196E-2</c:v>
                </c:pt>
                <c:pt idx="318">
                  <c:v>2.1826999999999999E-2</c:v>
                </c:pt>
                <c:pt idx="319">
                  <c:v>2.16534E-2</c:v>
                </c:pt>
                <c:pt idx="320">
                  <c:v>2.1499899999999999E-2</c:v>
                </c:pt>
                <c:pt idx="321">
                  <c:v>2.1364999999999999E-2</c:v>
                </c:pt>
                <c:pt idx="322">
                  <c:v>2.1250700000000001E-2</c:v>
                </c:pt>
                <c:pt idx="323">
                  <c:v>2.11568E-2</c:v>
                </c:pt>
                <c:pt idx="324">
                  <c:v>2.1083000000000001E-2</c:v>
                </c:pt>
                <c:pt idx="325">
                  <c:v>2.1027799999999999E-2</c:v>
                </c:pt>
                <c:pt idx="326">
                  <c:v>2.09897E-2</c:v>
                </c:pt>
                <c:pt idx="327">
                  <c:v>2.09652E-2</c:v>
                </c:pt>
                <c:pt idx="328">
                  <c:v>2.0947400000000001E-2</c:v>
                </c:pt>
                <c:pt idx="329">
                  <c:v>2.0938399999999999E-2</c:v>
                </c:pt>
                <c:pt idx="330">
                  <c:v>2.09324E-2</c:v>
                </c:pt>
                <c:pt idx="331">
                  <c:v>2.0927899999999999E-2</c:v>
                </c:pt>
                <c:pt idx="332">
                  <c:v>2.0924700000000001E-2</c:v>
                </c:pt>
                <c:pt idx="333">
                  <c:v>2.0922E-2</c:v>
                </c:pt>
                <c:pt idx="334">
                  <c:v>2.0919900000000002E-2</c:v>
                </c:pt>
                <c:pt idx="335">
                  <c:v>2.0918099999999999E-2</c:v>
                </c:pt>
                <c:pt idx="336">
                  <c:v>2.09167E-2</c:v>
                </c:pt>
                <c:pt idx="337">
                  <c:v>2.0915400000000001E-2</c:v>
                </c:pt>
                <c:pt idx="338">
                  <c:v>2.0914200000000001E-2</c:v>
                </c:pt>
                <c:pt idx="339">
                  <c:v>2.0913000000000001E-2</c:v>
                </c:pt>
                <c:pt idx="340">
                  <c:v>2.0911900000000001E-2</c:v>
                </c:pt>
                <c:pt idx="341">
                  <c:v>2.0910700000000001E-2</c:v>
                </c:pt>
                <c:pt idx="342">
                  <c:v>2.0909500000000001E-2</c:v>
                </c:pt>
                <c:pt idx="343">
                  <c:v>2.0908099999999999E-2</c:v>
                </c:pt>
                <c:pt idx="344">
                  <c:v>2.0908099999999999E-2</c:v>
                </c:pt>
                <c:pt idx="345">
                  <c:v>2.0908099999999999E-2</c:v>
                </c:pt>
                <c:pt idx="346">
                  <c:v>2.0908099999999999E-2</c:v>
                </c:pt>
                <c:pt idx="347">
                  <c:v>2.0908099999999999E-2</c:v>
                </c:pt>
                <c:pt idx="348">
                  <c:v>2.0907700000000001E-2</c:v>
                </c:pt>
                <c:pt idx="349">
                  <c:v>2.09074E-2</c:v>
                </c:pt>
                <c:pt idx="350">
                  <c:v>2.0907200000000001E-2</c:v>
                </c:pt>
                <c:pt idx="351">
                  <c:v>2.0906999999999999E-2</c:v>
                </c:pt>
                <c:pt idx="352">
                  <c:v>2.0906899999999999E-2</c:v>
                </c:pt>
                <c:pt idx="353">
                  <c:v>2.0906899999999999E-2</c:v>
                </c:pt>
                <c:pt idx="354">
                  <c:v>2.0907200000000001E-2</c:v>
                </c:pt>
                <c:pt idx="355">
                  <c:v>2.0908400000000001E-2</c:v>
                </c:pt>
                <c:pt idx="356">
                  <c:v>2.0911900000000001E-2</c:v>
                </c:pt>
                <c:pt idx="357">
                  <c:v>2.0920100000000001E-2</c:v>
                </c:pt>
                <c:pt idx="358">
                  <c:v>2.09366E-2</c:v>
                </c:pt>
                <c:pt idx="359">
                  <c:v>2.0964699999999999E-2</c:v>
                </c:pt>
                <c:pt idx="360">
                  <c:v>2.1007000000000001E-2</c:v>
                </c:pt>
                <c:pt idx="361">
                  <c:v>2.1066100000000001E-2</c:v>
                </c:pt>
                <c:pt idx="362">
                  <c:v>2.1143800000000001E-2</c:v>
                </c:pt>
                <c:pt idx="363">
                  <c:v>2.12415E-2</c:v>
                </c:pt>
                <c:pt idx="364">
                  <c:v>2.1359599999999999E-2</c:v>
                </c:pt>
                <c:pt idx="365">
                  <c:v>2.1497599999999999E-2</c:v>
                </c:pt>
                <c:pt idx="366">
                  <c:v>2.1652600000000001E-2</c:v>
                </c:pt>
                <c:pt idx="367">
                  <c:v>2.1819600000000001E-2</c:v>
                </c:pt>
                <c:pt idx="368">
                  <c:v>2.1995299999999999E-2</c:v>
                </c:pt>
                <c:pt idx="369">
                  <c:v>2.2177599999999999E-2</c:v>
                </c:pt>
                <c:pt idx="370">
                  <c:v>2.2362199999999999E-2</c:v>
                </c:pt>
                <c:pt idx="371">
                  <c:v>2.2544999999999999E-2</c:v>
                </c:pt>
                <c:pt idx="372">
                  <c:v>2.27224E-2</c:v>
                </c:pt>
                <c:pt idx="373">
                  <c:v>2.2888599999999999E-2</c:v>
                </c:pt>
                <c:pt idx="374">
                  <c:v>2.3040700000000001E-2</c:v>
                </c:pt>
                <c:pt idx="375">
                  <c:v>2.31764E-2</c:v>
                </c:pt>
                <c:pt idx="376">
                  <c:v>2.3293399999999999E-2</c:v>
                </c:pt>
                <c:pt idx="377">
                  <c:v>2.33926E-2</c:v>
                </c:pt>
                <c:pt idx="378">
                  <c:v>2.3471800000000001E-2</c:v>
                </c:pt>
                <c:pt idx="379">
                  <c:v>2.3531E-2</c:v>
                </c:pt>
                <c:pt idx="380">
                  <c:v>2.35713E-2</c:v>
                </c:pt>
                <c:pt idx="381">
                  <c:v>2.35946E-2</c:v>
                </c:pt>
                <c:pt idx="382">
                  <c:v>2.3604799999999999E-2</c:v>
                </c:pt>
                <c:pt idx="383">
                  <c:v>2.36075E-2</c:v>
                </c:pt>
                <c:pt idx="384">
                  <c:v>2.3606100000000001E-2</c:v>
                </c:pt>
                <c:pt idx="385">
                  <c:v>2.36029E-2</c:v>
                </c:pt>
                <c:pt idx="386">
                  <c:v>2.3599100000000001E-2</c:v>
                </c:pt>
                <c:pt idx="387">
                  <c:v>2.3595499999999998E-2</c:v>
                </c:pt>
                <c:pt idx="388">
                  <c:v>2.35923E-2</c:v>
                </c:pt>
                <c:pt idx="389">
                  <c:v>2.3589800000000001E-2</c:v>
                </c:pt>
                <c:pt idx="390">
                  <c:v>2.3587899999999998E-2</c:v>
                </c:pt>
                <c:pt idx="391">
                  <c:v>2.3586099999999999E-2</c:v>
                </c:pt>
                <c:pt idx="392">
                  <c:v>2.35848E-2</c:v>
                </c:pt>
                <c:pt idx="393">
                  <c:v>2.3583900000000001E-2</c:v>
                </c:pt>
                <c:pt idx="394">
                  <c:v>2.3583099999999999E-2</c:v>
                </c:pt>
                <c:pt idx="395">
                  <c:v>2.3582599999999999E-2</c:v>
                </c:pt>
                <c:pt idx="396">
                  <c:v>2.35823E-2</c:v>
                </c:pt>
                <c:pt idx="397">
                  <c:v>2.3581999999999999E-2</c:v>
                </c:pt>
                <c:pt idx="398">
                  <c:v>2.35818E-2</c:v>
                </c:pt>
                <c:pt idx="399">
                  <c:v>2.3581700000000001E-2</c:v>
                </c:pt>
                <c:pt idx="400">
                  <c:v>2.3581600000000001E-2</c:v>
                </c:pt>
                <c:pt idx="401">
                  <c:v>2.3581499999999998E-2</c:v>
                </c:pt>
                <c:pt idx="402">
                  <c:v>2.3581499999999998E-2</c:v>
                </c:pt>
                <c:pt idx="403">
                  <c:v>2.3581399999999999E-2</c:v>
                </c:pt>
                <c:pt idx="404">
                  <c:v>2.3581399999999999E-2</c:v>
                </c:pt>
                <c:pt idx="405">
                  <c:v>2.3581399999999999E-2</c:v>
                </c:pt>
                <c:pt idx="406">
                  <c:v>2.3581399999999999E-2</c:v>
                </c:pt>
                <c:pt idx="407">
                  <c:v>2.3581399999999999E-2</c:v>
                </c:pt>
                <c:pt idx="408">
                  <c:v>2.3581399999999999E-2</c:v>
                </c:pt>
                <c:pt idx="409">
                  <c:v>2.3581399999999999E-2</c:v>
                </c:pt>
                <c:pt idx="410">
                  <c:v>2.3581399999999999E-2</c:v>
                </c:pt>
                <c:pt idx="411">
                  <c:v>2.3581399999999999E-2</c:v>
                </c:pt>
                <c:pt idx="412">
                  <c:v>2.3581000000000001E-2</c:v>
                </c:pt>
                <c:pt idx="413">
                  <c:v>2.3579599999999999E-2</c:v>
                </c:pt>
                <c:pt idx="414">
                  <c:v>2.35748E-2</c:v>
                </c:pt>
                <c:pt idx="415">
                  <c:v>2.3563299999999999E-2</c:v>
                </c:pt>
                <c:pt idx="416">
                  <c:v>2.35397E-2</c:v>
                </c:pt>
                <c:pt idx="417">
                  <c:v>2.34977E-2</c:v>
                </c:pt>
                <c:pt idx="418">
                  <c:v>2.3429499999999999E-2</c:v>
                </c:pt>
                <c:pt idx="419">
                  <c:v>2.33282E-2</c:v>
                </c:pt>
                <c:pt idx="420">
                  <c:v>2.31868E-2</c:v>
                </c:pt>
                <c:pt idx="421">
                  <c:v>2.2998999999999999E-2</c:v>
                </c:pt>
                <c:pt idx="422">
                  <c:v>2.2756999999999999E-2</c:v>
                </c:pt>
                <c:pt idx="423">
                  <c:v>2.2452400000000001E-2</c:v>
                </c:pt>
                <c:pt idx="424">
                  <c:v>2.20827E-2</c:v>
                </c:pt>
                <c:pt idx="425">
                  <c:v>2.1644799999999999E-2</c:v>
                </c:pt>
                <c:pt idx="426">
                  <c:v>2.11351E-2</c:v>
                </c:pt>
                <c:pt idx="427">
                  <c:v>2.05544E-2</c:v>
                </c:pt>
                <c:pt idx="428">
                  <c:v>1.9903199999999999E-2</c:v>
                </c:pt>
                <c:pt idx="429">
                  <c:v>1.91857E-2</c:v>
                </c:pt>
                <c:pt idx="430">
                  <c:v>1.8412700000000001E-2</c:v>
                </c:pt>
                <c:pt idx="431">
                  <c:v>1.7595699999999999E-2</c:v>
                </c:pt>
                <c:pt idx="432">
                  <c:v>1.6746799999999999E-2</c:v>
                </c:pt>
                <c:pt idx="433">
                  <c:v>1.58833E-2</c:v>
                </c:pt>
                <c:pt idx="434">
                  <c:v>1.50197E-2</c:v>
                </c:pt>
                <c:pt idx="435">
                  <c:v>1.41701E-2</c:v>
                </c:pt>
                <c:pt idx="436">
                  <c:v>1.33499E-2</c:v>
                </c:pt>
                <c:pt idx="437">
                  <c:v>1.2569E-2</c:v>
                </c:pt>
                <c:pt idx="438">
                  <c:v>1.18362E-2</c:v>
                </c:pt>
                <c:pt idx="439">
                  <c:v>1.1158400000000001E-2</c:v>
                </c:pt>
                <c:pt idx="440">
                  <c:v>1.05407E-2</c:v>
                </c:pt>
                <c:pt idx="441">
                  <c:v>9.9844400000000007E-3</c:v>
                </c:pt>
                <c:pt idx="442">
                  <c:v>9.4913900000000006E-3</c:v>
                </c:pt>
                <c:pt idx="443">
                  <c:v>9.0603100000000002E-3</c:v>
                </c:pt>
                <c:pt idx="444">
                  <c:v>8.6945200000000007E-3</c:v>
                </c:pt>
                <c:pt idx="445">
                  <c:v>8.3908699999999999E-3</c:v>
                </c:pt>
                <c:pt idx="446">
                  <c:v>8.1412099999999994E-3</c:v>
                </c:pt>
                <c:pt idx="447">
                  <c:v>7.9392000000000004E-3</c:v>
                </c:pt>
                <c:pt idx="448">
                  <c:v>7.7783499999999998E-3</c:v>
                </c:pt>
                <c:pt idx="449">
                  <c:v>7.6513099999999997E-3</c:v>
                </c:pt>
                <c:pt idx="450">
                  <c:v>7.5517199999999996E-3</c:v>
                </c:pt>
                <c:pt idx="451">
                  <c:v>7.4753199999999997E-3</c:v>
                </c:pt>
                <c:pt idx="452">
                  <c:v>7.4195900000000002E-3</c:v>
                </c:pt>
                <c:pt idx="453">
                  <c:v>7.3807200000000003E-3</c:v>
                </c:pt>
                <c:pt idx="454">
                  <c:v>7.3541700000000002E-3</c:v>
                </c:pt>
                <c:pt idx="455">
                  <c:v>7.3386900000000001E-3</c:v>
                </c:pt>
                <c:pt idx="456">
                  <c:v>7.3275900000000001E-3</c:v>
                </c:pt>
                <c:pt idx="457">
                  <c:v>7.3200399999999999E-3</c:v>
                </c:pt>
                <c:pt idx="458">
                  <c:v>7.3148600000000003E-3</c:v>
                </c:pt>
                <c:pt idx="459">
                  <c:v>7.3111599999999997E-3</c:v>
                </c:pt>
                <c:pt idx="460">
                  <c:v>7.3084600000000001E-3</c:v>
                </c:pt>
                <c:pt idx="461">
                  <c:v>7.3064699999999998E-3</c:v>
                </c:pt>
                <c:pt idx="462">
                  <c:v>7.3050199999999997E-3</c:v>
                </c:pt>
                <c:pt idx="463">
                  <c:v>7.30395E-3</c:v>
                </c:pt>
                <c:pt idx="464">
                  <c:v>7.3031499999999996E-3</c:v>
                </c:pt>
                <c:pt idx="465">
                  <c:v>7.3025800000000004E-3</c:v>
                </c:pt>
                <c:pt idx="466">
                  <c:v>7.3021500000000003E-3</c:v>
                </c:pt>
                <c:pt idx="467">
                  <c:v>7.3018299999999996E-3</c:v>
                </c:pt>
                <c:pt idx="468">
                  <c:v>7.3016000000000001E-3</c:v>
                </c:pt>
                <c:pt idx="469">
                  <c:v>7.3014000000000004E-3</c:v>
                </c:pt>
                <c:pt idx="470">
                  <c:v>7.3011600000000001E-3</c:v>
                </c:pt>
                <c:pt idx="471">
                  <c:v>7.3007699999999998E-3</c:v>
                </c:pt>
                <c:pt idx="472">
                  <c:v>7.3001100000000003E-3</c:v>
                </c:pt>
                <c:pt idx="473">
                  <c:v>7.2990700000000004E-3</c:v>
                </c:pt>
                <c:pt idx="474">
                  <c:v>7.2977099999999998E-3</c:v>
                </c:pt>
                <c:pt idx="475">
                  <c:v>7.2962599999999997E-3</c:v>
                </c:pt>
                <c:pt idx="476">
                  <c:v>7.2953799999999997E-3</c:v>
                </c:pt>
                <c:pt idx="477">
                  <c:v>7.2961600000000003E-3</c:v>
                </c:pt>
                <c:pt idx="478">
                  <c:v>7.3007300000000001E-3</c:v>
                </c:pt>
                <c:pt idx="479">
                  <c:v>7.3130199999999999E-3</c:v>
                </c:pt>
                <c:pt idx="480">
                  <c:v>7.3396399999999997E-3</c:v>
                </c:pt>
                <c:pt idx="481">
                  <c:v>7.3884299999999997E-3</c:v>
                </c:pt>
                <c:pt idx="482">
                  <c:v>7.4653799999999998E-3</c:v>
                </c:pt>
                <c:pt idx="483">
                  <c:v>7.5759599999999996E-3</c:v>
                </c:pt>
                <c:pt idx="484">
                  <c:v>7.7248300000000002E-3</c:v>
                </c:pt>
                <c:pt idx="485">
                  <c:v>7.9150100000000001E-3</c:v>
                </c:pt>
                <c:pt idx="486">
                  <c:v>8.1475699999999998E-3</c:v>
                </c:pt>
                <c:pt idx="487">
                  <c:v>8.4244100000000002E-3</c:v>
                </c:pt>
                <c:pt idx="488">
                  <c:v>8.7452499999999996E-3</c:v>
                </c:pt>
                <c:pt idx="489">
                  <c:v>9.1086399999999994E-3</c:v>
                </c:pt>
                <c:pt idx="490">
                  <c:v>9.5154100000000002E-3</c:v>
                </c:pt>
                <c:pt idx="491">
                  <c:v>9.9645600000000008E-3</c:v>
                </c:pt>
                <c:pt idx="492">
                  <c:v>1.0453199999999999E-2</c:v>
                </c:pt>
                <c:pt idx="493">
                  <c:v>1.0976400000000001E-2</c:v>
                </c:pt>
                <c:pt idx="494">
                  <c:v>1.15269E-2</c:v>
                </c:pt>
                <c:pt idx="495">
                  <c:v>1.2090999999999999E-2</c:v>
                </c:pt>
                <c:pt idx="496">
                  <c:v>1.26575E-2</c:v>
                </c:pt>
                <c:pt idx="497">
                  <c:v>1.3214999999999999E-2</c:v>
                </c:pt>
                <c:pt idx="498">
                  <c:v>1.3753700000000001E-2</c:v>
                </c:pt>
                <c:pt idx="499">
                  <c:v>1.4263100000000001E-2</c:v>
                </c:pt>
                <c:pt idx="500">
                  <c:v>1.47362E-2</c:v>
                </c:pt>
                <c:pt idx="501">
                  <c:v>1.5164800000000001E-2</c:v>
                </c:pt>
                <c:pt idx="502">
                  <c:v>1.5536400000000001E-2</c:v>
                </c:pt>
                <c:pt idx="503">
                  <c:v>1.5851799999999999E-2</c:v>
                </c:pt>
                <c:pt idx="504">
                  <c:v>1.61081E-2</c:v>
                </c:pt>
                <c:pt idx="505">
                  <c:v>1.6304300000000001E-2</c:v>
                </c:pt>
                <c:pt idx="506">
                  <c:v>1.64447E-2</c:v>
                </c:pt>
                <c:pt idx="507">
                  <c:v>1.6530799999999998E-2</c:v>
                </c:pt>
                <c:pt idx="508">
                  <c:v>1.6570700000000001E-2</c:v>
                </c:pt>
                <c:pt idx="509">
                  <c:v>1.6573000000000001E-2</c:v>
                </c:pt>
                <c:pt idx="510">
                  <c:v>1.65462E-2</c:v>
                </c:pt>
                <c:pt idx="511">
                  <c:v>1.6499300000000001E-2</c:v>
                </c:pt>
                <c:pt idx="512">
                  <c:v>1.6438299999999999E-2</c:v>
                </c:pt>
                <c:pt idx="513">
                  <c:v>1.6363800000000001E-2</c:v>
                </c:pt>
                <c:pt idx="514">
                  <c:v>1.6279600000000002E-2</c:v>
                </c:pt>
                <c:pt idx="515">
                  <c:v>1.6184500000000001E-2</c:v>
                </c:pt>
                <c:pt idx="516">
                  <c:v>1.6086400000000001E-2</c:v>
                </c:pt>
                <c:pt idx="517">
                  <c:v>1.5984999999999999E-2</c:v>
                </c:pt>
                <c:pt idx="518">
                  <c:v>1.58867E-2</c:v>
                </c:pt>
                <c:pt idx="519">
                  <c:v>1.5792299999999999E-2</c:v>
                </c:pt>
                <c:pt idx="520">
                  <c:v>1.5697200000000001E-2</c:v>
                </c:pt>
                <c:pt idx="521">
                  <c:v>1.56036E-2</c:v>
                </c:pt>
                <c:pt idx="522">
                  <c:v>1.55117E-2</c:v>
                </c:pt>
                <c:pt idx="523">
                  <c:v>1.54226E-2</c:v>
                </c:pt>
                <c:pt idx="524">
                  <c:v>1.5336300000000001E-2</c:v>
                </c:pt>
                <c:pt idx="525">
                  <c:v>1.52508E-2</c:v>
                </c:pt>
                <c:pt idx="526">
                  <c:v>1.51673E-2</c:v>
                </c:pt>
                <c:pt idx="527">
                  <c:v>1.50855E-2</c:v>
                </c:pt>
                <c:pt idx="528">
                  <c:v>1.50043E-2</c:v>
                </c:pt>
                <c:pt idx="529">
                  <c:v>1.49237E-2</c:v>
                </c:pt>
                <c:pt idx="530">
                  <c:v>1.4843800000000001E-2</c:v>
                </c:pt>
                <c:pt idx="531">
                  <c:v>1.47642E-2</c:v>
                </c:pt>
                <c:pt idx="532">
                  <c:v>1.46847E-2</c:v>
                </c:pt>
                <c:pt idx="533">
                  <c:v>1.46847E-2</c:v>
                </c:pt>
                <c:pt idx="534">
                  <c:v>1.46847E-2</c:v>
                </c:pt>
                <c:pt idx="535">
                  <c:v>1.46518E-2</c:v>
                </c:pt>
                <c:pt idx="536">
                  <c:v>1.46289E-2</c:v>
                </c:pt>
                <c:pt idx="537">
                  <c:v>1.46128E-2</c:v>
                </c:pt>
                <c:pt idx="538">
                  <c:v>1.46012E-2</c:v>
                </c:pt>
                <c:pt idx="539">
                  <c:v>1.45925E-2</c:v>
                </c:pt>
                <c:pt idx="540">
                  <c:v>1.45851E-2</c:v>
                </c:pt>
                <c:pt idx="541">
                  <c:v>1.45775E-2</c:v>
                </c:pt>
                <c:pt idx="542">
                  <c:v>1.45685E-2</c:v>
                </c:pt>
                <c:pt idx="543">
                  <c:v>1.4556400000000001E-2</c:v>
                </c:pt>
                <c:pt idx="544">
                  <c:v>1.4538799999999999E-2</c:v>
                </c:pt>
                <c:pt idx="545">
                  <c:v>1.45124E-2</c:v>
                </c:pt>
                <c:pt idx="546">
                  <c:v>1.44736E-2</c:v>
                </c:pt>
                <c:pt idx="547">
                  <c:v>1.4417599999999999E-2</c:v>
                </c:pt>
                <c:pt idx="548">
                  <c:v>1.4339299999999999E-2</c:v>
                </c:pt>
                <c:pt idx="549">
                  <c:v>1.42332E-2</c:v>
                </c:pt>
                <c:pt idx="550">
                  <c:v>1.40933E-2</c:v>
                </c:pt>
                <c:pt idx="551">
                  <c:v>1.3912900000000001E-2</c:v>
                </c:pt>
                <c:pt idx="552">
                  <c:v>1.36854E-2</c:v>
                </c:pt>
                <c:pt idx="553">
                  <c:v>1.3405E-2</c:v>
                </c:pt>
                <c:pt idx="554">
                  <c:v>1.30683E-2</c:v>
                </c:pt>
                <c:pt idx="555">
                  <c:v>1.2673200000000001E-2</c:v>
                </c:pt>
                <c:pt idx="556">
                  <c:v>1.22223E-2</c:v>
                </c:pt>
                <c:pt idx="557">
                  <c:v>1.17211E-2</c:v>
                </c:pt>
                <c:pt idx="558">
                  <c:v>1.1177899999999999E-2</c:v>
                </c:pt>
                <c:pt idx="559">
                  <c:v>1.0603100000000001E-2</c:v>
                </c:pt>
                <c:pt idx="560">
                  <c:v>1.00097E-2</c:v>
                </c:pt>
                <c:pt idx="561">
                  <c:v>9.4149899999999998E-3</c:v>
                </c:pt>
                <c:pt idx="562">
                  <c:v>8.8299899999999994E-3</c:v>
                </c:pt>
                <c:pt idx="563">
                  <c:v>8.2709499999999991E-3</c:v>
                </c:pt>
                <c:pt idx="564">
                  <c:v>7.7496500000000003E-3</c:v>
                </c:pt>
                <c:pt idx="565">
                  <c:v>7.2751200000000004E-3</c:v>
                </c:pt>
                <c:pt idx="566">
                  <c:v>6.8573999999999996E-3</c:v>
                </c:pt>
                <c:pt idx="567">
                  <c:v>6.5005699999999998E-3</c:v>
                </c:pt>
                <c:pt idx="568">
                  <c:v>6.2057099999999997E-3</c:v>
                </c:pt>
                <c:pt idx="569">
                  <c:v>5.9736700000000004E-3</c:v>
                </c:pt>
                <c:pt idx="570">
                  <c:v>5.8003600000000001E-3</c:v>
                </c:pt>
                <c:pt idx="571">
                  <c:v>5.6811800000000001E-3</c:v>
                </c:pt>
                <c:pt idx="572">
                  <c:v>5.6093000000000002E-3</c:v>
                </c:pt>
                <c:pt idx="573">
                  <c:v>5.5746199999999997E-3</c:v>
                </c:pt>
                <c:pt idx="574">
                  <c:v>5.5684100000000002E-3</c:v>
                </c:pt>
                <c:pt idx="575">
                  <c:v>5.58334E-3</c:v>
                </c:pt>
                <c:pt idx="576">
                  <c:v>5.6143900000000004E-3</c:v>
                </c:pt>
                <c:pt idx="577">
                  <c:v>5.6545299999999996E-3</c:v>
                </c:pt>
                <c:pt idx="578">
                  <c:v>5.6995600000000002E-3</c:v>
                </c:pt>
                <c:pt idx="579">
                  <c:v>5.7446199999999998E-3</c:v>
                </c:pt>
                <c:pt idx="580">
                  <c:v>5.7845099999999997E-3</c:v>
                </c:pt>
                <c:pt idx="581">
                  <c:v>5.8253799999999998E-3</c:v>
                </c:pt>
                <c:pt idx="582">
                  <c:v>5.8614599999999998E-3</c:v>
                </c:pt>
                <c:pt idx="583">
                  <c:v>5.8931499999999998E-3</c:v>
                </c:pt>
                <c:pt idx="584">
                  <c:v>5.9218300000000003E-3</c:v>
                </c:pt>
                <c:pt idx="585">
                  <c:v>5.9488500000000003E-3</c:v>
                </c:pt>
                <c:pt idx="586">
                  <c:v>5.9736900000000002E-3</c:v>
                </c:pt>
                <c:pt idx="587">
                  <c:v>5.9977399999999997E-3</c:v>
                </c:pt>
                <c:pt idx="588">
                  <c:v>6.0212499999999997E-3</c:v>
                </c:pt>
                <c:pt idx="589">
                  <c:v>6.0439400000000002E-3</c:v>
                </c:pt>
                <c:pt idx="590">
                  <c:v>6.0664300000000003E-3</c:v>
                </c:pt>
                <c:pt idx="591">
                  <c:v>6.0883700000000001E-3</c:v>
                </c:pt>
                <c:pt idx="592">
                  <c:v>6.1100599999999996E-3</c:v>
                </c:pt>
                <c:pt idx="593">
                  <c:v>6.1311999999999998E-3</c:v>
                </c:pt>
                <c:pt idx="594">
                  <c:v>6.1515399999999996E-3</c:v>
                </c:pt>
                <c:pt idx="595">
                  <c:v>6.17119E-3</c:v>
                </c:pt>
                <c:pt idx="596">
                  <c:v>6.17119E-3</c:v>
                </c:pt>
                <c:pt idx="597">
                  <c:v>6.17119E-3</c:v>
                </c:pt>
                <c:pt idx="598">
                  <c:v>6.17119E-3</c:v>
                </c:pt>
                <c:pt idx="599">
                  <c:v>6.17119E-3</c:v>
                </c:pt>
                <c:pt idx="600">
                  <c:v>6.17558E-3</c:v>
                </c:pt>
                <c:pt idx="601">
                  <c:v>6.17907E-3</c:v>
                </c:pt>
                <c:pt idx="602">
                  <c:v>6.1821200000000001E-3</c:v>
                </c:pt>
                <c:pt idx="603">
                  <c:v>6.1851900000000001E-3</c:v>
                </c:pt>
                <c:pt idx="604">
                  <c:v>6.1890900000000004E-3</c:v>
                </c:pt>
                <c:pt idx="605">
                  <c:v>6.1950599999999996E-3</c:v>
                </c:pt>
                <c:pt idx="606">
                  <c:v>6.2050200000000003E-3</c:v>
                </c:pt>
                <c:pt idx="607">
                  <c:v>6.2219800000000002E-3</c:v>
                </c:pt>
                <c:pt idx="608">
                  <c:v>6.2508599999999996E-3</c:v>
                </c:pt>
                <c:pt idx="609">
                  <c:v>6.2981199999999999E-3</c:v>
                </c:pt>
                <c:pt idx="610">
                  <c:v>6.3708599999999999E-3</c:v>
                </c:pt>
                <c:pt idx="611">
                  <c:v>6.4775800000000001E-3</c:v>
                </c:pt>
                <c:pt idx="612">
                  <c:v>6.6250399999999996E-3</c:v>
                </c:pt>
                <c:pt idx="613">
                  <c:v>6.8200800000000001E-3</c:v>
                </c:pt>
                <c:pt idx="614">
                  <c:v>7.0679799999999997E-3</c:v>
                </c:pt>
                <c:pt idx="615">
                  <c:v>7.37362E-3</c:v>
                </c:pt>
                <c:pt idx="616">
                  <c:v>7.73918E-3</c:v>
                </c:pt>
                <c:pt idx="617">
                  <c:v>8.1653300000000002E-3</c:v>
                </c:pt>
                <c:pt idx="618">
                  <c:v>8.6456399999999996E-3</c:v>
                </c:pt>
                <c:pt idx="619">
                  <c:v>9.1738199999999992E-3</c:v>
                </c:pt>
                <c:pt idx="620">
                  <c:v>9.7423000000000006E-3</c:v>
                </c:pt>
                <c:pt idx="621">
                  <c:v>1.0343099999999999E-2</c:v>
                </c:pt>
                <c:pt idx="622">
                  <c:v>1.0967899999999999E-2</c:v>
                </c:pt>
                <c:pt idx="623">
                  <c:v>1.1602700000000001E-2</c:v>
                </c:pt>
                <c:pt idx="624">
                  <c:v>1.22364E-2</c:v>
                </c:pt>
                <c:pt idx="625">
                  <c:v>1.2855699999999999E-2</c:v>
                </c:pt>
                <c:pt idx="626">
                  <c:v>1.34471E-2</c:v>
                </c:pt>
                <c:pt idx="627">
                  <c:v>1.3999599999999999E-2</c:v>
                </c:pt>
                <c:pt idx="628">
                  <c:v>1.4507900000000001E-2</c:v>
                </c:pt>
                <c:pt idx="629">
                  <c:v>1.4963499999999999E-2</c:v>
                </c:pt>
                <c:pt idx="630">
                  <c:v>1.5365E-2</c:v>
                </c:pt>
                <c:pt idx="631">
                  <c:v>1.5711099999999999E-2</c:v>
                </c:pt>
                <c:pt idx="632">
                  <c:v>1.6E-2</c:v>
                </c:pt>
                <c:pt idx="633">
                  <c:v>1.6235599999999999E-2</c:v>
                </c:pt>
                <c:pt idx="634">
                  <c:v>1.6423799999999999E-2</c:v>
                </c:pt>
                <c:pt idx="635">
                  <c:v>1.6573299999999999E-2</c:v>
                </c:pt>
                <c:pt idx="636">
                  <c:v>1.6690199999999999E-2</c:v>
                </c:pt>
                <c:pt idx="637">
                  <c:v>1.67793E-2</c:v>
                </c:pt>
                <c:pt idx="638">
                  <c:v>1.6846799999999999E-2</c:v>
                </c:pt>
                <c:pt idx="639">
                  <c:v>1.68985E-2</c:v>
                </c:pt>
                <c:pt idx="640">
                  <c:v>1.6938100000000001E-2</c:v>
                </c:pt>
                <c:pt idx="641">
                  <c:v>1.6962399999999999E-2</c:v>
                </c:pt>
                <c:pt idx="642">
                  <c:v>1.6981599999999999E-2</c:v>
                </c:pt>
                <c:pt idx="643">
                  <c:v>1.6998200000000002E-2</c:v>
                </c:pt>
                <c:pt idx="644">
                  <c:v>1.7011999999999999E-2</c:v>
                </c:pt>
                <c:pt idx="645">
                  <c:v>1.70248E-2</c:v>
                </c:pt>
                <c:pt idx="646">
                  <c:v>1.7037199999999999E-2</c:v>
                </c:pt>
                <c:pt idx="647">
                  <c:v>1.7050699999999998E-2</c:v>
                </c:pt>
                <c:pt idx="648">
                  <c:v>1.7064599999999999E-2</c:v>
                </c:pt>
                <c:pt idx="649">
                  <c:v>1.7078599999999999E-2</c:v>
                </c:pt>
                <c:pt idx="650">
                  <c:v>1.70931E-2</c:v>
                </c:pt>
                <c:pt idx="651">
                  <c:v>1.7108000000000002E-2</c:v>
                </c:pt>
                <c:pt idx="652">
                  <c:v>1.7123699999999999E-2</c:v>
                </c:pt>
                <c:pt idx="653">
                  <c:v>1.7139999999999999E-2</c:v>
                </c:pt>
                <c:pt idx="654">
                  <c:v>1.7156600000000001E-2</c:v>
                </c:pt>
                <c:pt idx="655">
                  <c:v>1.7173500000000001E-2</c:v>
                </c:pt>
                <c:pt idx="656">
                  <c:v>1.7190899999999999E-2</c:v>
                </c:pt>
                <c:pt idx="657">
                  <c:v>1.7190899999999999E-2</c:v>
                </c:pt>
                <c:pt idx="658">
                  <c:v>1.7190899999999999E-2</c:v>
                </c:pt>
                <c:pt idx="659">
                  <c:v>1.7190899999999999E-2</c:v>
                </c:pt>
                <c:pt idx="660">
                  <c:v>1.7190899999999999E-2</c:v>
                </c:pt>
                <c:pt idx="661">
                  <c:v>1.7190899999999999E-2</c:v>
                </c:pt>
                <c:pt idx="662">
                  <c:v>1.7190899999999999E-2</c:v>
                </c:pt>
                <c:pt idx="663">
                  <c:v>1.7193E-2</c:v>
                </c:pt>
                <c:pt idx="664">
                  <c:v>1.7194299999999999E-2</c:v>
                </c:pt>
                <c:pt idx="665">
                  <c:v>1.71953E-2</c:v>
                </c:pt>
                <c:pt idx="666">
                  <c:v>1.7195999999999999E-2</c:v>
                </c:pt>
                <c:pt idx="667">
                  <c:v>1.7196599999999999E-2</c:v>
                </c:pt>
                <c:pt idx="668">
                  <c:v>1.7196800000000002E-2</c:v>
                </c:pt>
                <c:pt idx="669">
                  <c:v>1.7196199999999998E-2</c:v>
                </c:pt>
                <c:pt idx="670">
                  <c:v>1.71935E-2</c:v>
                </c:pt>
                <c:pt idx="671">
                  <c:v>1.7187600000000001E-2</c:v>
                </c:pt>
                <c:pt idx="672">
                  <c:v>1.7178300000000001E-2</c:v>
                </c:pt>
                <c:pt idx="673">
                  <c:v>1.71638E-2</c:v>
                </c:pt>
                <c:pt idx="674">
                  <c:v>1.7140300000000001E-2</c:v>
                </c:pt>
                <c:pt idx="675">
                  <c:v>1.7100000000000001E-2</c:v>
                </c:pt>
                <c:pt idx="676">
                  <c:v>1.70329E-2</c:v>
                </c:pt>
                <c:pt idx="677">
                  <c:v>1.6928100000000001E-2</c:v>
                </c:pt>
                <c:pt idx="678">
                  <c:v>1.6771299999999999E-2</c:v>
                </c:pt>
                <c:pt idx="679">
                  <c:v>1.6546000000000002E-2</c:v>
                </c:pt>
                <c:pt idx="680">
                  <c:v>1.62384E-2</c:v>
                </c:pt>
                <c:pt idx="681">
                  <c:v>1.5843300000000001E-2</c:v>
                </c:pt>
                <c:pt idx="682">
                  <c:v>1.53589E-2</c:v>
                </c:pt>
                <c:pt idx="683">
                  <c:v>1.4795600000000001E-2</c:v>
                </c:pt>
                <c:pt idx="684">
                  <c:v>1.41651E-2</c:v>
                </c:pt>
                <c:pt idx="685">
                  <c:v>1.3488E-2</c:v>
                </c:pt>
                <c:pt idx="686">
                  <c:v>1.27907E-2</c:v>
                </c:pt>
                <c:pt idx="687">
                  <c:v>1.20892E-2</c:v>
                </c:pt>
                <c:pt idx="688">
                  <c:v>1.14032E-2</c:v>
                </c:pt>
                <c:pt idx="689">
                  <c:v>1.07475E-2</c:v>
                </c:pt>
                <c:pt idx="690">
                  <c:v>1.01352E-2</c:v>
                </c:pt>
                <c:pt idx="691">
                  <c:v>9.5685400000000004E-3</c:v>
                </c:pt>
                <c:pt idx="692">
                  <c:v>9.0461599999999993E-3</c:v>
                </c:pt>
                <c:pt idx="693">
                  <c:v>8.5632499999999997E-3</c:v>
                </c:pt>
                <c:pt idx="694">
                  <c:v>8.1141000000000008E-3</c:v>
                </c:pt>
                <c:pt idx="695">
                  <c:v>7.6944300000000004E-3</c:v>
                </c:pt>
                <c:pt idx="696">
                  <c:v>7.2963300000000002E-3</c:v>
                </c:pt>
                <c:pt idx="697">
                  <c:v>6.9259899999999999E-3</c:v>
                </c:pt>
                <c:pt idx="698">
                  <c:v>6.5834700000000001E-3</c:v>
                </c:pt>
                <c:pt idx="699">
                  <c:v>6.2725899999999998E-3</c:v>
                </c:pt>
                <c:pt idx="700">
                  <c:v>5.9918000000000003E-3</c:v>
                </c:pt>
                <c:pt idx="701">
                  <c:v>5.7417900000000001E-3</c:v>
                </c:pt>
                <c:pt idx="702">
                  <c:v>5.5191800000000003E-3</c:v>
                </c:pt>
                <c:pt idx="703">
                  <c:v>5.32293E-3</c:v>
                </c:pt>
                <c:pt idx="704">
                  <c:v>5.1527300000000003E-3</c:v>
                </c:pt>
                <c:pt idx="705">
                  <c:v>5.00688E-3</c:v>
                </c:pt>
                <c:pt idx="706">
                  <c:v>4.8813900000000002E-3</c:v>
                </c:pt>
                <c:pt idx="707">
                  <c:v>4.7769900000000001E-3</c:v>
                </c:pt>
                <c:pt idx="708">
                  <c:v>4.6890600000000001E-3</c:v>
                </c:pt>
                <c:pt idx="709">
                  <c:v>4.6256400000000003E-3</c:v>
                </c:pt>
                <c:pt idx="710">
                  <c:v>4.5713000000000004E-3</c:v>
                </c:pt>
                <c:pt idx="711">
                  <c:v>4.5235199999999996E-3</c:v>
                </c:pt>
                <c:pt idx="712">
                  <c:v>4.4783599999999998E-3</c:v>
                </c:pt>
                <c:pt idx="713">
                  <c:v>4.4340200000000003E-3</c:v>
                </c:pt>
                <c:pt idx="714">
                  <c:v>4.3906300000000004E-3</c:v>
                </c:pt>
                <c:pt idx="715">
                  <c:v>4.3486699999999998E-3</c:v>
                </c:pt>
                <c:pt idx="716">
                  <c:v>4.30701E-3</c:v>
                </c:pt>
                <c:pt idx="717">
                  <c:v>4.2652599999999999E-3</c:v>
                </c:pt>
                <c:pt idx="718">
                  <c:v>4.22361E-3</c:v>
                </c:pt>
                <c:pt idx="719">
                  <c:v>4.1816600000000002E-3</c:v>
                </c:pt>
                <c:pt idx="720">
                  <c:v>4.1384200000000003E-3</c:v>
                </c:pt>
                <c:pt idx="721">
                  <c:v>4.0953700000000001E-3</c:v>
                </c:pt>
                <c:pt idx="722">
                  <c:v>4.0518300000000002E-3</c:v>
                </c:pt>
                <c:pt idx="723">
                  <c:v>4.0065600000000002E-3</c:v>
                </c:pt>
                <c:pt idx="724">
                  <c:v>4.0065600000000002E-3</c:v>
                </c:pt>
                <c:pt idx="725">
                  <c:v>4.0065600000000002E-3</c:v>
                </c:pt>
                <c:pt idx="726">
                  <c:v>4.0065600000000002E-3</c:v>
                </c:pt>
                <c:pt idx="727">
                  <c:v>3.9899599999999999E-3</c:v>
                </c:pt>
                <c:pt idx="728">
                  <c:v>3.9777399999999996E-3</c:v>
                </c:pt>
                <c:pt idx="729">
                  <c:v>3.96919E-3</c:v>
                </c:pt>
                <c:pt idx="730">
                  <c:v>3.9631199999999997E-3</c:v>
                </c:pt>
                <c:pt idx="731">
                  <c:v>3.9586400000000002E-3</c:v>
                </c:pt>
                <c:pt idx="732">
                  <c:v>3.9550599999999998E-3</c:v>
                </c:pt>
                <c:pt idx="733">
                  <c:v>3.9521799999999996E-3</c:v>
                </c:pt>
                <c:pt idx="734">
                  <c:v>3.9496899999999996E-3</c:v>
                </c:pt>
                <c:pt idx="735">
                  <c:v>3.9471300000000001E-3</c:v>
                </c:pt>
                <c:pt idx="736">
                  <c:v>3.9455999999999996E-3</c:v>
                </c:pt>
                <c:pt idx="737">
                  <c:v>3.9488600000000002E-3</c:v>
                </c:pt>
                <c:pt idx="738">
                  <c:v>3.9634099999999997E-3</c:v>
                </c:pt>
                <c:pt idx="739">
                  <c:v>3.9978100000000001E-3</c:v>
                </c:pt>
                <c:pt idx="740">
                  <c:v>4.0575100000000003E-3</c:v>
                </c:pt>
                <c:pt idx="741">
                  <c:v>4.1492100000000004E-3</c:v>
                </c:pt>
                <c:pt idx="742">
                  <c:v>4.2817699999999998E-3</c:v>
                </c:pt>
                <c:pt idx="743">
                  <c:v>4.4596699999999998E-3</c:v>
                </c:pt>
                <c:pt idx="744">
                  <c:v>4.6835000000000002E-3</c:v>
                </c:pt>
                <c:pt idx="745">
                  <c:v>4.9526400000000003E-3</c:v>
                </c:pt>
                <c:pt idx="746">
                  <c:v>5.2629699999999996E-3</c:v>
                </c:pt>
                <c:pt idx="747">
                  <c:v>5.6076700000000004E-3</c:v>
                </c:pt>
                <c:pt idx="748">
                  <c:v>5.9789600000000002E-3</c:v>
                </c:pt>
                <c:pt idx="749">
                  <c:v>6.3655400000000003E-3</c:v>
                </c:pt>
                <c:pt idx="750">
                  <c:v>6.7539799999999997E-3</c:v>
                </c:pt>
                <c:pt idx="751">
                  <c:v>7.1347299999999997E-3</c:v>
                </c:pt>
                <c:pt idx="752">
                  <c:v>7.4925399999999998E-3</c:v>
                </c:pt>
                <c:pt idx="753">
                  <c:v>7.81863E-3</c:v>
                </c:pt>
                <c:pt idx="754">
                  <c:v>8.1110999999999996E-3</c:v>
                </c:pt>
                <c:pt idx="755">
                  <c:v>8.3590000000000001E-3</c:v>
                </c:pt>
                <c:pt idx="756">
                  <c:v>8.5606199999999997E-3</c:v>
                </c:pt>
                <c:pt idx="757">
                  <c:v>8.7164100000000008E-3</c:v>
                </c:pt>
                <c:pt idx="758">
                  <c:v>8.8263899999999999E-3</c:v>
                </c:pt>
                <c:pt idx="759">
                  <c:v>8.89298E-3</c:v>
                </c:pt>
                <c:pt idx="760">
                  <c:v>8.9198200000000002E-3</c:v>
                </c:pt>
                <c:pt idx="761">
                  <c:v>8.9123899999999992E-3</c:v>
                </c:pt>
                <c:pt idx="762">
                  <c:v>8.8775499999999997E-3</c:v>
                </c:pt>
                <c:pt idx="763">
                  <c:v>8.8256399999999992E-3</c:v>
                </c:pt>
                <c:pt idx="764">
                  <c:v>8.7639399999999996E-3</c:v>
                </c:pt>
                <c:pt idx="765">
                  <c:v>8.6988900000000008E-3</c:v>
                </c:pt>
                <c:pt idx="766">
                  <c:v>8.6350000000000003E-3</c:v>
                </c:pt>
                <c:pt idx="767">
                  <c:v>8.5756099999999991E-3</c:v>
                </c:pt>
                <c:pt idx="768">
                  <c:v>8.5213200000000006E-3</c:v>
                </c:pt>
                <c:pt idx="769">
                  <c:v>8.4725800000000004E-3</c:v>
                </c:pt>
                <c:pt idx="770">
                  <c:v>8.4256000000000001E-3</c:v>
                </c:pt>
                <c:pt idx="771">
                  <c:v>8.3798199999999996E-3</c:v>
                </c:pt>
                <c:pt idx="772">
                  <c:v>8.3396400000000006E-3</c:v>
                </c:pt>
                <c:pt idx="773">
                  <c:v>8.3040900000000001E-3</c:v>
                </c:pt>
                <c:pt idx="774">
                  <c:v>8.2727400000000006E-3</c:v>
                </c:pt>
                <c:pt idx="775">
                  <c:v>8.2441900000000002E-3</c:v>
                </c:pt>
                <c:pt idx="776">
                  <c:v>8.2168999999999992E-3</c:v>
                </c:pt>
                <c:pt idx="777">
                  <c:v>8.1910200000000002E-3</c:v>
                </c:pt>
                <c:pt idx="778">
                  <c:v>8.1662100000000001E-3</c:v>
                </c:pt>
                <c:pt idx="779">
                  <c:v>8.1422700000000001E-3</c:v>
                </c:pt>
                <c:pt idx="780">
                  <c:v>8.1188400000000004E-3</c:v>
                </c:pt>
                <c:pt idx="781">
                  <c:v>8.0961899999999996E-3</c:v>
                </c:pt>
                <c:pt idx="782">
                  <c:v>8.0745399999999998E-3</c:v>
                </c:pt>
                <c:pt idx="783">
                  <c:v>8.0535599999999995E-3</c:v>
                </c:pt>
                <c:pt idx="784">
                  <c:v>8.0331900000000008E-3</c:v>
                </c:pt>
                <c:pt idx="785">
                  <c:v>8.0135599999999994E-3</c:v>
                </c:pt>
                <c:pt idx="786">
                  <c:v>7.9946600000000007E-3</c:v>
                </c:pt>
                <c:pt idx="787">
                  <c:v>7.9761199999999997E-3</c:v>
                </c:pt>
                <c:pt idx="788">
                  <c:v>7.9568199999999999E-3</c:v>
                </c:pt>
                <c:pt idx="789">
                  <c:v>7.9350099999999993E-3</c:v>
                </c:pt>
                <c:pt idx="790">
                  <c:v>7.9101199999999997E-3</c:v>
                </c:pt>
                <c:pt idx="791">
                  <c:v>7.8826499999999997E-3</c:v>
                </c:pt>
                <c:pt idx="792">
                  <c:v>7.8522000000000002E-3</c:v>
                </c:pt>
                <c:pt idx="793">
                  <c:v>7.8152399999999993E-3</c:v>
                </c:pt>
                <c:pt idx="794">
                  <c:v>7.7657799999999999E-3</c:v>
                </c:pt>
                <c:pt idx="795">
                  <c:v>7.6967700000000003E-3</c:v>
                </c:pt>
                <c:pt idx="796">
                  <c:v>7.60145E-3</c:v>
                </c:pt>
                <c:pt idx="797">
                  <c:v>7.4737600000000003E-3</c:v>
                </c:pt>
                <c:pt idx="798">
                  <c:v>7.3076299999999999E-3</c:v>
                </c:pt>
                <c:pt idx="799">
                  <c:v>7.0964499999999998E-3</c:v>
                </c:pt>
                <c:pt idx="800">
                  <c:v>6.8340199999999997E-3</c:v>
                </c:pt>
                <c:pt idx="801">
                  <c:v>6.5181900000000001E-3</c:v>
                </c:pt>
                <c:pt idx="802">
                  <c:v>6.14767E-3</c:v>
                </c:pt>
                <c:pt idx="803">
                  <c:v>5.7232400000000001E-3</c:v>
                </c:pt>
                <c:pt idx="804">
                  <c:v>5.2460400000000004E-3</c:v>
                </c:pt>
                <c:pt idx="805">
                  <c:v>4.7238100000000002E-3</c:v>
                </c:pt>
                <c:pt idx="806">
                  <c:v>4.1652499999999997E-3</c:v>
                </c:pt>
                <c:pt idx="807">
                  <c:v>3.5815199999999999E-3</c:v>
                </c:pt>
                <c:pt idx="808">
                  <c:v>2.9864100000000001E-3</c:v>
                </c:pt>
                <c:pt idx="809">
                  <c:v>2.3989800000000002E-3</c:v>
                </c:pt>
                <c:pt idx="810">
                  <c:v>1.83552E-3</c:v>
                </c:pt>
                <c:pt idx="811">
                  <c:v>1.3102700000000001E-3</c:v>
                </c:pt>
                <c:pt idx="812">
                  <c:v>8.3214200000000002E-4</c:v>
                </c:pt>
                <c:pt idx="813">
                  <c:v>4.0332299999999997E-4</c:v>
                </c:pt>
                <c:pt idx="814" formatCode="0.00E+00">
                  <c:v>2.60147E-5</c:v>
                </c:pt>
                <c:pt idx="815">
                  <c:v>-3.0335099999999999E-4</c:v>
                </c:pt>
                <c:pt idx="816">
                  <c:v>-5.8797500000000002E-4</c:v>
                </c:pt>
                <c:pt idx="817">
                  <c:v>-8.3697299999999997E-4</c:v>
                </c:pt>
                <c:pt idx="818">
                  <c:v>-1.05288E-3</c:v>
                </c:pt>
                <c:pt idx="819">
                  <c:v>-1.24003E-3</c:v>
                </c:pt>
                <c:pt idx="820">
                  <c:v>-1.4022699999999999E-3</c:v>
                </c:pt>
                <c:pt idx="821">
                  <c:v>-1.5438800000000001E-3</c:v>
                </c:pt>
                <c:pt idx="822">
                  <c:v>-1.66639E-3</c:v>
                </c:pt>
                <c:pt idx="823">
                  <c:v>-1.7703599999999999E-3</c:v>
                </c:pt>
                <c:pt idx="824">
                  <c:v>-1.85582E-3</c:v>
                </c:pt>
                <c:pt idx="825">
                  <c:v>-1.9226E-3</c:v>
                </c:pt>
                <c:pt idx="826">
                  <c:v>-1.9738400000000001E-3</c:v>
                </c:pt>
                <c:pt idx="827">
                  <c:v>-2.0134100000000002E-3</c:v>
                </c:pt>
                <c:pt idx="828">
                  <c:v>-2.0437799999999998E-3</c:v>
                </c:pt>
                <c:pt idx="829">
                  <c:v>-2.0679700000000001E-3</c:v>
                </c:pt>
                <c:pt idx="830">
                  <c:v>-2.0883E-3</c:v>
                </c:pt>
                <c:pt idx="831">
                  <c:v>-2.1051899999999998E-3</c:v>
                </c:pt>
                <c:pt idx="832">
                  <c:v>-2.1208400000000001E-3</c:v>
                </c:pt>
                <c:pt idx="833">
                  <c:v>-2.13605E-3</c:v>
                </c:pt>
                <c:pt idx="834">
                  <c:v>-2.1514500000000001E-3</c:v>
                </c:pt>
                <c:pt idx="835">
                  <c:v>-2.16621E-3</c:v>
                </c:pt>
                <c:pt idx="836">
                  <c:v>-2.1804699999999999E-3</c:v>
                </c:pt>
                <c:pt idx="837">
                  <c:v>-2.1944299999999998E-3</c:v>
                </c:pt>
                <c:pt idx="838">
                  <c:v>-2.2081900000000001E-3</c:v>
                </c:pt>
                <c:pt idx="839">
                  <c:v>-2.2219700000000002E-3</c:v>
                </c:pt>
                <c:pt idx="840">
                  <c:v>-2.2359799999999998E-3</c:v>
                </c:pt>
                <c:pt idx="841">
                  <c:v>-2.2500599999999999E-3</c:v>
                </c:pt>
                <c:pt idx="842">
                  <c:v>-2.2646599999999999E-3</c:v>
                </c:pt>
                <c:pt idx="843">
                  <c:v>-2.2794600000000001E-3</c:v>
                </c:pt>
                <c:pt idx="844">
                  <c:v>-2.2794600000000001E-3</c:v>
                </c:pt>
                <c:pt idx="845">
                  <c:v>-2.2794600000000001E-3</c:v>
                </c:pt>
                <c:pt idx="846">
                  <c:v>-2.2794600000000001E-3</c:v>
                </c:pt>
                <c:pt idx="847">
                  <c:v>-2.2794600000000001E-3</c:v>
                </c:pt>
                <c:pt idx="848">
                  <c:v>-2.2857400000000001E-3</c:v>
                </c:pt>
                <c:pt idx="849">
                  <c:v>-2.2944100000000002E-3</c:v>
                </c:pt>
                <c:pt idx="850">
                  <c:v>-2.3034700000000002E-3</c:v>
                </c:pt>
                <c:pt idx="851">
                  <c:v>-2.31139E-3</c:v>
                </c:pt>
                <c:pt idx="852">
                  <c:v>-2.3173899999999999E-3</c:v>
                </c:pt>
                <c:pt idx="853">
                  <c:v>-2.3219199999999999E-3</c:v>
                </c:pt>
                <c:pt idx="854">
                  <c:v>-2.32562E-3</c:v>
                </c:pt>
                <c:pt idx="855">
                  <c:v>-2.3288200000000001E-3</c:v>
                </c:pt>
                <c:pt idx="856">
                  <c:v>-2.3306400000000001E-3</c:v>
                </c:pt>
                <c:pt idx="857">
                  <c:v>-2.32891E-3</c:v>
                </c:pt>
                <c:pt idx="858">
                  <c:v>-2.3197199999999999E-3</c:v>
                </c:pt>
                <c:pt idx="859">
                  <c:v>-2.29897E-3</c:v>
                </c:pt>
                <c:pt idx="860">
                  <c:v>-2.2613300000000002E-3</c:v>
                </c:pt>
                <c:pt idx="861">
                  <c:v>-2.2008700000000002E-3</c:v>
                </c:pt>
                <c:pt idx="862">
                  <c:v>-2.1115800000000001E-3</c:v>
                </c:pt>
                <c:pt idx="863">
                  <c:v>-1.9883100000000001E-3</c:v>
                </c:pt>
                <c:pt idx="864">
                  <c:v>-1.8281300000000001E-3</c:v>
                </c:pt>
                <c:pt idx="865">
                  <c:v>-1.6294700000000001E-3</c:v>
                </c:pt>
                <c:pt idx="866">
                  <c:v>-1.3904799999999999E-3</c:v>
                </c:pt>
                <c:pt idx="867">
                  <c:v>-1.11334E-3</c:v>
                </c:pt>
                <c:pt idx="868">
                  <c:v>-8.0288500000000004E-4</c:v>
                </c:pt>
                <c:pt idx="869">
                  <c:v>-4.6719399999999999E-4</c:v>
                </c:pt>
                <c:pt idx="870">
                  <c:v>-1.15803E-4</c:v>
                </c:pt>
                <c:pt idx="871">
                  <c:v>2.44384E-4</c:v>
                </c:pt>
                <c:pt idx="872">
                  <c:v>6.0470399999999996E-4</c:v>
                </c:pt>
                <c:pt idx="873">
                  <c:v>9.5734300000000004E-4</c:v>
                </c:pt>
                <c:pt idx="874">
                  <c:v>1.29875E-3</c:v>
                </c:pt>
                <c:pt idx="875">
                  <c:v>1.6209600000000001E-3</c:v>
                </c:pt>
                <c:pt idx="876">
                  <c:v>1.91552E-3</c:v>
                </c:pt>
                <c:pt idx="877">
                  <c:v>2.1735000000000001E-3</c:v>
                </c:pt>
                <c:pt idx="878">
                  <c:v>2.3873599999999998E-3</c:v>
                </c:pt>
                <c:pt idx="879">
                  <c:v>2.5547600000000001E-3</c:v>
                </c:pt>
                <c:pt idx="880">
                  <c:v>2.6721900000000001E-3</c:v>
                </c:pt>
                <c:pt idx="881">
                  <c:v>2.74589E-3</c:v>
                </c:pt>
                <c:pt idx="882">
                  <c:v>2.78386E-3</c:v>
                </c:pt>
                <c:pt idx="883">
                  <c:v>2.79305E-3</c:v>
                </c:pt>
                <c:pt idx="884">
                  <c:v>2.7824E-3</c:v>
                </c:pt>
                <c:pt idx="885">
                  <c:v>2.7573400000000001E-3</c:v>
                </c:pt>
                <c:pt idx="886">
                  <c:v>2.7249599999999998E-3</c:v>
                </c:pt>
                <c:pt idx="887">
                  <c:v>2.6888900000000002E-3</c:v>
                </c:pt>
                <c:pt idx="888">
                  <c:v>2.6515599999999999E-3</c:v>
                </c:pt>
                <c:pt idx="889">
                  <c:v>2.6155599999999998E-3</c:v>
                </c:pt>
                <c:pt idx="890">
                  <c:v>2.58179E-3</c:v>
                </c:pt>
                <c:pt idx="891">
                  <c:v>2.5472200000000002E-3</c:v>
                </c:pt>
                <c:pt idx="892">
                  <c:v>2.51484E-3</c:v>
                </c:pt>
                <c:pt idx="893">
                  <c:v>2.48395E-3</c:v>
                </c:pt>
                <c:pt idx="894">
                  <c:v>2.4545000000000001E-3</c:v>
                </c:pt>
                <c:pt idx="895">
                  <c:v>2.4270199999999998E-3</c:v>
                </c:pt>
                <c:pt idx="896">
                  <c:v>2.4010899999999998E-3</c:v>
                </c:pt>
                <c:pt idx="897">
                  <c:v>2.3762700000000002E-3</c:v>
                </c:pt>
                <c:pt idx="898">
                  <c:v>2.35264E-3</c:v>
                </c:pt>
                <c:pt idx="899">
                  <c:v>2.32978E-3</c:v>
                </c:pt>
                <c:pt idx="900">
                  <c:v>2.3073500000000001E-3</c:v>
                </c:pt>
                <c:pt idx="901">
                  <c:v>2.28524E-3</c:v>
                </c:pt>
                <c:pt idx="902">
                  <c:v>2.26399E-3</c:v>
                </c:pt>
                <c:pt idx="903">
                  <c:v>2.2427599999999999E-3</c:v>
                </c:pt>
                <c:pt idx="904">
                  <c:v>2.2210900000000002E-3</c:v>
                </c:pt>
                <c:pt idx="905">
                  <c:v>2.2002499999999999E-3</c:v>
                </c:pt>
                <c:pt idx="906">
                  <c:v>2.1802000000000002E-3</c:v>
                </c:pt>
                <c:pt idx="907">
                  <c:v>2.1596100000000002E-3</c:v>
                </c:pt>
                <c:pt idx="908">
                  <c:v>2.1371099999999998E-3</c:v>
                </c:pt>
                <c:pt idx="909">
                  <c:v>2.1114800000000002E-3</c:v>
                </c:pt>
                <c:pt idx="910">
                  <c:v>2.0826299999999998E-3</c:v>
                </c:pt>
                <c:pt idx="911">
                  <c:v>2.05061E-3</c:v>
                </c:pt>
                <c:pt idx="912">
                  <c:v>2.0139099999999998E-3</c:v>
                </c:pt>
                <c:pt idx="913">
                  <c:v>1.96861E-3</c:v>
                </c:pt>
                <c:pt idx="914">
                  <c:v>1.90967E-3</c:v>
                </c:pt>
                <c:pt idx="915">
                  <c:v>1.83197E-3</c:v>
                </c:pt>
                <c:pt idx="916">
                  <c:v>1.7310800000000001E-3</c:v>
                </c:pt>
                <c:pt idx="917">
                  <c:v>1.60132E-3</c:v>
                </c:pt>
                <c:pt idx="918">
                  <c:v>1.4367E-3</c:v>
                </c:pt>
                <c:pt idx="919">
                  <c:v>1.2301199999999999E-3</c:v>
                </c:pt>
                <c:pt idx="920">
                  <c:v>9.7774600000000004E-4</c:v>
                </c:pt>
                <c:pt idx="921">
                  <c:v>6.7555700000000002E-4</c:v>
                </c:pt>
                <c:pt idx="922">
                  <c:v>3.22085E-4</c:v>
                </c:pt>
                <c:pt idx="923" formatCode="0.00E+00">
                  <c:v>-8.3619600000000002E-5</c:v>
                </c:pt>
                <c:pt idx="924">
                  <c:v>-5.3947200000000004E-4</c:v>
                </c:pt>
                <c:pt idx="925">
                  <c:v>-1.0420399999999999E-3</c:v>
                </c:pt>
                <c:pt idx="926">
                  <c:v>-1.5845500000000001E-3</c:v>
                </c:pt>
                <c:pt idx="927">
                  <c:v>-2.1542200000000001E-3</c:v>
                </c:pt>
                <c:pt idx="928">
                  <c:v>-2.7391300000000002E-3</c:v>
                </c:pt>
                <c:pt idx="929">
                  <c:v>-3.3294100000000001E-3</c:v>
                </c:pt>
                <c:pt idx="930">
                  <c:v>-3.9168800000000002E-3</c:v>
                </c:pt>
                <c:pt idx="931">
                  <c:v>-4.4943500000000003E-3</c:v>
                </c:pt>
                <c:pt idx="932">
                  <c:v>-5.0527300000000001E-3</c:v>
                </c:pt>
                <c:pt idx="933">
                  <c:v>-5.5871699999999998E-3</c:v>
                </c:pt>
                <c:pt idx="934">
                  <c:v>-6.0962200000000003E-3</c:v>
                </c:pt>
                <c:pt idx="935">
                  <c:v>-6.5736700000000002E-3</c:v>
                </c:pt>
                <c:pt idx="936">
                  <c:v>-7.0127499999999999E-3</c:v>
                </c:pt>
                <c:pt idx="937">
                  <c:v>-7.4119199999999998E-3</c:v>
                </c:pt>
                <c:pt idx="938">
                  <c:v>-7.76956E-3</c:v>
                </c:pt>
                <c:pt idx="939">
                  <c:v>-8.0801199999999997E-3</c:v>
                </c:pt>
                <c:pt idx="940">
                  <c:v>-8.3447699999999996E-3</c:v>
                </c:pt>
                <c:pt idx="941">
                  <c:v>-8.5649200000000002E-3</c:v>
                </c:pt>
                <c:pt idx="942">
                  <c:v>-8.7441499999999991E-3</c:v>
                </c:pt>
                <c:pt idx="943">
                  <c:v>-8.8847700000000002E-3</c:v>
                </c:pt>
                <c:pt idx="944">
                  <c:v>-8.98908E-3</c:v>
                </c:pt>
                <c:pt idx="945">
                  <c:v>-9.0657600000000008E-3</c:v>
                </c:pt>
                <c:pt idx="946">
                  <c:v>-9.1194399999999995E-3</c:v>
                </c:pt>
                <c:pt idx="947">
                  <c:v>-9.1531500000000005E-3</c:v>
                </c:pt>
                <c:pt idx="948">
                  <c:v>-9.1712900000000003E-3</c:v>
                </c:pt>
                <c:pt idx="949">
                  <c:v>-9.1786799999999998E-3</c:v>
                </c:pt>
                <c:pt idx="950">
                  <c:v>-9.1789200000000001E-3</c:v>
                </c:pt>
                <c:pt idx="951">
                  <c:v>-9.1754999999999996E-3</c:v>
                </c:pt>
                <c:pt idx="952">
                  <c:v>-9.1778999999999993E-3</c:v>
                </c:pt>
                <c:pt idx="953">
                  <c:v>-9.1811400000000008E-3</c:v>
                </c:pt>
                <c:pt idx="954">
                  <c:v>-9.1877699999999996E-3</c:v>
                </c:pt>
                <c:pt idx="955">
                  <c:v>-9.1948199999999994E-3</c:v>
                </c:pt>
                <c:pt idx="956">
                  <c:v>-9.2028200000000004E-3</c:v>
                </c:pt>
                <c:pt idx="957">
                  <c:v>-9.2122300000000001E-3</c:v>
                </c:pt>
                <c:pt idx="958">
                  <c:v>-9.2214900000000006E-3</c:v>
                </c:pt>
                <c:pt idx="959">
                  <c:v>-9.2312999999999996E-3</c:v>
                </c:pt>
                <c:pt idx="960">
                  <c:v>-9.2415199999999996E-3</c:v>
                </c:pt>
                <c:pt idx="961">
                  <c:v>-9.2529499999999994E-3</c:v>
                </c:pt>
                <c:pt idx="962">
                  <c:v>-9.2658199999999993E-3</c:v>
                </c:pt>
                <c:pt idx="963">
                  <c:v>-9.2798299999999993E-3</c:v>
                </c:pt>
                <c:pt idx="964">
                  <c:v>-9.2953500000000008E-3</c:v>
                </c:pt>
                <c:pt idx="965">
                  <c:v>-9.3112899999999998E-3</c:v>
                </c:pt>
                <c:pt idx="966">
                  <c:v>-9.3253999999999993E-3</c:v>
                </c:pt>
                <c:pt idx="967">
                  <c:v>-9.3360200000000004E-3</c:v>
                </c:pt>
                <c:pt idx="968">
                  <c:v>-9.3430000000000006E-3</c:v>
                </c:pt>
                <c:pt idx="969">
                  <c:v>-9.3441600000000007E-3</c:v>
                </c:pt>
                <c:pt idx="970">
                  <c:v>-9.33726E-3</c:v>
                </c:pt>
                <c:pt idx="971">
                  <c:v>-9.3234800000000003E-3</c:v>
                </c:pt>
                <c:pt idx="972">
                  <c:v>-9.3054799999999997E-3</c:v>
                </c:pt>
                <c:pt idx="973">
                  <c:v>-9.2874199999999994E-3</c:v>
                </c:pt>
                <c:pt idx="974">
                  <c:v>-9.2699199999999992E-3</c:v>
                </c:pt>
                <c:pt idx="975">
                  <c:v>-9.2505E-3</c:v>
                </c:pt>
                <c:pt idx="976">
                  <c:v>-9.2254599999999996E-3</c:v>
                </c:pt>
                <c:pt idx="977">
                  <c:v>-9.1908600000000003E-3</c:v>
                </c:pt>
                <c:pt idx="978">
                  <c:v>-9.1453200000000002E-3</c:v>
                </c:pt>
                <c:pt idx="979">
                  <c:v>-9.0865500000000005E-3</c:v>
                </c:pt>
                <c:pt idx="980">
                  <c:v>-9.0110999999999993E-3</c:v>
                </c:pt>
                <c:pt idx="981">
                  <c:v>-8.9161499999999994E-3</c:v>
                </c:pt>
                <c:pt idx="982">
                  <c:v>-8.8007899999999993E-3</c:v>
                </c:pt>
                <c:pt idx="983">
                  <c:v>-8.6645000000000003E-3</c:v>
                </c:pt>
                <c:pt idx="984">
                  <c:v>-8.5084900000000005E-3</c:v>
                </c:pt>
                <c:pt idx="985">
                  <c:v>-8.3334199999999994E-3</c:v>
                </c:pt>
                <c:pt idx="986">
                  <c:v>-8.1434000000000003E-3</c:v>
                </c:pt>
                <c:pt idx="987">
                  <c:v>-7.94453E-3</c:v>
                </c:pt>
                <c:pt idx="988">
                  <c:v>-7.7448600000000001E-3</c:v>
                </c:pt>
                <c:pt idx="989">
                  <c:v>-7.5539800000000001E-3</c:v>
                </c:pt>
                <c:pt idx="990">
                  <c:v>-7.3771599999999998E-3</c:v>
                </c:pt>
                <c:pt idx="991">
                  <c:v>-7.2175800000000003E-3</c:v>
                </c:pt>
                <c:pt idx="992">
                  <c:v>-7.0798299999999996E-3</c:v>
                </c:pt>
                <c:pt idx="993">
                  <c:v>-6.9618400000000004E-3</c:v>
                </c:pt>
                <c:pt idx="994">
                  <c:v>-6.8689900000000002E-3</c:v>
                </c:pt>
                <c:pt idx="995">
                  <c:v>-6.8088899999999997E-3</c:v>
                </c:pt>
                <c:pt idx="996">
                  <c:v>-6.78344E-3</c:v>
                </c:pt>
                <c:pt idx="997">
                  <c:v>-6.7966199999999997E-3</c:v>
                </c:pt>
                <c:pt idx="998">
                  <c:v>-6.8495600000000002E-3</c:v>
                </c:pt>
                <c:pt idx="999">
                  <c:v>-6.9391100000000001E-3</c:v>
                </c:pt>
                <c:pt idx="1000">
                  <c:v>-7.0584300000000001E-3</c:v>
                </c:pt>
                <c:pt idx="1001">
                  <c:v>-7.2014399999999999E-3</c:v>
                </c:pt>
                <c:pt idx="1002">
                  <c:v>-7.3638599999999999E-3</c:v>
                </c:pt>
                <c:pt idx="1003">
                  <c:v>-7.5322799999999997E-3</c:v>
                </c:pt>
                <c:pt idx="1004">
                  <c:v>-7.6975899999999998E-3</c:v>
                </c:pt>
                <c:pt idx="1005">
                  <c:v>-7.8536700000000001E-3</c:v>
                </c:pt>
                <c:pt idx="1006">
                  <c:v>-7.9941000000000005E-3</c:v>
                </c:pt>
                <c:pt idx="1007">
                  <c:v>-8.1180699999999998E-3</c:v>
                </c:pt>
                <c:pt idx="1008">
                  <c:v>-8.2257500000000004E-3</c:v>
                </c:pt>
                <c:pt idx="1009">
                  <c:v>-8.3236200000000003E-3</c:v>
                </c:pt>
                <c:pt idx="1010">
                  <c:v>-8.4177599999999998E-3</c:v>
                </c:pt>
                <c:pt idx="1011">
                  <c:v>-8.5085400000000002E-3</c:v>
                </c:pt>
                <c:pt idx="1012">
                  <c:v>-8.5950599999999999E-3</c:v>
                </c:pt>
                <c:pt idx="1013">
                  <c:v>-8.6780899999999994E-3</c:v>
                </c:pt>
                <c:pt idx="1014">
                  <c:v>-8.7592E-3</c:v>
                </c:pt>
                <c:pt idx="1015">
                  <c:v>-8.8387499999999994E-3</c:v>
                </c:pt>
                <c:pt idx="1016">
                  <c:v>-8.9154100000000003E-3</c:v>
                </c:pt>
                <c:pt idx="1017">
                  <c:v>-8.9898800000000004E-3</c:v>
                </c:pt>
                <c:pt idx="1018">
                  <c:v>-9.0630799999999994E-3</c:v>
                </c:pt>
                <c:pt idx="1019">
                  <c:v>-9.1350500000000005E-3</c:v>
                </c:pt>
                <c:pt idx="1020">
                  <c:v>-9.2056499999999993E-3</c:v>
                </c:pt>
                <c:pt idx="1021">
                  <c:v>-9.27533E-3</c:v>
                </c:pt>
                <c:pt idx="1022">
                  <c:v>-9.3437299999999997E-3</c:v>
                </c:pt>
                <c:pt idx="1023">
                  <c:v>-9.4120499999999999E-3</c:v>
                </c:pt>
                <c:pt idx="1024">
                  <c:v>-9.4799499999999991E-3</c:v>
                </c:pt>
                <c:pt idx="1025">
                  <c:v>-9.5454300000000006E-3</c:v>
                </c:pt>
                <c:pt idx="1026">
                  <c:v>-9.6082800000000003E-3</c:v>
                </c:pt>
                <c:pt idx="1027">
                  <c:v>-9.6082800000000003E-3</c:v>
                </c:pt>
                <c:pt idx="1028">
                  <c:v>-9.6525499999999993E-3</c:v>
                </c:pt>
                <c:pt idx="1029">
                  <c:v>-9.6996300000000008E-3</c:v>
                </c:pt>
                <c:pt idx="1030">
                  <c:v>-9.6996300000000008E-3</c:v>
                </c:pt>
                <c:pt idx="1031">
                  <c:v>-9.6996300000000008E-3</c:v>
                </c:pt>
                <c:pt idx="1032">
                  <c:v>-9.7338900000000003E-3</c:v>
                </c:pt>
                <c:pt idx="1033">
                  <c:v>-9.7822499999999993E-3</c:v>
                </c:pt>
                <c:pt idx="1034">
                  <c:v>-9.8436900000000004E-3</c:v>
                </c:pt>
                <c:pt idx="1035">
                  <c:v>-9.9161000000000006E-3</c:v>
                </c:pt>
                <c:pt idx="1036">
                  <c:v>-9.9999600000000004E-3</c:v>
                </c:pt>
                <c:pt idx="1037">
                  <c:v>-1.00962E-2</c:v>
                </c:pt>
                <c:pt idx="1038">
                  <c:v>-1.0211400000000001E-2</c:v>
                </c:pt>
                <c:pt idx="1039">
                  <c:v>-1.03564E-2</c:v>
                </c:pt>
                <c:pt idx="1040">
                  <c:v>-1.0541E-2</c:v>
                </c:pt>
                <c:pt idx="1041">
                  <c:v>-1.07732E-2</c:v>
                </c:pt>
                <c:pt idx="1042">
                  <c:v>-1.10594E-2</c:v>
                </c:pt>
                <c:pt idx="1043">
                  <c:v>-1.1404900000000001E-2</c:v>
                </c:pt>
                <c:pt idx="1044">
                  <c:v>-1.18128E-2</c:v>
                </c:pt>
                <c:pt idx="1045">
                  <c:v>-1.2285600000000001E-2</c:v>
                </c:pt>
                <c:pt idx="1046">
                  <c:v>-1.28223E-2</c:v>
                </c:pt>
                <c:pt idx="1047">
                  <c:v>-1.3419800000000001E-2</c:v>
                </c:pt>
                <c:pt idx="1048">
                  <c:v>-1.4076200000000001E-2</c:v>
                </c:pt>
                <c:pt idx="1049">
                  <c:v>-1.4784800000000001E-2</c:v>
                </c:pt>
                <c:pt idx="1050">
                  <c:v>-1.5535800000000001E-2</c:v>
                </c:pt>
                <c:pt idx="1051">
                  <c:v>-1.6319500000000001E-2</c:v>
                </c:pt>
                <c:pt idx="1052">
                  <c:v>-1.7125100000000001E-2</c:v>
                </c:pt>
                <c:pt idx="1053">
                  <c:v>-1.7944100000000001E-2</c:v>
                </c:pt>
                <c:pt idx="1054">
                  <c:v>-1.8763200000000001E-2</c:v>
                </c:pt>
                <c:pt idx="1055">
                  <c:v>-1.9571100000000001E-2</c:v>
                </c:pt>
                <c:pt idx="1056">
                  <c:v>-2.0356300000000001E-2</c:v>
                </c:pt>
                <c:pt idx="1057">
                  <c:v>-2.11083E-2</c:v>
                </c:pt>
                <c:pt idx="1058">
                  <c:v>-2.1813699999999998E-2</c:v>
                </c:pt>
                <c:pt idx="1059">
                  <c:v>-2.2465499999999999E-2</c:v>
                </c:pt>
                <c:pt idx="1060">
                  <c:v>-2.30561E-2</c:v>
                </c:pt>
                <c:pt idx="1061">
                  <c:v>-2.35818E-2</c:v>
                </c:pt>
                <c:pt idx="1062">
                  <c:v>-2.4042500000000001E-2</c:v>
                </c:pt>
                <c:pt idx="1063">
                  <c:v>-2.4438100000000001E-2</c:v>
                </c:pt>
                <c:pt idx="1064">
                  <c:v>-2.4766099999999999E-2</c:v>
                </c:pt>
                <c:pt idx="1065">
                  <c:v>-2.5033799999999998E-2</c:v>
                </c:pt>
                <c:pt idx="1066">
                  <c:v>-2.5251599999999999E-2</c:v>
                </c:pt>
                <c:pt idx="1067">
                  <c:v>-2.5432799999999998E-2</c:v>
                </c:pt>
                <c:pt idx="1068">
                  <c:v>-2.5585400000000001E-2</c:v>
                </c:pt>
                <c:pt idx="1069">
                  <c:v>-2.5716699999999999E-2</c:v>
                </c:pt>
                <c:pt idx="1070">
                  <c:v>-2.58315E-2</c:v>
                </c:pt>
                <c:pt idx="1071">
                  <c:v>-2.5932199999999999E-2</c:v>
                </c:pt>
                <c:pt idx="1072">
                  <c:v>-2.6021599999999999E-2</c:v>
                </c:pt>
                <c:pt idx="1073">
                  <c:v>-2.61026E-2</c:v>
                </c:pt>
                <c:pt idx="1074">
                  <c:v>-2.6177300000000001E-2</c:v>
                </c:pt>
                <c:pt idx="1075">
                  <c:v>-2.6258099999999999E-2</c:v>
                </c:pt>
                <c:pt idx="1076">
                  <c:v>-2.6341699999999999E-2</c:v>
                </c:pt>
                <c:pt idx="1077">
                  <c:v>-2.64262E-2</c:v>
                </c:pt>
                <c:pt idx="1078">
                  <c:v>-2.6510599999999999E-2</c:v>
                </c:pt>
                <c:pt idx="1079">
                  <c:v>-2.6594099999999999E-2</c:v>
                </c:pt>
                <c:pt idx="1080">
                  <c:v>-2.6677900000000001E-2</c:v>
                </c:pt>
                <c:pt idx="1081">
                  <c:v>-2.67621E-2</c:v>
                </c:pt>
                <c:pt idx="1082">
                  <c:v>-2.6845500000000001E-2</c:v>
                </c:pt>
                <c:pt idx="1083">
                  <c:v>-2.69287E-2</c:v>
                </c:pt>
                <c:pt idx="1084">
                  <c:v>-2.7012000000000001E-2</c:v>
                </c:pt>
                <c:pt idx="1085">
                  <c:v>-2.70946E-2</c:v>
                </c:pt>
                <c:pt idx="1086">
                  <c:v>-2.7177300000000001E-2</c:v>
                </c:pt>
                <c:pt idx="1087">
                  <c:v>-2.72593E-2</c:v>
                </c:pt>
                <c:pt idx="1088">
                  <c:v>-2.7340900000000001E-2</c:v>
                </c:pt>
                <c:pt idx="1089">
                  <c:v>-2.7422999999999999E-2</c:v>
                </c:pt>
                <c:pt idx="1090">
                  <c:v>-2.7506300000000001E-2</c:v>
                </c:pt>
                <c:pt idx="1091">
                  <c:v>-2.7591000000000001E-2</c:v>
                </c:pt>
                <c:pt idx="1092">
                  <c:v>-2.7591000000000001E-2</c:v>
                </c:pt>
                <c:pt idx="1093">
                  <c:v>-2.7591000000000001E-2</c:v>
                </c:pt>
                <c:pt idx="1094">
                  <c:v>-2.7591000000000001E-2</c:v>
                </c:pt>
                <c:pt idx="1095">
                  <c:v>-2.7591000000000001E-2</c:v>
                </c:pt>
                <c:pt idx="1096">
                  <c:v>-2.7625799999999999E-2</c:v>
                </c:pt>
                <c:pt idx="1097">
                  <c:v>-2.7676599999999999E-2</c:v>
                </c:pt>
                <c:pt idx="1098">
                  <c:v>-2.7737700000000001E-2</c:v>
                </c:pt>
                <c:pt idx="1099">
                  <c:v>-2.7803399999999999E-2</c:v>
                </c:pt>
                <c:pt idx="1100">
                  <c:v>-2.78693E-2</c:v>
                </c:pt>
                <c:pt idx="1101">
                  <c:v>-2.7930199999999999E-2</c:v>
                </c:pt>
                <c:pt idx="1102">
                  <c:v>-2.7983899999999999E-2</c:v>
                </c:pt>
                <c:pt idx="1103">
                  <c:v>-2.8030699999999999E-2</c:v>
                </c:pt>
                <c:pt idx="1104">
                  <c:v>-2.8072699999999999E-2</c:v>
                </c:pt>
                <c:pt idx="1105">
                  <c:v>-2.8109800000000001E-2</c:v>
                </c:pt>
                <c:pt idx="1106">
                  <c:v>-2.8141300000000001E-2</c:v>
                </c:pt>
                <c:pt idx="1107">
                  <c:v>-2.8164499999999999E-2</c:v>
                </c:pt>
                <c:pt idx="1108">
                  <c:v>-2.8177199999999999E-2</c:v>
                </c:pt>
                <c:pt idx="1109">
                  <c:v>-2.81753E-2</c:v>
                </c:pt>
                <c:pt idx="1110">
                  <c:v>-2.8156899999999999E-2</c:v>
                </c:pt>
                <c:pt idx="1111">
                  <c:v>-2.8120200000000001E-2</c:v>
                </c:pt>
                <c:pt idx="1112">
                  <c:v>-2.8067700000000001E-2</c:v>
                </c:pt>
                <c:pt idx="1113">
                  <c:v>-2.8003699999999999E-2</c:v>
                </c:pt>
                <c:pt idx="1114">
                  <c:v>-2.7933400000000001E-2</c:v>
                </c:pt>
                <c:pt idx="1115">
                  <c:v>-2.7863200000000001E-2</c:v>
                </c:pt>
                <c:pt idx="1116">
                  <c:v>-2.77979E-2</c:v>
                </c:pt>
                <c:pt idx="1117">
                  <c:v>-2.7740899999999999E-2</c:v>
                </c:pt>
                <c:pt idx="1118">
                  <c:v>-2.7694099999999999E-2</c:v>
                </c:pt>
                <c:pt idx="1119">
                  <c:v>-2.7660799999999999E-2</c:v>
                </c:pt>
                <c:pt idx="1120">
                  <c:v>-2.7641099999999998E-2</c:v>
                </c:pt>
                <c:pt idx="1121">
                  <c:v>-2.7642E-2</c:v>
                </c:pt>
                <c:pt idx="1122">
                  <c:v>-2.767E-2</c:v>
                </c:pt>
                <c:pt idx="1123">
                  <c:v>-2.7730500000000002E-2</c:v>
                </c:pt>
                <c:pt idx="1124">
                  <c:v>-2.78312E-2</c:v>
                </c:pt>
                <c:pt idx="1125">
                  <c:v>-2.7972400000000001E-2</c:v>
                </c:pt>
                <c:pt idx="1126">
                  <c:v>-2.8154700000000001E-2</c:v>
                </c:pt>
                <c:pt idx="1127">
                  <c:v>-2.83757E-2</c:v>
                </c:pt>
                <c:pt idx="1128">
                  <c:v>-2.8631299999999998E-2</c:v>
                </c:pt>
                <c:pt idx="1129">
                  <c:v>-2.8914200000000001E-2</c:v>
                </c:pt>
                <c:pt idx="1130">
                  <c:v>-2.9212499999999999E-2</c:v>
                </c:pt>
                <c:pt idx="1131">
                  <c:v>-2.9516400000000002E-2</c:v>
                </c:pt>
                <c:pt idx="1132">
                  <c:v>-2.9815500000000002E-2</c:v>
                </c:pt>
                <c:pt idx="1133">
                  <c:v>-3.0100600000000002E-2</c:v>
                </c:pt>
                <c:pt idx="1134">
                  <c:v>-3.0365E-2</c:v>
                </c:pt>
                <c:pt idx="1135">
                  <c:v>-3.0601199999999999E-2</c:v>
                </c:pt>
                <c:pt idx="1136">
                  <c:v>-3.0809699999999999E-2</c:v>
                </c:pt>
                <c:pt idx="1137">
                  <c:v>-3.0996300000000001E-2</c:v>
                </c:pt>
                <c:pt idx="1138">
                  <c:v>-3.1165399999999999E-2</c:v>
                </c:pt>
                <c:pt idx="1139">
                  <c:v>-3.1330299999999998E-2</c:v>
                </c:pt>
                <c:pt idx="1140">
                  <c:v>-3.1486500000000001E-2</c:v>
                </c:pt>
                <c:pt idx="1141">
                  <c:v>-3.1634500000000003E-2</c:v>
                </c:pt>
                <c:pt idx="1142">
                  <c:v>-3.1777899999999998E-2</c:v>
                </c:pt>
                <c:pt idx="1143">
                  <c:v>-3.1918099999999998E-2</c:v>
                </c:pt>
                <c:pt idx="1144">
                  <c:v>-3.2054899999999997E-2</c:v>
                </c:pt>
                <c:pt idx="1145">
                  <c:v>-3.2189700000000002E-2</c:v>
                </c:pt>
                <c:pt idx="1146">
                  <c:v>-3.2322799999999999E-2</c:v>
                </c:pt>
                <c:pt idx="1147">
                  <c:v>-3.24541E-2</c:v>
                </c:pt>
                <c:pt idx="1148">
                  <c:v>-3.2584599999999998E-2</c:v>
                </c:pt>
                <c:pt idx="1149">
                  <c:v>-3.2714899999999998E-2</c:v>
                </c:pt>
                <c:pt idx="1150">
                  <c:v>-3.2845399999999997E-2</c:v>
                </c:pt>
                <c:pt idx="1151">
                  <c:v>-3.2975200000000003E-2</c:v>
                </c:pt>
                <c:pt idx="1152">
                  <c:v>-3.31049E-2</c:v>
                </c:pt>
                <c:pt idx="1153">
                  <c:v>-3.3234600000000003E-2</c:v>
                </c:pt>
                <c:pt idx="1154">
                  <c:v>-3.3363799999999999E-2</c:v>
                </c:pt>
                <c:pt idx="1155">
                  <c:v>-3.3363799999999999E-2</c:v>
                </c:pt>
                <c:pt idx="1156">
                  <c:v>-3.3461200000000003E-2</c:v>
                </c:pt>
                <c:pt idx="1157">
                  <c:v>-3.3565499999999998E-2</c:v>
                </c:pt>
                <c:pt idx="1158">
                  <c:v>-3.3674299999999997E-2</c:v>
                </c:pt>
                <c:pt idx="1159">
                  <c:v>-3.3786299999999998E-2</c:v>
                </c:pt>
                <c:pt idx="1160">
                  <c:v>-3.39022E-2</c:v>
                </c:pt>
                <c:pt idx="1161">
                  <c:v>-3.4022700000000003E-2</c:v>
                </c:pt>
                <c:pt idx="1162">
                  <c:v>-3.4152000000000002E-2</c:v>
                </c:pt>
                <c:pt idx="1163">
                  <c:v>-3.4292299999999998E-2</c:v>
                </c:pt>
                <c:pt idx="1164">
                  <c:v>-3.4442399999999998E-2</c:v>
                </c:pt>
                <c:pt idx="1165">
                  <c:v>-3.4600899999999997E-2</c:v>
                </c:pt>
                <c:pt idx="1166">
                  <c:v>-3.47668E-2</c:v>
                </c:pt>
                <c:pt idx="1167">
                  <c:v>-3.4946999999999999E-2</c:v>
                </c:pt>
                <c:pt idx="1168">
                  <c:v>-3.5157000000000001E-2</c:v>
                </c:pt>
                <c:pt idx="1169">
                  <c:v>-3.5409400000000001E-2</c:v>
                </c:pt>
                <c:pt idx="1170">
                  <c:v>-3.5714700000000002E-2</c:v>
                </c:pt>
                <c:pt idx="1171">
                  <c:v>-3.6081099999999998E-2</c:v>
                </c:pt>
                <c:pt idx="1172">
                  <c:v>-3.6515199999999998E-2</c:v>
                </c:pt>
                <c:pt idx="1173">
                  <c:v>-3.7023199999999999E-2</c:v>
                </c:pt>
                <c:pt idx="1174">
                  <c:v>-3.7608799999999998E-2</c:v>
                </c:pt>
                <c:pt idx="1175">
                  <c:v>-3.82756E-2</c:v>
                </c:pt>
                <c:pt idx="1176">
                  <c:v>-3.90292E-2</c:v>
                </c:pt>
                <c:pt idx="1177">
                  <c:v>-3.9871499999999997E-2</c:v>
                </c:pt>
                <c:pt idx="1178">
                  <c:v>-4.0799700000000001E-2</c:v>
                </c:pt>
                <c:pt idx="1179">
                  <c:v>-4.1810399999999998E-2</c:v>
                </c:pt>
                <c:pt idx="1180">
                  <c:v>-4.2901300000000003E-2</c:v>
                </c:pt>
                <c:pt idx="1181">
                  <c:v>-4.4060000000000002E-2</c:v>
                </c:pt>
                <c:pt idx="1182">
                  <c:v>-4.5270199999999997E-2</c:v>
                </c:pt>
                <c:pt idx="1183">
                  <c:v>-4.6517299999999998E-2</c:v>
                </c:pt>
                <c:pt idx="1184">
                  <c:v>-4.77799E-2</c:v>
                </c:pt>
                <c:pt idx="1185">
                  <c:v>-4.9033800000000002E-2</c:v>
                </c:pt>
                <c:pt idx="1186">
                  <c:v>-5.0264999999999997E-2</c:v>
                </c:pt>
                <c:pt idx="1187">
                  <c:v>-5.1454899999999998E-2</c:v>
                </c:pt>
                <c:pt idx="1188">
                  <c:v>-5.2587000000000002E-2</c:v>
                </c:pt>
                <c:pt idx="1189">
                  <c:v>-5.3647E-2</c:v>
                </c:pt>
                <c:pt idx="1190">
                  <c:v>-5.4619500000000001E-2</c:v>
                </c:pt>
                <c:pt idx="1191">
                  <c:v>-5.5497400000000002E-2</c:v>
                </c:pt>
                <c:pt idx="1192">
                  <c:v>-5.6278000000000002E-2</c:v>
                </c:pt>
                <c:pt idx="1193">
                  <c:v>-5.6960499999999997E-2</c:v>
                </c:pt>
                <c:pt idx="1194">
                  <c:v>-5.7545499999999999E-2</c:v>
                </c:pt>
                <c:pt idx="1195">
                  <c:v>-5.8040300000000003E-2</c:v>
                </c:pt>
                <c:pt idx="1196">
                  <c:v>-5.8450299999999997E-2</c:v>
                </c:pt>
                <c:pt idx="1197">
                  <c:v>-5.8786699999999997E-2</c:v>
                </c:pt>
                <c:pt idx="1198">
                  <c:v>-5.9059500000000001E-2</c:v>
                </c:pt>
                <c:pt idx="1199">
                  <c:v>-5.92776E-2</c:v>
                </c:pt>
                <c:pt idx="1200">
                  <c:v>-5.9453400000000003E-2</c:v>
                </c:pt>
                <c:pt idx="1201">
                  <c:v>-5.9596400000000001E-2</c:v>
                </c:pt>
                <c:pt idx="1202">
                  <c:v>-5.97262E-2</c:v>
                </c:pt>
                <c:pt idx="1203">
                  <c:v>-5.9862499999999999E-2</c:v>
                </c:pt>
                <c:pt idx="1204">
                  <c:v>-5.9995699999999999E-2</c:v>
                </c:pt>
                <c:pt idx="1205">
                  <c:v>-6.0124700000000003E-2</c:v>
                </c:pt>
                <c:pt idx="1206">
                  <c:v>-6.02491E-2</c:v>
                </c:pt>
                <c:pt idx="1207">
                  <c:v>-6.0372799999999997E-2</c:v>
                </c:pt>
                <c:pt idx="1208">
                  <c:v>-6.0496000000000001E-2</c:v>
                </c:pt>
                <c:pt idx="1209">
                  <c:v>-6.0617400000000002E-2</c:v>
                </c:pt>
                <c:pt idx="1210">
                  <c:v>-6.0738800000000003E-2</c:v>
                </c:pt>
                <c:pt idx="1211">
                  <c:v>-6.0859299999999998E-2</c:v>
                </c:pt>
                <c:pt idx="1212">
                  <c:v>-6.0978600000000001E-2</c:v>
                </c:pt>
                <c:pt idx="1213">
                  <c:v>-6.1098800000000002E-2</c:v>
                </c:pt>
                <c:pt idx="1214">
                  <c:v>-6.1219299999999997E-2</c:v>
                </c:pt>
                <c:pt idx="1215">
                  <c:v>-6.1339600000000001E-2</c:v>
                </c:pt>
                <c:pt idx="1216">
                  <c:v>-6.1460800000000003E-2</c:v>
                </c:pt>
                <c:pt idx="1217">
                  <c:v>-6.15787E-2</c:v>
                </c:pt>
                <c:pt idx="1218">
                  <c:v>-6.1685499999999997E-2</c:v>
                </c:pt>
                <c:pt idx="1219">
                  <c:v>-6.1772500000000001E-2</c:v>
                </c:pt>
                <c:pt idx="1220">
                  <c:v>-6.1835300000000003E-2</c:v>
                </c:pt>
                <c:pt idx="1221">
                  <c:v>-6.1875800000000002E-2</c:v>
                </c:pt>
                <c:pt idx="1222">
                  <c:v>-6.18965E-2</c:v>
                </c:pt>
                <c:pt idx="1223">
                  <c:v>-6.1897399999999998E-2</c:v>
                </c:pt>
                <c:pt idx="1224">
                  <c:v>-6.1877099999999997E-2</c:v>
                </c:pt>
                <c:pt idx="1225">
                  <c:v>-6.1839199999999997E-2</c:v>
                </c:pt>
                <c:pt idx="1226">
                  <c:v>-6.1784400000000003E-2</c:v>
                </c:pt>
                <c:pt idx="1227">
                  <c:v>-6.1712000000000003E-2</c:v>
                </c:pt>
                <c:pt idx="1228">
                  <c:v>-6.1622000000000003E-2</c:v>
                </c:pt>
                <c:pt idx="1229">
                  <c:v>-6.15145E-2</c:v>
                </c:pt>
                <c:pt idx="1230">
                  <c:v>-6.1389100000000002E-2</c:v>
                </c:pt>
                <c:pt idx="1231">
                  <c:v>-6.1245399999999998E-2</c:v>
                </c:pt>
                <c:pt idx="1232">
                  <c:v>-6.1080700000000002E-2</c:v>
                </c:pt>
                <c:pt idx="1233">
                  <c:v>-6.0889800000000001E-2</c:v>
                </c:pt>
                <c:pt idx="1234">
                  <c:v>-6.0668600000000003E-2</c:v>
                </c:pt>
                <c:pt idx="1235">
                  <c:v>-6.04139E-2</c:v>
                </c:pt>
                <c:pt idx="1236">
                  <c:v>-6.01258E-2</c:v>
                </c:pt>
                <c:pt idx="1237">
                  <c:v>-5.9801E-2</c:v>
                </c:pt>
                <c:pt idx="1238">
                  <c:v>-5.9445499999999998E-2</c:v>
                </c:pt>
                <c:pt idx="1239">
                  <c:v>-5.9062400000000001E-2</c:v>
                </c:pt>
                <c:pt idx="1240">
                  <c:v>-5.8653799999999999E-2</c:v>
                </c:pt>
                <c:pt idx="1241">
                  <c:v>-5.8232399999999997E-2</c:v>
                </c:pt>
                <c:pt idx="1242">
                  <c:v>-5.78107E-2</c:v>
                </c:pt>
                <c:pt idx="1243">
                  <c:v>-5.7396000000000003E-2</c:v>
                </c:pt>
                <c:pt idx="1244">
                  <c:v>-5.6997800000000001E-2</c:v>
                </c:pt>
                <c:pt idx="1245">
                  <c:v>-5.6623899999999998E-2</c:v>
                </c:pt>
                <c:pt idx="1246">
                  <c:v>-5.6285200000000001E-2</c:v>
                </c:pt>
                <c:pt idx="1247">
                  <c:v>-5.5986399999999999E-2</c:v>
                </c:pt>
                <c:pt idx="1248">
                  <c:v>-5.5732900000000002E-2</c:v>
                </c:pt>
                <c:pt idx="1249">
                  <c:v>-5.5530499999999997E-2</c:v>
                </c:pt>
                <c:pt idx="1250">
                  <c:v>-5.5381399999999997E-2</c:v>
                </c:pt>
                <c:pt idx="1251">
                  <c:v>-5.5286500000000002E-2</c:v>
                </c:pt>
                <c:pt idx="1252">
                  <c:v>-5.5246700000000003E-2</c:v>
                </c:pt>
                <c:pt idx="1253">
                  <c:v>-5.5261400000000002E-2</c:v>
                </c:pt>
                <c:pt idx="1254">
                  <c:v>-5.5321099999999998E-2</c:v>
                </c:pt>
                <c:pt idx="1255">
                  <c:v>-5.5419299999999998E-2</c:v>
                </c:pt>
                <c:pt idx="1256">
                  <c:v>-5.5548599999999997E-2</c:v>
                </c:pt>
                <c:pt idx="1257">
                  <c:v>-5.5700800000000002E-2</c:v>
                </c:pt>
                <c:pt idx="1258">
                  <c:v>-5.5868099999999997E-2</c:v>
                </c:pt>
                <c:pt idx="1259">
                  <c:v>-5.6039800000000001E-2</c:v>
                </c:pt>
                <c:pt idx="1260">
                  <c:v>-5.62099E-2</c:v>
                </c:pt>
                <c:pt idx="1261">
                  <c:v>-5.63776E-2</c:v>
                </c:pt>
                <c:pt idx="1262">
                  <c:v>-5.6543900000000001E-2</c:v>
                </c:pt>
                <c:pt idx="1263">
                  <c:v>-5.6706899999999998E-2</c:v>
                </c:pt>
                <c:pt idx="1264">
                  <c:v>-5.6885600000000001E-2</c:v>
                </c:pt>
                <c:pt idx="1265">
                  <c:v>-5.7065499999999998E-2</c:v>
                </c:pt>
                <c:pt idx="1266">
                  <c:v>-5.7241599999999997E-2</c:v>
                </c:pt>
                <c:pt idx="1267">
                  <c:v>-5.7414E-2</c:v>
                </c:pt>
                <c:pt idx="1268">
                  <c:v>-5.7582599999999998E-2</c:v>
                </c:pt>
                <c:pt idx="1269">
                  <c:v>-5.7748000000000001E-2</c:v>
                </c:pt>
                <c:pt idx="1270">
                  <c:v>-5.7911999999999998E-2</c:v>
                </c:pt>
                <c:pt idx="1271">
                  <c:v>-5.8074300000000002E-2</c:v>
                </c:pt>
                <c:pt idx="1272">
                  <c:v>-5.8233899999999998E-2</c:v>
                </c:pt>
                <c:pt idx="1273">
                  <c:v>-5.8392100000000002E-2</c:v>
                </c:pt>
                <c:pt idx="1274">
                  <c:v>-5.85491E-2</c:v>
                </c:pt>
                <c:pt idx="1275">
                  <c:v>-5.8704800000000001E-2</c:v>
                </c:pt>
                <c:pt idx="1276">
                  <c:v>-5.8859700000000001E-2</c:v>
                </c:pt>
                <c:pt idx="1277">
                  <c:v>-5.9013900000000001E-2</c:v>
                </c:pt>
                <c:pt idx="1278">
                  <c:v>-5.9166000000000003E-2</c:v>
                </c:pt>
                <c:pt idx="1279">
                  <c:v>-5.9316500000000001E-2</c:v>
                </c:pt>
                <c:pt idx="1280">
                  <c:v>-5.9316500000000001E-2</c:v>
                </c:pt>
                <c:pt idx="1281">
                  <c:v>-5.9426300000000001E-2</c:v>
                </c:pt>
                <c:pt idx="1282">
                  <c:v>-5.9542299999999999E-2</c:v>
                </c:pt>
                <c:pt idx="1283">
                  <c:v>-5.9662399999999997E-2</c:v>
                </c:pt>
                <c:pt idx="1284">
                  <c:v>-5.9786199999999998E-2</c:v>
                </c:pt>
                <c:pt idx="1285">
                  <c:v>-5.9916799999999999E-2</c:v>
                </c:pt>
                <c:pt idx="1286">
                  <c:v>-6.0060099999999998E-2</c:v>
                </c:pt>
                <c:pt idx="1287">
                  <c:v>-6.0219399999999999E-2</c:v>
                </c:pt>
                <c:pt idx="1288">
                  <c:v>-6.0394499999999997E-2</c:v>
                </c:pt>
                <c:pt idx="1289">
                  <c:v>-6.0582799999999999E-2</c:v>
                </c:pt>
                <c:pt idx="1290">
                  <c:v>-6.0785600000000002E-2</c:v>
                </c:pt>
                <c:pt idx="1291">
                  <c:v>-6.1005799999999999E-2</c:v>
                </c:pt>
                <c:pt idx="1292">
                  <c:v>-6.1247599999999999E-2</c:v>
                </c:pt>
                <c:pt idx="1293">
                  <c:v>-6.1511999999999997E-2</c:v>
                </c:pt>
                <c:pt idx="1294">
                  <c:v>-6.1806300000000002E-2</c:v>
                </c:pt>
                <c:pt idx="1295">
                  <c:v>-6.21448E-2</c:v>
                </c:pt>
                <c:pt idx="1296">
                  <c:v>-6.2539899999999995E-2</c:v>
                </c:pt>
                <c:pt idx="1297">
                  <c:v>-6.3001500000000002E-2</c:v>
                </c:pt>
                <c:pt idx="1298">
                  <c:v>-6.3536800000000004E-2</c:v>
                </c:pt>
                <c:pt idx="1299">
                  <c:v>-6.4151200000000005E-2</c:v>
                </c:pt>
                <c:pt idx="1300">
                  <c:v>-6.4847699999999994E-2</c:v>
                </c:pt>
                <c:pt idx="1301">
                  <c:v>-6.5627699999999997E-2</c:v>
                </c:pt>
                <c:pt idx="1302">
                  <c:v>-6.6488800000000001E-2</c:v>
                </c:pt>
                <c:pt idx="1303">
                  <c:v>-6.7426200000000006E-2</c:v>
                </c:pt>
                <c:pt idx="1304">
                  <c:v>-6.8430500000000005E-2</c:v>
                </c:pt>
                <c:pt idx="1305">
                  <c:v>-6.9489700000000001E-2</c:v>
                </c:pt>
                <c:pt idx="1306">
                  <c:v>-7.0590200000000006E-2</c:v>
                </c:pt>
                <c:pt idx="1307">
                  <c:v>-7.1718500000000004E-2</c:v>
                </c:pt>
                <c:pt idx="1308">
                  <c:v>-7.2858000000000006E-2</c:v>
                </c:pt>
                <c:pt idx="1309">
                  <c:v>-7.3987899999999995E-2</c:v>
                </c:pt>
                <c:pt idx="1310">
                  <c:v>-7.5094400000000006E-2</c:v>
                </c:pt>
                <c:pt idx="1311">
                  <c:v>-7.6165499999999997E-2</c:v>
                </c:pt>
                <c:pt idx="1312">
                  <c:v>-7.7189499999999994E-2</c:v>
                </c:pt>
                <c:pt idx="1313">
                  <c:v>-7.8159599999999996E-2</c:v>
                </c:pt>
                <c:pt idx="1314">
                  <c:v>-7.90685E-2</c:v>
                </c:pt>
                <c:pt idx="1315">
                  <c:v>-7.9909599999999997E-2</c:v>
                </c:pt>
                <c:pt idx="1316">
                  <c:v>-8.0679699999999993E-2</c:v>
                </c:pt>
                <c:pt idx="1317">
                  <c:v>-8.1378500000000006E-2</c:v>
                </c:pt>
                <c:pt idx="1318">
                  <c:v>-8.2006499999999996E-2</c:v>
                </c:pt>
                <c:pt idx="1319">
                  <c:v>-8.2569299999999998E-2</c:v>
                </c:pt>
                <c:pt idx="1320">
                  <c:v>-8.3068199999999995E-2</c:v>
                </c:pt>
                <c:pt idx="1321">
                  <c:v>-8.3504300000000004E-2</c:v>
                </c:pt>
                <c:pt idx="1322">
                  <c:v>-8.3880200000000002E-2</c:v>
                </c:pt>
                <c:pt idx="1323">
                  <c:v>-8.4201999999999999E-2</c:v>
                </c:pt>
                <c:pt idx="1324">
                  <c:v>-8.4481500000000001E-2</c:v>
                </c:pt>
                <c:pt idx="1325">
                  <c:v>-8.4726800000000005E-2</c:v>
                </c:pt>
                <c:pt idx="1326">
                  <c:v>-8.49443E-2</c:v>
                </c:pt>
                <c:pt idx="1327">
                  <c:v>-8.5152000000000005E-2</c:v>
                </c:pt>
                <c:pt idx="1328">
                  <c:v>-8.5366600000000001E-2</c:v>
                </c:pt>
                <c:pt idx="1329">
                  <c:v>-8.5582000000000005E-2</c:v>
                </c:pt>
                <c:pt idx="1330">
                  <c:v>-8.5798399999999997E-2</c:v>
                </c:pt>
                <c:pt idx="1331">
                  <c:v>-8.6014300000000002E-2</c:v>
                </c:pt>
                <c:pt idx="1332">
                  <c:v>-8.6231000000000002E-2</c:v>
                </c:pt>
                <c:pt idx="1333">
                  <c:v>-8.6448999999999998E-2</c:v>
                </c:pt>
                <c:pt idx="1334">
                  <c:v>-8.6668099999999998E-2</c:v>
                </c:pt>
                <c:pt idx="1335">
                  <c:v>-8.6888400000000005E-2</c:v>
                </c:pt>
                <c:pt idx="1336">
                  <c:v>-8.7110199999999999E-2</c:v>
                </c:pt>
                <c:pt idx="1337">
                  <c:v>-8.7333599999999997E-2</c:v>
                </c:pt>
                <c:pt idx="1338">
                  <c:v>-8.7559600000000001E-2</c:v>
                </c:pt>
                <c:pt idx="1339">
                  <c:v>-8.7778800000000004E-2</c:v>
                </c:pt>
                <c:pt idx="1340">
                  <c:v>-8.79828E-2</c:v>
                </c:pt>
                <c:pt idx="1341">
                  <c:v>-8.8173100000000004E-2</c:v>
                </c:pt>
                <c:pt idx="1342">
                  <c:v>-8.8352E-2</c:v>
                </c:pt>
                <c:pt idx="1343">
                  <c:v>-8.8518200000000005E-2</c:v>
                </c:pt>
                <c:pt idx="1344">
                  <c:v>-8.8670799999999994E-2</c:v>
                </c:pt>
                <c:pt idx="1345">
                  <c:v>-8.8809899999999997E-2</c:v>
                </c:pt>
                <c:pt idx="1346">
                  <c:v>-8.8938199999999995E-2</c:v>
                </c:pt>
                <c:pt idx="1347">
                  <c:v>-8.9058899999999996E-2</c:v>
                </c:pt>
                <c:pt idx="1348">
                  <c:v>-8.9171799999999996E-2</c:v>
                </c:pt>
                <c:pt idx="1349">
                  <c:v>-8.9277700000000002E-2</c:v>
                </c:pt>
                <c:pt idx="1350">
                  <c:v>-8.9378799999999994E-2</c:v>
                </c:pt>
                <c:pt idx="1351">
                  <c:v>-8.9477799999999996E-2</c:v>
                </c:pt>
                <c:pt idx="1352">
                  <c:v>-8.9577000000000004E-2</c:v>
                </c:pt>
                <c:pt idx="1353">
                  <c:v>-8.9678400000000005E-2</c:v>
                </c:pt>
                <c:pt idx="1354">
                  <c:v>-8.9780799999999994E-2</c:v>
                </c:pt>
                <c:pt idx="1355">
                  <c:v>-8.9883599999999994E-2</c:v>
                </c:pt>
                <c:pt idx="1356">
                  <c:v>-8.9986200000000002E-2</c:v>
                </c:pt>
                <c:pt idx="1357">
                  <c:v>-9.0085499999999999E-2</c:v>
                </c:pt>
                <c:pt idx="1358">
                  <c:v>-9.0179700000000002E-2</c:v>
                </c:pt>
                <c:pt idx="1359">
                  <c:v>-9.0266200000000005E-2</c:v>
                </c:pt>
                <c:pt idx="1360">
                  <c:v>-9.0343400000000004E-2</c:v>
                </c:pt>
                <c:pt idx="1361">
                  <c:v>-9.0412900000000004E-2</c:v>
                </c:pt>
                <c:pt idx="1362">
                  <c:v>-9.0470200000000001E-2</c:v>
                </c:pt>
                <c:pt idx="1363">
                  <c:v>-9.0519100000000005E-2</c:v>
                </c:pt>
                <c:pt idx="1364">
                  <c:v>-9.0560500000000002E-2</c:v>
                </c:pt>
                <c:pt idx="1365">
                  <c:v>-9.0594599999999997E-2</c:v>
                </c:pt>
                <c:pt idx="1366">
                  <c:v>-9.0626999999999999E-2</c:v>
                </c:pt>
                <c:pt idx="1367">
                  <c:v>-9.0660400000000002E-2</c:v>
                </c:pt>
                <c:pt idx="1368">
                  <c:v>-9.0700299999999998E-2</c:v>
                </c:pt>
                <c:pt idx="1369">
                  <c:v>-9.0746900000000005E-2</c:v>
                </c:pt>
                <c:pt idx="1370">
                  <c:v>-9.0806700000000004E-2</c:v>
                </c:pt>
                <c:pt idx="1371">
                  <c:v>-9.0884699999999999E-2</c:v>
                </c:pt>
                <c:pt idx="1372">
                  <c:v>-9.0990100000000004E-2</c:v>
                </c:pt>
                <c:pt idx="1373">
                  <c:v>-9.1126499999999999E-2</c:v>
                </c:pt>
                <c:pt idx="1374">
                  <c:v>-9.1290399999999994E-2</c:v>
                </c:pt>
                <c:pt idx="1375">
                  <c:v>-9.1483499999999995E-2</c:v>
                </c:pt>
                <c:pt idx="1376">
                  <c:v>-9.1696700000000006E-2</c:v>
                </c:pt>
                <c:pt idx="1377">
                  <c:v>-9.1927200000000001E-2</c:v>
                </c:pt>
                <c:pt idx="1378">
                  <c:v>-9.2167700000000005E-2</c:v>
                </c:pt>
                <c:pt idx="1379">
                  <c:v>-9.2416300000000007E-2</c:v>
                </c:pt>
                <c:pt idx="1380">
                  <c:v>-9.2670000000000002E-2</c:v>
                </c:pt>
                <c:pt idx="1381">
                  <c:v>-9.2923400000000003E-2</c:v>
                </c:pt>
                <c:pt idx="1382">
                  <c:v>-9.3173000000000006E-2</c:v>
                </c:pt>
                <c:pt idx="1383">
                  <c:v>-9.3420000000000003E-2</c:v>
                </c:pt>
                <c:pt idx="1384">
                  <c:v>-9.3664700000000004E-2</c:v>
                </c:pt>
                <c:pt idx="1385">
                  <c:v>-9.3905600000000006E-2</c:v>
                </c:pt>
                <c:pt idx="1386">
                  <c:v>-9.4140000000000001E-2</c:v>
                </c:pt>
                <c:pt idx="1387">
                  <c:v>-9.4369900000000007E-2</c:v>
                </c:pt>
                <c:pt idx="1388">
                  <c:v>-9.4595299999999993E-2</c:v>
                </c:pt>
                <c:pt idx="1389">
                  <c:v>-9.48185E-2</c:v>
                </c:pt>
                <c:pt idx="1390">
                  <c:v>-9.5036899999999994E-2</c:v>
                </c:pt>
                <c:pt idx="1391">
                  <c:v>-9.5246200000000003E-2</c:v>
                </c:pt>
                <c:pt idx="1392">
                  <c:v>-9.5449199999999998E-2</c:v>
                </c:pt>
                <c:pt idx="1393">
                  <c:v>-9.5648300000000006E-2</c:v>
                </c:pt>
                <c:pt idx="1394">
                  <c:v>-9.5842499999999997E-2</c:v>
                </c:pt>
                <c:pt idx="1395">
                  <c:v>-9.6033800000000002E-2</c:v>
                </c:pt>
                <c:pt idx="1396">
                  <c:v>-9.6222600000000005E-2</c:v>
                </c:pt>
                <c:pt idx="1397">
                  <c:v>-9.6408900000000006E-2</c:v>
                </c:pt>
                <c:pt idx="1398">
                  <c:v>-9.6593499999999999E-2</c:v>
                </c:pt>
                <c:pt idx="1399">
                  <c:v>-9.6776699999999993E-2</c:v>
                </c:pt>
                <c:pt idx="1400">
                  <c:v>-9.6958699999999995E-2</c:v>
                </c:pt>
                <c:pt idx="1401">
                  <c:v>-9.7139400000000001E-2</c:v>
                </c:pt>
                <c:pt idx="1402">
                  <c:v>-9.73194E-2</c:v>
                </c:pt>
                <c:pt idx="1403">
                  <c:v>-9.7498299999999996E-2</c:v>
                </c:pt>
                <c:pt idx="1404">
                  <c:v>-9.7672400000000006E-2</c:v>
                </c:pt>
                <c:pt idx="1405">
                  <c:v>-9.7840200000000002E-2</c:v>
                </c:pt>
                <c:pt idx="1406">
                  <c:v>-9.8002900000000004E-2</c:v>
                </c:pt>
                <c:pt idx="1407">
                  <c:v>-9.8161399999999996E-2</c:v>
                </c:pt>
                <c:pt idx="1408">
                  <c:v>-9.8316299999999995E-2</c:v>
                </c:pt>
                <c:pt idx="1409">
                  <c:v>-9.8468600000000003E-2</c:v>
                </c:pt>
                <c:pt idx="1410">
                  <c:v>-9.8619799999999994E-2</c:v>
                </c:pt>
                <c:pt idx="1411">
                  <c:v>-9.8773E-2</c:v>
                </c:pt>
                <c:pt idx="1412">
                  <c:v>-9.8929400000000001E-2</c:v>
                </c:pt>
                <c:pt idx="1413">
                  <c:v>-9.9089999999999998E-2</c:v>
                </c:pt>
                <c:pt idx="1414">
                  <c:v>-9.9254200000000001E-2</c:v>
                </c:pt>
                <c:pt idx="1415">
                  <c:v>-9.9425799999999995E-2</c:v>
                </c:pt>
                <c:pt idx="1416">
                  <c:v>-9.9614599999999998E-2</c:v>
                </c:pt>
                <c:pt idx="1417">
                  <c:v>-9.9830299999999997E-2</c:v>
                </c:pt>
                <c:pt idx="1418">
                  <c:v>-0.100081</c:v>
                </c:pt>
                <c:pt idx="1419">
                  <c:v>-0.100373</c:v>
                </c:pt>
                <c:pt idx="1420">
                  <c:v>-0.100713</c:v>
                </c:pt>
                <c:pt idx="1421">
                  <c:v>-0.101105</c:v>
                </c:pt>
                <c:pt idx="1422">
                  <c:v>-0.10155599999999999</c:v>
                </c:pt>
                <c:pt idx="1423">
                  <c:v>-0.102072</c:v>
                </c:pt>
                <c:pt idx="1424">
                  <c:v>-0.102659</c:v>
                </c:pt>
                <c:pt idx="1425">
                  <c:v>-0.103324</c:v>
                </c:pt>
                <c:pt idx="1426">
                  <c:v>-0.10406799999999999</c:v>
                </c:pt>
                <c:pt idx="1427">
                  <c:v>-0.10488699999999999</c:v>
                </c:pt>
                <c:pt idx="1428">
                  <c:v>-0.105777</c:v>
                </c:pt>
                <c:pt idx="1429">
                  <c:v>-0.10673100000000001</c:v>
                </c:pt>
                <c:pt idx="1430">
                  <c:v>-0.107737</c:v>
                </c:pt>
                <c:pt idx="1431">
                  <c:v>-0.10878400000000001</c:v>
                </c:pt>
                <c:pt idx="1432">
                  <c:v>-0.109858</c:v>
                </c:pt>
                <c:pt idx="1433">
                  <c:v>-0.110947</c:v>
                </c:pt>
                <c:pt idx="1434">
                  <c:v>-0.112039</c:v>
                </c:pt>
                <c:pt idx="1435">
                  <c:v>-0.113126</c:v>
                </c:pt>
                <c:pt idx="1436">
                  <c:v>-0.114189</c:v>
                </c:pt>
                <c:pt idx="1437">
                  <c:v>-0.115219</c:v>
                </c:pt>
                <c:pt idx="1438">
                  <c:v>-0.116212</c:v>
                </c:pt>
                <c:pt idx="1439">
                  <c:v>-0.117161</c:v>
                </c:pt>
                <c:pt idx="1440">
                  <c:v>-0.11805400000000001</c:v>
                </c:pt>
                <c:pt idx="1441">
                  <c:v>-0.118885</c:v>
                </c:pt>
                <c:pt idx="1442">
                  <c:v>-0.11965099999999999</c:v>
                </c:pt>
                <c:pt idx="1443">
                  <c:v>-0.12035</c:v>
                </c:pt>
                <c:pt idx="1444">
                  <c:v>-0.12098</c:v>
                </c:pt>
                <c:pt idx="1445">
                  <c:v>-0.121535</c:v>
                </c:pt>
                <c:pt idx="1446">
                  <c:v>-0.122012</c:v>
                </c:pt>
                <c:pt idx="1447">
                  <c:v>-0.12241200000000001</c:v>
                </c:pt>
                <c:pt idx="1448">
                  <c:v>-0.122734</c:v>
                </c:pt>
                <c:pt idx="1449">
                  <c:v>-0.122987</c:v>
                </c:pt>
                <c:pt idx="1450">
                  <c:v>-0.123185</c:v>
                </c:pt>
                <c:pt idx="1451">
                  <c:v>-0.12334199999999999</c:v>
                </c:pt>
                <c:pt idx="1452">
                  <c:v>-0.12346699999999999</c:v>
                </c:pt>
                <c:pt idx="1453">
                  <c:v>-0.123571</c:v>
                </c:pt>
                <c:pt idx="1454">
                  <c:v>-0.12367599999999999</c:v>
                </c:pt>
                <c:pt idx="1455">
                  <c:v>-0.123783</c:v>
                </c:pt>
                <c:pt idx="1456">
                  <c:v>-0.123888</c:v>
                </c:pt>
                <c:pt idx="1457">
                  <c:v>-0.123992</c:v>
                </c:pt>
                <c:pt idx="1458">
                  <c:v>-0.12409299999999999</c:v>
                </c:pt>
                <c:pt idx="1459">
                  <c:v>-0.124194</c:v>
                </c:pt>
                <c:pt idx="1460">
                  <c:v>-0.124294</c:v>
                </c:pt>
                <c:pt idx="1461">
                  <c:v>-0.124393</c:v>
                </c:pt>
                <c:pt idx="1462">
                  <c:v>-0.12449200000000001</c:v>
                </c:pt>
                <c:pt idx="1463">
                  <c:v>-0.12459099999999999</c:v>
                </c:pt>
                <c:pt idx="1464">
                  <c:v>-0.124691</c:v>
                </c:pt>
                <c:pt idx="1465">
                  <c:v>-0.12479</c:v>
                </c:pt>
                <c:pt idx="1466">
                  <c:v>-0.124889</c:v>
                </c:pt>
                <c:pt idx="1467">
                  <c:v>-0.124989</c:v>
                </c:pt>
                <c:pt idx="1468">
                  <c:v>-0.12508900000000001</c:v>
                </c:pt>
                <c:pt idx="1469">
                  <c:v>-0.12518599999999999</c:v>
                </c:pt>
                <c:pt idx="1470">
                  <c:v>-0.125274</c:v>
                </c:pt>
                <c:pt idx="1471">
                  <c:v>-0.12535499999999999</c:v>
                </c:pt>
                <c:pt idx="1472">
                  <c:v>-0.12543099999999999</c:v>
                </c:pt>
                <c:pt idx="1473">
                  <c:v>-0.125501</c:v>
                </c:pt>
                <c:pt idx="1474">
                  <c:v>-0.12556400000000001</c:v>
                </c:pt>
                <c:pt idx="1475">
                  <c:v>-0.12562100000000001</c:v>
                </c:pt>
                <c:pt idx="1476">
                  <c:v>-0.12567300000000001</c:v>
                </c:pt>
                <c:pt idx="1477">
                  <c:v>-0.125719</c:v>
                </c:pt>
                <c:pt idx="1478">
                  <c:v>-0.12576300000000001</c:v>
                </c:pt>
                <c:pt idx="1479">
                  <c:v>-0.125808</c:v>
                </c:pt>
                <c:pt idx="1480">
                  <c:v>-0.12585499999999999</c:v>
                </c:pt>
                <c:pt idx="1481">
                  <c:v>-0.12590100000000001</c:v>
                </c:pt>
                <c:pt idx="1482">
                  <c:v>-0.125939</c:v>
                </c:pt>
                <c:pt idx="1483">
                  <c:v>-0.12596599999999999</c:v>
                </c:pt>
                <c:pt idx="1484">
                  <c:v>-0.12597700000000001</c:v>
                </c:pt>
                <c:pt idx="1485">
                  <c:v>-0.12596499999999999</c:v>
                </c:pt>
                <c:pt idx="1486">
                  <c:v>-0.12592600000000001</c:v>
                </c:pt>
                <c:pt idx="1487">
                  <c:v>-0.125859</c:v>
                </c:pt>
                <c:pt idx="1488">
                  <c:v>-0.12576599999999999</c:v>
                </c:pt>
                <c:pt idx="1489">
                  <c:v>-0.12564900000000001</c:v>
                </c:pt>
                <c:pt idx="1490">
                  <c:v>-0.12551300000000001</c:v>
                </c:pt>
                <c:pt idx="1491">
                  <c:v>-0.125364</c:v>
                </c:pt>
                <c:pt idx="1492">
                  <c:v>-0.12520600000000001</c:v>
                </c:pt>
                <c:pt idx="1493">
                  <c:v>-0.12504399999999999</c:v>
                </c:pt>
                <c:pt idx="1494">
                  <c:v>-0.12488100000000001</c:v>
                </c:pt>
                <c:pt idx="1495">
                  <c:v>-0.124719</c:v>
                </c:pt>
                <c:pt idx="1496">
                  <c:v>-0.12456100000000001</c:v>
                </c:pt>
                <c:pt idx="1497">
                  <c:v>-0.124413</c:v>
                </c:pt>
                <c:pt idx="1498">
                  <c:v>-0.124281</c:v>
                </c:pt>
                <c:pt idx="1499">
                  <c:v>-0.12416000000000001</c:v>
                </c:pt>
                <c:pt idx="1500">
                  <c:v>-0.124058</c:v>
                </c:pt>
                <c:pt idx="1501">
                  <c:v>-0.123974</c:v>
                </c:pt>
                <c:pt idx="1502">
                  <c:v>-0.123914</c:v>
                </c:pt>
                <c:pt idx="1503">
                  <c:v>-0.123875</c:v>
                </c:pt>
                <c:pt idx="1504">
                  <c:v>-0.123864</c:v>
                </c:pt>
                <c:pt idx="1505">
                  <c:v>-0.123878</c:v>
                </c:pt>
                <c:pt idx="1506">
                  <c:v>-0.12392</c:v>
                </c:pt>
                <c:pt idx="1507">
                  <c:v>-0.12399</c:v>
                </c:pt>
                <c:pt idx="1508">
                  <c:v>-0.124081</c:v>
                </c:pt>
                <c:pt idx="1509">
                  <c:v>-0.124186</c:v>
                </c:pt>
                <c:pt idx="1510">
                  <c:v>-0.12430099999999999</c:v>
                </c:pt>
                <c:pt idx="1511">
                  <c:v>-0.124417</c:v>
                </c:pt>
                <c:pt idx="1512">
                  <c:v>-0.124532</c:v>
                </c:pt>
                <c:pt idx="1513">
                  <c:v>-0.124641</c:v>
                </c:pt>
                <c:pt idx="1514">
                  <c:v>-0.12474200000000001</c:v>
                </c:pt>
                <c:pt idx="1515">
                  <c:v>-0.12483900000000001</c:v>
                </c:pt>
                <c:pt idx="1516">
                  <c:v>-0.124927</c:v>
                </c:pt>
                <c:pt idx="1517">
                  <c:v>-0.12500700000000001</c:v>
                </c:pt>
                <c:pt idx="1518">
                  <c:v>-0.12508</c:v>
                </c:pt>
                <c:pt idx="1519">
                  <c:v>-0.12514600000000001</c:v>
                </c:pt>
                <c:pt idx="1520">
                  <c:v>-0.12520800000000001</c:v>
                </c:pt>
                <c:pt idx="1521">
                  <c:v>-0.12526699999999999</c:v>
                </c:pt>
                <c:pt idx="1522">
                  <c:v>-0.12532399999999999</c:v>
                </c:pt>
                <c:pt idx="1523">
                  <c:v>-0.12537899999999999</c:v>
                </c:pt>
                <c:pt idx="1524">
                  <c:v>-0.12543099999999999</c:v>
                </c:pt>
                <c:pt idx="1525">
                  <c:v>-0.12548200000000001</c:v>
                </c:pt>
                <c:pt idx="1526">
                  <c:v>-0.125529</c:v>
                </c:pt>
                <c:pt idx="1527">
                  <c:v>-0.12557399999999999</c:v>
                </c:pt>
                <c:pt idx="1528">
                  <c:v>-0.12561600000000001</c:v>
                </c:pt>
                <c:pt idx="1529">
                  <c:v>-0.12565699999999999</c:v>
                </c:pt>
                <c:pt idx="1530">
                  <c:v>-0.125696</c:v>
                </c:pt>
                <c:pt idx="1531">
                  <c:v>-0.12573500000000001</c:v>
                </c:pt>
                <c:pt idx="1532">
                  <c:v>-0.125773</c:v>
                </c:pt>
                <c:pt idx="1533">
                  <c:v>-0.12581300000000001</c:v>
                </c:pt>
                <c:pt idx="1534">
                  <c:v>-0.125857</c:v>
                </c:pt>
                <c:pt idx="1535">
                  <c:v>-0.12590499999999999</c:v>
                </c:pt>
                <c:pt idx="1536">
                  <c:v>-0.12595899999999999</c:v>
                </c:pt>
                <c:pt idx="1537">
                  <c:v>-0.12601999999999999</c:v>
                </c:pt>
                <c:pt idx="1538">
                  <c:v>-0.12609500000000001</c:v>
                </c:pt>
                <c:pt idx="1539">
                  <c:v>-0.126191</c:v>
                </c:pt>
                <c:pt idx="1540">
                  <c:v>-0.12631400000000001</c:v>
                </c:pt>
                <c:pt idx="1541">
                  <c:v>-0.126474</c:v>
                </c:pt>
                <c:pt idx="1542">
                  <c:v>-0.12667600000000001</c:v>
                </c:pt>
                <c:pt idx="1543">
                  <c:v>-0.12692700000000001</c:v>
                </c:pt>
                <c:pt idx="1544">
                  <c:v>-0.12723200000000001</c:v>
                </c:pt>
                <c:pt idx="1545">
                  <c:v>-0.12759400000000001</c:v>
                </c:pt>
                <c:pt idx="1546">
                  <c:v>-0.12801299999999999</c:v>
                </c:pt>
                <c:pt idx="1547">
                  <c:v>-0.128492</c:v>
                </c:pt>
                <c:pt idx="1548">
                  <c:v>-0.12903400000000001</c:v>
                </c:pt>
                <c:pt idx="1549">
                  <c:v>-0.12964100000000001</c:v>
                </c:pt>
                <c:pt idx="1550">
                  <c:v>-0.13031899999999999</c:v>
                </c:pt>
                <c:pt idx="1551">
                  <c:v>-0.13106499999999999</c:v>
                </c:pt>
                <c:pt idx="1552">
                  <c:v>-0.13187599999999999</c:v>
                </c:pt>
                <c:pt idx="1553">
                  <c:v>-0.132748</c:v>
                </c:pt>
                <c:pt idx="1554">
                  <c:v>-0.13367699999999999</c:v>
                </c:pt>
                <c:pt idx="1555">
                  <c:v>-0.13464999999999999</c:v>
                </c:pt>
                <c:pt idx="1556">
                  <c:v>-0.13564899999999999</c:v>
                </c:pt>
                <c:pt idx="1557">
                  <c:v>-0.13666300000000001</c:v>
                </c:pt>
                <c:pt idx="1558">
                  <c:v>-0.13767699999999999</c:v>
                </c:pt>
                <c:pt idx="1559">
                  <c:v>-0.13867399999999999</c:v>
                </c:pt>
                <c:pt idx="1560">
                  <c:v>-0.13964599999999999</c:v>
                </c:pt>
                <c:pt idx="1561">
                  <c:v>-0.14057700000000001</c:v>
                </c:pt>
                <c:pt idx="1562">
                  <c:v>-0.141462</c:v>
                </c:pt>
                <c:pt idx="1563">
                  <c:v>-0.142292</c:v>
                </c:pt>
                <c:pt idx="1564">
                  <c:v>-0.14306099999999999</c:v>
                </c:pt>
                <c:pt idx="1565">
                  <c:v>-0.14376900000000001</c:v>
                </c:pt>
                <c:pt idx="1566">
                  <c:v>-0.144424</c:v>
                </c:pt>
                <c:pt idx="1567">
                  <c:v>-0.14502399999999999</c:v>
                </c:pt>
                <c:pt idx="1568">
                  <c:v>-0.14557200000000001</c:v>
                </c:pt>
                <c:pt idx="1569">
                  <c:v>-0.14607100000000001</c:v>
                </c:pt>
                <c:pt idx="1570">
                  <c:v>-0.14652000000000001</c:v>
                </c:pt>
                <c:pt idx="1571">
                  <c:v>-0.146923</c:v>
                </c:pt>
                <c:pt idx="1572">
                  <c:v>-0.14727999999999999</c:v>
                </c:pt>
                <c:pt idx="1573">
                  <c:v>-0.14759</c:v>
                </c:pt>
                <c:pt idx="1574">
                  <c:v>-0.14785599999999999</c:v>
                </c:pt>
                <c:pt idx="1575">
                  <c:v>-0.14807899999999999</c:v>
                </c:pt>
                <c:pt idx="1576">
                  <c:v>-0.148261</c:v>
                </c:pt>
                <c:pt idx="1577">
                  <c:v>-0.14841499999999999</c:v>
                </c:pt>
                <c:pt idx="1578">
                  <c:v>-0.14854100000000001</c:v>
                </c:pt>
                <c:pt idx="1579">
                  <c:v>-0.14865200000000001</c:v>
                </c:pt>
                <c:pt idx="1580">
                  <c:v>-0.148757</c:v>
                </c:pt>
                <c:pt idx="1581">
                  <c:v>-0.14885799999999999</c:v>
                </c:pt>
                <c:pt idx="1582">
                  <c:v>-0.14895600000000001</c:v>
                </c:pt>
                <c:pt idx="1583">
                  <c:v>-0.14905199999999999</c:v>
                </c:pt>
                <c:pt idx="1584">
                  <c:v>-0.149148</c:v>
                </c:pt>
                <c:pt idx="1585">
                  <c:v>-0.14924200000000001</c:v>
                </c:pt>
                <c:pt idx="1586">
                  <c:v>-0.149335</c:v>
                </c:pt>
                <c:pt idx="1587">
                  <c:v>-0.14942900000000001</c:v>
                </c:pt>
                <c:pt idx="1588">
                  <c:v>-0.14952299999999999</c:v>
                </c:pt>
                <c:pt idx="1589">
                  <c:v>-0.149617</c:v>
                </c:pt>
                <c:pt idx="1590">
                  <c:v>-0.14971100000000001</c:v>
                </c:pt>
                <c:pt idx="1591">
                  <c:v>-0.14980599999999999</c:v>
                </c:pt>
                <c:pt idx="1592">
                  <c:v>-0.14990100000000001</c:v>
                </c:pt>
                <c:pt idx="1593">
                  <c:v>-0.14999699999999999</c:v>
                </c:pt>
                <c:pt idx="1594">
                  <c:v>-0.150092</c:v>
                </c:pt>
                <c:pt idx="1595">
                  <c:v>-0.15018400000000001</c:v>
                </c:pt>
                <c:pt idx="1596">
                  <c:v>-0.15027199999999999</c:v>
                </c:pt>
                <c:pt idx="1597">
                  <c:v>-0.15035599999999999</c:v>
                </c:pt>
                <c:pt idx="1598">
                  <c:v>-0.15043300000000001</c:v>
                </c:pt>
                <c:pt idx="1599">
                  <c:v>-0.150504</c:v>
                </c:pt>
                <c:pt idx="1600">
                  <c:v>-0.15056800000000001</c:v>
                </c:pt>
                <c:pt idx="1601">
                  <c:v>-0.15062600000000001</c:v>
                </c:pt>
                <c:pt idx="1602">
                  <c:v>-0.15068400000000001</c:v>
                </c:pt>
                <c:pt idx="1603">
                  <c:v>-0.15075</c:v>
                </c:pt>
                <c:pt idx="1604">
                  <c:v>-0.15082899999999999</c:v>
                </c:pt>
                <c:pt idx="1605">
                  <c:v>-0.150921</c:v>
                </c:pt>
                <c:pt idx="1606">
                  <c:v>-0.15102399999999999</c:v>
                </c:pt>
                <c:pt idx="1607">
                  <c:v>-0.15112800000000001</c:v>
                </c:pt>
                <c:pt idx="1608">
                  <c:v>-0.151224</c:v>
                </c:pt>
                <c:pt idx="1609">
                  <c:v>-0.15130299999999999</c:v>
                </c:pt>
                <c:pt idx="1610">
                  <c:v>-0.15135499999999999</c:v>
                </c:pt>
                <c:pt idx="1611">
                  <c:v>-0.15137300000000001</c:v>
                </c:pt>
                <c:pt idx="1612">
                  <c:v>-0.15135599999999999</c:v>
                </c:pt>
                <c:pt idx="1613">
                  <c:v>-0.151305</c:v>
                </c:pt>
                <c:pt idx="1614">
                  <c:v>-0.151225</c:v>
                </c:pt>
                <c:pt idx="1615">
                  <c:v>-0.15112300000000001</c:v>
                </c:pt>
                <c:pt idx="1616">
                  <c:v>-0.151008</c:v>
                </c:pt>
                <c:pt idx="1617">
                  <c:v>-0.15089</c:v>
                </c:pt>
                <c:pt idx="1618">
                  <c:v>-0.15077599999999999</c:v>
                </c:pt>
                <c:pt idx="1619">
                  <c:v>-0.150672</c:v>
                </c:pt>
                <c:pt idx="1620">
                  <c:v>-0.150588</c:v>
                </c:pt>
                <c:pt idx="1621">
                  <c:v>-0.15052499999999999</c:v>
                </c:pt>
                <c:pt idx="1622">
                  <c:v>-0.15048600000000001</c:v>
                </c:pt>
                <c:pt idx="1623">
                  <c:v>-0.15047199999999999</c:v>
                </c:pt>
                <c:pt idx="1624">
                  <c:v>-0.15049000000000001</c:v>
                </c:pt>
                <c:pt idx="1625">
                  <c:v>-0.15054100000000001</c:v>
                </c:pt>
                <c:pt idx="1626">
                  <c:v>-0.15063299999999999</c:v>
                </c:pt>
                <c:pt idx="1627">
                  <c:v>-0.15076700000000001</c:v>
                </c:pt>
                <c:pt idx="1628">
                  <c:v>-0.150947</c:v>
                </c:pt>
                <c:pt idx="1629">
                  <c:v>-0.15117</c:v>
                </c:pt>
                <c:pt idx="1630">
                  <c:v>-0.15143799999999999</c:v>
                </c:pt>
                <c:pt idx="1631">
                  <c:v>-0.15175</c:v>
                </c:pt>
                <c:pt idx="1632">
                  <c:v>-0.15209800000000001</c:v>
                </c:pt>
                <c:pt idx="1633">
                  <c:v>-0.15246399999999999</c:v>
                </c:pt>
                <c:pt idx="1634">
                  <c:v>-0.152833</c:v>
                </c:pt>
                <c:pt idx="1635">
                  <c:v>-0.15318599999999999</c:v>
                </c:pt>
                <c:pt idx="1636">
                  <c:v>-0.15351600000000001</c:v>
                </c:pt>
                <c:pt idx="1637">
                  <c:v>-0.15381700000000001</c:v>
                </c:pt>
                <c:pt idx="1638">
                  <c:v>-0.15409</c:v>
                </c:pt>
                <c:pt idx="1639">
                  <c:v>-0.154335</c:v>
                </c:pt>
                <c:pt idx="1640">
                  <c:v>-0.154561</c:v>
                </c:pt>
                <c:pt idx="1641">
                  <c:v>-0.154775</c:v>
                </c:pt>
                <c:pt idx="1642">
                  <c:v>-0.154969</c:v>
                </c:pt>
                <c:pt idx="1643">
                  <c:v>-0.15515699999999999</c:v>
                </c:pt>
                <c:pt idx="1644">
                  <c:v>-0.155335</c:v>
                </c:pt>
                <c:pt idx="1645">
                  <c:v>-0.155505</c:v>
                </c:pt>
                <c:pt idx="1646">
                  <c:v>-0.15567</c:v>
                </c:pt>
                <c:pt idx="1647">
                  <c:v>-0.15583</c:v>
                </c:pt>
                <c:pt idx="1648">
                  <c:v>-0.15598600000000001</c:v>
                </c:pt>
                <c:pt idx="1649">
                  <c:v>-0.15614</c:v>
                </c:pt>
                <c:pt idx="1650">
                  <c:v>-0.15629100000000001</c:v>
                </c:pt>
                <c:pt idx="1651">
                  <c:v>-0.15644</c:v>
                </c:pt>
                <c:pt idx="1652">
                  <c:v>-0.156588</c:v>
                </c:pt>
                <c:pt idx="1653">
                  <c:v>-0.15673599999999999</c:v>
                </c:pt>
                <c:pt idx="1654">
                  <c:v>-0.156884</c:v>
                </c:pt>
                <c:pt idx="1655">
                  <c:v>-0.157032</c:v>
                </c:pt>
                <c:pt idx="1656">
                  <c:v>-0.15717900000000001</c:v>
                </c:pt>
                <c:pt idx="1657">
                  <c:v>-0.15732299999999999</c:v>
                </c:pt>
                <c:pt idx="1658">
                  <c:v>-0.15746099999999999</c:v>
                </c:pt>
                <c:pt idx="1659">
                  <c:v>-0.15759400000000001</c:v>
                </c:pt>
                <c:pt idx="1660">
                  <c:v>-0.157724</c:v>
                </c:pt>
                <c:pt idx="1661">
                  <c:v>-0.15785099999999999</c:v>
                </c:pt>
                <c:pt idx="1662">
                  <c:v>-0.157975</c:v>
                </c:pt>
                <c:pt idx="1663">
                  <c:v>-0.15809899999999999</c:v>
                </c:pt>
                <c:pt idx="1664">
                  <c:v>-0.158225</c:v>
                </c:pt>
                <c:pt idx="1665">
                  <c:v>-0.158357</c:v>
                </c:pt>
                <c:pt idx="1666">
                  <c:v>-0.158499</c:v>
                </c:pt>
                <c:pt idx="1667">
                  <c:v>-0.15865000000000001</c:v>
                </c:pt>
                <c:pt idx="1668">
                  <c:v>-0.15881600000000001</c:v>
                </c:pt>
                <c:pt idx="1669">
                  <c:v>-0.15900900000000001</c:v>
                </c:pt>
                <c:pt idx="1670">
                  <c:v>-0.159244</c:v>
                </c:pt>
                <c:pt idx="1671">
                  <c:v>-0.15953600000000001</c:v>
                </c:pt>
                <c:pt idx="1672">
                  <c:v>-0.15989700000000001</c:v>
                </c:pt>
                <c:pt idx="1673">
                  <c:v>-0.16033800000000001</c:v>
                </c:pt>
                <c:pt idx="1674">
                  <c:v>-0.16086600000000001</c:v>
                </c:pt>
                <c:pt idx="1675">
                  <c:v>-0.16148799999999999</c:v>
                </c:pt>
                <c:pt idx="1676">
                  <c:v>-0.16220699999999999</c:v>
                </c:pt>
                <c:pt idx="1677">
                  <c:v>-0.16302800000000001</c:v>
                </c:pt>
                <c:pt idx="1678">
                  <c:v>-0.16395000000000001</c:v>
                </c:pt>
                <c:pt idx="1679">
                  <c:v>-0.16497800000000001</c:v>
                </c:pt>
                <c:pt idx="1680">
                  <c:v>-0.166104</c:v>
                </c:pt>
                <c:pt idx="1681">
                  <c:v>-0.167322</c:v>
                </c:pt>
                <c:pt idx="1682">
                  <c:v>-0.16862099999999999</c:v>
                </c:pt>
                <c:pt idx="1683">
                  <c:v>-0.169987</c:v>
                </c:pt>
                <c:pt idx="1684">
                  <c:v>-0.171402</c:v>
                </c:pt>
                <c:pt idx="1685">
                  <c:v>-0.172846</c:v>
                </c:pt>
                <c:pt idx="1686">
                  <c:v>-0.17429800000000001</c:v>
                </c:pt>
                <c:pt idx="1687">
                  <c:v>-0.175735</c:v>
                </c:pt>
                <c:pt idx="1688">
                  <c:v>-0.177152</c:v>
                </c:pt>
                <c:pt idx="1689">
                  <c:v>-0.178534</c:v>
                </c:pt>
                <c:pt idx="1690">
                  <c:v>-0.17986099999999999</c:v>
                </c:pt>
                <c:pt idx="1691">
                  <c:v>-0.181119</c:v>
                </c:pt>
                <c:pt idx="1692">
                  <c:v>-0.18229999999999999</c:v>
                </c:pt>
                <c:pt idx="1693">
                  <c:v>-0.18340200000000001</c:v>
                </c:pt>
                <c:pt idx="1694">
                  <c:v>-0.18442</c:v>
                </c:pt>
                <c:pt idx="1695">
                  <c:v>-0.18535099999999999</c:v>
                </c:pt>
                <c:pt idx="1696">
                  <c:v>-0.186196</c:v>
                </c:pt>
                <c:pt idx="1697">
                  <c:v>-0.18695600000000001</c:v>
                </c:pt>
                <c:pt idx="1698">
                  <c:v>-0.18762799999999999</c:v>
                </c:pt>
                <c:pt idx="1699">
                  <c:v>-0.18821599999999999</c:v>
                </c:pt>
                <c:pt idx="1700">
                  <c:v>-0.188722</c:v>
                </c:pt>
                <c:pt idx="1701">
                  <c:v>-0.18914700000000001</c:v>
                </c:pt>
                <c:pt idx="1702">
                  <c:v>-0.189498</c:v>
                </c:pt>
                <c:pt idx="1703">
                  <c:v>-0.18978</c:v>
                </c:pt>
                <c:pt idx="1704">
                  <c:v>-0.190002</c:v>
                </c:pt>
                <c:pt idx="1705">
                  <c:v>-0.19018699999999999</c:v>
                </c:pt>
                <c:pt idx="1706">
                  <c:v>-0.19034300000000001</c:v>
                </c:pt>
                <c:pt idx="1707">
                  <c:v>-0.19048000000000001</c:v>
                </c:pt>
                <c:pt idx="1708">
                  <c:v>-0.190605</c:v>
                </c:pt>
                <c:pt idx="1709">
                  <c:v>-0.190723</c:v>
                </c:pt>
                <c:pt idx="1710">
                  <c:v>-0.190835</c:v>
                </c:pt>
                <c:pt idx="1711">
                  <c:v>-0.190944</c:v>
                </c:pt>
                <c:pt idx="1712">
                  <c:v>-0.19105</c:v>
                </c:pt>
                <c:pt idx="1713">
                  <c:v>-0.19115299999999999</c:v>
                </c:pt>
                <c:pt idx="1714">
                  <c:v>-0.19125500000000001</c:v>
                </c:pt>
                <c:pt idx="1715">
                  <c:v>-0.191356</c:v>
                </c:pt>
                <c:pt idx="1716">
                  <c:v>-0.19145699999999999</c:v>
                </c:pt>
                <c:pt idx="1717">
                  <c:v>-0.19155800000000001</c:v>
                </c:pt>
                <c:pt idx="1718">
                  <c:v>-0.191659</c:v>
                </c:pt>
                <c:pt idx="1719">
                  <c:v>-0.19176099999999999</c:v>
                </c:pt>
                <c:pt idx="1720">
                  <c:v>-0.19186400000000001</c:v>
                </c:pt>
                <c:pt idx="1721">
                  <c:v>-0.191968</c:v>
                </c:pt>
                <c:pt idx="1722">
                  <c:v>-0.19206799999999999</c:v>
                </c:pt>
                <c:pt idx="1723">
                  <c:v>-0.192161</c:v>
                </c:pt>
                <c:pt idx="1724">
                  <c:v>-0.192248</c:v>
                </c:pt>
                <c:pt idx="1725">
                  <c:v>-0.192329</c:v>
                </c:pt>
                <c:pt idx="1726">
                  <c:v>-0.19240499999999999</c:v>
                </c:pt>
                <c:pt idx="1727">
                  <c:v>-0.19247600000000001</c:v>
                </c:pt>
                <c:pt idx="1728">
                  <c:v>-0.19253999999999999</c:v>
                </c:pt>
                <c:pt idx="1729">
                  <c:v>-0.19259799999999999</c:v>
                </c:pt>
                <c:pt idx="1730">
                  <c:v>-0.19265099999999999</c:v>
                </c:pt>
                <c:pt idx="1731">
                  <c:v>-0.19270200000000001</c:v>
                </c:pt>
                <c:pt idx="1732">
                  <c:v>-0.19276099999999999</c:v>
                </c:pt>
                <c:pt idx="1733">
                  <c:v>-0.192831</c:v>
                </c:pt>
                <c:pt idx="1734">
                  <c:v>-0.192915</c:v>
                </c:pt>
                <c:pt idx="1735">
                  <c:v>-0.19300899999999999</c:v>
                </c:pt>
                <c:pt idx="1736">
                  <c:v>-0.193109</c:v>
                </c:pt>
                <c:pt idx="1737">
                  <c:v>-0.19321199999999999</c:v>
                </c:pt>
                <c:pt idx="1738">
                  <c:v>-0.19331000000000001</c:v>
                </c:pt>
                <c:pt idx="1739">
                  <c:v>-0.19339799999999999</c:v>
                </c:pt>
                <c:pt idx="1740">
                  <c:v>-0.193469</c:v>
                </c:pt>
                <c:pt idx="1741">
                  <c:v>-0.193523</c:v>
                </c:pt>
                <c:pt idx="1742">
                  <c:v>-0.19356000000000001</c:v>
                </c:pt>
                <c:pt idx="1743">
                  <c:v>-0.19358400000000001</c:v>
                </c:pt>
                <c:pt idx="1744">
                  <c:v>-0.19359699999999999</c:v>
                </c:pt>
                <c:pt idx="1745">
                  <c:v>-0.193606</c:v>
                </c:pt>
                <c:pt idx="1746">
                  <c:v>-0.19361900000000001</c:v>
                </c:pt>
                <c:pt idx="1747">
                  <c:v>-0.19364100000000001</c:v>
                </c:pt>
                <c:pt idx="1748">
                  <c:v>-0.19367899999999999</c:v>
                </c:pt>
                <c:pt idx="1749">
                  <c:v>-0.19374</c:v>
                </c:pt>
                <c:pt idx="1750">
                  <c:v>-0.19383400000000001</c:v>
                </c:pt>
                <c:pt idx="1751">
                  <c:v>-0.193964</c:v>
                </c:pt>
                <c:pt idx="1752">
                  <c:v>-0.19414200000000001</c:v>
                </c:pt>
                <c:pt idx="1753">
                  <c:v>-0.19437199999999999</c:v>
                </c:pt>
                <c:pt idx="1754">
                  <c:v>-0.194657</c:v>
                </c:pt>
                <c:pt idx="1755">
                  <c:v>-0.194993</c:v>
                </c:pt>
                <c:pt idx="1756">
                  <c:v>-0.195385</c:v>
                </c:pt>
                <c:pt idx="1757">
                  <c:v>-0.19583700000000001</c:v>
                </c:pt>
                <c:pt idx="1758">
                  <c:v>-0.19634399999999999</c:v>
                </c:pt>
                <c:pt idx="1759">
                  <c:v>-0.19690199999999999</c:v>
                </c:pt>
                <c:pt idx="1760">
                  <c:v>-0.197494</c:v>
                </c:pt>
                <c:pt idx="1761">
                  <c:v>-0.198105</c:v>
                </c:pt>
                <c:pt idx="1762">
                  <c:v>-0.198716</c:v>
                </c:pt>
                <c:pt idx="1763">
                  <c:v>-0.19931099999999999</c:v>
                </c:pt>
                <c:pt idx="1764">
                  <c:v>-0.199881</c:v>
                </c:pt>
                <c:pt idx="1765">
                  <c:v>-0.20041600000000001</c:v>
                </c:pt>
                <c:pt idx="1766">
                  <c:v>-0.20091600000000001</c:v>
                </c:pt>
                <c:pt idx="1767">
                  <c:v>-0.201381</c:v>
                </c:pt>
                <c:pt idx="1768">
                  <c:v>-0.20181299999999999</c:v>
                </c:pt>
                <c:pt idx="1769">
                  <c:v>-0.202212</c:v>
                </c:pt>
                <c:pt idx="1770">
                  <c:v>-0.202602</c:v>
                </c:pt>
                <c:pt idx="1771">
                  <c:v>-0.202963</c:v>
                </c:pt>
                <c:pt idx="1772">
                  <c:v>-0.20331299999999999</c:v>
                </c:pt>
                <c:pt idx="1773">
                  <c:v>-0.203653</c:v>
                </c:pt>
                <c:pt idx="1774">
                  <c:v>-0.203985</c:v>
                </c:pt>
                <c:pt idx="1775">
                  <c:v>-0.20431099999999999</c:v>
                </c:pt>
                <c:pt idx="1776">
                  <c:v>-0.20463400000000001</c:v>
                </c:pt>
                <c:pt idx="1777">
                  <c:v>-0.204954</c:v>
                </c:pt>
                <c:pt idx="1778">
                  <c:v>-0.20527200000000001</c:v>
                </c:pt>
                <c:pt idx="1779">
                  <c:v>-0.205593</c:v>
                </c:pt>
                <c:pt idx="1780">
                  <c:v>-0.20591599999999999</c:v>
                </c:pt>
                <c:pt idx="1781">
                  <c:v>-0.20624100000000001</c:v>
                </c:pt>
                <c:pt idx="1782">
                  <c:v>-0.206571</c:v>
                </c:pt>
                <c:pt idx="1783">
                  <c:v>-0.206902</c:v>
                </c:pt>
                <c:pt idx="1784">
                  <c:v>-0.207237</c:v>
                </c:pt>
                <c:pt idx="1785">
                  <c:v>-0.20757</c:v>
                </c:pt>
                <c:pt idx="1786">
                  <c:v>-0.2079</c:v>
                </c:pt>
                <c:pt idx="1787">
                  <c:v>-0.208227</c:v>
                </c:pt>
                <c:pt idx="1788">
                  <c:v>-0.20855000000000001</c:v>
                </c:pt>
                <c:pt idx="1789">
                  <c:v>-0.208871</c:v>
                </c:pt>
                <c:pt idx="1790">
                  <c:v>-0.209199</c:v>
                </c:pt>
                <c:pt idx="1791">
                  <c:v>-0.20954200000000001</c:v>
                </c:pt>
                <c:pt idx="1792">
                  <c:v>-0.20990700000000001</c:v>
                </c:pt>
                <c:pt idx="1793">
                  <c:v>-0.21029400000000001</c:v>
                </c:pt>
                <c:pt idx="1794">
                  <c:v>-0.210701</c:v>
                </c:pt>
                <c:pt idx="1795">
                  <c:v>-0.21112900000000001</c:v>
                </c:pt>
                <c:pt idx="1796">
                  <c:v>-0.21157899999999999</c:v>
                </c:pt>
                <c:pt idx="1797">
                  <c:v>-0.21205299999999999</c:v>
                </c:pt>
                <c:pt idx="1798">
                  <c:v>-0.21255499999999999</c:v>
                </c:pt>
                <c:pt idx="1799">
                  <c:v>-0.21310100000000001</c:v>
                </c:pt>
                <c:pt idx="1800">
                  <c:v>-0.21371399999999999</c:v>
                </c:pt>
                <c:pt idx="1801">
                  <c:v>-0.21441299999999999</c:v>
                </c:pt>
                <c:pt idx="1802">
                  <c:v>-0.21521499999999999</c:v>
                </c:pt>
                <c:pt idx="1803">
                  <c:v>-0.21613099999999999</c:v>
                </c:pt>
                <c:pt idx="1804">
                  <c:v>-0.21717</c:v>
                </c:pt>
                <c:pt idx="1805">
                  <c:v>-0.218336</c:v>
                </c:pt>
                <c:pt idx="1806">
                  <c:v>-0.219634</c:v>
                </c:pt>
                <c:pt idx="1807">
                  <c:v>-0.22106600000000001</c:v>
                </c:pt>
                <c:pt idx="1808">
                  <c:v>-0.22262299999999999</c:v>
                </c:pt>
                <c:pt idx="1809">
                  <c:v>-0.224298</c:v>
                </c:pt>
                <c:pt idx="1810">
                  <c:v>-0.226076</c:v>
                </c:pt>
                <c:pt idx="1811">
                  <c:v>-0.227934</c:v>
                </c:pt>
                <c:pt idx="1812">
                  <c:v>-0.22985700000000001</c:v>
                </c:pt>
                <c:pt idx="1813">
                  <c:v>-0.231826</c:v>
                </c:pt>
                <c:pt idx="1814">
                  <c:v>-0.233823</c:v>
                </c:pt>
                <c:pt idx="1815">
                  <c:v>-0.23582500000000001</c:v>
                </c:pt>
                <c:pt idx="1816">
                  <c:v>-0.23780999999999999</c:v>
                </c:pt>
                <c:pt idx="1817">
                  <c:v>-0.239764</c:v>
                </c:pt>
                <c:pt idx="1818">
                  <c:v>-0.24166499999999999</c:v>
                </c:pt>
                <c:pt idx="1819">
                  <c:v>-0.24349799999999999</c:v>
                </c:pt>
                <c:pt idx="1820">
                  <c:v>-0.24525</c:v>
                </c:pt>
                <c:pt idx="1821">
                  <c:v>-0.24689900000000001</c:v>
                </c:pt>
                <c:pt idx="1822">
                  <c:v>-0.24843000000000001</c:v>
                </c:pt>
                <c:pt idx="1823">
                  <c:v>-0.24983</c:v>
                </c:pt>
                <c:pt idx="1824">
                  <c:v>-0.25108799999999998</c:v>
                </c:pt>
                <c:pt idx="1825">
                  <c:v>-0.25219799999999998</c:v>
                </c:pt>
                <c:pt idx="1826">
                  <c:v>-0.25316</c:v>
                </c:pt>
                <c:pt idx="1827">
                  <c:v>-0.25397599999999998</c:v>
                </c:pt>
                <c:pt idx="1828">
                  <c:v>-0.25466</c:v>
                </c:pt>
                <c:pt idx="1829">
                  <c:v>-0.25523299999999999</c:v>
                </c:pt>
                <c:pt idx="1830">
                  <c:v>-0.25571700000000003</c:v>
                </c:pt>
                <c:pt idx="1831">
                  <c:v>-0.256135</c:v>
                </c:pt>
                <c:pt idx="1832">
                  <c:v>-0.25650400000000001</c:v>
                </c:pt>
                <c:pt idx="1833">
                  <c:v>-0.25683499999999998</c:v>
                </c:pt>
                <c:pt idx="1834">
                  <c:v>-0.25715700000000002</c:v>
                </c:pt>
                <c:pt idx="1835">
                  <c:v>-0.25747700000000001</c:v>
                </c:pt>
                <c:pt idx="1836">
                  <c:v>-0.25779000000000002</c:v>
                </c:pt>
                <c:pt idx="1837">
                  <c:v>-0.25810100000000002</c:v>
                </c:pt>
                <c:pt idx="1838">
                  <c:v>-0.258413</c:v>
                </c:pt>
                <c:pt idx="1839">
                  <c:v>-0.25872600000000001</c:v>
                </c:pt>
                <c:pt idx="1840">
                  <c:v>-0.25903799999999999</c:v>
                </c:pt>
                <c:pt idx="1841">
                  <c:v>-0.25935000000000002</c:v>
                </c:pt>
                <c:pt idx="1842">
                  <c:v>-0.25966299999999998</c:v>
                </c:pt>
                <c:pt idx="1843">
                  <c:v>-0.25997799999999999</c:v>
                </c:pt>
                <c:pt idx="1844">
                  <c:v>-0.260293</c:v>
                </c:pt>
                <c:pt idx="1845">
                  <c:v>-0.26061099999999998</c:v>
                </c:pt>
                <c:pt idx="1846">
                  <c:v>-0.26091999999999999</c:v>
                </c:pt>
                <c:pt idx="1847">
                  <c:v>-0.261212</c:v>
                </c:pt>
                <c:pt idx="1848">
                  <c:v>-0.261486</c:v>
                </c:pt>
                <c:pt idx="1849">
                  <c:v>-0.26174599999999998</c:v>
                </c:pt>
                <c:pt idx="1850">
                  <c:v>-0.26199099999999997</c:v>
                </c:pt>
                <c:pt idx="1851">
                  <c:v>-0.26221800000000001</c:v>
                </c:pt>
                <c:pt idx="1852">
                  <c:v>-0.26242500000000002</c:v>
                </c:pt>
                <c:pt idx="1853">
                  <c:v>-0.26261200000000001</c:v>
                </c:pt>
                <c:pt idx="1854">
                  <c:v>-0.26278299999999999</c:v>
                </c:pt>
                <c:pt idx="1855">
                  <c:v>-0.26294600000000001</c:v>
                </c:pt>
                <c:pt idx="1856">
                  <c:v>-0.26310600000000001</c:v>
                </c:pt>
                <c:pt idx="1857">
                  <c:v>-0.26326300000000002</c:v>
                </c:pt>
                <c:pt idx="1858">
                  <c:v>-0.26341500000000001</c:v>
                </c:pt>
                <c:pt idx="1859">
                  <c:v>-0.26356200000000002</c:v>
                </c:pt>
                <c:pt idx="1860">
                  <c:v>-0.26371</c:v>
                </c:pt>
                <c:pt idx="1861">
                  <c:v>-0.26385900000000001</c:v>
                </c:pt>
                <c:pt idx="1862">
                  <c:v>-0.26400600000000002</c:v>
                </c:pt>
                <c:pt idx="1863">
                  <c:v>-0.26414399999999999</c:v>
                </c:pt>
                <c:pt idx="1864">
                  <c:v>-0.26427</c:v>
                </c:pt>
                <c:pt idx="1865">
                  <c:v>-0.26438</c:v>
                </c:pt>
                <c:pt idx="1866">
                  <c:v>-0.26447199999999998</c:v>
                </c:pt>
                <c:pt idx="1867">
                  <c:v>-0.26454499999999997</c:v>
                </c:pt>
                <c:pt idx="1868">
                  <c:v>-0.26459899999999997</c:v>
                </c:pt>
                <c:pt idx="1869">
                  <c:v>-0.26463500000000001</c:v>
                </c:pt>
                <c:pt idx="1870">
                  <c:v>-0.26465499999999997</c:v>
                </c:pt>
                <c:pt idx="1871">
                  <c:v>-0.26466899999999999</c:v>
                </c:pt>
                <c:pt idx="1872">
                  <c:v>-0.264677</c:v>
                </c:pt>
                <c:pt idx="1873">
                  <c:v>-0.26468399999999997</c:v>
                </c:pt>
                <c:pt idx="1874">
                  <c:v>-0.26469700000000002</c:v>
                </c:pt>
                <c:pt idx="1875">
                  <c:v>-0.26472299999999999</c:v>
                </c:pt>
                <c:pt idx="1876">
                  <c:v>-0.26476699999999997</c:v>
                </c:pt>
                <c:pt idx="1877">
                  <c:v>-0.26483200000000001</c:v>
                </c:pt>
                <c:pt idx="1878">
                  <c:v>-0.26492399999999999</c:v>
                </c:pt>
                <c:pt idx="1879">
                  <c:v>-0.26503900000000002</c:v>
                </c:pt>
                <c:pt idx="1880">
                  <c:v>-0.26518599999999998</c:v>
                </c:pt>
                <c:pt idx="1881">
                  <c:v>-0.26536700000000002</c:v>
                </c:pt>
                <c:pt idx="1882">
                  <c:v>-0.26558100000000001</c:v>
                </c:pt>
                <c:pt idx="1883">
                  <c:v>-0.26583400000000001</c:v>
                </c:pt>
                <c:pt idx="1884">
                  <c:v>-0.266127</c:v>
                </c:pt>
                <c:pt idx="1885">
                  <c:v>-0.266453</c:v>
                </c:pt>
                <c:pt idx="1886">
                  <c:v>-0.26680999999999999</c:v>
                </c:pt>
                <c:pt idx="1887">
                  <c:v>-0.26718999999999998</c:v>
                </c:pt>
                <c:pt idx="1888">
                  <c:v>-0.26757999999999998</c:v>
                </c:pt>
                <c:pt idx="1889">
                  <c:v>-0.26796999999999999</c:v>
                </c:pt>
                <c:pt idx="1890">
                  <c:v>-0.26835300000000001</c:v>
                </c:pt>
                <c:pt idx="1891">
                  <c:v>-0.26872200000000002</c:v>
                </c:pt>
                <c:pt idx="1892">
                  <c:v>-0.26907599999999998</c:v>
                </c:pt>
                <c:pt idx="1893">
                  <c:v>-0.26941900000000002</c:v>
                </c:pt>
                <c:pt idx="1894">
                  <c:v>-0.26975100000000002</c:v>
                </c:pt>
                <c:pt idx="1895">
                  <c:v>-0.27007500000000001</c:v>
                </c:pt>
                <c:pt idx="1896">
                  <c:v>-0.27040199999999998</c:v>
                </c:pt>
                <c:pt idx="1897">
                  <c:v>-0.270727</c:v>
                </c:pt>
                <c:pt idx="1898">
                  <c:v>-0.27104499999999998</c:v>
                </c:pt>
                <c:pt idx="1899">
                  <c:v>-0.27135999999999999</c:v>
                </c:pt>
                <c:pt idx="1900">
                  <c:v>-0.271673</c:v>
                </c:pt>
                <c:pt idx="1901">
                  <c:v>-0.27197900000000003</c:v>
                </c:pt>
                <c:pt idx="1902">
                  <c:v>-0.272281</c:v>
                </c:pt>
                <c:pt idx="1903">
                  <c:v>-0.27258100000000002</c:v>
                </c:pt>
                <c:pt idx="1904">
                  <c:v>-0.27287800000000001</c:v>
                </c:pt>
                <c:pt idx="1905">
                  <c:v>-0.27317399999999997</c:v>
                </c:pt>
                <c:pt idx="1906">
                  <c:v>-0.27346999999999999</c:v>
                </c:pt>
                <c:pt idx="1907">
                  <c:v>-0.27376400000000001</c:v>
                </c:pt>
                <c:pt idx="1908">
                  <c:v>-0.27405800000000002</c:v>
                </c:pt>
                <c:pt idx="1909">
                  <c:v>-0.27434999999999998</c:v>
                </c:pt>
                <c:pt idx="1910">
                  <c:v>-0.274642</c:v>
                </c:pt>
                <c:pt idx="1911">
                  <c:v>-0.27493299999999998</c:v>
                </c:pt>
                <c:pt idx="1912">
                  <c:v>-0.27493299999999998</c:v>
                </c:pt>
                <c:pt idx="1913">
                  <c:v>-0.27515099999999998</c:v>
                </c:pt>
                <c:pt idx="1914">
                  <c:v>-0.27538600000000002</c:v>
                </c:pt>
                <c:pt idx="1915">
                  <c:v>-0.27563199999999999</c:v>
                </c:pt>
                <c:pt idx="1916">
                  <c:v>-0.27588400000000002</c:v>
                </c:pt>
                <c:pt idx="1917">
                  <c:v>-0.27614100000000003</c:v>
                </c:pt>
                <c:pt idx="1918">
                  <c:v>-0.27640199999999998</c:v>
                </c:pt>
                <c:pt idx="1919">
                  <c:v>-0.27667000000000003</c:v>
                </c:pt>
                <c:pt idx="1920">
                  <c:v>-0.27694800000000003</c:v>
                </c:pt>
                <c:pt idx="1921">
                  <c:v>-0.27723399999999998</c:v>
                </c:pt>
                <c:pt idx="1922">
                  <c:v>-0.27752900000000003</c:v>
                </c:pt>
                <c:pt idx="1923">
                  <c:v>-0.277837</c:v>
                </c:pt>
                <c:pt idx="1924">
                  <c:v>-0.27816099999999999</c:v>
                </c:pt>
                <c:pt idx="1925">
                  <c:v>-0.27850999999999998</c:v>
                </c:pt>
                <c:pt idx="1926">
                  <c:v>-0.27890300000000001</c:v>
                </c:pt>
                <c:pt idx="1927">
                  <c:v>-0.27936</c:v>
                </c:pt>
                <c:pt idx="1928">
                  <c:v>-0.27990399999999999</c:v>
                </c:pt>
                <c:pt idx="1929">
                  <c:v>-0.28054899999999999</c:v>
                </c:pt>
                <c:pt idx="1930">
                  <c:v>-0.28131099999999998</c:v>
                </c:pt>
                <c:pt idx="1931">
                  <c:v>-0.28219899999999998</c:v>
                </c:pt>
                <c:pt idx="1932">
                  <c:v>-0.28322399999999998</c:v>
                </c:pt>
                <c:pt idx="1933">
                  <c:v>-0.28438600000000003</c:v>
                </c:pt>
                <c:pt idx="1934">
                  <c:v>-0.28568399999999999</c:v>
                </c:pt>
                <c:pt idx="1935">
                  <c:v>-0.28711999999999999</c:v>
                </c:pt>
                <c:pt idx="1936">
                  <c:v>-0.28868500000000002</c:v>
                </c:pt>
                <c:pt idx="1937">
                  <c:v>-0.29036899999999999</c:v>
                </c:pt>
                <c:pt idx="1938">
                  <c:v>-0.292157</c:v>
                </c:pt>
                <c:pt idx="1939">
                  <c:v>-0.29403000000000001</c:v>
                </c:pt>
                <c:pt idx="1940">
                  <c:v>-0.29596099999999997</c:v>
                </c:pt>
                <c:pt idx="1941">
                  <c:v>-0.29792999999999997</c:v>
                </c:pt>
                <c:pt idx="1942">
                  <c:v>-0.29991299999999999</c:v>
                </c:pt>
                <c:pt idx="1943">
                  <c:v>-0.30188999999999999</c:v>
                </c:pt>
                <c:pt idx="1944">
                  <c:v>-0.303844</c:v>
                </c:pt>
                <c:pt idx="1945">
                  <c:v>-0.30574800000000002</c:v>
                </c:pt>
                <c:pt idx="1946">
                  <c:v>-0.307583</c:v>
                </c:pt>
                <c:pt idx="1947">
                  <c:v>-0.30933100000000002</c:v>
                </c:pt>
                <c:pt idx="1948">
                  <c:v>-0.31098100000000001</c:v>
                </c:pt>
                <c:pt idx="1949">
                  <c:v>-0.312527</c:v>
                </c:pt>
                <c:pt idx="1950">
                  <c:v>-0.31396499999999999</c:v>
                </c:pt>
                <c:pt idx="1951">
                  <c:v>-0.31528600000000001</c:v>
                </c:pt>
                <c:pt idx="1952">
                  <c:v>-0.31649699999999997</c:v>
                </c:pt>
                <c:pt idx="1953">
                  <c:v>-0.31759500000000002</c:v>
                </c:pt>
                <c:pt idx="1954">
                  <c:v>-0.318577</c:v>
                </c:pt>
                <c:pt idx="1955">
                  <c:v>-0.31944099999999997</c:v>
                </c:pt>
                <c:pt idx="1956">
                  <c:v>-0.32018099999999999</c:v>
                </c:pt>
                <c:pt idx="1957">
                  <c:v>-0.32081300000000001</c:v>
                </c:pt>
                <c:pt idx="1958">
                  <c:v>-0.32136199999999998</c:v>
                </c:pt>
                <c:pt idx="1959">
                  <c:v>-0.32184699999999999</c:v>
                </c:pt>
                <c:pt idx="1960">
                  <c:v>-0.32228200000000001</c:v>
                </c:pt>
                <c:pt idx="1961">
                  <c:v>-0.32268000000000002</c:v>
                </c:pt>
                <c:pt idx="1962">
                  <c:v>-0.32305600000000001</c:v>
                </c:pt>
                <c:pt idx="1963">
                  <c:v>-0.32342100000000001</c:v>
                </c:pt>
                <c:pt idx="1964">
                  <c:v>-0.32377899999999998</c:v>
                </c:pt>
                <c:pt idx="1965">
                  <c:v>-0.32413599999999998</c:v>
                </c:pt>
                <c:pt idx="1966">
                  <c:v>-0.32449099999999997</c:v>
                </c:pt>
                <c:pt idx="1967">
                  <c:v>-0.32484499999999999</c:v>
                </c:pt>
                <c:pt idx="1968">
                  <c:v>-0.32519700000000001</c:v>
                </c:pt>
                <c:pt idx="1969">
                  <c:v>-0.325548</c:v>
                </c:pt>
                <c:pt idx="1970">
                  <c:v>-0.32589800000000002</c:v>
                </c:pt>
                <c:pt idx="1971">
                  <c:v>-0.32624799999999998</c:v>
                </c:pt>
                <c:pt idx="1972">
                  <c:v>-0.326598</c:v>
                </c:pt>
                <c:pt idx="1973">
                  <c:v>-0.32694899999999999</c:v>
                </c:pt>
                <c:pt idx="1974">
                  <c:v>-0.32729799999999998</c:v>
                </c:pt>
                <c:pt idx="1975">
                  <c:v>-0.32764799999999999</c:v>
                </c:pt>
                <c:pt idx="1976">
                  <c:v>-0.32799699999999998</c:v>
                </c:pt>
                <c:pt idx="1977">
                  <c:v>-0.328345</c:v>
                </c:pt>
                <c:pt idx="1978">
                  <c:v>-0.328345</c:v>
                </c:pt>
                <c:pt idx="1979">
                  <c:v>-0.328345</c:v>
                </c:pt>
                <c:pt idx="1980">
                  <c:v>-0.328345</c:v>
                </c:pt>
                <c:pt idx="1981">
                  <c:v>-0.328345</c:v>
                </c:pt>
                <c:pt idx="1982">
                  <c:v>-0.328345</c:v>
                </c:pt>
                <c:pt idx="1983">
                  <c:v>-0.328345</c:v>
                </c:pt>
                <c:pt idx="1984">
                  <c:v>-0.328345</c:v>
                </c:pt>
                <c:pt idx="1985">
                  <c:v>-0.328345</c:v>
                </c:pt>
                <c:pt idx="1986">
                  <c:v>-0.328345</c:v>
                </c:pt>
                <c:pt idx="1987">
                  <c:v>-0.328345</c:v>
                </c:pt>
                <c:pt idx="1988">
                  <c:v>-0.328345</c:v>
                </c:pt>
                <c:pt idx="1989">
                  <c:v>-0.328345</c:v>
                </c:pt>
                <c:pt idx="1990">
                  <c:v>-0.328345</c:v>
                </c:pt>
                <c:pt idx="1991">
                  <c:v>-0.328345</c:v>
                </c:pt>
                <c:pt idx="1992">
                  <c:v>-0.328345</c:v>
                </c:pt>
                <c:pt idx="1993">
                  <c:v>-0.328345</c:v>
                </c:pt>
                <c:pt idx="1994">
                  <c:v>-0.328345</c:v>
                </c:pt>
                <c:pt idx="1995">
                  <c:v>-0.328345</c:v>
                </c:pt>
                <c:pt idx="1996">
                  <c:v>-0.328345</c:v>
                </c:pt>
                <c:pt idx="1997">
                  <c:v>-0.328345</c:v>
                </c:pt>
                <c:pt idx="1998">
                  <c:v>-0.328345</c:v>
                </c:pt>
                <c:pt idx="1999">
                  <c:v>-0.328345</c:v>
                </c:pt>
                <c:pt idx="2000">
                  <c:v>-0.328345</c:v>
                </c:pt>
                <c:pt idx="2001">
                  <c:v>-0.328345</c:v>
                </c:pt>
                <c:pt idx="2002">
                  <c:v>-0.328345</c:v>
                </c:pt>
                <c:pt idx="2003">
                  <c:v>-0.328345</c:v>
                </c:pt>
                <c:pt idx="2004">
                  <c:v>-0.328345</c:v>
                </c:pt>
                <c:pt idx="2005">
                  <c:v>-0.328345</c:v>
                </c:pt>
                <c:pt idx="2006">
                  <c:v>-0.328345</c:v>
                </c:pt>
                <c:pt idx="2007">
                  <c:v>-0.328345</c:v>
                </c:pt>
                <c:pt idx="2008">
                  <c:v>-0.328345</c:v>
                </c:pt>
                <c:pt idx="2009">
                  <c:v>-0.328345</c:v>
                </c:pt>
                <c:pt idx="2010">
                  <c:v>-0.328345</c:v>
                </c:pt>
                <c:pt idx="2011">
                  <c:v>-0.328345</c:v>
                </c:pt>
                <c:pt idx="2012">
                  <c:v>-0.328345</c:v>
                </c:pt>
                <c:pt idx="2013">
                  <c:v>-0.328345</c:v>
                </c:pt>
                <c:pt idx="2014">
                  <c:v>-0.328345</c:v>
                </c:pt>
                <c:pt idx="2015">
                  <c:v>-0.328345</c:v>
                </c:pt>
                <c:pt idx="2016">
                  <c:v>-0.328345</c:v>
                </c:pt>
                <c:pt idx="2017">
                  <c:v>-0.328345</c:v>
                </c:pt>
                <c:pt idx="2018">
                  <c:v>-0.328345</c:v>
                </c:pt>
                <c:pt idx="2019">
                  <c:v>-0.328345</c:v>
                </c:pt>
                <c:pt idx="2020">
                  <c:v>-0.328345</c:v>
                </c:pt>
                <c:pt idx="2021">
                  <c:v>-0.328345</c:v>
                </c:pt>
                <c:pt idx="2022">
                  <c:v>-0.328345</c:v>
                </c:pt>
                <c:pt idx="2023">
                  <c:v>-0.328345</c:v>
                </c:pt>
                <c:pt idx="2024">
                  <c:v>-0.328345</c:v>
                </c:pt>
                <c:pt idx="2025">
                  <c:v>-0.328345</c:v>
                </c:pt>
                <c:pt idx="2026">
                  <c:v>-0.328345</c:v>
                </c:pt>
                <c:pt idx="2027">
                  <c:v>-0.328345</c:v>
                </c:pt>
                <c:pt idx="2028">
                  <c:v>-0.328345</c:v>
                </c:pt>
                <c:pt idx="2029">
                  <c:v>-0.328345</c:v>
                </c:pt>
                <c:pt idx="2030">
                  <c:v>-0.328345</c:v>
                </c:pt>
                <c:pt idx="2031">
                  <c:v>-0.328345</c:v>
                </c:pt>
                <c:pt idx="2032">
                  <c:v>-0.328345</c:v>
                </c:pt>
                <c:pt idx="2033">
                  <c:v>-0.328345</c:v>
                </c:pt>
                <c:pt idx="2034">
                  <c:v>-0.328345</c:v>
                </c:pt>
                <c:pt idx="2035">
                  <c:v>-0.328345</c:v>
                </c:pt>
                <c:pt idx="2036">
                  <c:v>-0.328345</c:v>
                </c:pt>
                <c:pt idx="2037">
                  <c:v>-0.328345</c:v>
                </c:pt>
                <c:pt idx="2038">
                  <c:v>-0.328345</c:v>
                </c:pt>
                <c:pt idx="2039">
                  <c:v>-0.328345</c:v>
                </c:pt>
                <c:pt idx="2040">
                  <c:v>-0.328345</c:v>
                </c:pt>
                <c:pt idx="2041">
                  <c:v>-0.328345</c:v>
                </c:pt>
                <c:pt idx="2042">
                  <c:v>-0.328345</c:v>
                </c:pt>
                <c:pt idx="2043">
                  <c:v>-0.328345</c:v>
                </c:pt>
                <c:pt idx="2044">
                  <c:v>-0.328345</c:v>
                </c:pt>
                <c:pt idx="2045">
                  <c:v>-0.328345</c:v>
                </c:pt>
                <c:pt idx="2046">
                  <c:v>-0.328345</c:v>
                </c:pt>
                <c:pt idx="2047">
                  <c:v>-0.328345</c:v>
                </c:pt>
                <c:pt idx="2048">
                  <c:v>-0.328345</c:v>
                </c:pt>
                <c:pt idx="2049">
                  <c:v>-0.328345</c:v>
                </c:pt>
                <c:pt idx="2050">
                  <c:v>-0.328345</c:v>
                </c:pt>
                <c:pt idx="2051">
                  <c:v>-0.328345</c:v>
                </c:pt>
                <c:pt idx="2052">
                  <c:v>-0.328345</c:v>
                </c:pt>
                <c:pt idx="2053">
                  <c:v>-0.328345</c:v>
                </c:pt>
                <c:pt idx="2054">
                  <c:v>-0.328345</c:v>
                </c:pt>
                <c:pt idx="2055">
                  <c:v>-0.328345</c:v>
                </c:pt>
                <c:pt idx="2056">
                  <c:v>-0.328345</c:v>
                </c:pt>
                <c:pt idx="2057">
                  <c:v>-0.328345</c:v>
                </c:pt>
                <c:pt idx="2058">
                  <c:v>-0.328345</c:v>
                </c:pt>
                <c:pt idx="2059">
                  <c:v>-0.328345</c:v>
                </c:pt>
                <c:pt idx="2060">
                  <c:v>-0.328345</c:v>
                </c:pt>
                <c:pt idx="2061">
                  <c:v>-0.328345</c:v>
                </c:pt>
                <c:pt idx="2062">
                  <c:v>-0.328345</c:v>
                </c:pt>
                <c:pt idx="2063">
                  <c:v>-0.328345</c:v>
                </c:pt>
                <c:pt idx="2064">
                  <c:v>-0.328345</c:v>
                </c:pt>
                <c:pt idx="2065">
                  <c:v>-0.328345</c:v>
                </c:pt>
                <c:pt idx="2066">
                  <c:v>-0.328345</c:v>
                </c:pt>
                <c:pt idx="2067">
                  <c:v>-0.328345</c:v>
                </c:pt>
                <c:pt idx="2068">
                  <c:v>-0.328345</c:v>
                </c:pt>
                <c:pt idx="2069">
                  <c:v>-0.328345</c:v>
                </c:pt>
                <c:pt idx="2070">
                  <c:v>-0.328345</c:v>
                </c:pt>
                <c:pt idx="2071">
                  <c:v>-0.328345</c:v>
                </c:pt>
                <c:pt idx="2072">
                  <c:v>-0.328345</c:v>
                </c:pt>
                <c:pt idx="2073">
                  <c:v>-0.328345</c:v>
                </c:pt>
                <c:pt idx="2074">
                  <c:v>-0.328345</c:v>
                </c:pt>
                <c:pt idx="2075">
                  <c:v>-0.328345</c:v>
                </c:pt>
                <c:pt idx="2076">
                  <c:v>-0.328345</c:v>
                </c:pt>
                <c:pt idx="2077">
                  <c:v>-0.328345</c:v>
                </c:pt>
                <c:pt idx="2078">
                  <c:v>-0.328345</c:v>
                </c:pt>
                <c:pt idx="2079">
                  <c:v>-0.328345</c:v>
                </c:pt>
                <c:pt idx="2080">
                  <c:v>-0.328345</c:v>
                </c:pt>
                <c:pt idx="2081">
                  <c:v>-0.328345</c:v>
                </c:pt>
                <c:pt idx="2082">
                  <c:v>-0.328345</c:v>
                </c:pt>
                <c:pt idx="2083">
                  <c:v>-0.328345</c:v>
                </c:pt>
                <c:pt idx="2084">
                  <c:v>-0.328345</c:v>
                </c:pt>
                <c:pt idx="2085">
                  <c:v>-0.328345</c:v>
                </c:pt>
                <c:pt idx="2086">
                  <c:v>-0.328345</c:v>
                </c:pt>
                <c:pt idx="2087">
                  <c:v>-0.328345</c:v>
                </c:pt>
                <c:pt idx="2088">
                  <c:v>-0.328345</c:v>
                </c:pt>
                <c:pt idx="2089">
                  <c:v>-0.328345</c:v>
                </c:pt>
                <c:pt idx="2090">
                  <c:v>-0.328345</c:v>
                </c:pt>
                <c:pt idx="2091">
                  <c:v>-0.328345</c:v>
                </c:pt>
                <c:pt idx="2092">
                  <c:v>-0.328345</c:v>
                </c:pt>
                <c:pt idx="2093">
                  <c:v>-0.328345</c:v>
                </c:pt>
                <c:pt idx="2094">
                  <c:v>-0.328345</c:v>
                </c:pt>
                <c:pt idx="2095">
                  <c:v>-0.328345</c:v>
                </c:pt>
                <c:pt idx="2096">
                  <c:v>-0.328345</c:v>
                </c:pt>
                <c:pt idx="2097">
                  <c:v>-0.328345</c:v>
                </c:pt>
                <c:pt idx="2098">
                  <c:v>-0.328345</c:v>
                </c:pt>
                <c:pt idx="2099">
                  <c:v>-0.328345</c:v>
                </c:pt>
                <c:pt idx="2100">
                  <c:v>-0.328345</c:v>
                </c:pt>
                <c:pt idx="2101">
                  <c:v>-0.328345</c:v>
                </c:pt>
                <c:pt idx="2102">
                  <c:v>-0.328345</c:v>
                </c:pt>
                <c:pt idx="2103">
                  <c:v>-0.328345</c:v>
                </c:pt>
                <c:pt idx="2104">
                  <c:v>-0.328345</c:v>
                </c:pt>
                <c:pt idx="2105">
                  <c:v>-0.328345</c:v>
                </c:pt>
                <c:pt idx="2106">
                  <c:v>-0.328345</c:v>
                </c:pt>
                <c:pt idx="2107">
                  <c:v>-0.328345</c:v>
                </c:pt>
                <c:pt idx="2108">
                  <c:v>-0.328345</c:v>
                </c:pt>
                <c:pt idx="2109">
                  <c:v>-0.328345</c:v>
                </c:pt>
                <c:pt idx="2110">
                  <c:v>-0.328345</c:v>
                </c:pt>
                <c:pt idx="2111">
                  <c:v>-0.328345</c:v>
                </c:pt>
                <c:pt idx="2112">
                  <c:v>-0.328345</c:v>
                </c:pt>
                <c:pt idx="2113">
                  <c:v>-0.328345</c:v>
                </c:pt>
                <c:pt idx="2114">
                  <c:v>-0.328345</c:v>
                </c:pt>
                <c:pt idx="2115">
                  <c:v>-0.328345</c:v>
                </c:pt>
                <c:pt idx="2116">
                  <c:v>-0.328345</c:v>
                </c:pt>
                <c:pt idx="2117">
                  <c:v>-0.328345</c:v>
                </c:pt>
                <c:pt idx="2118">
                  <c:v>-0.328345</c:v>
                </c:pt>
                <c:pt idx="2119">
                  <c:v>-0.328345</c:v>
                </c:pt>
                <c:pt idx="2120">
                  <c:v>-0.328345</c:v>
                </c:pt>
                <c:pt idx="2121">
                  <c:v>-0.328345</c:v>
                </c:pt>
                <c:pt idx="2122">
                  <c:v>-0.328345</c:v>
                </c:pt>
                <c:pt idx="2123">
                  <c:v>-0.328345</c:v>
                </c:pt>
                <c:pt idx="2124">
                  <c:v>-0.328345</c:v>
                </c:pt>
                <c:pt idx="2125">
                  <c:v>-0.328345</c:v>
                </c:pt>
                <c:pt idx="2126">
                  <c:v>-0.328345</c:v>
                </c:pt>
                <c:pt idx="2127">
                  <c:v>-0.328345</c:v>
                </c:pt>
                <c:pt idx="2128">
                  <c:v>-0.328345</c:v>
                </c:pt>
                <c:pt idx="2129">
                  <c:v>-0.328345</c:v>
                </c:pt>
              </c:numCache>
            </c:numRef>
          </c:xVal>
          <c:yVal>
            <c:numRef>
              <c:f>'1006dorsal_100Hz_2 leisurely WI'!$J$2:$J$2131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5.3765700000000003E-7</c:v>
                </c:pt>
                <c:pt idx="93" formatCode="0.00E+00">
                  <c:v>3.6103800000000001E-6</c:v>
                </c:pt>
                <c:pt idx="94" formatCode="0.00E+00">
                  <c:v>1.28714E-5</c:v>
                </c:pt>
                <c:pt idx="95" formatCode="0.00E+00">
                  <c:v>3.3428700000000001E-5</c:v>
                </c:pt>
                <c:pt idx="96" formatCode="0.00E+00">
                  <c:v>7.2089199999999994E-5</c:v>
                </c:pt>
                <c:pt idx="97">
                  <c:v>1.3798900000000001E-4</c:v>
                </c:pt>
                <c:pt idx="98">
                  <c:v>2.4277599999999999E-4</c:v>
                </c:pt>
                <c:pt idx="99">
                  <c:v>4.0055100000000002E-4</c:v>
                </c:pt>
                <c:pt idx="100">
                  <c:v>6.2883700000000004E-4</c:v>
                </c:pt>
                <c:pt idx="101">
                  <c:v>9.5207699999999996E-4</c:v>
                </c:pt>
                <c:pt idx="102">
                  <c:v>1.4082299999999999E-3</c:v>
                </c:pt>
                <c:pt idx="103">
                  <c:v>2.05083E-3</c:v>
                </c:pt>
                <c:pt idx="104">
                  <c:v>2.93933E-3</c:v>
                </c:pt>
                <c:pt idx="105">
                  <c:v>4.12518E-3</c:v>
                </c:pt>
                <c:pt idx="106">
                  <c:v>5.6449400000000002E-3</c:v>
                </c:pt>
                <c:pt idx="107">
                  <c:v>7.5222800000000001E-3</c:v>
                </c:pt>
                <c:pt idx="108">
                  <c:v>9.7735700000000005E-3</c:v>
                </c:pt>
                <c:pt idx="109">
                  <c:v>1.2411200000000001E-2</c:v>
                </c:pt>
                <c:pt idx="110">
                  <c:v>1.5443E-2</c:v>
                </c:pt>
                <c:pt idx="111">
                  <c:v>1.8870600000000001E-2</c:v>
                </c:pt>
                <c:pt idx="112">
                  <c:v>2.2687800000000001E-2</c:v>
                </c:pt>
                <c:pt idx="113">
                  <c:v>2.6882900000000001E-2</c:v>
                </c:pt>
                <c:pt idx="114">
                  <c:v>3.1439300000000003E-2</c:v>
                </c:pt>
                <c:pt idx="115">
                  <c:v>3.6338599999999999E-2</c:v>
                </c:pt>
                <c:pt idx="116">
                  <c:v>4.1559199999999998E-2</c:v>
                </c:pt>
                <c:pt idx="117">
                  <c:v>4.7075600000000002E-2</c:v>
                </c:pt>
                <c:pt idx="118">
                  <c:v>5.2857399999999999E-2</c:v>
                </c:pt>
                <c:pt idx="119">
                  <c:v>5.8869999999999999E-2</c:v>
                </c:pt>
                <c:pt idx="120">
                  <c:v>6.5076099999999998E-2</c:v>
                </c:pt>
                <c:pt idx="121">
                  <c:v>7.1437E-2</c:v>
                </c:pt>
                <c:pt idx="122">
                  <c:v>7.7914200000000003E-2</c:v>
                </c:pt>
                <c:pt idx="123">
                  <c:v>8.4469600000000006E-2</c:v>
                </c:pt>
                <c:pt idx="124">
                  <c:v>9.1066499999999995E-2</c:v>
                </c:pt>
                <c:pt idx="125">
                  <c:v>9.7670199999999999E-2</c:v>
                </c:pt>
                <c:pt idx="126">
                  <c:v>0.10424700000000001</c:v>
                </c:pt>
                <c:pt idx="127">
                  <c:v>0.110764</c:v>
                </c:pt>
                <c:pt idx="128">
                  <c:v>0.117192</c:v>
                </c:pt>
                <c:pt idx="129">
                  <c:v>0.123502</c:v>
                </c:pt>
                <c:pt idx="130">
                  <c:v>0.129666</c:v>
                </c:pt>
                <c:pt idx="131">
                  <c:v>0.13566</c:v>
                </c:pt>
                <c:pt idx="132">
                  <c:v>0.141458</c:v>
                </c:pt>
                <c:pt idx="133">
                  <c:v>0.147039</c:v>
                </c:pt>
                <c:pt idx="134">
                  <c:v>0.15238199999999999</c:v>
                </c:pt>
                <c:pt idx="135">
                  <c:v>0.15747</c:v>
                </c:pt>
                <c:pt idx="136">
                  <c:v>0.16228600000000001</c:v>
                </c:pt>
                <c:pt idx="137">
                  <c:v>0.16681699999999999</c:v>
                </c:pt>
                <c:pt idx="138">
                  <c:v>0.17105200000000001</c:v>
                </c:pt>
                <c:pt idx="139">
                  <c:v>0.174981</c:v>
                </c:pt>
                <c:pt idx="140">
                  <c:v>0.178596</c:v>
                </c:pt>
                <c:pt idx="141">
                  <c:v>0.18189</c:v>
                </c:pt>
                <c:pt idx="142">
                  <c:v>0.184888</c:v>
                </c:pt>
                <c:pt idx="143">
                  <c:v>0.18765499999999999</c:v>
                </c:pt>
                <c:pt idx="144">
                  <c:v>0.19026299999999999</c:v>
                </c:pt>
                <c:pt idx="145">
                  <c:v>0.19276699999999999</c:v>
                </c:pt>
                <c:pt idx="146">
                  <c:v>0.19520599999999999</c:v>
                </c:pt>
                <c:pt idx="147">
                  <c:v>0.197607</c:v>
                </c:pt>
                <c:pt idx="148">
                  <c:v>0.199989</c:v>
                </c:pt>
                <c:pt idx="149">
                  <c:v>0.20236899999999999</c:v>
                </c:pt>
                <c:pt idx="150">
                  <c:v>0.204758</c:v>
                </c:pt>
                <c:pt idx="151">
                  <c:v>0.20716499999999999</c:v>
                </c:pt>
                <c:pt idx="152">
                  <c:v>0.20959700000000001</c:v>
                </c:pt>
                <c:pt idx="153">
                  <c:v>0.212059</c:v>
                </c:pt>
                <c:pt idx="154">
                  <c:v>0.214556</c:v>
                </c:pt>
                <c:pt idx="155">
                  <c:v>0.21709200000000001</c:v>
                </c:pt>
                <c:pt idx="156">
                  <c:v>0.219669</c:v>
                </c:pt>
                <c:pt idx="157">
                  <c:v>0.22229099999999999</c:v>
                </c:pt>
                <c:pt idx="158">
                  <c:v>0.22229099999999999</c:v>
                </c:pt>
                <c:pt idx="159">
                  <c:v>0.22229099999999999</c:v>
                </c:pt>
                <c:pt idx="160">
                  <c:v>0.22229099999999999</c:v>
                </c:pt>
                <c:pt idx="161">
                  <c:v>0.22229099999999999</c:v>
                </c:pt>
                <c:pt idx="162">
                  <c:v>0.22229099999999999</c:v>
                </c:pt>
                <c:pt idx="163">
                  <c:v>0.22229099999999999</c:v>
                </c:pt>
                <c:pt idx="164">
                  <c:v>0.22262799999999999</c:v>
                </c:pt>
                <c:pt idx="165">
                  <c:v>0.22287399999999999</c:v>
                </c:pt>
                <c:pt idx="166">
                  <c:v>0.22306400000000001</c:v>
                </c:pt>
                <c:pt idx="167">
                  <c:v>0.22323399999999999</c:v>
                </c:pt>
                <c:pt idx="168">
                  <c:v>0.22342999999999999</c:v>
                </c:pt>
                <c:pt idx="169">
                  <c:v>0.223719</c:v>
                </c:pt>
                <c:pt idx="170">
                  <c:v>0.22419600000000001</c:v>
                </c:pt>
                <c:pt idx="171">
                  <c:v>0.224966</c:v>
                </c:pt>
                <c:pt idx="172">
                  <c:v>0.22611700000000001</c:v>
                </c:pt>
                <c:pt idx="173">
                  <c:v>0.22771</c:v>
                </c:pt>
                <c:pt idx="174">
                  <c:v>0.22978000000000001</c:v>
                </c:pt>
                <c:pt idx="175">
                  <c:v>0.23235</c:v>
                </c:pt>
                <c:pt idx="176">
                  <c:v>0.23544200000000001</c:v>
                </c:pt>
                <c:pt idx="177">
                  <c:v>0.239068</c:v>
                </c:pt>
                <c:pt idx="178">
                  <c:v>0.243233</c:v>
                </c:pt>
                <c:pt idx="179">
                  <c:v>0.24793299999999999</c:v>
                </c:pt>
                <c:pt idx="180">
                  <c:v>0.25315300000000002</c:v>
                </c:pt>
                <c:pt idx="181">
                  <c:v>0.25887300000000002</c:v>
                </c:pt>
                <c:pt idx="182">
                  <c:v>0.265065</c:v>
                </c:pt>
                <c:pt idx="183">
                  <c:v>0.27169199999999999</c:v>
                </c:pt>
                <c:pt idx="184">
                  <c:v>0.27870899999999998</c:v>
                </c:pt>
                <c:pt idx="185">
                  <c:v>0.28606399999999998</c:v>
                </c:pt>
                <c:pt idx="186">
                  <c:v>0.29369499999999998</c:v>
                </c:pt>
                <c:pt idx="187">
                  <c:v>0.301535</c:v>
                </c:pt>
                <c:pt idx="188">
                  <c:v>0.30951499999999998</c:v>
                </c:pt>
                <c:pt idx="189">
                  <c:v>0.31756299999999998</c:v>
                </c:pt>
                <c:pt idx="190">
                  <c:v>0.32560699999999998</c:v>
                </c:pt>
                <c:pt idx="191">
                  <c:v>0.33358300000000002</c:v>
                </c:pt>
                <c:pt idx="192">
                  <c:v>0.34142699999999998</c:v>
                </c:pt>
                <c:pt idx="193">
                  <c:v>0.34908099999999997</c:v>
                </c:pt>
                <c:pt idx="194">
                  <c:v>0.356491</c:v>
                </c:pt>
                <c:pt idx="195">
                  <c:v>0.36360300000000001</c:v>
                </c:pt>
                <c:pt idx="196">
                  <c:v>0.37036799999999998</c:v>
                </c:pt>
                <c:pt idx="197">
                  <c:v>0.37674200000000002</c:v>
                </c:pt>
                <c:pt idx="198">
                  <c:v>0.38268400000000002</c:v>
                </c:pt>
                <c:pt idx="199">
                  <c:v>0.38816000000000001</c:v>
                </c:pt>
                <c:pt idx="200">
                  <c:v>0.39314199999999999</c:v>
                </c:pt>
                <c:pt idx="201">
                  <c:v>0.39765099999999998</c:v>
                </c:pt>
                <c:pt idx="202">
                  <c:v>0.40173900000000001</c:v>
                </c:pt>
                <c:pt idx="203">
                  <c:v>0.40544799999999998</c:v>
                </c:pt>
                <c:pt idx="204">
                  <c:v>0.40881099999999998</c:v>
                </c:pt>
                <c:pt idx="205">
                  <c:v>0.411854</c:v>
                </c:pt>
                <c:pt idx="206">
                  <c:v>0.414605</c:v>
                </c:pt>
                <c:pt idx="207">
                  <c:v>0.41711100000000001</c:v>
                </c:pt>
                <c:pt idx="208">
                  <c:v>0.41943200000000003</c:v>
                </c:pt>
                <c:pt idx="209">
                  <c:v>0.42162300000000003</c:v>
                </c:pt>
                <c:pt idx="210">
                  <c:v>0.42372599999999999</c:v>
                </c:pt>
                <c:pt idx="211">
                  <c:v>0.42576700000000001</c:v>
                </c:pt>
                <c:pt idx="212">
                  <c:v>0.42776700000000001</c:v>
                </c:pt>
                <c:pt idx="213">
                  <c:v>0.42974000000000001</c:v>
                </c:pt>
                <c:pt idx="214">
                  <c:v>0.43169800000000003</c:v>
                </c:pt>
                <c:pt idx="215">
                  <c:v>0.43364799999999998</c:v>
                </c:pt>
                <c:pt idx="216">
                  <c:v>0.43559399999999998</c:v>
                </c:pt>
                <c:pt idx="217">
                  <c:v>0.43753999999999998</c:v>
                </c:pt>
                <c:pt idx="218">
                  <c:v>0.43948900000000002</c:v>
                </c:pt>
                <c:pt idx="219">
                  <c:v>0.441444</c:v>
                </c:pt>
                <c:pt idx="220">
                  <c:v>0.44340499999999999</c:v>
                </c:pt>
                <c:pt idx="221">
                  <c:v>0.44537500000000002</c:v>
                </c:pt>
                <c:pt idx="222">
                  <c:v>0.44537500000000002</c:v>
                </c:pt>
                <c:pt idx="223">
                  <c:v>0.44661400000000001</c:v>
                </c:pt>
                <c:pt idx="224">
                  <c:v>0.44751600000000002</c:v>
                </c:pt>
                <c:pt idx="225">
                  <c:v>0.44817800000000002</c:v>
                </c:pt>
                <c:pt idx="226">
                  <c:v>0.44867099999999999</c:v>
                </c:pt>
                <c:pt idx="227">
                  <c:v>0.44905099999999998</c:v>
                </c:pt>
                <c:pt idx="228">
                  <c:v>0.44936199999999998</c:v>
                </c:pt>
                <c:pt idx="229">
                  <c:v>0.44964599999999999</c:v>
                </c:pt>
                <c:pt idx="230">
                  <c:v>0.44993899999999998</c:v>
                </c:pt>
                <c:pt idx="231">
                  <c:v>0.45028699999999999</c:v>
                </c:pt>
                <c:pt idx="232">
                  <c:v>0.45074599999999998</c:v>
                </c:pt>
                <c:pt idx="233">
                  <c:v>0.45138899999999998</c:v>
                </c:pt>
                <c:pt idx="234">
                  <c:v>0.45228600000000002</c:v>
                </c:pt>
                <c:pt idx="235">
                  <c:v>0.45349200000000001</c:v>
                </c:pt>
                <c:pt idx="236">
                  <c:v>0.45503300000000002</c:v>
                </c:pt>
                <c:pt idx="237">
                  <c:v>0.45692500000000003</c:v>
                </c:pt>
                <c:pt idx="238">
                  <c:v>0.45917599999999997</c:v>
                </c:pt>
                <c:pt idx="239">
                  <c:v>0.46178900000000001</c:v>
                </c:pt>
                <c:pt idx="240">
                  <c:v>0.46476200000000001</c:v>
                </c:pt>
                <c:pt idx="241">
                  <c:v>0.46808300000000003</c:v>
                </c:pt>
                <c:pt idx="242">
                  <c:v>0.47172900000000001</c:v>
                </c:pt>
                <c:pt idx="243">
                  <c:v>0.47567500000000001</c:v>
                </c:pt>
                <c:pt idx="244">
                  <c:v>0.47988900000000001</c:v>
                </c:pt>
                <c:pt idx="245">
                  <c:v>0.48433500000000002</c:v>
                </c:pt>
                <c:pt idx="246">
                  <c:v>0.48897600000000002</c:v>
                </c:pt>
                <c:pt idx="247">
                  <c:v>0.49377199999999999</c:v>
                </c:pt>
                <c:pt idx="248">
                  <c:v>0.49867800000000001</c:v>
                </c:pt>
                <c:pt idx="249">
                  <c:v>0.50364799999999998</c:v>
                </c:pt>
                <c:pt idx="250">
                  <c:v>0.50863499999999995</c:v>
                </c:pt>
                <c:pt idx="251">
                  <c:v>0.51359500000000002</c:v>
                </c:pt>
                <c:pt idx="252">
                  <c:v>0.51848300000000003</c:v>
                </c:pt>
                <c:pt idx="253">
                  <c:v>0.52325200000000005</c:v>
                </c:pt>
                <c:pt idx="254">
                  <c:v>0.52785800000000005</c:v>
                </c:pt>
                <c:pt idx="255">
                  <c:v>0.53225699999999998</c:v>
                </c:pt>
                <c:pt idx="256">
                  <c:v>0.536408</c:v>
                </c:pt>
                <c:pt idx="257">
                  <c:v>0.54027700000000001</c:v>
                </c:pt>
                <c:pt idx="258">
                  <c:v>0.54383599999999999</c:v>
                </c:pt>
                <c:pt idx="259">
                  <c:v>0.54706200000000005</c:v>
                </c:pt>
                <c:pt idx="260">
                  <c:v>0.54993899999999996</c:v>
                </c:pt>
                <c:pt idx="261">
                  <c:v>0.55245100000000003</c:v>
                </c:pt>
                <c:pt idx="262">
                  <c:v>0.55458700000000005</c:v>
                </c:pt>
                <c:pt idx="263">
                  <c:v>0.55633600000000005</c:v>
                </c:pt>
                <c:pt idx="264">
                  <c:v>0.55769199999999997</c:v>
                </c:pt>
                <c:pt idx="265">
                  <c:v>0.55869000000000002</c:v>
                </c:pt>
                <c:pt idx="266">
                  <c:v>0.55941600000000002</c:v>
                </c:pt>
                <c:pt idx="267">
                  <c:v>0.55994299999999997</c:v>
                </c:pt>
                <c:pt idx="268">
                  <c:v>0.56032599999999999</c:v>
                </c:pt>
                <c:pt idx="269">
                  <c:v>0.56060500000000002</c:v>
                </c:pt>
                <c:pt idx="270">
                  <c:v>0.56080700000000006</c:v>
                </c:pt>
                <c:pt idx="271">
                  <c:v>0.56095499999999998</c:v>
                </c:pt>
                <c:pt idx="272">
                  <c:v>0.56106199999999995</c:v>
                </c:pt>
                <c:pt idx="273">
                  <c:v>0.56113900000000005</c:v>
                </c:pt>
                <c:pt idx="274">
                  <c:v>0.56119600000000003</c:v>
                </c:pt>
                <c:pt idx="275">
                  <c:v>0.56123699999999999</c:v>
                </c:pt>
                <c:pt idx="276">
                  <c:v>0.56126699999999996</c:v>
                </c:pt>
                <c:pt idx="277">
                  <c:v>0.56128800000000001</c:v>
                </c:pt>
                <c:pt idx="278">
                  <c:v>0.56130400000000003</c:v>
                </c:pt>
                <c:pt idx="279">
                  <c:v>0.56131500000000001</c:v>
                </c:pt>
                <c:pt idx="280">
                  <c:v>0.56132400000000005</c:v>
                </c:pt>
                <c:pt idx="281">
                  <c:v>0.56133</c:v>
                </c:pt>
                <c:pt idx="282">
                  <c:v>0.56133</c:v>
                </c:pt>
                <c:pt idx="283">
                  <c:v>0.56133</c:v>
                </c:pt>
                <c:pt idx="284">
                  <c:v>0.56133</c:v>
                </c:pt>
                <c:pt idx="285">
                  <c:v>0.56133</c:v>
                </c:pt>
                <c:pt idx="286">
                  <c:v>0.56133</c:v>
                </c:pt>
                <c:pt idx="287">
                  <c:v>0.56133</c:v>
                </c:pt>
                <c:pt idx="288">
                  <c:v>0.56133200000000005</c:v>
                </c:pt>
                <c:pt idx="289">
                  <c:v>0.56133500000000003</c:v>
                </c:pt>
                <c:pt idx="290">
                  <c:v>0.56134099999999998</c:v>
                </c:pt>
                <c:pt idx="291">
                  <c:v>0.56135599999999997</c:v>
                </c:pt>
                <c:pt idx="292">
                  <c:v>0.561392</c:v>
                </c:pt>
                <c:pt idx="293">
                  <c:v>0.56147599999999998</c:v>
                </c:pt>
                <c:pt idx="294">
                  <c:v>0.56165900000000002</c:v>
                </c:pt>
                <c:pt idx="295">
                  <c:v>0.56200899999999998</c:v>
                </c:pt>
                <c:pt idx="296">
                  <c:v>0.56259700000000001</c:v>
                </c:pt>
                <c:pt idx="297">
                  <c:v>0.56347999999999998</c:v>
                </c:pt>
                <c:pt idx="298">
                  <c:v>0.56468700000000005</c:v>
                </c:pt>
                <c:pt idx="299">
                  <c:v>0.56622499999999998</c:v>
                </c:pt>
                <c:pt idx="300">
                  <c:v>0.56809799999999999</c:v>
                </c:pt>
                <c:pt idx="301">
                  <c:v>0.57030499999999995</c:v>
                </c:pt>
                <c:pt idx="302">
                  <c:v>0.57284000000000002</c:v>
                </c:pt>
                <c:pt idx="303">
                  <c:v>0.57569300000000001</c:v>
                </c:pt>
                <c:pt idx="304">
                  <c:v>0.578847</c:v>
                </c:pt>
                <c:pt idx="305">
                  <c:v>0.58227700000000004</c:v>
                </c:pt>
                <c:pt idx="306">
                  <c:v>0.585955</c:v>
                </c:pt>
                <c:pt idx="307">
                  <c:v>0.58985299999999996</c:v>
                </c:pt>
                <c:pt idx="308">
                  <c:v>0.59393600000000002</c:v>
                </c:pt>
                <c:pt idx="309">
                  <c:v>0.59817100000000001</c:v>
                </c:pt>
                <c:pt idx="310">
                  <c:v>0.60251699999999997</c:v>
                </c:pt>
                <c:pt idx="311">
                  <c:v>0.60693399999999997</c:v>
                </c:pt>
                <c:pt idx="312">
                  <c:v>0.61138099999999995</c:v>
                </c:pt>
                <c:pt idx="313">
                  <c:v>0.61581799999999998</c:v>
                </c:pt>
                <c:pt idx="314">
                  <c:v>0.62021000000000004</c:v>
                </c:pt>
                <c:pt idx="315">
                  <c:v>0.62451900000000005</c:v>
                </c:pt>
                <c:pt idx="316">
                  <c:v>0.62871100000000002</c:v>
                </c:pt>
                <c:pt idx="317">
                  <c:v>0.63275199999999998</c:v>
                </c:pt>
                <c:pt idx="318">
                  <c:v>0.63661100000000004</c:v>
                </c:pt>
                <c:pt idx="319">
                  <c:v>0.64025900000000002</c:v>
                </c:pt>
                <c:pt idx="320">
                  <c:v>0.64366900000000005</c:v>
                </c:pt>
                <c:pt idx="321">
                  <c:v>0.646814</c:v>
                </c:pt>
                <c:pt idx="322">
                  <c:v>0.649671</c:v>
                </c:pt>
                <c:pt idx="323">
                  <c:v>0.65221700000000005</c:v>
                </c:pt>
                <c:pt idx="324">
                  <c:v>0.65442800000000001</c:v>
                </c:pt>
                <c:pt idx="325">
                  <c:v>0.656281</c:v>
                </c:pt>
                <c:pt idx="326">
                  <c:v>0.65774600000000005</c:v>
                </c:pt>
                <c:pt idx="327">
                  <c:v>0.65883700000000001</c:v>
                </c:pt>
                <c:pt idx="328">
                  <c:v>0.65963000000000005</c:v>
                </c:pt>
                <c:pt idx="329">
                  <c:v>0.66020599999999996</c:v>
                </c:pt>
                <c:pt idx="330">
                  <c:v>0.66062799999999999</c:v>
                </c:pt>
                <c:pt idx="331">
                  <c:v>0.66094200000000003</c:v>
                </c:pt>
                <c:pt idx="332">
                  <c:v>0.66117899999999996</c:v>
                </c:pt>
                <c:pt idx="333">
                  <c:v>0.66136200000000001</c:v>
                </c:pt>
                <c:pt idx="334">
                  <c:v>0.66150699999999996</c:v>
                </c:pt>
                <c:pt idx="335">
                  <c:v>0.66162299999999996</c:v>
                </c:pt>
                <c:pt idx="336">
                  <c:v>0.66172200000000003</c:v>
                </c:pt>
                <c:pt idx="337">
                  <c:v>0.66180899999999998</c:v>
                </c:pt>
                <c:pt idx="338">
                  <c:v>0.66188899999999995</c:v>
                </c:pt>
                <c:pt idx="339">
                  <c:v>0.66196699999999997</c:v>
                </c:pt>
                <c:pt idx="340">
                  <c:v>0.66204600000000002</c:v>
                </c:pt>
                <c:pt idx="341">
                  <c:v>0.66212700000000002</c:v>
                </c:pt>
                <c:pt idx="342">
                  <c:v>0.66221200000000002</c:v>
                </c:pt>
                <c:pt idx="343">
                  <c:v>0.662304</c:v>
                </c:pt>
                <c:pt idx="344">
                  <c:v>0.662304</c:v>
                </c:pt>
                <c:pt idx="345">
                  <c:v>0.662304</c:v>
                </c:pt>
                <c:pt idx="346">
                  <c:v>0.662304</c:v>
                </c:pt>
                <c:pt idx="347">
                  <c:v>0.662304</c:v>
                </c:pt>
                <c:pt idx="348">
                  <c:v>0.662327</c:v>
                </c:pt>
                <c:pt idx="349">
                  <c:v>0.66234400000000004</c:v>
                </c:pt>
                <c:pt idx="350">
                  <c:v>0.66235699999999997</c:v>
                </c:pt>
                <c:pt idx="351">
                  <c:v>0.66237000000000001</c:v>
                </c:pt>
                <c:pt idx="352">
                  <c:v>0.66238699999999995</c:v>
                </c:pt>
                <c:pt idx="353">
                  <c:v>0.66242199999999996</c:v>
                </c:pt>
                <c:pt idx="354">
                  <c:v>0.66250100000000001</c:v>
                </c:pt>
                <c:pt idx="355">
                  <c:v>0.66267299999999996</c:v>
                </c:pt>
                <c:pt idx="356">
                  <c:v>0.662999</c:v>
                </c:pt>
                <c:pt idx="357">
                  <c:v>0.66353700000000004</c:v>
                </c:pt>
                <c:pt idx="358">
                  <c:v>0.66432599999999997</c:v>
                </c:pt>
                <c:pt idx="359">
                  <c:v>0.66538799999999998</c:v>
                </c:pt>
                <c:pt idx="360">
                  <c:v>0.66673199999999999</c:v>
                </c:pt>
                <c:pt idx="361">
                  <c:v>0.66836899999999999</c:v>
                </c:pt>
                <c:pt idx="362">
                  <c:v>0.67030299999999998</c:v>
                </c:pt>
                <c:pt idx="363">
                  <c:v>0.67253499999999999</c:v>
                </c:pt>
                <c:pt idx="364">
                  <c:v>0.67505899999999996</c:v>
                </c:pt>
                <c:pt idx="365">
                  <c:v>0.67785899999999999</c:v>
                </c:pt>
                <c:pt idx="366">
                  <c:v>0.68091199999999996</c:v>
                </c:pt>
                <c:pt idx="367">
                  <c:v>0.68419099999999999</c:v>
                </c:pt>
                <c:pt idx="368">
                  <c:v>0.68766499999999997</c:v>
                </c:pt>
                <c:pt idx="369">
                  <c:v>0.69129499999999999</c:v>
                </c:pt>
                <c:pt idx="370">
                  <c:v>0.69504100000000002</c:v>
                </c:pt>
                <c:pt idx="371">
                  <c:v>0.69885900000000001</c:v>
                </c:pt>
                <c:pt idx="372">
                  <c:v>0.70270299999999997</c:v>
                </c:pt>
                <c:pt idx="373">
                  <c:v>0.70652400000000004</c:v>
                </c:pt>
                <c:pt idx="374">
                  <c:v>0.71027200000000001</c:v>
                </c:pt>
                <c:pt idx="375">
                  <c:v>0.71389599999999998</c:v>
                </c:pt>
                <c:pt idx="376">
                  <c:v>0.71734399999999998</c:v>
                </c:pt>
                <c:pt idx="377">
                  <c:v>0.72056699999999996</c:v>
                </c:pt>
                <c:pt idx="378">
                  <c:v>0.72351600000000005</c:v>
                </c:pt>
                <c:pt idx="379">
                  <c:v>0.72614100000000004</c:v>
                </c:pt>
                <c:pt idx="380">
                  <c:v>0.72839799999999999</c:v>
                </c:pt>
                <c:pt idx="381">
                  <c:v>0.73024299999999998</c:v>
                </c:pt>
                <c:pt idx="382">
                  <c:v>0.73164899999999999</c:v>
                </c:pt>
                <c:pt idx="383">
                  <c:v>0.73267099999999996</c:v>
                </c:pt>
                <c:pt idx="384">
                  <c:v>0.73341299999999998</c:v>
                </c:pt>
                <c:pt idx="385">
                  <c:v>0.73395200000000005</c:v>
                </c:pt>
                <c:pt idx="386">
                  <c:v>0.734344</c:v>
                </c:pt>
                <c:pt idx="387">
                  <c:v>0.73462899999999998</c:v>
                </c:pt>
                <c:pt idx="388">
                  <c:v>0.73483500000000002</c:v>
                </c:pt>
                <c:pt idx="389">
                  <c:v>0.73498600000000003</c:v>
                </c:pt>
                <c:pt idx="390">
                  <c:v>0.73509500000000005</c:v>
                </c:pt>
                <c:pt idx="391">
                  <c:v>0.73517399999999999</c:v>
                </c:pt>
                <c:pt idx="392">
                  <c:v>0.735232</c:v>
                </c:pt>
                <c:pt idx="393">
                  <c:v>0.73527399999999998</c:v>
                </c:pt>
                <c:pt idx="394">
                  <c:v>0.73530399999999996</c:v>
                </c:pt>
                <c:pt idx="395">
                  <c:v>0.73532600000000004</c:v>
                </c:pt>
                <c:pt idx="396">
                  <c:v>0.73534200000000005</c:v>
                </c:pt>
                <c:pt idx="397">
                  <c:v>0.73535399999999995</c:v>
                </c:pt>
                <c:pt idx="398">
                  <c:v>0.73536199999999996</c:v>
                </c:pt>
                <c:pt idx="399">
                  <c:v>0.73536800000000002</c:v>
                </c:pt>
                <c:pt idx="400">
                  <c:v>0.73537300000000005</c:v>
                </c:pt>
                <c:pt idx="401">
                  <c:v>0.73537600000000003</c:v>
                </c:pt>
                <c:pt idx="402">
                  <c:v>0.735379</c:v>
                </c:pt>
                <c:pt idx="403">
                  <c:v>0.73538000000000003</c:v>
                </c:pt>
                <c:pt idx="404">
                  <c:v>0.73538199999999998</c:v>
                </c:pt>
                <c:pt idx="405">
                  <c:v>0.73538199999999998</c:v>
                </c:pt>
                <c:pt idx="406">
                  <c:v>0.73538199999999998</c:v>
                </c:pt>
                <c:pt idx="407">
                  <c:v>0.73538199999999998</c:v>
                </c:pt>
                <c:pt idx="408">
                  <c:v>0.73538199999999998</c:v>
                </c:pt>
                <c:pt idx="409">
                  <c:v>0.73538199999999998</c:v>
                </c:pt>
                <c:pt idx="410">
                  <c:v>0.73538199999999998</c:v>
                </c:pt>
                <c:pt idx="411">
                  <c:v>0.73538400000000004</c:v>
                </c:pt>
                <c:pt idx="412">
                  <c:v>0.73539600000000005</c:v>
                </c:pt>
                <c:pt idx="413">
                  <c:v>0.73544399999999999</c:v>
                </c:pt>
                <c:pt idx="414">
                  <c:v>0.73557499999999998</c:v>
                </c:pt>
                <c:pt idx="415">
                  <c:v>0.73586499999999999</c:v>
                </c:pt>
                <c:pt idx="416">
                  <c:v>0.73640000000000005</c:v>
                </c:pt>
                <c:pt idx="417">
                  <c:v>0.73725600000000002</c:v>
                </c:pt>
                <c:pt idx="418">
                  <c:v>0.73848599999999998</c:v>
                </c:pt>
                <c:pt idx="419">
                  <c:v>0.74012699999999998</c:v>
                </c:pt>
                <c:pt idx="420">
                  <c:v>0.74220399999999997</c:v>
                </c:pt>
                <c:pt idx="421">
                  <c:v>0.74473999999999996</c:v>
                </c:pt>
                <c:pt idx="422">
                  <c:v>0.74774700000000005</c:v>
                </c:pt>
                <c:pt idx="423">
                  <c:v>0.75123300000000004</c:v>
                </c:pt>
                <c:pt idx="424">
                  <c:v>0.75519899999999995</c:v>
                </c:pt>
                <c:pt idx="425">
                  <c:v>0.75963599999999998</c:v>
                </c:pt>
                <c:pt idx="426">
                  <c:v>0.76453199999999999</c:v>
                </c:pt>
                <c:pt idx="427">
                  <c:v>0.76986600000000005</c:v>
                </c:pt>
                <c:pt idx="428">
                  <c:v>0.77560899999999999</c:v>
                </c:pt>
                <c:pt idx="429">
                  <c:v>0.781725</c:v>
                </c:pt>
                <c:pt idx="430">
                  <c:v>0.78817099999999995</c:v>
                </c:pt>
                <c:pt idx="431">
                  <c:v>0.79489900000000002</c:v>
                </c:pt>
                <c:pt idx="432">
                  <c:v>0.80185600000000001</c:v>
                </c:pt>
                <c:pt idx="433">
                  <c:v>0.80898300000000001</c:v>
                </c:pt>
                <c:pt idx="434">
                  <c:v>0.816222</c:v>
                </c:pt>
                <c:pt idx="435">
                  <c:v>0.82351200000000002</c:v>
                </c:pt>
                <c:pt idx="436">
                  <c:v>0.830793</c:v>
                </c:pt>
                <c:pt idx="437">
                  <c:v>0.838009</c:v>
                </c:pt>
                <c:pt idx="438">
                  <c:v>0.845105</c:v>
                </c:pt>
                <c:pt idx="439">
                  <c:v>0.85202999999999995</c:v>
                </c:pt>
                <c:pt idx="440">
                  <c:v>0.85873200000000005</c:v>
                </c:pt>
                <c:pt idx="441">
                  <c:v>0.86516499999999996</c:v>
                </c:pt>
                <c:pt idx="442">
                  <c:v>0.871286</c:v>
                </c:pt>
                <c:pt idx="443">
                  <c:v>0.87705500000000003</c:v>
                </c:pt>
                <c:pt idx="444">
                  <c:v>0.88243899999999997</c:v>
                </c:pt>
                <c:pt idx="445">
                  <c:v>0.88741000000000003</c:v>
                </c:pt>
                <c:pt idx="446">
                  <c:v>0.89194499999999999</c:v>
                </c:pt>
                <c:pt idx="447">
                  <c:v>0.89602300000000001</c:v>
                </c:pt>
                <c:pt idx="448">
                  <c:v>0.89962799999999998</c:v>
                </c:pt>
                <c:pt idx="449">
                  <c:v>0.90273899999999996</c:v>
                </c:pt>
                <c:pt idx="450">
                  <c:v>0.90533699999999995</c:v>
                </c:pt>
                <c:pt idx="451">
                  <c:v>0.90740600000000005</c:v>
                </c:pt>
                <c:pt idx="452">
                  <c:v>0.90896100000000002</c:v>
                </c:pt>
                <c:pt idx="453">
                  <c:v>0.91008999999999995</c:v>
                </c:pt>
                <c:pt idx="454">
                  <c:v>0.91091</c:v>
                </c:pt>
                <c:pt idx="455">
                  <c:v>0.91150600000000004</c:v>
                </c:pt>
                <c:pt idx="456">
                  <c:v>0.91193900000000006</c:v>
                </c:pt>
                <c:pt idx="457">
                  <c:v>0.91225400000000001</c:v>
                </c:pt>
                <c:pt idx="458">
                  <c:v>0.91248300000000004</c:v>
                </c:pt>
                <c:pt idx="459">
                  <c:v>0.91264900000000004</c:v>
                </c:pt>
                <c:pt idx="460">
                  <c:v>0.91276999999999997</c:v>
                </c:pt>
                <c:pt idx="461">
                  <c:v>0.91285700000000003</c:v>
                </c:pt>
                <c:pt idx="462">
                  <c:v>0.91292099999999998</c:v>
                </c:pt>
                <c:pt idx="463">
                  <c:v>0.91296699999999997</c:v>
                </c:pt>
                <c:pt idx="464">
                  <c:v>0.91300099999999995</c:v>
                </c:pt>
                <c:pt idx="465">
                  <c:v>0.91302499999999998</c:v>
                </c:pt>
                <c:pt idx="466">
                  <c:v>0.91304300000000005</c:v>
                </c:pt>
                <c:pt idx="467">
                  <c:v>0.91305599999999998</c:v>
                </c:pt>
                <c:pt idx="468">
                  <c:v>0.91306500000000002</c:v>
                </c:pt>
                <c:pt idx="469">
                  <c:v>0.91307300000000002</c:v>
                </c:pt>
                <c:pt idx="470">
                  <c:v>0.91308199999999995</c:v>
                </c:pt>
                <c:pt idx="471">
                  <c:v>0.91309799999999997</c:v>
                </c:pt>
                <c:pt idx="472">
                  <c:v>0.91312800000000005</c:v>
                </c:pt>
                <c:pt idx="473">
                  <c:v>0.91317999999999999</c:v>
                </c:pt>
                <c:pt idx="474">
                  <c:v>0.91326799999999997</c:v>
                </c:pt>
                <c:pt idx="475">
                  <c:v>0.913408</c:v>
                </c:pt>
                <c:pt idx="476">
                  <c:v>0.91362500000000002</c:v>
                </c:pt>
                <c:pt idx="477">
                  <c:v>0.91396100000000002</c:v>
                </c:pt>
                <c:pt idx="478">
                  <c:v>0.91448200000000002</c:v>
                </c:pt>
                <c:pt idx="479">
                  <c:v>0.915265</c:v>
                </c:pt>
                <c:pt idx="480">
                  <c:v>0.916381</c:v>
                </c:pt>
                <c:pt idx="481">
                  <c:v>0.91788400000000003</c:v>
                </c:pt>
                <c:pt idx="482">
                  <c:v>0.91981100000000005</c:v>
                </c:pt>
                <c:pt idx="483">
                  <c:v>0.92219200000000001</c:v>
                </c:pt>
                <c:pt idx="484">
                  <c:v>0.92505000000000004</c:v>
                </c:pt>
                <c:pt idx="485">
                  <c:v>0.92840400000000001</c:v>
                </c:pt>
                <c:pt idx="486">
                  <c:v>0.93226399999999998</c:v>
                </c:pt>
                <c:pt idx="487">
                  <c:v>0.93662800000000002</c:v>
                </c:pt>
                <c:pt idx="488">
                  <c:v>0.94148699999999996</c:v>
                </c:pt>
                <c:pt idx="489">
                  <c:v>0.94682200000000005</c:v>
                </c:pt>
                <c:pt idx="490">
                  <c:v>0.95260900000000004</c:v>
                </c:pt>
                <c:pt idx="491">
                  <c:v>0.95881899999999998</c:v>
                </c:pt>
                <c:pt idx="492">
                  <c:v>0.96541699999999997</c:v>
                </c:pt>
                <c:pt idx="493">
                  <c:v>0.97236299999999998</c:v>
                </c:pt>
                <c:pt idx="494">
                  <c:v>0.97961299999999996</c:v>
                </c:pt>
                <c:pt idx="495">
                  <c:v>0.98711800000000005</c:v>
                </c:pt>
                <c:pt idx="496">
                  <c:v>0.99482199999999998</c:v>
                </c:pt>
                <c:pt idx="497">
                  <c:v>1.00267</c:v>
                </c:pt>
                <c:pt idx="498">
                  <c:v>1.0105999999999999</c:v>
                </c:pt>
                <c:pt idx="499">
                  <c:v>1.0185500000000001</c:v>
                </c:pt>
                <c:pt idx="500">
                  <c:v>1.0264599999999999</c:v>
                </c:pt>
                <c:pt idx="501">
                  <c:v>1.0342800000000001</c:v>
                </c:pt>
                <c:pt idx="502">
                  <c:v>1.04196</c:v>
                </c:pt>
                <c:pt idx="503">
                  <c:v>1.0494399999999999</c:v>
                </c:pt>
                <c:pt idx="504">
                  <c:v>1.0566800000000001</c:v>
                </c:pt>
                <c:pt idx="505">
                  <c:v>1.0636300000000001</c:v>
                </c:pt>
                <c:pt idx="506">
                  <c:v>1.0702499999999999</c:v>
                </c:pt>
                <c:pt idx="507">
                  <c:v>1.0765</c:v>
                </c:pt>
                <c:pt idx="508">
                  <c:v>1.0823499999999999</c:v>
                </c:pt>
                <c:pt idx="509">
                  <c:v>1.0877600000000001</c:v>
                </c:pt>
                <c:pt idx="510">
                  <c:v>1.0927100000000001</c:v>
                </c:pt>
                <c:pt idx="511">
                  <c:v>1.0972299999999999</c:v>
                </c:pt>
                <c:pt idx="512">
                  <c:v>1.10137</c:v>
                </c:pt>
                <c:pt idx="513">
                  <c:v>1.1051599999999999</c:v>
                </c:pt>
                <c:pt idx="514">
                  <c:v>1.1086499999999999</c:v>
                </c:pt>
                <c:pt idx="515">
                  <c:v>1.1118600000000001</c:v>
                </c:pt>
                <c:pt idx="516">
                  <c:v>1.1148499999999999</c:v>
                </c:pt>
                <c:pt idx="517">
                  <c:v>1.1176600000000001</c:v>
                </c:pt>
                <c:pt idx="518">
                  <c:v>1.12035</c:v>
                </c:pt>
                <c:pt idx="519">
                  <c:v>1.12296</c:v>
                </c:pt>
                <c:pt idx="520">
                  <c:v>1.12551</c:v>
                </c:pt>
                <c:pt idx="521">
                  <c:v>1.1280300000000001</c:v>
                </c:pt>
                <c:pt idx="522">
                  <c:v>1.1305400000000001</c:v>
                </c:pt>
                <c:pt idx="523">
                  <c:v>1.13303</c:v>
                </c:pt>
                <c:pt idx="524">
                  <c:v>1.1355299999999999</c:v>
                </c:pt>
                <c:pt idx="525">
                  <c:v>1.1380300000000001</c:v>
                </c:pt>
                <c:pt idx="526">
                  <c:v>1.1405400000000001</c:v>
                </c:pt>
                <c:pt idx="527">
                  <c:v>1.14307</c:v>
                </c:pt>
                <c:pt idx="528">
                  <c:v>1.1456299999999999</c:v>
                </c:pt>
                <c:pt idx="529">
                  <c:v>1.1482000000000001</c:v>
                </c:pt>
                <c:pt idx="530">
                  <c:v>1.1508100000000001</c:v>
                </c:pt>
                <c:pt idx="531">
                  <c:v>1.15344</c:v>
                </c:pt>
                <c:pt idx="532">
                  <c:v>1.15611</c:v>
                </c:pt>
                <c:pt idx="533">
                  <c:v>1.15611</c:v>
                </c:pt>
                <c:pt idx="534">
                  <c:v>1.15611</c:v>
                </c:pt>
                <c:pt idx="535">
                  <c:v>1.15734</c:v>
                </c:pt>
                <c:pt idx="536">
                  <c:v>1.1582300000000001</c:v>
                </c:pt>
                <c:pt idx="537">
                  <c:v>1.1588799999999999</c:v>
                </c:pt>
                <c:pt idx="538">
                  <c:v>1.15937</c:v>
                </c:pt>
                <c:pt idx="539">
                  <c:v>1.15974</c:v>
                </c:pt>
                <c:pt idx="540">
                  <c:v>1.16004</c:v>
                </c:pt>
                <c:pt idx="541">
                  <c:v>1.16031</c:v>
                </c:pt>
                <c:pt idx="542">
                  <c:v>1.16059</c:v>
                </c:pt>
                <c:pt idx="543">
                  <c:v>1.1609499999999999</c:v>
                </c:pt>
                <c:pt idx="544">
                  <c:v>1.1614599999999999</c:v>
                </c:pt>
                <c:pt idx="545">
                  <c:v>1.1621999999999999</c:v>
                </c:pt>
                <c:pt idx="546">
                  <c:v>1.1632400000000001</c:v>
                </c:pt>
                <c:pt idx="547">
                  <c:v>1.16462</c:v>
                </c:pt>
                <c:pt idx="548">
                  <c:v>1.1663699999999999</c:v>
                </c:pt>
                <c:pt idx="549">
                  <c:v>1.16852</c:v>
                </c:pt>
                <c:pt idx="550">
                  <c:v>1.17109</c:v>
                </c:pt>
                <c:pt idx="551">
                  <c:v>1.17408</c:v>
                </c:pt>
                <c:pt idx="552">
                  <c:v>1.1775100000000001</c:v>
                </c:pt>
                <c:pt idx="553">
                  <c:v>1.18137</c:v>
                </c:pt>
                <c:pt idx="554">
                  <c:v>1.18564</c:v>
                </c:pt>
                <c:pt idx="555">
                  <c:v>1.19031</c:v>
                </c:pt>
                <c:pt idx="556">
                  <c:v>1.1953400000000001</c:v>
                </c:pt>
                <c:pt idx="557">
                  <c:v>1.20072</c:v>
                </c:pt>
                <c:pt idx="558">
                  <c:v>1.2063900000000001</c:v>
                </c:pt>
                <c:pt idx="559">
                  <c:v>1.2123200000000001</c:v>
                </c:pt>
                <c:pt idx="560">
                  <c:v>1.21845</c:v>
                </c:pt>
                <c:pt idx="561">
                  <c:v>1.22472</c:v>
                </c:pt>
                <c:pt idx="562">
                  <c:v>1.23109</c:v>
                </c:pt>
                <c:pt idx="563">
                  <c:v>1.2375</c:v>
                </c:pt>
                <c:pt idx="564">
                  <c:v>1.2439</c:v>
                </c:pt>
                <c:pt idx="565">
                  <c:v>1.2502200000000001</c:v>
                </c:pt>
                <c:pt idx="566">
                  <c:v>1.25641</c:v>
                </c:pt>
                <c:pt idx="567">
                  <c:v>1.26244</c:v>
                </c:pt>
                <c:pt idx="568">
                  <c:v>1.2682500000000001</c:v>
                </c:pt>
                <c:pt idx="569">
                  <c:v>1.2738100000000001</c:v>
                </c:pt>
                <c:pt idx="570">
                  <c:v>1.27908</c:v>
                </c:pt>
                <c:pt idx="571">
                  <c:v>1.2840199999999999</c:v>
                </c:pt>
                <c:pt idx="572">
                  <c:v>1.2886200000000001</c:v>
                </c:pt>
                <c:pt idx="573">
                  <c:v>1.2928299999999999</c:v>
                </c:pt>
                <c:pt idx="574">
                  <c:v>1.2966500000000001</c:v>
                </c:pt>
                <c:pt idx="575">
                  <c:v>1.30006</c:v>
                </c:pt>
                <c:pt idx="576">
                  <c:v>1.3030299999999999</c:v>
                </c:pt>
                <c:pt idx="577">
                  <c:v>1.30559</c:v>
                </c:pt>
                <c:pt idx="578">
                  <c:v>1.30779</c:v>
                </c:pt>
                <c:pt idx="579">
                  <c:v>1.30966</c:v>
                </c:pt>
                <c:pt idx="580">
                  <c:v>1.31125</c:v>
                </c:pt>
                <c:pt idx="581">
                  <c:v>1.31263</c:v>
                </c:pt>
                <c:pt idx="582">
                  <c:v>1.3138399999999999</c:v>
                </c:pt>
                <c:pt idx="583">
                  <c:v>1.3149500000000001</c:v>
                </c:pt>
                <c:pt idx="584">
                  <c:v>1.3159799999999999</c:v>
                </c:pt>
                <c:pt idx="585">
                  <c:v>1.31694</c:v>
                </c:pt>
                <c:pt idx="586">
                  <c:v>1.31786</c:v>
                </c:pt>
                <c:pt idx="587">
                  <c:v>1.3187500000000001</c:v>
                </c:pt>
                <c:pt idx="588">
                  <c:v>1.3196099999999999</c:v>
                </c:pt>
                <c:pt idx="589">
                  <c:v>1.3204499999999999</c:v>
                </c:pt>
                <c:pt idx="590">
                  <c:v>1.32128</c:v>
                </c:pt>
                <c:pt idx="591">
                  <c:v>1.3221000000000001</c:v>
                </c:pt>
                <c:pt idx="592">
                  <c:v>1.3229200000000001</c:v>
                </c:pt>
                <c:pt idx="593">
                  <c:v>1.3237300000000001</c:v>
                </c:pt>
                <c:pt idx="594">
                  <c:v>1.32453</c:v>
                </c:pt>
                <c:pt idx="595">
                  <c:v>1.32534</c:v>
                </c:pt>
                <c:pt idx="596">
                  <c:v>1.32534</c:v>
                </c:pt>
                <c:pt idx="597">
                  <c:v>1.32534</c:v>
                </c:pt>
                <c:pt idx="598">
                  <c:v>1.32534</c:v>
                </c:pt>
                <c:pt idx="599">
                  <c:v>1.32534</c:v>
                </c:pt>
                <c:pt idx="600">
                  <c:v>1.3255399999999999</c:v>
                </c:pt>
                <c:pt idx="601">
                  <c:v>1.32568</c:v>
                </c:pt>
                <c:pt idx="602">
                  <c:v>1.3258000000000001</c:v>
                </c:pt>
                <c:pt idx="603">
                  <c:v>1.3259000000000001</c:v>
                </c:pt>
                <c:pt idx="604">
                  <c:v>1.3260099999999999</c:v>
                </c:pt>
                <c:pt idx="605">
                  <c:v>1.32616</c:v>
                </c:pt>
                <c:pt idx="606">
                  <c:v>1.32636</c:v>
                </c:pt>
                <c:pt idx="607">
                  <c:v>1.3267</c:v>
                </c:pt>
                <c:pt idx="608">
                  <c:v>1.3272299999999999</c:v>
                </c:pt>
                <c:pt idx="609">
                  <c:v>1.3280400000000001</c:v>
                </c:pt>
                <c:pt idx="610">
                  <c:v>1.3291900000000001</c:v>
                </c:pt>
                <c:pt idx="611">
                  <c:v>1.3307100000000001</c:v>
                </c:pt>
                <c:pt idx="612">
                  <c:v>1.33264</c:v>
                </c:pt>
                <c:pt idx="613">
                  <c:v>1.335</c:v>
                </c:pt>
                <c:pt idx="614">
                  <c:v>1.3378000000000001</c:v>
                </c:pt>
                <c:pt idx="615">
                  <c:v>1.3410500000000001</c:v>
                </c:pt>
                <c:pt idx="616">
                  <c:v>1.3447499999999999</c:v>
                </c:pt>
                <c:pt idx="617">
                  <c:v>1.3488899999999999</c:v>
                </c:pt>
                <c:pt idx="618">
                  <c:v>1.35344</c:v>
                </c:pt>
                <c:pt idx="619">
                  <c:v>1.35839</c:v>
                </c:pt>
                <c:pt idx="620">
                  <c:v>1.3636900000000001</c:v>
                </c:pt>
                <c:pt idx="621">
                  <c:v>1.36931</c:v>
                </c:pt>
                <c:pt idx="622">
                  <c:v>1.37521</c:v>
                </c:pt>
                <c:pt idx="623">
                  <c:v>1.3813299999999999</c:v>
                </c:pt>
                <c:pt idx="624">
                  <c:v>1.38761</c:v>
                </c:pt>
                <c:pt idx="625">
                  <c:v>1.3939999999999999</c:v>
                </c:pt>
                <c:pt idx="626">
                  <c:v>1.4004300000000001</c:v>
                </c:pt>
                <c:pt idx="627">
                  <c:v>1.4068400000000001</c:v>
                </c:pt>
                <c:pt idx="628">
                  <c:v>1.41316</c:v>
                </c:pt>
                <c:pt idx="629">
                  <c:v>1.4193499999999999</c:v>
                </c:pt>
                <c:pt idx="630">
                  <c:v>1.42533</c:v>
                </c:pt>
                <c:pt idx="631">
                  <c:v>1.4310499999999999</c:v>
                </c:pt>
                <c:pt idx="632">
                  <c:v>1.4364699999999999</c:v>
                </c:pt>
                <c:pt idx="633">
                  <c:v>1.44154</c:v>
                </c:pt>
                <c:pt idx="634">
                  <c:v>1.44621</c:v>
                </c:pt>
                <c:pt idx="635">
                  <c:v>1.45045</c:v>
                </c:pt>
                <c:pt idx="636">
                  <c:v>1.4542200000000001</c:v>
                </c:pt>
                <c:pt idx="637">
                  <c:v>1.4575199999999999</c:v>
                </c:pt>
                <c:pt idx="638">
                  <c:v>1.46035</c:v>
                </c:pt>
                <c:pt idx="639">
                  <c:v>1.46278</c:v>
                </c:pt>
                <c:pt idx="640">
                  <c:v>1.46485</c:v>
                </c:pt>
                <c:pt idx="641">
                  <c:v>1.46662</c:v>
                </c:pt>
                <c:pt idx="642">
                  <c:v>1.46817</c:v>
                </c:pt>
                <c:pt idx="643">
                  <c:v>1.46956</c:v>
                </c:pt>
                <c:pt idx="644">
                  <c:v>1.47085</c:v>
                </c:pt>
                <c:pt idx="645">
                  <c:v>1.4720500000000001</c:v>
                </c:pt>
                <c:pt idx="646">
                  <c:v>1.4732000000000001</c:v>
                </c:pt>
                <c:pt idx="647">
                  <c:v>1.47431</c:v>
                </c:pt>
                <c:pt idx="648">
                  <c:v>1.4754</c:v>
                </c:pt>
                <c:pt idx="649">
                  <c:v>1.4764600000000001</c:v>
                </c:pt>
                <c:pt idx="650">
                  <c:v>1.4775199999999999</c:v>
                </c:pt>
                <c:pt idx="651">
                  <c:v>1.4785699999999999</c:v>
                </c:pt>
                <c:pt idx="652">
                  <c:v>1.4796199999999999</c:v>
                </c:pt>
                <c:pt idx="653">
                  <c:v>1.48068</c:v>
                </c:pt>
                <c:pt idx="654">
                  <c:v>1.4817400000000001</c:v>
                </c:pt>
                <c:pt idx="655">
                  <c:v>1.48281</c:v>
                </c:pt>
                <c:pt idx="656">
                  <c:v>1.4838800000000001</c:v>
                </c:pt>
                <c:pt idx="657">
                  <c:v>1.4838800000000001</c:v>
                </c:pt>
                <c:pt idx="658">
                  <c:v>1.4838800000000001</c:v>
                </c:pt>
                <c:pt idx="659">
                  <c:v>1.4838800000000001</c:v>
                </c:pt>
                <c:pt idx="660">
                  <c:v>1.4838800000000001</c:v>
                </c:pt>
                <c:pt idx="661">
                  <c:v>1.4838800000000001</c:v>
                </c:pt>
                <c:pt idx="662">
                  <c:v>1.4838800000000001</c:v>
                </c:pt>
                <c:pt idx="663">
                  <c:v>1.4840199999999999</c:v>
                </c:pt>
                <c:pt idx="664">
                  <c:v>1.4841200000000001</c:v>
                </c:pt>
                <c:pt idx="665">
                  <c:v>1.48421</c:v>
                </c:pt>
                <c:pt idx="666">
                  <c:v>1.48428</c:v>
                </c:pt>
                <c:pt idx="667">
                  <c:v>1.48438</c:v>
                </c:pt>
                <c:pt idx="668">
                  <c:v>1.48451</c:v>
                </c:pt>
                <c:pt idx="669">
                  <c:v>1.4846999999999999</c:v>
                </c:pt>
                <c:pt idx="670">
                  <c:v>1.4850099999999999</c:v>
                </c:pt>
                <c:pt idx="671">
                  <c:v>1.4854799999999999</c:v>
                </c:pt>
                <c:pt idx="672">
                  <c:v>1.4862</c:v>
                </c:pt>
                <c:pt idx="673">
                  <c:v>1.4872700000000001</c:v>
                </c:pt>
                <c:pt idx="674">
                  <c:v>1.4887900000000001</c:v>
                </c:pt>
                <c:pt idx="675">
                  <c:v>1.49082</c:v>
                </c:pt>
                <c:pt idx="676">
                  <c:v>1.49342</c:v>
                </c:pt>
                <c:pt idx="677">
                  <c:v>1.4966200000000001</c:v>
                </c:pt>
                <c:pt idx="678">
                  <c:v>1.5004599999999999</c:v>
                </c:pt>
                <c:pt idx="679">
                  <c:v>1.5049699999999999</c:v>
                </c:pt>
                <c:pt idx="680">
                  <c:v>1.51014</c:v>
                </c:pt>
                <c:pt idx="681">
                  <c:v>1.51596</c:v>
                </c:pt>
                <c:pt idx="682">
                  <c:v>1.5224</c:v>
                </c:pt>
                <c:pt idx="683">
                  <c:v>1.5294300000000001</c:v>
                </c:pt>
                <c:pt idx="684">
                  <c:v>1.5369999999999999</c:v>
                </c:pt>
                <c:pt idx="685">
                  <c:v>1.5450699999999999</c:v>
                </c:pt>
                <c:pt idx="686">
                  <c:v>1.55355</c:v>
                </c:pt>
                <c:pt idx="687">
                  <c:v>1.5623899999999999</c:v>
                </c:pt>
                <c:pt idx="688">
                  <c:v>1.57148</c:v>
                </c:pt>
                <c:pt idx="689">
                  <c:v>1.5807500000000001</c:v>
                </c:pt>
                <c:pt idx="690">
                  <c:v>1.5901099999999999</c:v>
                </c:pt>
                <c:pt idx="691">
                  <c:v>1.59948</c:v>
                </c:pt>
                <c:pt idx="692">
                  <c:v>1.6087800000000001</c:v>
                </c:pt>
                <c:pt idx="693">
                  <c:v>1.61795</c:v>
                </c:pt>
                <c:pt idx="694">
                  <c:v>1.6269100000000001</c:v>
                </c:pt>
                <c:pt idx="695">
                  <c:v>1.6356200000000001</c:v>
                </c:pt>
                <c:pt idx="696">
                  <c:v>1.6440300000000001</c:v>
                </c:pt>
                <c:pt idx="697">
                  <c:v>1.6520900000000001</c:v>
                </c:pt>
                <c:pt idx="698">
                  <c:v>1.65977</c:v>
                </c:pt>
                <c:pt idx="699">
                  <c:v>1.6670400000000001</c:v>
                </c:pt>
                <c:pt idx="700">
                  <c:v>1.67387</c:v>
                </c:pt>
                <c:pt idx="701">
                  <c:v>1.68025</c:v>
                </c:pt>
                <c:pt idx="702">
                  <c:v>1.68615</c:v>
                </c:pt>
                <c:pt idx="703">
                  <c:v>1.69156</c:v>
                </c:pt>
                <c:pt idx="704">
                  <c:v>1.6964600000000001</c:v>
                </c:pt>
                <c:pt idx="705">
                  <c:v>1.7008399999999999</c:v>
                </c:pt>
                <c:pt idx="706">
                  <c:v>1.70469</c:v>
                </c:pt>
                <c:pt idx="707">
                  <c:v>1.7079800000000001</c:v>
                </c:pt>
                <c:pt idx="708">
                  <c:v>1.7107699999999999</c:v>
                </c:pt>
                <c:pt idx="709">
                  <c:v>1.71316</c:v>
                </c:pt>
                <c:pt idx="710">
                  <c:v>1.71529</c:v>
                </c:pt>
                <c:pt idx="711">
                  <c:v>1.71722</c:v>
                </c:pt>
                <c:pt idx="712">
                  <c:v>1.71902</c:v>
                </c:pt>
                <c:pt idx="713">
                  <c:v>1.7207300000000001</c:v>
                </c:pt>
                <c:pt idx="714">
                  <c:v>1.72237</c:v>
                </c:pt>
                <c:pt idx="715">
                  <c:v>1.7239800000000001</c:v>
                </c:pt>
                <c:pt idx="716">
                  <c:v>1.72556</c:v>
                </c:pt>
                <c:pt idx="717">
                  <c:v>1.7271300000000001</c:v>
                </c:pt>
                <c:pt idx="718">
                  <c:v>1.7286900000000001</c:v>
                </c:pt>
                <c:pt idx="719">
                  <c:v>1.7302500000000001</c:v>
                </c:pt>
                <c:pt idx="720">
                  <c:v>1.7318199999999999</c:v>
                </c:pt>
                <c:pt idx="721">
                  <c:v>1.7334099999999999</c:v>
                </c:pt>
                <c:pt idx="722">
                  <c:v>1.7350000000000001</c:v>
                </c:pt>
                <c:pt idx="723">
                  <c:v>1.7366200000000001</c:v>
                </c:pt>
                <c:pt idx="724">
                  <c:v>1.7366200000000001</c:v>
                </c:pt>
                <c:pt idx="725">
                  <c:v>1.7366200000000001</c:v>
                </c:pt>
                <c:pt idx="726">
                  <c:v>1.7366200000000001</c:v>
                </c:pt>
                <c:pt idx="727">
                  <c:v>1.73716</c:v>
                </c:pt>
                <c:pt idx="728">
                  <c:v>1.7375499999999999</c:v>
                </c:pt>
                <c:pt idx="729">
                  <c:v>1.7378400000000001</c:v>
                </c:pt>
                <c:pt idx="730">
                  <c:v>1.73807</c:v>
                </c:pt>
                <c:pt idx="731">
                  <c:v>1.7382599999999999</c:v>
                </c:pt>
                <c:pt idx="732">
                  <c:v>1.7384500000000001</c:v>
                </c:pt>
                <c:pt idx="733">
                  <c:v>1.7386699999999999</c:v>
                </c:pt>
                <c:pt idx="734">
                  <c:v>1.73899</c:v>
                </c:pt>
                <c:pt idx="735">
                  <c:v>1.7394799999999999</c:v>
                </c:pt>
                <c:pt idx="736">
                  <c:v>1.7402299999999999</c:v>
                </c:pt>
                <c:pt idx="737">
                  <c:v>1.7413400000000001</c:v>
                </c:pt>
                <c:pt idx="738">
                  <c:v>1.7428900000000001</c:v>
                </c:pt>
                <c:pt idx="739">
                  <c:v>1.74491</c:v>
                </c:pt>
                <c:pt idx="740">
                  <c:v>1.74743</c:v>
                </c:pt>
                <c:pt idx="741">
                  <c:v>1.7504900000000001</c:v>
                </c:pt>
                <c:pt idx="742">
                  <c:v>1.7541100000000001</c:v>
                </c:pt>
                <c:pt idx="743">
                  <c:v>1.7582800000000001</c:v>
                </c:pt>
                <c:pt idx="744">
                  <c:v>1.7629999999999999</c:v>
                </c:pt>
                <c:pt idx="745">
                  <c:v>1.76824</c:v>
                </c:pt>
                <c:pt idx="746">
                  <c:v>1.77397</c:v>
                </c:pt>
                <c:pt idx="747">
                  <c:v>1.78016</c:v>
                </c:pt>
                <c:pt idx="748">
                  <c:v>1.7867500000000001</c:v>
                </c:pt>
                <c:pt idx="749">
                  <c:v>1.79369</c:v>
                </c:pt>
                <c:pt idx="750">
                  <c:v>1.80091</c:v>
                </c:pt>
                <c:pt idx="751">
                  <c:v>1.8083499999999999</c:v>
                </c:pt>
                <c:pt idx="752">
                  <c:v>1.8159400000000001</c:v>
                </c:pt>
                <c:pt idx="753">
                  <c:v>1.82361</c:v>
                </c:pt>
                <c:pt idx="754">
                  <c:v>1.8312600000000001</c:v>
                </c:pt>
                <c:pt idx="755">
                  <c:v>1.83883</c:v>
                </c:pt>
                <c:pt idx="756">
                  <c:v>1.8462400000000001</c:v>
                </c:pt>
                <c:pt idx="757">
                  <c:v>1.8534200000000001</c:v>
                </c:pt>
                <c:pt idx="758">
                  <c:v>1.86032</c:v>
                </c:pt>
                <c:pt idx="759">
                  <c:v>1.8668899999999999</c:v>
                </c:pt>
                <c:pt idx="760">
                  <c:v>1.8730599999999999</c:v>
                </c:pt>
                <c:pt idx="761">
                  <c:v>1.8788100000000001</c:v>
                </c:pt>
                <c:pt idx="762">
                  <c:v>1.8841000000000001</c:v>
                </c:pt>
                <c:pt idx="763">
                  <c:v>1.8889</c:v>
                </c:pt>
                <c:pt idx="764">
                  <c:v>1.8931899999999999</c:v>
                </c:pt>
                <c:pt idx="765">
                  <c:v>1.89693</c:v>
                </c:pt>
                <c:pt idx="766">
                  <c:v>1.90012</c:v>
                </c:pt>
                <c:pt idx="767">
                  <c:v>1.90279</c:v>
                </c:pt>
                <c:pt idx="768">
                  <c:v>1.905</c:v>
                </c:pt>
                <c:pt idx="769">
                  <c:v>1.9068099999999999</c:v>
                </c:pt>
                <c:pt idx="770">
                  <c:v>1.90832</c:v>
                </c:pt>
                <c:pt idx="771">
                  <c:v>1.90961</c:v>
                </c:pt>
                <c:pt idx="772">
                  <c:v>1.9107400000000001</c:v>
                </c:pt>
                <c:pt idx="773">
                  <c:v>1.9117599999999999</c:v>
                </c:pt>
                <c:pt idx="774">
                  <c:v>1.91269</c:v>
                </c:pt>
                <c:pt idx="775">
                  <c:v>1.91357</c:v>
                </c:pt>
                <c:pt idx="776">
                  <c:v>1.91439</c:v>
                </c:pt>
                <c:pt idx="777">
                  <c:v>1.9151899999999999</c:v>
                </c:pt>
                <c:pt idx="778">
                  <c:v>1.9159600000000001</c:v>
                </c:pt>
                <c:pt idx="779">
                  <c:v>1.9167099999999999</c:v>
                </c:pt>
                <c:pt idx="780">
                  <c:v>1.9174599999999999</c:v>
                </c:pt>
                <c:pt idx="781">
                  <c:v>1.9181900000000001</c:v>
                </c:pt>
                <c:pt idx="782">
                  <c:v>1.91892</c:v>
                </c:pt>
                <c:pt idx="783">
                  <c:v>1.91964</c:v>
                </c:pt>
                <c:pt idx="784">
                  <c:v>1.9203600000000001</c:v>
                </c:pt>
                <c:pt idx="785">
                  <c:v>1.9210799999999999</c:v>
                </c:pt>
                <c:pt idx="786">
                  <c:v>1.9218</c:v>
                </c:pt>
                <c:pt idx="787">
                  <c:v>1.92252</c:v>
                </c:pt>
                <c:pt idx="788">
                  <c:v>1.92323</c:v>
                </c:pt>
                <c:pt idx="789">
                  <c:v>1.92395</c:v>
                </c:pt>
                <c:pt idx="790">
                  <c:v>1.9246700000000001</c:v>
                </c:pt>
                <c:pt idx="791">
                  <c:v>1.9253899999999999</c:v>
                </c:pt>
                <c:pt idx="792">
                  <c:v>1.9261200000000001</c:v>
                </c:pt>
                <c:pt idx="793">
                  <c:v>1.9269400000000001</c:v>
                </c:pt>
                <c:pt idx="794">
                  <c:v>1.9279500000000001</c:v>
                </c:pt>
                <c:pt idx="795">
                  <c:v>1.9292199999999999</c:v>
                </c:pt>
                <c:pt idx="796">
                  <c:v>1.9308399999999999</c:v>
                </c:pt>
                <c:pt idx="797">
                  <c:v>1.93283</c:v>
                </c:pt>
                <c:pt idx="798">
                  <c:v>1.93526</c:v>
                </c:pt>
                <c:pt idx="799">
                  <c:v>1.9381600000000001</c:v>
                </c:pt>
                <c:pt idx="800">
                  <c:v>1.94156</c:v>
                </c:pt>
                <c:pt idx="801">
                  <c:v>1.9454800000000001</c:v>
                </c:pt>
                <c:pt idx="802">
                  <c:v>1.9499200000000001</c:v>
                </c:pt>
                <c:pt idx="803">
                  <c:v>1.95488</c:v>
                </c:pt>
                <c:pt idx="804">
                  <c:v>1.96035</c:v>
                </c:pt>
                <c:pt idx="805">
                  <c:v>1.96628</c:v>
                </c:pt>
                <c:pt idx="806">
                  <c:v>1.97265</c:v>
                </c:pt>
                <c:pt idx="807">
                  <c:v>1.97939</c:v>
                </c:pt>
                <c:pt idx="808">
                  <c:v>1.9864599999999999</c:v>
                </c:pt>
                <c:pt idx="809">
                  <c:v>1.9937800000000001</c:v>
                </c:pt>
                <c:pt idx="810">
                  <c:v>2.0012799999999999</c:v>
                </c:pt>
                <c:pt idx="811">
                  <c:v>2.00888</c:v>
                </c:pt>
                <c:pt idx="812">
                  <c:v>2.0164900000000001</c:v>
                </c:pt>
                <c:pt idx="813">
                  <c:v>2.0240399999999998</c:v>
                </c:pt>
                <c:pt idx="814">
                  <c:v>2.03146</c:v>
                </c:pt>
                <c:pt idx="815">
                  <c:v>2.0386600000000001</c:v>
                </c:pt>
                <c:pt idx="816">
                  <c:v>2.0455800000000002</c:v>
                </c:pt>
                <c:pt idx="817">
                  <c:v>2.0521699999999998</c:v>
                </c:pt>
                <c:pt idx="818">
                  <c:v>2.05837</c:v>
                </c:pt>
                <c:pt idx="819">
                  <c:v>2.06413</c:v>
                </c:pt>
                <c:pt idx="820">
                  <c:v>2.06941</c:v>
                </c:pt>
                <c:pt idx="821">
                  <c:v>2.0741900000000002</c:v>
                </c:pt>
                <c:pt idx="822">
                  <c:v>2.0784199999999999</c:v>
                </c:pt>
                <c:pt idx="823">
                  <c:v>2.08209</c:v>
                </c:pt>
                <c:pt idx="824">
                  <c:v>2.0851600000000001</c:v>
                </c:pt>
                <c:pt idx="825">
                  <c:v>2.0876399999999999</c:v>
                </c:pt>
                <c:pt idx="826">
                  <c:v>2.0896400000000002</c:v>
                </c:pt>
                <c:pt idx="827">
                  <c:v>2.0912899999999999</c:v>
                </c:pt>
                <c:pt idx="828">
                  <c:v>2.0926800000000001</c:v>
                </c:pt>
                <c:pt idx="829">
                  <c:v>2.09389</c:v>
                </c:pt>
                <c:pt idx="830">
                  <c:v>2.09497</c:v>
                </c:pt>
                <c:pt idx="831">
                  <c:v>2.0959400000000001</c:v>
                </c:pt>
                <c:pt idx="832">
                  <c:v>2.0968499999999999</c:v>
                </c:pt>
                <c:pt idx="833">
                  <c:v>2.0977000000000001</c:v>
                </c:pt>
                <c:pt idx="834">
                  <c:v>2.0985200000000002</c:v>
                </c:pt>
                <c:pt idx="835">
                  <c:v>2.09931</c:v>
                </c:pt>
                <c:pt idx="836">
                  <c:v>2.1000800000000002</c:v>
                </c:pt>
                <c:pt idx="837">
                  <c:v>2.1008399999999998</c:v>
                </c:pt>
                <c:pt idx="838">
                  <c:v>2.1015799999999998</c:v>
                </c:pt>
                <c:pt idx="839">
                  <c:v>2.1023200000000002</c:v>
                </c:pt>
                <c:pt idx="840">
                  <c:v>2.1030500000000001</c:v>
                </c:pt>
                <c:pt idx="841">
                  <c:v>2.10378</c:v>
                </c:pt>
                <c:pt idx="842">
                  <c:v>2.1045099999999999</c:v>
                </c:pt>
                <c:pt idx="843">
                  <c:v>2.1052300000000002</c:v>
                </c:pt>
                <c:pt idx="844">
                  <c:v>2.1052300000000002</c:v>
                </c:pt>
                <c:pt idx="845">
                  <c:v>2.1052300000000002</c:v>
                </c:pt>
                <c:pt idx="846">
                  <c:v>2.1052300000000002</c:v>
                </c:pt>
                <c:pt idx="847">
                  <c:v>2.1052300000000002</c:v>
                </c:pt>
                <c:pt idx="848">
                  <c:v>2.1055000000000001</c:v>
                </c:pt>
                <c:pt idx="849">
                  <c:v>2.1059000000000001</c:v>
                </c:pt>
                <c:pt idx="850">
                  <c:v>2.1063800000000001</c:v>
                </c:pt>
                <c:pt idx="851">
                  <c:v>2.1069300000000002</c:v>
                </c:pt>
                <c:pt idx="852">
                  <c:v>2.1075200000000001</c:v>
                </c:pt>
                <c:pt idx="853">
                  <c:v>2.1081500000000002</c:v>
                </c:pt>
                <c:pt idx="854">
                  <c:v>2.1088</c:v>
                </c:pt>
                <c:pt idx="855">
                  <c:v>2.1095100000000002</c:v>
                </c:pt>
                <c:pt idx="856">
                  <c:v>2.1103900000000002</c:v>
                </c:pt>
                <c:pt idx="857">
                  <c:v>2.11151</c:v>
                </c:pt>
                <c:pt idx="858">
                  <c:v>2.1129600000000002</c:v>
                </c:pt>
                <c:pt idx="859">
                  <c:v>2.11477</c:v>
                </c:pt>
                <c:pt idx="860">
                  <c:v>2.117</c:v>
                </c:pt>
                <c:pt idx="861">
                  <c:v>2.1196700000000002</c:v>
                </c:pt>
                <c:pt idx="862">
                  <c:v>2.1227999999999998</c:v>
                </c:pt>
                <c:pt idx="863">
                  <c:v>2.1264099999999999</c:v>
                </c:pt>
                <c:pt idx="864">
                  <c:v>2.1304799999999999</c:v>
                </c:pt>
                <c:pt idx="865">
                  <c:v>2.1350099999999999</c:v>
                </c:pt>
                <c:pt idx="866">
                  <c:v>2.1399699999999999</c:v>
                </c:pt>
                <c:pt idx="867">
                  <c:v>2.14534</c:v>
                </c:pt>
                <c:pt idx="868">
                  <c:v>2.1510600000000002</c:v>
                </c:pt>
                <c:pt idx="869">
                  <c:v>2.1570999999999998</c:v>
                </c:pt>
                <c:pt idx="870">
                  <c:v>2.1634000000000002</c:v>
                </c:pt>
                <c:pt idx="871">
                  <c:v>2.1698900000000001</c:v>
                </c:pt>
                <c:pt idx="872">
                  <c:v>2.17652</c:v>
                </c:pt>
                <c:pt idx="873">
                  <c:v>2.1832099999999999</c:v>
                </c:pt>
                <c:pt idx="874">
                  <c:v>2.1898900000000001</c:v>
                </c:pt>
                <c:pt idx="875">
                  <c:v>2.1964999999999999</c:v>
                </c:pt>
                <c:pt idx="876">
                  <c:v>2.2029700000000001</c:v>
                </c:pt>
                <c:pt idx="877">
                  <c:v>2.2092200000000002</c:v>
                </c:pt>
                <c:pt idx="878">
                  <c:v>2.2152099999999999</c:v>
                </c:pt>
                <c:pt idx="879">
                  <c:v>2.2208800000000002</c:v>
                </c:pt>
                <c:pt idx="880">
                  <c:v>2.2261700000000002</c:v>
                </c:pt>
                <c:pt idx="881">
                  <c:v>2.2310400000000001</c:v>
                </c:pt>
                <c:pt idx="882">
                  <c:v>2.2354699999999998</c:v>
                </c:pt>
                <c:pt idx="883">
                  <c:v>2.2394099999999999</c:v>
                </c:pt>
                <c:pt idx="884">
                  <c:v>2.2428599999999999</c:v>
                </c:pt>
                <c:pt idx="885">
                  <c:v>2.2458300000000002</c:v>
                </c:pt>
                <c:pt idx="886">
                  <c:v>2.24838</c:v>
                </c:pt>
                <c:pt idx="887">
                  <c:v>2.2505500000000001</c:v>
                </c:pt>
                <c:pt idx="888">
                  <c:v>2.2524000000000002</c:v>
                </c:pt>
                <c:pt idx="889">
                  <c:v>2.2539899999999999</c:v>
                </c:pt>
                <c:pt idx="890">
                  <c:v>2.2553999999999998</c:v>
                </c:pt>
                <c:pt idx="891">
                  <c:v>2.2566799999999998</c:v>
                </c:pt>
                <c:pt idx="892">
                  <c:v>2.25786</c:v>
                </c:pt>
                <c:pt idx="893">
                  <c:v>2.2589600000000001</c:v>
                </c:pt>
                <c:pt idx="894">
                  <c:v>2.2600199999999999</c:v>
                </c:pt>
                <c:pt idx="895">
                  <c:v>2.2610399999999999</c:v>
                </c:pt>
                <c:pt idx="896">
                  <c:v>2.2620300000000002</c:v>
                </c:pt>
                <c:pt idx="897">
                  <c:v>2.2629999999999999</c:v>
                </c:pt>
                <c:pt idx="898">
                  <c:v>2.26396</c:v>
                </c:pt>
                <c:pt idx="899">
                  <c:v>2.26491</c:v>
                </c:pt>
                <c:pt idx="900">
                  <c:v>2.2658499999999999</c:v>
                </c:pt>
                <c:pt idx="901">
                  <c:v>2.2667899999999999</c:v>
                </c:pt>
                <c:pt idx="902">
                  <c:v>2.2677200000000002</c:v>
                </c:pt>
                <c:pt idx="903">
                  <c:v>2.2686500000000001</c:v>
                </c:pt>
                <c:pt idx="904">
                  <c:v>2.2695799999999999</c:v>
                </c:pt>
                <c:pt idx="905">
                  <c:v>2.2705099999999998</c:v>
                </c:pt>
                <c:pt idx="906">
                  <c:v>2.2714500000000002</c:v>
                </c:pt>
                <c:pt idx="907">
                  <c:v>2.2723900000000001</c:v>
                </c:pt>
                <c:pt idx="908">
                  <c:v>2.27332</c:v>
                </c:pt>
                <c:pt idx="909">
                  <c:v>2.2742499999999999</c:v>
                </c:pt>
                <c:pt idx="910">
                  <c:v>2.2751800000000002</c:v>
                </c:pt>
                <c:pt idx="911">
                  <c:v>2.2761100000000001</c:v>
                </c:pt>
                <c:pt idx="912">
                  <c:v>2.2770800000000002</c:v>
                </c:pt>
                <c:pt idx="913">
                  <c:v>2.2781699999999998</c:v>
                </c:pt>
                <c:pt idx="914">
                  <c:v>2.2794500000000002</c:v>
                </c:pt>
                <c:pt idx="915">
                  <c:v>2.2809900000000001</c:v>
                </c:pt>
                <c:pt idx="916">
                  <c:v>2.2828400000000002</c:v>
                </c:pt>
                <c:pt idx="917">
                  <c:v>2.28504</c:v>
                </c:pt>
                <c:pt idx="918">
                  <c:v>2.2876099999999999</c:v>
                </c:pt>
                <c:pt idx="919">
                  <c:v>2.2905799999999998</c:v>
                </c:pt>
                <c:pt idx="920">
                  <c:v>2.2939699999999998</c:v>
                </c:pt>
                <c:pt idx="921">
                  <c:v>2.2977799999999999</c:v>
                </c:pt>
                <c:pt idx="922">
                  <c:v>2.3020200000000002</c:v>
                </c:pt>
                <c:pt idx="923">
                  <c:v>2.3066900000000001</c:v>
                </c:pt>
                <c:pt idx="924">
                  <c:v>2.3117700000000001</c:v>
                </c:pt>
                <c:pt idx="925">
                  <c:v>2.31725</c:v>
                </c:pt>
                <c:pt idx="926">
                  <c:v>2.3231000000000002</c:v>
                </c:pt>
                <c:pt idx="927">
                  <c:v>2.3292799999999998</c:v>
                </c:pt>
                <c:pt idx="928">
                  <c:v>2.33575</c:v>
                </c:pt>
                <c:pt idx="929">
                  <c:v>2.3424499999999999</c:v>
                </c:pt>
                <c:pt idx="930">
                  <c:v>2.3493400000000002</c:v>
                </c:pt>
                <c:pt idx="931">
                  <c:v>2.3563399999999999</c:v>
                </c:pt>
                <c:pt idx="932">
                  <c:v>2.3634200000000001</c:v>
                </c:pt>
                <c:pt idx="933">
                  <c:v>2.3704999999999998</c:v>
                </c:pt>
                <c:pt idx="934">
                  <c:v>2.3775499999999998</c:v>
                </c:pt>
                <c:pt idx="935">
                  <c:v>2.3845000000000001</c:v>
                </c:pt>
                <c:pt idx="936">
                  <c:v>2.3913099999999998</c:v>
                </c:pt>
                <c:pt idx="937">
                  <c:v>2.39791</c:v>
                </c:pt>
                <c:pt idx="938">
                  <c:v>2.4042599999999998</c:v>
                </c:pt>
                <c:pt idx="939">
                  <c:v>2.41032</c:v>
                </c:pt>
                <c:pt idx="940">
                  <c:v>2.4160400000000002</c:v>
                </c:pt>
                <c:pt idx="941">
                  <c:v>2.4213900000000002</c:v>
                </c:pt>
                <c:pt idx="942">
                  <c:v>2.4263300000000001</c:v>
                </c:pt>
                <c:pt idx="943">
                  <c:v>2.4308399999999999</c:v>
                </c:pt>
                <c:pt idx="944">
                  <c:v>2.4349400000000001</c:v>
                </c:pt>
                <c:pt idx="945">
                  <c:v>2.4386800000000002</c:v>
                </c:pt>
                <c:pt idx="946">
                  <c:v>2.4420799999999998</c:v>
                </c:pt>
                <c:pt idx="947">
                  <c:v>2.4451800000000001</c:v>
                </c:pt>
                <c:pt idx="948">
                  <c:v>2.4479899999999999</c:v>
                </c:pt>
                <c:pt idx="949">
                  <c:v>2.45052</c:v>
                </c:pt>
                <c:pt idx="950">
                  <c:v>2.4528099999999999</c:v>
                </c:pt>
                <c:pt idx="951">
                  <c:v>2.4548899999999998</c:v>
                </c:pt>
                <c:pt idx="952">
                  <c:v>2.4568400000000001</c:v>
                </c:pt>
                <c:pt idx="953">
                  <c:v>2.4586800000000002</c:v>
                </c:pt>
                <c:pt idx="954">
                  <c:v>2.4604400000000002</c:v>
                </c:pt>
                <c:pt idx="955">
                  <c:v>2.4621499999999998</c:v>
                </c:pt>
                <c:pt idx="956">
                  <c:v>2.4638200000000001</c:v>
                </c:pt>
                <c:pt idx="957">
                  <c:v>2.4654600000000002</c:v>
                </c:pt>
                <c:pt idx="958">
                  <c:v>2.4670800000000002</c:v>
                </c:pt>
                <c:pt idx="959">
                  <c:v>2.4686900000000001</c:v>
                </c:pt>
                <c:pt idx="960">
                  <c:v>2.4702799999999998</c:v>
                </c:pt>
                <c:pt idx="961">
                  <c:v>2.47187</c:v>
                </c:pt>
                <c:pt idx="962">
                  <c:v>2.4734500000000001</c:v>
                </c:pt>
                <c:pt idx="963">
                  <c:v>2.4750299999999998</c:v>
                </c:pt>
                <c:pt idx="964">
                  <c:v>2.4765999999999999</c:v>
                </c:pt>
                <c:pt idx="965">
                  <c:v>2.47817</c:v>
                </c:pt>
                <c:pt idx="966">
                  <c:v>2.4797500000000001</c:v>
                </c:pt>
                <c:pt idx="967">
                  <c:v>2.4813299999999998</c:v>
                </c:pt>
                <c:pt idx="968">
                  <c:v>2.4829300000000001</c:v>
                </c:pt>
                <c:pt idx="969">
                  <c:v>2.4845299999999999</c:v>
                </c:pt>
                <c:pt idx="970">
                  <c:v>2.4861200000000001</c:v>
                </c:pt>
                <c:pt idx="971">
                  <c:v>2.4877099999999999</c:v>
                </c:pt>
                <c:pt idx="972">
                  <c:v>2.4893000000000001</c:v>
                </c:pt>
                <c:pt idx="973">
                  <c:v>2.4908800000000002</c:v>
                </c:pt>
                <c:pt idx="974">
                  <c:v>2.4924599999999999</c:v>
                </c:pt>
                <c:pt idx="975">
                  <c:v>2.4940799999999999</c:v>
                </c:pt>
                <c:pt idx="976">
                  <c:v>2.49586</c:v>
                </c:pt>
                <c:pt idx="977">
                  <c:v>2.4979</c:v>
                </c:pt>
                <c:pt idx="978">
                  <c:v>2.5002499999999999</c:v>
                </c:pt>
                <c:pt idx="979">
                  <c:v>2.50299</c:v>
                </c:pt>
                <c:pt idx="980">
                  <c:v>2.5061499999999999</c:v>
                </c:pt>
                <c:pt idx="981">
                  <c:v>2.5097700000000001</c:v>
                </c:pt>
                <c:pt idx="982">
                  <c:v>2.5138699999999998</c:v>
                </c:pt>
                <c:pt idx="983">
                  <c:v>2.5184500000000001</c:v>
                </c:pt>
                <c:pt idx="984">
                  <c:v>2.5234999999999999</c:v>
                </c:pt>
                <c:pt idx="985">
                  <c:v>2.52902</c:v>
                </c:pt>
                <c:pt idx="986">
                  <c:v>2.53498</c:v>
                </c:pt>
                <c:pt idx="987">
                  <c:v>2.5413399999999999</c:v>
                </c:pt>
                <c:pt idx="988">
                  <c:v>2.54806</c:v>
                </c:pt>
                <c:pt idx="989">
                  <c:v>2.55511</c:v>
                </c:pt>
                <c:pt idx="990">
                  <c:v>2.56243</c:v>
                </c:pt>
                <c:pt idx="991">
                  <c:v>2.5699700000000001</c:v>
                </c:pt>
                <c:pt idx="992">
                  <c:v>2.5776699999999999</c:v>
                </c:pt>
                <c:pt idx="993">
                  <c:v>2.5854599999999999</c:v>
                </c:pt>
                <c:pt idx="994">
                  <c:v>2.59328</c:v>
                </c:pt>
                <c:pt idx="995">
                  <c:v>2.6010499999999999</c:v>
                </c:pt>
                <c:pt idx="996">
                  <c:v>2.6087199999999999</c:v>
                </c:pt>
                <c:pt idx="997">
                  <c:v>2.6162100000000001</c:v>
                </c:pt>
                <c:pt idx="998">
                  <c:v>2.6234899999999999</c:v>
                </c:pt>
                <c:pt idx="999">
                  <c:v>2.6304799999999999</c:v>
                </c:pt>
                <c:pt idx="1000">
                  <c:v>2.6371500000000001</c:v>
                </c:pt>
                <c:pt idx="1001">
                  <c:v>2.6434600000000001</c:v>
                </c:pt>
                <c:pt idx="1002">
                  <c:v>2.6493500000000001</c:v>
                </c:pt>
                <c:pt idx="1003">
                  <c:v>2.6548099999999999</c:v>
                </c:pt>
                <c:pt idx="1004">
                  <c:v>2.65977</c:v>
                </c:pt>
                <c:pt idx="1005">
                  <c:v>2.6642000000000001</c:v>
                </c:pt>
                <c:pt idx="1006">
                  <c:v>2.6680899999999999</c:v>
                </c:pt>
                <c:pt idx="1007">
                  <c:v>2.67144</c:v>
                </c:pt>
                <c:pt idx="1008">
                  <c:v>2.6743199999999998</c:v>
                </c:pt>
                <c:pt idx="1009">
                  <c:v>2.67685</c:v>
                </c:pt>
                <c:pt idx="1010">
                  <c:v>2.6791200000000002</c:v>
                </c:pt>
                <c:pt idx="1011">
                  <c:v>2.6812</c:v>
                </c:pt>
                <c:pt idx="1012">
                  <c:v>2.6831299999999998</c:v>
                </c:pt>
                <c:pt idx="1013">
                  <c:v>2.6849699999999999</c:v>
                </c:pt>
                <c:pt idx="1014">
                  <c:v>2.6867399999999999</c:v>
                </c:pt>
                <c:pt idx="1015">
                  <c:v>2.68845</c:v>
                </c:pt>
                <c:pt idx="1016">
                  <c:v>2.6901199999999998</c:v>
                </c:pt>
                <c:pt idx="1017">
                  <c:v>2.6917599999999999</c:v>
                </c:pt>
                <c:pt idx="1018">
                  <c:v>2.69339</c:v>
                </c:pt>
                <c:pt idx="1019">
                  <c:v>2.6949999999999998</c:v>
                </c:pt>
                <c:pt idx="1020">
                  <c:v>2.69659</c:v>
                </c:pt>
                <c:pt idx="1021">
                  <c:v>2.6981899999999999</c:v>
                </c:pt>
                <c:pt idx="1022">
                  <c:v>2.69977</c:v>
                </c:pt>
                <c:pt idx="1023">
                  <c:v>2.7013500000000001</c:v>
                </c:pt>
                <c:pt idx="1024">
                  <c:v>2.7029299999999998</c:v>
                </c:pt>
                <c:pt idx="1025">
                  <c:v>2.70451</c:v>
                </c:pt>
                <c:pt idx="1026">
                  <c:v>2.70608</c:v>
                </c:pt>
                <c:pt idx="1027">
                  <c:v>2.70608</c:v>
                </c:pt>
                <c:pt idx="1028">
                  <c:v>2.7072799999999999</c:v>
                </c:pt>
                <c:pt idx="1029">
                  <c:v>2.7085900000000001</c:v>
                </c:pt>
                <c:pt idx="1030">
                  <c:v>2.7085900000000001</c:v>
                </c:pt>
                <c:pt idx="1031">
                  <c:v>2.7085900000000001</c:v>
                </c:pt>
                <c:pt idx="1032">
                  <c:v>2.7094100000000001</c:v>
                </c:pt>
                <c:pt idx="1033">
                  <c:v>2.7104400000000002</c:v>
                </c:pt>
                <c:pt idx="1034">
                  <c:v>2.7116199999999999</c:v>
                </c:pt>
                <c:pt idx="1035">
                  <c:v>2.7129099999999999</c:v>
                </c:pt>
                <c:pt idx="1036">
                  <c:v>2.71427</c:v>
                </c:pt>
                <c:pt idx="1037">
                  <c:v>2.7156899999999999</c:v>
                </c:pt>
                <c:pt idx="1038">
                  <c:v>2.7172399999999999</c:v>
                </c:pt>
                <c:pt idx="1039">
                  <c:v>2.7190099999999999</c:v>
                </c:pt>
                <c:pt idx="1040">
                  <c:v>2.7210999999999999</c:v>
                </c:pt>
                <c:pt idx="1041">
                  <c:v>2.72356</c:v>
                </c:pt>
                <c:pt idx="1042">
                  <c:v>2.7264200000000001</c:v>
                </c:pt>
                <c:pt idx="1043">
                  <c:v>2.7297199999999999</c:v>
                </c:pt>
                <c:pt idx="1044">
                  <c:v>2.73346</c:v>
                </c:pt>
                <c:pt idx="1045">
                  <c:v>2.7376499999999999</c:v>
                </c:pt>
                <c:pt idx="1046">
                  <c:v>2.74227</c:v>
                </c:pt>
                <c:pt idx="1047">
                  <c:v>2.7473000000000001</c:v>
                </c:pt>
                <c:pt idx="1048">
                  <c:v>2.7526999999999999</c:v>
                </c:pt>
                <c:pt idx="1049">
                  <c:v>2.7584499999999998</c:v>
                </c:pt>
                <c:pt idx="1050">
                  <c:v>2.7645</c:v>
                </c:pt>
                <c:pt idx="1051">
                  <c:v>2.7707899999999999</c:v>
                </c:pt>
                <c:pt idx="1052">
                  <c:v>2.7772700000000001</c:v>
                </c:pt>
                <c:pt idx="1053">
                  <c:v>2.7838699999999998</c:v>
                </c:pt>
                <c:pt idx="1054">
                  <c:v>2.79054</c:v>
                </c:pt>
                <c:pt idx="1055">
                  <c:v>2.7971900000000001</c:v>
                </c:pt>
                <c:pt idx="1056">
                  <c:v>2.80376</c:v>
                </c:pt>
                <c:pt idx="1057">
                  <c:v>2.81019</c:v>
                </c:pt>
                <c:pt idx="1058">
                  <c:v>2.8164199999999999</c:v>
                </c:pt>
                <c:pt idx="1059">
                  <c:v>2.8223699999999998</c:v>
                </c:pt>
                <c:pt idx="1060">
                  <c:v>2.8279999999999998</c:v>
                </c:pt>
                <c:pt idx="1061">
                  <c:v>2.8332299999999999</c:v>
                </c:pt>
                <c:pt idx="1062">
                  <c:v>2.8380100000000001</c:v>
                </c:pt>
                <c:pt idx="1063">
                  <c:v>2.8422900000000002</c:v>
                </c:pt>
                <c:pt idx="1064">
                  <c:v>2.8460100000000002</c:v>
                </c:pt>
                <c:pt idx="1065">
                  <c:v>2.84918</c:v>
                </c:pt>
                <c:pt idx="1066">
                  <c:v>2.8519100000000002</c:v>
                </c:pt>
                <c:pt idx="1067">
                  <c:v>2.85433</c:v>
                </c:pt>
                <c:pt idx="1068">
                  <c:v>2.8565100000000001</c:v>
                </c:pt>
                <c:pt idx="1069">
                  <c:v>2.85853</c:v>
                </c:pt>
                <c:pt idx="1070">
                  <c:v>2.86042</c:v>
                </c:pt>
                <c:pt idx="1071">
                  <c:v>2.8622299999999998</c:v>
                </c:pt>
                <c:pt idx="1072">
                  <c:v>2.8639700000000001</c:v>
                </c:pt>
                <c:pt idx="1073">
                  <c:v>2.8656600000000001</c:v>
                </c:pt>
                <c:pt idx="1074">
                  <c:v>2.8673199999999999</c:v>
                </c:pt>
                <c:pt idx="1075">
                  <c:v>2.86896</c:v>
                </c:pt>
                <c:pt idx="1076">
                  <c:v>2.8705799999999999</c:v>
                </c:pt>
                <c:pt idx="1077">
                  <c:v>2.8721800000000002</c:v>
                </c:pt>
                <c:pt idx="1078">
                  <c:v>2.87378</c:v>
                </c:pt>
                <c:pt idx="1079">
                  <c:v>2.8753600000000001</c:v>
                </c:pt>
                <c:pt idx="1080">
                  <c:v>2.8769499999999999</c:v>
                </c:pt>
                <c:pt idx="1081">
                  <c:v>2.87853</c:v>
                </c:pt>
                <c:pt idx="1082">
                  <c:v>2.8801000000000001</c:v>
                </c:pt>
                <c:pt idx="1083">
                  <c:v>2.8816799999999998</c:v>
                </c:pt>
                <c:pt idx="1084">
                  <c:v>2.8832499999999999</c:v>
                </c:pt>
                <c:pt idx="1085">
                  <c:v>2.8848199999999999</c:v>
                </c:pt>
                <c:pt idx="1086">
                  <c:v>2.88639</c:v>
                </c:pt>
                <c:pt idx="1087">
                  <c:v>2.8879600000000001</c:v>
                </c:pt>
                <c:pt idx="1088">
                  <c:v>2.8895400000000002</c:v>
                </c:pt>
                <c:pt idx="1089">
                  <c:v>2.8911099999999998</c:v>
                </c:pt>
                <c:pt idx="1090">
                  <c:v>2.8926799999999999</c:v>
                </c:pt>
                <c:pt idx="1091">
                  <c:v>2.89425</c:v>
                </c:pt>
                <c:pt idx="1092">
                  <c:v>2.89425</c:v>
                </c:pt>
                <c:pt idx="1093">
                  <c:v>2.89425</c:v>
                </c:pt>
                <c:pt idx="1094">
                  <c:v>2.89425</c:v>
                </c:pt>
                <c:pt idx="1095">
                  <c:v>2.89425</c:v>
                </c:pt>
                <c:pt idx="1096">
                  <c:v>2.8948399999999999</c:v>
                </c:pt>
                <c:pt idx="1097">
                  <c:v>2.8957000000000002</c:v>
                </c:pt>
                <c:pt idx="1098">
                  <c:v>2.8967499999999999</c:v>
                </c:pt>
                <c:pt idx="1099">
                  <c:v>2.8979400000000002</c:v>
                </c:pt>
                <c:pt idx="1100">
                  <c:v>2.8992399999999998</c:v>
                </c:pt>
                <c:pt idx="1101">
                  <c:v>2.9006099999999999</c:v>
                </c:pt>
                <c:pt idx="1102">
                  <c:v>2.90204</c:v>
                </c:pt>
                <c:pt idx="1103">
                  <c:v>2.9035099999999998</c:v>
                </c:pt>
                <c:pt idx="1104">
                  <c:v>2.9049999999999998</c:v>
                </c:pt>
                <c:pt idx="1105">
                  <c:v>2.9065599999999998</c:v>
                </c:pt>
                <c:pt idx="1106">
                  <c:v>2.90828</c:v>
                </c:pt>
                <c:pt idx="1107">
                  <c:v>2.9102999999999999</c:v>
                </c:pt>
                <c:pt idx="1108">
                  <c:v>2.9126699999999999</c:v>
                </c:pt>
                <c:pt idx="1109">
                  <c:v>2.9154599999999999</c:v>
                </c:pt>
                <c:pt idx="1110">
                  <c:v>2.9186999999999999</c:v>
                </c:pt>
                <c:pt idx="1111">
                  <c:v>2.9224100000000002</c:v>
                </c:pt>
                <c:pt idx="1112">
                  <c:v>2.9266100000000002</c:v>
                </c:pt>
                <c:pt idx="1113">
                  <c:v>2.9312900000000002</c:v>
                </c:pt>
                <c:pt idx="1114">
                  <c:v>2.93641</c:v>
                </c:pt>
                <c:pt idx="1115">
                  <c:v>2.9419599999999999</c:v>
                </c:pt>
                <c:pt idx="1116">
                  <c:v>2.9478900000000001</c:v>
                </c:pt>
                <c:pt idx="1117">
                  <c:v>2.9541499999999998</c:v>
                </c:pt>
                <c:pt idx="1118">
                  <c:v>2.9607000000000001</c:v>
                </c:pt>
                <c:pt idx="1119">
                  <c:v>2.9674800000000001</c:v>
                </c:pt>
                <c:pt idx="1120">
                  <c:v>2.9744299999999999</c:v>
                </c:pt>
                <c:pt idx="1121">
                  <c:v>2.9814799999999999</c:v>
                </c:pt>
                <c:pt idx="1122">
                  <c:v>2.9885799999999998</c:v>
                </c:pt>
                <c:pt idx="1123">
                  <c:v>2.99566</c:v>
                </c:pt>
                <c:pt idx="1124">
                  <c:v>3.0026799999999998</c:v>
                </c:pt>
                <c:pt idx="1125">
                  <c:v>3.00956</c:v>
                </c:pt>
                <c:pt idx="1126">
                  <c:v>3.0162800000000001</c:v>
                </c:pt>
                <c:pt idx="1127">
                  <c:v>3.02277</c:v>
                </c:pt>
                <c:pt idx="1128">
                  <c:v>3.0289999999999999</c:v>
                </c:pt>
                <c:pt idx="1129">
                  <c:v>3.0349200000000001</c:v>
                </c:pt>
                <c:pt idx="1130">
                  <c:v>3.0404800000000001</c:v>
                </c:pt>
                <c:pt idx="1131">
                  <c:v>3.0456599999999998</c:v>
                </c:pt>
                <c:pt idx="1132">
                  <c:v>3.0503999999999998</c:v>
                </c:pt>
                <c:pt idx="1133">
                  <c:v>3.0546700000000002</c:v>
                </c:pt>
                <c:pt idx="1134">
                  <c:v>3.0584500000000001</c:v>
                </c:pt>
                <c:pt idx="1135">
                  <c:v>3.06169</c:v>
                </c:pt>
                <c:pt idx="1136">
                  <c:v>3.0644800000000001</c:v>
                </c:pt>
                <c:pt idx="1137">
                  <c:v>3.0669300000000002</c:v>
                </c:pt>
                <c:pt idx="1138">
                  <c:v>3.06914</c:v>
                </c:pt>
                <c:pt idx="1139">
                  <c:v>3.07118</c:v>
                </c:pt>
                <c:pt idx="1140">
                  <c:v>3.0730900000000001</c:v>
                </c:pt>
                <c:pt idx="1141">
                  <c:v>3.0749</c:v>
                </c:pt>
                <c:pt idx="1142">
                  <c:v>3.0766399999999998</c:v>
                </c:pt>
                <c:pt idx="1143">
                  <c:v>3.0783399999999999</c:v>
                </c:pt>
                <c:pt idx="1144">
                  <c:v>3.08</c:v>
                </c:pt>
                <c:pt idx="1145">
                  <c:v>3.0816400000000002</c:v>
                </c:pt>
                <c:pt idx="1146">
                  <c:v>3.08325</c:v>
                </c:pt>
                <c:pt idx="1147">
                  <c:v>3.0848599999999999</c:v>
                </c:pt>
                <c:pt idx="1148">
                  <c:v>3.0864500000000001</c:v>
                </c:pt>
                <c:pt idx="1149">
                  <c:v>3.0880299999999998</c:v>
                </c:pt>
                <c:pt idx="1150">
                  <c:v>3.08961</c:v>
                </c:pt>
                <c:pt idx="1151">
                  <c:v>3.0911900000000001</c:v>
                </c:pt>
                <c:pt idx="1152">
                  <c:v>3.0927600000000002</c:v>
                </c:pt>
                <c:pt idx="1153">
                  <c:v>3.0943399999999999</c:v>
                </c:pt>
                <c:pt idx="1154">
                  <c:v>3.0959099999999999</c:v>
                </c:pt>
                <c:pt idx="1155">
                  <c:v>3.0959099999999999</c:v>
                </c:pt>
                <c:pt idx="1156">
                  <c:v>3.0971099999999998</c:v>
                </c:pt>
                <c:pt idx="1157">
                  <c:v>3.0983999999999998</c:v>
                </c:pt>
                <c:pt idx="1158">
                  <c:v>3.09978</c:v>
                </c:pt>
                <c:pt idx="1159">
                  <c:v>3.1012</c:v>
                </c:pt>
                <c:pt idx="1160">
                  <c:v>3.1026699999999998</c:v>
                </c:pt>
                <c:pt idx="1161">
                  <c:v>3.1041599999999998</c:v>
                </c:pt>
                <c:pt idx="1162">
                  <c:v>3.1056699999999999</c:v>
                </c:pt>
                <c:pt idx="1163">
                  <c:v>3.1072000000000002</c:v>
                </c:pt>
                <c:pt idx="1164">
                  <c:v>3.10873</c:v>
                </c:pt>
                <c:pt idx="1165">
                  <c:v>3.1102799999999999</c:v>
                </c:pt>
                <c:pt idx="1166">
                  <c:v>3.1118199999999998</c:v>
                </c:pt>
                <c:pt idx="1167">
                  <c:v>3.1134400000000002</c:v>
                </c:pt>
                <c:pt idx="1168">
                  <c:v>3.1152500000000001</c:v>
                </c:pt>
                <c:pt idx="1169">
                  <c:v>3.1173600000000001</c:v>
                </c:pt>
                <c:pt idx="1170">
                  <c:v>3.1198399999999999</c:v>
                </c:pt>
                <c:pt idx="1171">
                  <c:v>3.1227499999999999</c:v>
                </c:pt>
                <c:pt idx="1172">
                  <c:v>3.1261199999999998</c:v>
                </c:pt>
                <c:pt idx="1173">
                  <c:v>3.13</c:v>
                </c:pt>
                <c:pt idx="1174">
                  <c:v>3.1343800000000002</c:v>
                </c:pt>
                <c:pt idx="1175">
                  <c:v>3.1392799999999998</c:v>
                </c:pt>
                <c:pt idx="1176">
                  <c:v>3.1446700000000001</c:v>
                </c:pt>
                <c:pt idx="1177">
                  <c:v>3.15055</c:v>
                </c:pt>
                <c:pt idx="1178">
                  <c:v>3.1568900000000002</c:v>
                </c:pt>
                <c:pt idx="1179">
                  <c:v>3.1636500000000001</c:v>
                </c:pt>
                <c:pt idx="1180">
                  <c:v>3.1707999999999998</c:v>
                </c:pt>
                <c:pt idx="1181">
                  <c:v>3.1782900000000001</c:v>
                </c:pt>
                <c:pt idx="1182">
                  <c:v>3.1860599999999999</c:v>
                </c:pt>
                <c:pt idx="1183">
                  <c:v>3.1940499999999998</c:v>
                </c:pt>
                <c:pt idx="1184">
                  <c:v>3.2021999999999999</c:v>
                </c:pt>
                <c:pt idx="1185">
                  <c:v>3.2104499999999998</c:v>
                </c:pt>
                <c:pt idx="1186">
                  <c:v>3.2187299999999999</c:v>
                </c:pt>
                <c:pt idx="1187">
                  <c:v>3.2269600000000001</c:v>
                </c:pt>
                <c:pt idx="1188">
                  <c:v>3.23508</c:v>
                </c:pt>
                <c:pt idx="1189">
                  <c:v>3.2430400000000001</c:v>
                </c:pt>
                <c:pt idx="1190">
                  <c:v>3.2507600000000001</c:v>
                </c:pt>
                <c:pt idx="1191">
                  <c:v>3.2582100000000001</c:v>
                </c:pt>
                <c:pt idx="1192">
                  <c:v>3.2653300000000001</c:v>
                </c:pt>
                <c:pt idx="1193">
                  <c:v>3.2720799999999999</c:v>
                </c:pt>
                <c:pt idx="1194">
                  <c:v>3.27841</c:v>
                </c:pt>
                <c:pt idx="1195">
                  <c:v>3.2843</c:v>
                </c:pt>
                <c:pt idx="1196">
                  <c:v>3.2897699999999999</c:v>
                </c:pt>
                <c:pt idx="1197">
                  <c:v>3.2948599999999999</c:v>
                </c:pt>
                <c:pt idx="1198">
                  <c:v>3.2995999999999999</c:v>
                </c:pt>
                <c:pt idx="1199">
                  <c:v>3.30402</c:v>
                </c:pt>
                <c:pt idx="1200">
                  <c:v>3.3081399999999999</c:v>
                </c:pt>
                <c:pt idx="1201">
                  <c:v>3.31196</c:v>
                </c:pt>
                <c:pt idx="1202">
                  <c:v>3.3155000000000001</c:v>
                </c:pt>
                <c:pt idx="1203">
                  <c:v>3.3187700000000002</c:v>
                </c:pt>
                <c:pt idx="1204">
                  <c:v>3.3218399999999999</c:v>
                </c:pt>
                <c:pt idx="1205">
                  <c:v>3.3247599999999999</c:v>
                </c:pt>
                <c:pt idx="1206">
                  <c:v>3.3275700000000001</c:v>
                </c:pt>
                <c:pt idx="1207">
                  <c:v>3.3302999999999998</c:v>
                </c:pt>
                <c:pt idx="1208">
                  <c:v>3.3329800000000001</c:v>
                </c:pt>
                <c:pt idx="1209">
                  <c:v>3.33561</c:v>
                </c:pt>
                <c:pt idx="1210">
                  <c:v>3.3382200000000002</c:v>
                </c:pt>
                <c:pt idx="1211">
                  <c:v>3.3408199999999999</c:v>
                </c:pt>
                <c:pt idx="1212">
                  <c:v>3.34341</c:v>
                </c:pt>
                <c:pt idx="1213">
                  <c:v>3.34599</c:v>
                </c:pt>
                <c:pt idx="1214">
                  <c:v>3.3485800000000001</c:v>
                </c:pt>
                <c:pt idx="1215">
                  <c:v>3.3511799999999998</c:v>
                </c:pt>
                <c:pt idx="1216">
                  <c:v>3.35379</c:v>
                </c:pt>
                <c:pt idx="1217">
                  <c:v>3.3564400000000001</c:v>
                </c:pt>
                <c:pt idx="1218">
                  <c:v>3.3591099999999998</c:v>
                </c:pt>
                <c:pt idx="1219">
                  <c:v>3.3618399999999999</c:v>
                </c:pt>
                <c:pt idx="1220">
                  <c:v>3.3645700000000001</c:v>
                </c:pt>
                <c:pt idx="1221">
                  <c:v>3.3672599999999999</c:v>
                </c:pt>
                <c:pt idx="1222">
                  <c:v>3.36992</c:v>
                </c:pt>
                <c:pt idx="1223">
                  <c:v>3.37256</c:v>
                </c:pt>
                <c:pt idx="1224">
                  <c:v>3.3751899999999999</c:v>
                </c:pt>
                <c:pt idx="1225">
                  <c:v>3.3778000000000001</c:v>
                </c:pt>
                <c:pt idx="1226">
                  <c:v>3.3804599999999998</c:v>
                </c:pt>
                <c:pt idx="1227">
                  <c:v>3.3832900000000001</c:v>
                </c:pt>
                <c:pt idx="1228">
                  <c:v>3.38639</c:v>
                </c:pt>
                <c:pt idx="1229">
                  <c:v>3.3898199999999998</c:v>
                </c:pt>
                <c:pt idx="1230">
                  <c:v>3.39364</c:v>
                </c:pt>
                <c:pt idx="1231">
                  <c:v>3.3978899999999999</c:v>
                </c:pt>
                <c:pt idx="1232">
                  <c:v>3.4025799999999999</c:v>
                </c:pt>
                <c:pt idx="1233">
                  <c:v>3.40774</c:v>
                </c:pt>
                <c:pt idx="1234">
                  <c:v>3.4133499999999999</c:v>
                </c:pt>
                <c:pt idx="1235">
                  <c:v>3.4194200000000001</c:v>
                </c:pt>
                <c:pt idx="1236">
                  <c:v>3.4259300000000001</c:v>
                </c:pt>
                <c:pt idx="1237">
                  <c:v>3.4328599999999998</c:v>
                </c:pt>
                <c:pt idx="1238">
                  <c:v>3.4401700000000002</c:v>
                </c:pt>
                <c:pt idx="1239">
                  <c:v>3.4478300000000002</c:v>
                </c:pt>
                <c:pt idx="1240">
                  <c:v>3.4558</c:v>
                </c:pt>
                <c:pt idx="1241">
                  <c:v>3.4640399999999998</c:v>
                </c:pt>
                <c:pt idx="1242">
                  <c:v>3.4724900000000001</c:v>
                </c:pt>
                <c:pt idx="1243">
                  <c:v>3.4811000000000001</c:v>
                </c:pt>
                <c:pt idx="1244">
                  <c:v>3.48983</c:v>
                </c:pt>
                <c:pt idx="1245">
                  <c:v>3.4986199999999998</c:v>
                </c:pt>
                <c:pt idx="1246">
                  <c:v>3.5074100000000001</c:v>
                </c:pt>
                <c:pt idx="1247">
                  <c:v>3.5161500000000001</c:v>
                </c:pt>
                <c:pt idx="1248">
                  <c:v>3.5247799999999998</c:v>
                </c:pt>
                <c:pt idx="1249">
                  <c:v>3.5332300000000001</c:v>
                </c:pt>
                <c:pt idx="1250">
                  <c:v>3.5414699999999999</c:v>
                </c:pt>
                <c:pt idx="1251">
                  <c:v>3.5494300000000001</c:v>
                </c:pt>
                <c:pt idx="1252">
                  <c:v>3.55707</c:v>
                </c:pt>
                <c:pt idx="1253">
                  <c:v>3.5643500000000001</c:v>
                </c:pt>
                <c:pt idx="1254">
                  <c:v>3.5712299999999999</c:v>
                </c:pt>
                <c:pt idx="1255">
                  <c:v>3.57768</c:v>
                </c:pt>
                <c:pt idx="1256">
                  <c:v>3.5836600000000001</c:v>
                </c:pt>
                <c:pt idx="1257">
                  <c:v>3.5891500000000001</c:v>
                </c:pt>
                <c:pt idx="1258">
                  <c:v>3.5941299999999998</c:v>
                </c:pt>
                <c:pt idx="1259">
                  <c:v>3.59857</c:v>
                </c:pt>
                <c:pt idx="1260">
                  <c:v>3.6025100000000001</c:v>
                </c:pt>
                <c:pt idx="1261">
                  <c:v>3.60608</c:v>
                </c:pt>
                <c:pt idx="1262">
                  <c:v>3.6093700000000002</c:v>
                </c:pt>
                <c:pt idx="1263">
                  <c:v>3.6124700000000001</c:v>
                </c:pt>
                <c:pt idx="1264">
                  <c:v>3.6154299999999999</c:v>
                </c:pt>
                <c:pt idx="1265">
                  <c:v>3.6182799999999999</c:v>
                </c:pt>
                <c:pt idx="1266">
                  <c:v>3.6210599999999999</c:v>
                </c:pt>
                <c:pt idx="1267">
                  <c:v>3.62378</c:v>
                </c:pt>
                <c:pt idx="1268">
                  <c:v>3.6264599999999998</c:v>
                </c:pt>
                <c:pt idx="1269">
                  <c:v>3.6291199999999999</c:v>
                </c:pt>
                <c:pt idx="1270">
                  <c:v>3.6317499999999998</c:v>
                </c:pt>
                <c:pt idx="1271">
                  <c:v>3.6343700000000001</c:v>
                </c:pt>
                <c:pt idx="1272">
                  <c:v>3.6369699999999998</c:v>
                </c:pt>
                <c:pt idx="1273">
                  <c:v>3.63957</c:v>
                </c:pt>
                <c:pt idx="1274">
                  <c:v>3.6421600000000001</c:v>
                </c:pt>
                <c:pt idx="1275">
                  <c:v>3.6447500000000002</c:v>
                </c:pt>
                <c:pt idx="1276">
                  <c:v>3.6473399999999998</c:v>
                </c:pt>
                <c:pt idx="1277">
                  <c:v>3.6499199999999998</c:v>
                </c:pt>
                <c:pt idx="1278">
                  <c:v>3.6524999999999999</c:v>
                </c:pt>
                <c:pt idx="1279">
                  <c:v>3.6550799999999999</c:v>
                </c:pt>
                <c:pt idx="1280">
                  <c:v>3.6550799999999999</c:v>
                </c:pt>
                <c:pt idx="1281">
                  <c:v>3.65706</c:v>
                </c:pt>
                <c:pt idx="1282">
                  <c:v>3.6591900000000002</c:v>
                </c:pt>
                <c:pt idx="1283">
                  <c:v>3.6614499999999999</c:v>
                </c:pt>
                <c:pt idx="1284">
                  <c:v>3.6638000000000002</c:v>
                </c:pt>
                <c:pt idx="1285">
                  <c:v>3.6661999999999999</c:v>
                </c:pt>
                <c:pt idx="1286">
                  <c:v>3.66866</c:v>
                </c:pt>
                <c:pt idx="1287">
                  <c:v>3.6711499999999999</c:v>
                </c:pt>
                <c:pt idx="1288">
                  <c:v>3.6736599999999999</c:v>
                </c:pt>
                <c:pt idx="1289">
                  <c:v>3.6761900000000001</c:v>
                </c:pt>
                <c:pt idx="1290">
                  <c:v>3.6787200000000002</c:v>
                </c:pt>
                <c:pt idx="1291">
                  <c:v>3.68127</c:v>
                </c:pt>
                <c:pt idx="1292">
                  <c:v>3.6838199999999999</c:v>
                </c:pt>
                <c:pt idx="1293">
                  <c:v>3.6863800000000002</c:v>
                </c:pt>
                <c:pt idx="1294">
                  <c:v>3.6890100000000001</c:v>
                </c:pt>
                <c:pt idx="1295">
                  <c:v>3.6918199999999999</c:v>
                </c:pt>
                <c:pt idx="1296">
                  <c:v>3.6949200000000002</c:v>
                </c:pt>
                <c:pt idx="1297">
                  <c:v>3.6983600000000001</c:v>
                </c:pt>
                <c:pt idx="1298">
                  <c:v>3.7021899999999999</c:v>
                </c:pt>
                <c:pt idx="1299">
                  <c:v>3.70642</c:v>
                </c:pt>
                <c:pt idx="1300">
                  <c:v>3.7110599999999998</c:v>
                </c:pt>
                <c:pt idx="1301">
                  <c:v>3.71611</c:v>
                </c:pt>
                <c:pt idx="1302">
                  <c:v>3.7215500000000001</c:v>
                </c:pt>
                <c:pt idx="1303">
                  <c:v>3.7273700000000001</c:v>
                </c:pt>
                <c:pt idx="1304">
                  <c:v>3.7335199999999999</c:v>
                </c:pt>
                <c:pt idx="1305">
                  <c:v>3.7399800000000001</c:v>
                </c:pt>
                <c:pt idx="1306">
                  <c:v>3.7467000000000001</c:v>
                </c:pt>
                <c:pt idx="1307">
                  <c:v>3.7536299999999998</c:v>
                </c:pt>
                <c:pt idx="1308">
                  <c:v>3.7607200000000001</c:v>
                </c:pt>
                <c:pt idx="1309">
                  <c:v>3.7679</c:v>
                </c:pt>
                <c:pt idx="1310">
                  <c:v>3.7751199999999998</c:v>
                </c:pt>
                <c:pt idx="1311">
                  <c:v>3.78233</c:v>
                </c:pt>
                <c:pt idx="1312">
                  <c:v>3.7894800000000002</c:v>
                </c:pt>
                <c:pt idx="1313">
                  <c:v>3.7965100000000001</c:v>
                </c:pt>
                <c:pt idx="1314">
                  <c:v>3.8033700000000001</c:v>
                </c:pt>
                <c:pt idx="1315">
                  <c:v>3.8100299999999998</c:v>
                </c:pt>
                <c:pt idx="1316">
                  <c:v>3.8164400000000001</c:v>
                </c:pt>
                <c:pt idx="1317">
                  <c:v>3.8225699999999998</c:v>
                </c:pt>
                <c:pt idx="1318">
                  <c:v>3.8283900000000002</c:v>
                </c:pt>
                <c:pt idx="1319">
                  <c:v>3.8338399999999999</c:v>
                </c:pt>
                <c:pt idx="1320">
                  <c:v>3.8389199999999999</c:v>
                </c:pt>
                <c:pt idx="1321">
                  <c:v>3.8435700000000002</c:v>
                </c:pt>
                <c:pt idx="1322">
                  <c:v>3.8477700000000001</c:v>
                </c:pt>
                <c:pt idx="1323">
                  <c:v>3.85155</c:v>
                </c:pt>
                <c:pt idx="1324">
                  <c:v>3.85501</c:v>
                </c:pt>
                <c:pt idx="1325">
                  <c:v>3.8582200000000002</c:v>
                </c:pt>
                <c:pt idx="1326">
                  <c:v>3.8612600000000001</c:v>
                </c:pt>
                <c:pt idx="1327">
                  <c:v>3.8641700000000001</c:v>
                </c:pt>
                <c:pt idx="1328">
                  <c:v>3.8669899999999999</c:v>
                </c:pt>
                <c:pt idx="1329">
                  <c:v>3.8697400000000002</c:v>
                </c:pt>
                <c:pt idx="1330">
                  <c:v>3.8724500000000002</c:v>
                </c:pt>
                <c:pt idx="1331">
                  <c:v>3.8751099999999998</c:v>
                </c:pt>
                <c:pt idx="1332">
                  <c:v>3.8777599999999999</c:v>
                </c:pt>
                <c:pt idx="1333">
                  <c:v>3.8803800000000002</c:v>
                </c:pt>
                <c:pt idx="1334">
                  <c:v>3.8829899999999999</c:v>
                </c:pt>
                <c:pt idx="1335">
                  <c:v>3.8855900000000001</c:v>
                </c:pt>
                <c:pt idx="1336">
                  <c:v>3.8881800000000002</c:v>
                </c:pt>
                <c:pt idx="1337">
                  <c:v>3.8907600000000002</c:v>
                </c:pt>
                <c:pt idx="1338">
                  <c:v>3.8933499999999999</c:v>
                </c:pt>
                <c:pt idx="1339">
                  <c:v>3.8958300000000001</c:v>
                </c:pt>
                <c:pt idx="1340">
                  <c:v>3.8981400000000002</c:v>
                </c:pt>
                <c:pt idx="1341">
                  <c:v>3.9003199999999998</c:v>
                </c:pt>
                <c:pt idx="1342">
                  <c:v>3.9024100000000002</c:v>
                </c:pt>
                <c:pt idx="1343">
                  <c:v>3.9044400000000001</c:v>
                </c:pt>
                <c:pt idx="1344">
                  <c:v>3.9064199999999998</c:v>
                </c:pt>
                <c:pt idx="1345">
                  <c:v>3.9083700000000001</c:v>
                </c:pt>
                <c:pt idx="1346">
                  <c:v>3.9102899999999998</c:v>
                </c:pt>
                <c:pt idx="1347">
                  <c:v>3.9121899999999998</c:v>
                </c:pt>
                <c:pt idx="1348">
                  <c:v>3.9140799999999998</c:v>
                </c:pt>
                <c:pt idx="1349">
                  <c:v>3.9159899999999999</c:v>
                </c:pt>
                <c:pt idx="1350">
                  <c:v>3.9179900000000001</c:v>
                </c:pt>
                <c:pt idx="1351">
                  <c:v>3.9201899999999998</c:v>
                </c:pt>
                <c:pt idx="1352">
                  <c:v>3.9226800000000002</c:v>
                </c:pt>
                <c:pt idx="1353">
                  <c:v>3.9255200000000001</c:v>
                </c:pt>
                <c:pt idx="1354">
                  <c:v>3.92875</c:v>
                </c:pt>
                <c:pt idx="1355">
                  <c:v>3.93242</c:v>
                </c:pt>
                <c:pt idx="1356">
                  <c:v>3.9365299999999999</c:v>
                </c:pt>
                <c:pt idx="1357">
                  <c:v>3.9411100000000001</c:v>
                </c:pt>
                <c:pt idx="1358">
                  <c:v>3.9461499999999998</c:v>
                </c:pt>
                <c:pt idx="1359">
                  <c:v>3.9516300000000002</c:v>
                </c:pt>
                <c:pt idx="1360">
                  <c:v>3.9575499999999999</c:v>
                </c:pt>
                <c:pt idx="1361">
                  <c:v>3.9638900000000001</c:v>
                </c:pt>
                <c:pt idx="1362">
                  <c:v>3.9706000000000001</c:v>
                </c:pt>
                <c:pt idx="1363">
                  <c:v>3.9776699999999998</c:v>
                </c:pt>
                <c:pt idx="1364">
                  <c:v>3.9850500000000002</c:v>
                </c:pt>
                <c:pt idx="1365">
                  <c:v>3.9927000000000001</c:v>
                </c:pt>
                <c:pt idx="1366">
                  <c:v>4.0005699999999997</c:v>
                </c:pt>
                <c:pt idx="1367">
                  <c:v>4.00861</c:v>
                </c:pt>
                <c:pt idx="1368">
                  <c:v>4.0167599999999997</c:v>
                </c:pt>
                <c:pt idx="1369">
                  <c:v>4.0249600000000001</c:v>
                </c:pt>
                <c:pt idx="1370">
                  <c:v>4.0331599999999996</c:v>
                </c:pt>
                <c:pt idx="1371">
                  <c:v>4.04129</c:v>
                </c:pt>
                <c:pt idx="1372">
                  <c:v>4.0492900000000001</c:v>
                </c:pt>
                <c:pt idx="1373">
                  <c:v>4.0571299999999999</c:v>
                </c:pt>
                <c:pt idx="1374">
                  <c:v>4.06473</c:v>
                </c:pt>
                <c:pt idx="1375">
                  <c:v>4.0720700000000001</c:v>
                </c:pt>
                <c:pt idx="1376">
                  <c:v>4.0791000000000004</c:v>
                </c:pt>
                <c:pt idx="1377">
                  <c:v>4.0857799999999997</c:v>
                </c:pt>
                <c:pt idx="1378">
                  <c:v>4.0920699999999997</c:v>
                </c:pt>
                <c:pt idx="1379">
                  <c:v>4.0979400000000004</c:v>
                </c:pt>
                <c:pt idx="1380">
                  <c:v>4.1033600000000003</c:v>
                </c:pt>
                <c:pt idx="1381">
                  <c:v>4.1082999999999998</c:v>
                </c:pt>
                <c:pt idx="1382">
                  <c:v>4.1127399999999996</c:v>
                </c:pt>
                <c:pt idx="1383">
                  <c:v>4.1167100000000003</c:v>
                </c:pt>
                <c:pt idx="1384">
                  <c:v>4.1202699999999997</c:v>
                </c:pt>
                <c:pt idx="1385">
                  <c:v>4.1234400000000004</c:v>
                </c:pt>
                <c:pt idx="1386">
                  <c:v>4.1262800000000004</c:v>
                </c:pt>
                <c:pt idx="1387">
                  <c:v>4.1288400000000003</c:v>
                </c:pt>
                <c:pt idx="1388">
                  <c:v>4.1312100000000003</c:v>
                </c:pt>
                <c:pt idx="1389">
                  <c:v>4.1334400000000002</c:v>
                </c:pt>
                <c:pt idx="1390">
                  <c:v>4.1355599999999999</c:v>
                </c:pt>
                <c:pt idx="1391">
                  <c:v>4.1376099999999996</c:v>
                </c:pt>
                <c:pt idx="1392">
                  <c:v>4.1395999999999997</c:v>
                </c:pt>
                <c:pt idx="1393">
                  <c:v>4.1415600000000001</c:v>
                </c:pt>
                <c:pt idx="1394">
                  <c:v>4.1434800000000003</c:v>
                </c:pt>
                <c:pt idx="1395">
                  <c:v>4.1453899999999999</c:v>
                </c:pt>
                <c:pt idx="1396">
                  <c:v>4.1472800000000003</c:v>
                </c:pt>
                <c:pt idx="1397">
                  <c:v>4.1491600000000002</c:v>
                </c:pt>
                <c:pt idx="1398">
                  <c:v>4.1510300000000004</c:v>
                </c:pt>
                <c:pt idx="1399">
                  <c:v>4.1528900000000002</c:v>
                </c:pt>
                <c:pt idx="1400">
                  <c:v>4.1547499999999999</c:v>
                </c:pt>
                <c:pt idx="1401">
                  <c:v>4.1566099999999997</c:v>
                </c:pt>
                <c:pt idx="1402">
                  <c:v>4.1584700000000003</c:v>
                </c:pt>
                <c:pt idx="1403">
                  <c:v>4.1603199999999996</c:v>
                </c:pt>
                <c:pt idx="1404">
                  <c:v>4.16214</c:v>
                </c:pt>
                <c:pt idx="1405">
                  <c:v>4.1639200000000001</c:v>
                </c:pt>
                <c:pt idx="1406">
                  <c:v>4.1656599999999999</c:v>
                </c:pt>
                <c:pt idx="1407">
                  <c:v>4.16737</c:v>
                </c:pt>
                <c:pt idx="1408">
                  <c:v>4.16906</c:v>
                </c:pt>
                <c:pt idx="1409">
                  <c:v>4.1707400000000003</c:v>
                </c:pt>
                <c:pt idx="1410">
                  <c:v>4.1724100000000002</c:v>
                </c:pt>
                <c:pt idx="1411">
                  <c:v>4.1740700000000004</c:v>
                </c:pt>
                <c:pt idx="1412">
                  <c:v>4.1757200000000001</c:v>
                </c:pt>
                <c:pt idx="1413">
                  <c:v>4.1773699999999998</c:v>
                </c:pt>
                <c:pt idx="1414">
                  <c:v>4.1790200000000004</c:v>
                </c:pt>
                <c:pt idx="1415">
                  <c:v>4.1807100000000004</c:v>
                </c:pt>
                <c:pt idx="1416">
                  <c:v>4.1825299999999999</c:v>
                </c:pt>
                <c:pt idx="1417">
                  <c:v>4.1845800000000004</c:v>
                </c:pt>
                <c:pt idx="1418">
                  <c:v>4.1869399999999999</c:v>
                </c:pt>
                <c:pt idx="1419">
                  <c:v>4.1896599999999999</c:v>
                </c:pt>
                <c:pt idx="1420">
                  <c:v>4.19278</c:v>
                </c:pt>
                <c:pt idx="1421">
                  <c:v>4.1963400000000002</c:v>
                </c:pt>
                <c:pt idx="1422">
                  <c:v>4.2003599999999999</c:v>
                </c:pt>
                <c:pt idx="1423">
                  <c:v>4.2048500000000004</c:v>
                </c:pt>
                <c:pt idx="1424">
                  <c:v>4.2098100000000001</c:v>
                </c:pt>
                <c:pt idx="1425">
                  <c:v>4.2152399999999997</c:v>
                </c:pt>
                <c:pt idx="1426">
                  <c:v>4.22112</c:v>
                </c:pt>
                <c:pt idx="1427">
                  <c:v>4.2274399999999996</c:v>
                </c:pt>
                <c:pt idx="1428">
                  <c:v>4.2341600000000001</c:v>
                </c:pt>
                <c:pt idx="1429">
                  <c:v>4.2412599999999996</c:v>
                </c:pt>
                <c:pt idx="1430">
                  <c:v>4.2486800000000002</c:v>
                </c:pt>
                <c:pt idx="1431">
                  <c:v>4.2563800000000001</c:v>
                </c:pt>
                <c:pt idx="1432">
                  <c:v>4.26431</c:v>
                </c:pt>
                <c:pt idx="1433">
                  <c:v>4.2723899999999997</c:v>
                </c:pt>
                <c:pt idx="1434">
                  <c:v>4.2805600000000004</c:v>
                </c:pt>
                <c:pt idx="1435">
                  <c:v>4.2887599999999999</c:v>
                </c:pt>
                <c:pt idx="1436">
                  <c:v>4.2969200000000001</c:v>
                </c:pt>
                <c:pt idx="1437">
                  <c:v>4.3049799999999996</c:v>
                </c:pt>
                <c:pt idx="1438">
                  <c:v>4.3128700000000002</c:v>
                </c:pt>
                <c:pt idx="1439">
                  <c:v>4.3205499999999999</c:v>
                </c:pt>
                <c:pt idx="1440">
                  <c:v>4.3279500000000004</c:v>
                </c:pt>
                <c:pt idx="1441">
                  <c:v>4.3350299999999997</c:v>
                </c:pt>
                <c:pt idx="1442">
                  <c:v>4.3417199999999996</c:v>
                </c:pt>
                <c:pt idx="1443">
                  <c:v>4.3479999999999999</c:v>
                </c:pt>
                <c:pt idx="1444">
                  <c:v>4.3538199999999998</c:v>
                </c:pt>
                <c:pt idx="1445">
                  <c:v>4.3591499999999996</c:v>
                </c:pt>
                <c:pt idx="1446">
                  <c:v>4.3639599999999996</c:v>
                </c:pt>
                <c:pt idx="1447">
                  <c:v>4.36822</c:v>
                </c:pt>
                <c:pt idx="1448">
                  <c:v>4.3719200000000003</c:v>
                </c:pt>
                <c:pt idx="1449">
                  <c:v>4.3750900000000001</c:v>
                </c:pt>
                <c:pt idx="1450">
                  <c:v>4.3778499999999996</c:v>
                </c:pt>
                <c:pt idx="1451">
                  <c:v>4.3803000000000001</c:v>
                </c:pt>
                <c:pt idx="1452">
                  <c:v>4.38253</c:v>
                </c:pt>
                <c:pt idx="1453">
                  <c:v>4.3845999999999998</c:v>
                </c:pt>
                <c:pt idx="1454">
                  <c:v>4.3865600000000002</c:v>
                </c:pt>
                <c:pt idx="1455">
                  <c:v>4.3884299999999996</c:v>
                </c:pt>
                <c:pt idx="1456">
                  <c:v>4.3902400000000004</c:v>
                </c:pt>
                <c:pt idx="1457">
                  <c:v>4.3920000000000003</c:v>
                </c:pt>
                <c:pt idx="1458">
                  <c:v>4.3937299999999997</c:v>
                </c:pt>
                <c:pt idx="1459">
                  <c:v>4.3954399999999998</c:v>
                </c:pt>
                <c:pt idx="1460">
                  <c:v>4.3971299999999998</c:v>
                </c:pt>
                <c:pt idx="1461">
                  <c:v>4.3988100000000001</c:v>
                </c:pt>
                <c:pt idx="1462">
                  <c:v>4.4004799999999999</c:v>
                </c:pt>
                <c:pt idx="1463">
                  <c:v>4.4021400000000002</c:v>
                </c:pt>
                <c:pt idx="1464">
                  <c:v>4.4038000000000004</c:v>
                </c:pt>
                <c:pt idx="1465">
                  <c:v>4.4054500000000001</c:v>
                </c:pt>
                <c:pt idx="1466">
                  <c:v>4.4070999999999998</c:v>
                </c:pt>
                <c:pt idx="1467">
                  <c:v>4.4087500000000004</c:v>
                </c:pt>
                <c:pt idx="1468">
                  <c:v>4.4104000000000001</c:v>
                </c:pt>
                <c:pt idx="1469">
                  <c:v>4.4119799999999998</c:v>
                </c:pt>
                <c:pt idx="1470">
                  <c:v>4.4134399999999996</c:v>
                </c:pt>
                <c:pt idx="1471">
                  <c:v>4.4148100000000001</c:v>
                </c:pt>
                <c:pt idx="1472">
                  <c:v>4.4161099999999998</c:v>
                </c:pt>
                <c:pt idx="1473">
                  <c:v>4.41737</c:v>
                </c:pt>
                <c:pt idx="1474">
                  <c:v>4.4185999999999996</c:v>
                </c:pt>
                <c:pt idx="1475">
                  <c:v>4.41981</c:v>
                </c:pt>
                <c:pt idx="1476">
                  <c:v>4.4209899999999998</c:v>
                </c:pt>
                <c:pt idx="1477">
                  <c:v>4.4221700000000004</c:v>
                </c:pt>
                <c:pt idx="1478">
                  <c:v>4.4233500000000001</c:v>
                </c:pt>
                <c:pt idx="1479">
                  <c:v>4.4246400000000001</c:v>
                </c:pt>
                <c:pt idx="1480">
                  <c:v>4.4261799999999996</c:v>
                </c:pt>
                <c:pt idx="1481">
                  <c:v>4.42807</c:v>
                </c:pt>
                <c:pt idx="1482">
                  <c:v>4.4303800000000004</c:v>
                </c:pt>
                <c:pt idx="1483">
                  <c:v>4.4331800000000001</c:v>
                </c:pt>
                <c:pt idx="1484">
                  <c:v>4.4365199999999998</c:v>
                </c:pt>
                <c:pt idx="1485">
                  <c:v>4.4404300000000001</c:v>
                </c:pt>
                <c:pt idx="1486">
                  <c:v>4.4449500000000004</c:v>
                </c:pt>
                <c:pt idx="1487">
                  <c:v>4.4500799999999998</c:v>
                </c:pt>
                <c:pt idx="1488">
                  <c:v>4.4558200000000001</c:v>
                </c:pt>
                <c:pt idx="1489">
                  <c:v>4.4621599999999999</c:v>
                </c:pt>
                <c:pt idx="1490">
                  <c:v>4.4690599999999998</c:v>
                </c:pt>
                <c:pt idx="1491">
                  <c:v>4.4764799999999996</c:v>
                </c:pt>
                <c:pt idx="1492">
                  <c:v>4.4843900000000003</c:v>
                </c:pt>
                <c:pt idx="1493">
                  <c:v>4.4927200000000003</c:v>
                </c:pt>
                <c:pt idx="1494">
                  <c:v>4.5014200000000004</c:v>
                </c:pt>
                <c:pt idx="1495">
                  <c:v>4.5103999999999997</c:v>
                </c:pt>
                <c:pt idx="1496">
                  <c:v>4.5196100000000001</c:v>
                </c:pt>
                <c:pt idx="1497">
                  <c:v>4.5289400000000004</c:v>
                </c:pt>
                <c:pt idx="1498">
                  <c:v>4.5383300000000002</c:v>
                </c:pt>
                <c:pt idx="1499">
                  <c:v>4.5476799999999997</c:v>
                </c:pt>
                <c:pt idx="1500">
                  <c:v>4.5568999999999997</c:v>
                </c:pt>
                <c:pt idx="1501">
                  <c:v>4.5659099999999997</c:v>
                </c:pt>
                <c:pt idx="1502">
                  <c:v>4.5746399999999996</c:v>
                </c:pt>
                <c:pt idx="1503">
                  <c:v>4.5830099999999998</c:v>
                </c:pt>
                <c:pt idx="1504">
                  <c:v>4.5909599999999999</c:v>
                </c:pt>
                <c:pt idx="1505">
                  <c:v>4.5984299999999996</c:v>
                </c:pt>
                <c:pt idx="1506">
                  <c:v>4.6053800000000003</c:v>
                </c:pt>
                <c:pt idx="1507">
                  <c:v>4.6117800000000004</c:v>
                </c:pt>
                <c:pt idx="1508">
                  <c:v>4.6175699999999997</c:v>
                </c:pt>
                <c:pt idx="1509">
                  <c:v>4.6227400000000003</c:v>
                </c:pt>
                <c:pt idx="1510">
                  <c:v>4.6272500000000001</c:v>
                </c:pt>
                <c:pt idx="1511">
                  <c:v>4.6310799999999999</c:v>
                </c:pt>
                <c:pt idx="1512">
                  <c:v>4.6342800000000004</c:v>
                </c:pt>
                <c:pt idx="1513">
                  <c:v>4.6369300000000004</c:v>
                </c:pt>
                <c:pt idx="1514">
                  <c:v>4.63917</c:v>
                </c:pt>
                <c:pt idx="1515">
                  <c:v>4.6411100000000003</c:v>
                </c:pt>
                <c:pt idx="1516">
                  <c:v>4.64283</c:v>
                </c:pt>
                <c:pt idx="1517">
                  <c:v>4.6443899999999996</c:v>
                </c:pt>
                <c:pt idx="1518">
                  <c:v>4.6458300000000001</c:v>
                </c:pt>
                <c:pt idx="1519">
                  <c:v>4.6471999999999998</c:v>
                </c:pt>
                <c:pt idx="1520">
                  <c:v>4.6485000000000003</c:v>
                </c:pt>
                <c:pt idx="1521">
                  <c:v>4.64975</c:v>
                </c:pt>
                <c:pt idx="1522">
                  <c:v>4.6509799999999997</c:v>
                </c:pt>
                <c:pt idx="1523">
                  <c:v>4.6521800000000004</c:v>
                </c:pt>
                <c:pt idx="1524">
                  <c:v>4.6533600000000002</c:v>
                </c:pt>
                <c:pt idx="1525">
                  <c:v>4.6545199999999998</c:v>
                </c:pt>
                <c:pt idx="1526">
                  <c:v>4.6556300000000004</c:v>
                </c:pt>
                <c:pt idx="1527">
                  <c:v>4.65672</c:v>
                </c:pt>
                <c:pt idx="1528">
                  <c:v>4.6577900000000003</c:v>
                </c:pt>
                <c:pt idx="1529">
                  <c:v>4.6588399999999996</c:v>
                </c:pt>
                <c:pt idx="1530">
                  <c:v>4.6598800000000002</c:v>
                </c:pt>
                <c:pt idx="1531">
                  <c:v>4.66092</c:v>
                </c:pt>
                <c:pt idx="1532">
                  <c:v>4.6619400000000004</c:v>
                </c:pt>
                <c:pt idx="1533">
                  <c:v>4.6629699999999996</c:v>
                </c:pt>
                <c:pt idx="1534">
                  <c:v>4.6639900000000001</c:v>
                </c:pt>
                <c:pt idx="1535">
                  <c:v>4.6650099999999997</c:v>
                </c:pt>
                <c:pt idx="1536">
                  <c:v>4.6660199999999996</c:v>
                </c:pt>
                <c:pt idx="1537">
                  <c:v>4.6670699999999998</c:v>
                </c:pt>
                <c:pt idx="1538">
                  <c:v>4.6682300000000003</c:v>
                </c:pt>
                <c:pt idx="1539">
                  <c:v>4.6695700000000002</c:v>
                </c:pt>
                <c:pt idx="1540">
                  <c:v>4.6711799999999997</c:v>
                </c:pt>
                <c:pt idx="1541">
                  <c:v>4.6730900000000002</c:v>
                </c:pt>
                <c:pt idx="1542">
                  <c:v>4.67537</c:v>
                </c:pt>
                <c:pt idx="1543">
                  <c:v>4.6780600000000003</c:v>
                </c:pt>
                <c:pt idx="1544">
                  <c:v>4.6811699999999998</c:v>
                </c:pt>
                <c:pt idx="1545">
                  <c:v>4.6847500000000002</c:v>
                </c:pt>
                <c:pt idx="1546">
                  <c:v>4.68879</c:v>
                </c:pt>
                <c:pt idx="1547">
                  <c:v>4.6933299999999996</c:v>
                </c:pt>
                <c:pt idx="1548">
                  <c:v>4.6983499999999996</c:v>
                </c:pt>
                <c:pt idx="1549">
                  <c:v>4.7038599999999997</c:v>
                </c:pt>
                <c:pt idx="1550">
                  <c:v>4.7098500000000003</c:v>
                </c:pt>
                <c:pt idx="1551">
                  <c:v>4.7163000000000004</c:v>
                </c:pt>
                <c:pt idx="1552">
                  <c:v>4.7231899999999998</c:v>
                </c:pt>
                <c:pt idx="1553">
                  <c:v>4.73048</c:v>
                </c:pt>
                <c:pt idx="1554">
                  <c:v>4.7381599999999997</c:v>
                </c:pt>
                <c:pt idx="1555">
                  <c:v>4.7461599999999997</c:v>
                </c:pt>
                <c:pt idx="1556">
                  <c:v>4.7544500000000003</c:v>
                </c:pt>
                <c:pt idx="1557">
                  <c:v>4.7629700000000001</c:v>
                </c:pt>
                <c:pt idx="1558">
                  <c:v>4.7716599999999998</c:v>
                </c:pt>
                <c:pt idx="1559">
                  <c:v>4.7804500000000001</c:v>
                </c:pt>
                <c:pt idx="1560">
                  <c:v>4.7892999999999999</c:v>
                </c:pt>
                <c:pt idx="1561">
                  <c:v>4.7981299999999996</c:v>
                </c:pt>
                <c:pt idx="1562">
                  <c:v>4.8068900000000001</c:v>
                </c:pt>
                <c:pt idx="1563">
                  <c:v>4.8155099999999997</c:v>
                </c:pt>
                <c:pt idx="1564">
                  <c:v>4.82395</c:v>
                </c:pt>
                <c:pt idx="1565">
                  <c:v>4.8321300000000003</c:v>
                </c:pt>
                <c:pt idx="1566">
                  <c:v>4.84</c:v>
                </c:pt>
                <c:pt idx="1567">
                  <c:v>4.8475099999999998</c:v>
                </c:pt>
                <c:pt idx="1568">
                  <c:v>4.8545999999999996</c:v>
                </c:pt>
                <c:pt idx="1569">
                  <c:v>4.8612299999999999</c:v>
                </c:pt>
                <c:pt idx="1570">
                  <c:v>4.8673500000000001</c:v>
                </c:pt>
                <c:pt idx="1571">
                  <c:v>4.8729399999999998</c:v>
                </c:pt>
                <c:pt idx="1572">
                  <c:v>4.8779700000000004</c:v>
                </c:pt>
                <c:pt idx="1573">
                  <c:v>4.8824100000000001</c:v>
                </c:pt>
                <c:pt idx="1574">
                  <c:v>4.8863000000000003</c:v>
                </c:pt>
                <c:pt idx="1575">
                  <c:v>4.8896800000000002</c:v>
                </c:pt>
                <c:pt idx="1576">
                  <c:v>4.8926400000000001</c:v>
                </c:pt>
                <c:pt idx="1577">
                  <c:v>4.8952200000000001</c:v>
                </c:pt>
                <c:pt idx="1578">
                  <c:v>4.8974900000000003</c:v>
                </c:pt>
                <c:pt idx="1579">
                  <c:v>4.8995499999999996</c:v>
                </c:pt>
                <c:pt idx="1580">
                  <c:v>4.9014499999999996</c:v>
                </c:pt>
                <c:pt idx="1581">
                  <c:v>4.9032499999999999</c:v>
                </c:pt>
                <c:pt idx="1582">
                  <c:v>4.9049800000000001</c:v>
                </c:pt>
                <c:pt idx="1583">
                  <c:v>4.90665</c:v>
                </c:pt>
                <c:pt idx="1584">
                  <c:v>4.9082800000000004</c:v>
                </c:pt>
                <c:pt idx="1585">
                  <c:v>4.9098899999999999</c:v>
                </c:pt>
                <c:pt idx="1586">
                  <c:v>4.9114800000000001</c:v>
                </c:pt>
                <c:pt idx="1587">
                  <c:v>4.9130599999999998</c:v>
                </c:pt>
                <c:pt idx="1588">
                  <c:v>4.9146299999999998</c:v>
                </c:pt>
                <c:pt idx="1589">
                  <c:v>4.9161999999999999</c:v>
                </c:pt>
                <c:pt idx="1590">
                  <c:v>4.9177799999999996</c:v>
                </c:pt>
                <c:pt idx="1591">
                  <c:v>4.9193699999999998</c:v>
                </c:pt>
                <c:pt idx="1592">
                  <c:v>4.9209699999999996</c:v>
                </c:pt>
                <c:pt idx="1593">
                  <c:v>4.9226099999999997</c:v>
                </c:pt>
                <c:pt idx="1594">
                  <c:v>4.9242499999999998</c:v>
                </c:pt>
                <c:pt idx="1595">
                  <c:v>4.9258699999999997</c:v>
                </c:pt>
                <c:pt idx="1596">
                  <c:v>4.9274899999999997</c:v>
                </c:pt>
                <c:pt idx="1597">
                  <c:v>4.9291</c:v>
                </c:pt>
                <c:pt idx="1598">
                  <c:v>4.9306999999999999</c:v>
                </c:pt>
                <c:pt idx="1599">
                  <c:v>4.9322999999999997</c:v>
                </c:pt>
                <c:pt idx="1600">
                  <c:v>4.9339000000000004</c:v>
                </c:pt>
                <c:pt idx="1601">
                  <c:v>4.9354899999999997</c:v>
                </c:pt>
                <c:pt idx="1602">
                  <c:v>4.9370799999999999</c:v>
                </c:pt>
                <c:pt idx="1603">
                  <c:v>4.9387299999999996</c:v>
                </c:pt>
                <c:pt idx="1604">
                  <c:v>4.9405599999999996</c:v>
                </c:pt>
                <c:pt idx="1605">
                  <c:v>4.9426699999999997</c:v>
                </c:pt>
                <c:pt idx="1606">
                  <c:v>4.9451499999999999</c:v>
                </c:pt>
                <c:pt idx="1607">
                  <c:v>4.9480599999999999</c:v>
                </c:pt>
                <c:pt idx="1608">
                  <c:v>4.9514500000000004</c:v>
                </c:pt>
                <c:pt idx="1609">
                  <c:v>4.9553500000000001</c:v>
                </c:pt>
                <c:pt idx="1610">
                  <c:v>4.9598000000000004</c:v>
                </c:pt>
                <c:pt idx="1611">
                  <c:v>4.9648099999999999</c:v>
                </c:pt>
                <c:pt idx="1612">
                  <c:v>4.9703799999999996</c:v>
                </c:pt>
                <c:pt idx="1613">
                  <c:v>4.9764999999999997</c:v>
                </c:pt>
                <c:pt idx="1614">
                  <c:v>4.9831500000000002</c:v>
                </c:pt>
                <c:pt idx="1615">
                  <c:v>4.99031</c:v>
                </c:pt>
                <c:pt idx="1616">
                  <c:v>4.9979500000000003</c:v>
                </c:pt>
                <c:pt idx="1617">
                  <c:v>5.0060200000000004</c:v>
                </c:pt>
                <c:pt idx="1618">
                  <c:v>5.0144700000000002</c:v>
                </c:pt>
                <c:pt idx="1619">
                  <c:v>5.02325</c:v>
                </c:pt>
                <c:pt idx="1620">
                  <c:v>5.0323099999999998</c:v>
                </c:pt>
                <c:pt idx="1621">
                  <c:v>5.0415799999999997</c:v>
                </c:pt>
                <c:pt idx="1622">
                  <c:v>5.0509899999999996</c:v>
                </c:pt>
                <c:pt idx="1623">
                  <c:v>5.0604800000000001</c:v>
                </c:pt>
                <c:pt idx="1624">
                  <c:v>5.0699699999999996</c:v>
                </c:pt>
                <c:pt idx="1625">
                  <c:v>5.0793900000000001</c:v>
                </c:pt>
                <c:pt idx="1626">
                  <c:v>5.0886800000000001</c:v>
                </c:pt>
                <c:pt idx="1627">
                  <c:v>5.0977600000000001</c:v>
                </c:pt>
                <c:pt idx="1628">
                  <c:v>5.1065800000000001</c:v>
                </c:pt>
                <c:pt idx="1629">
                  <c:v>5.1150599999999997</c:v>
                </c:pt>
                <c:pt idx="1630">
                  <c:v>5.1231600000000004</c:v>
                </c:pt>
                <c:pt idx="1631">
                  <c:v>5.1308100000000003</c:v>
                </c:pt>
                <c:pt idx="1632">
                  <c:v>5.1379599999999996</c:v>
                </c:pt>
                <c:pt idx="1633">
                  <c:v>5.1445699999999999</c:v>
                </c:pt>
                <c:pt idx="1634">
                  <c:v>5.1505799999999997</c:v>
                </c:pt>
                <c:pt idx="1635">
                  <c:v>5.1559499999999998</c:v>
                </c:pt>
                <c:pt idx="1636">
                  <c:v>5.1606199999999998</c:v>
                </c:pt>
                <c:pt idx="1637">
                  <c:v>5.1646299999999998</c:v>
                </c:pt>
                <c:pt idx="1638">
                  <c:v>5.16805</c:v>
                </c:pt>
                <c:pt idx="1639">
                  <c:v>5.1709699999999996</c:v>
                </c:pt>
                <c:pt idx="1640">
                  <c:v>5.1735300000000004</c:v>
                </c:pt>
                <c:pt idx="1641">
                  <c:v>5.1758199999999999</c:v>
                </c:pt>
                <c:pt idx="1642">
                  <c:v>5.1779200000000003</c:v>
                </c:pt>
                <c:pt idx="1643">
                  <c:v>5.1798799999999998</c:v>
                </c:pt>
                <c:pt idx="1644">
                  <c:v>5.1817299999999999</c:v>
                </c:pt>
                <c:pt idx="1645">
                  <c:v>5.1835100000000001</c:v>
                </c:pt>
                <c:pt idx="1646">
                  <c:v>5.1852400000000003</c:v>
                </c:pt>
                <c:pt idx="1647">
                  <c:v>5.1869199999999998</c:v>
                </c:pt>
                <c:pt idx="1648">
                  <c:v>5.18858</c:v>
                </c:pt>
                <c:pt idx="1649">
                  <c:v>5.1902200000000001</c:v>
                </c:pt>
                <c:pt idx="1650">
                  <c:v>5.19184</c:v>
                </c:pt>
                <c:pt idx="1651">
                  <c:v>5.1934500000000003</c:v>
                </c:pt>
                <c:pt idx="1652">
                  <c:v>5.1950599999999998</c:v>
                </c:pt>
                <c:pt idx="1653">
                  <c:v>5.1966599999999996</c:v>
                </c:pt>
                <c:pt idx="1654">
                  <c:v>5.1982499999999998</c:v>
                </c:pt>
                <c:pt idx="1655">
                  <c:v>5.19984</c:v>
                </c:pt>
                <c:pt idx="1656">
                  <c:v>5.2014300000000002</c:v>
                </c:pt>
                <c:pt idx="1657">
                  <c:v>5.2029899999999998</c:v>
                </c:pt>
                <c:pt idx="1658">
                  <c:v>5.20451</c:v>
                </c:pt>
                <c:pt idx="1659">
                  <c:v>5.2060000000000004</c:v>
                </c:pt>
                <c:pt idx="1660">
                  <c:v>5.2074699999999998</c:v>
                </c:pt>
                <c:pt idx="1661">
                  <c:v>5.20892</c:v>
                </c:pt>
                <c:pt idx="1662">
                  <c:v>5.21035</c:v>
                </c:pt>
                <c:pt idx="1663">
                  <c:v>5.2117800000000001</c:v>
                </c:pt>
                <c:pt idx="1664">
                  <c:v>5.2132100000000001</c:v>
                </c:pt>
                <c:pt idx="1665">
                  <c:v>5.21462</c:v>
                </c:pt>
                <c:pt idx="1666">
                  <c:v>5.2160399999999996</c:v>
                </c:pt>
                <c:pt idx="1667">
                  <c:v>5.2174500000000004</c:v>
                </c:pt>
                <c:pt idx="1668">
                  <c:v>5.21889</c:v>
                </c:pt>
                <c:pt idx="1669">
                  <c:v>5.2204699999999997</c:v>
                </c:pt>
                <c:pt idx="1670">
                  <c:v>5.2223100000000002</c:v>
                </c:pt>
                <c:pt idx="1671">
                  <c:v>5.2244799999999998</c:v>
                </c:pt>
                <c:pt idx="1672">
                  <c:v>5.2270599999999998</c:v>
                </c:pt>
                <c:pt idx="1673">
                  <c:v>5.2301000000000002</c:v>
                </c:pt>
                <c:pt idx="1674">
                  <c:v>5.2336299999999998</c:v>
                </c:pt>
                <c:pt idx="1675">
                  <c:v>5.2376899999999997</c:v>
                </c:pt>
                <c:pt idx="1676">
                  <c:v>5.2422800000000001</c:v>
                </c:pt>
                <c:pt idx="1677">
                  <c:v>5.24742</c:v>
                </c:pt>
                <c:pt idx="1678">
                  <c:v>5.2530799999999997</c:v>
                </c:pt>
                <c:pt idx="1679">
                  <c:v>5.2592600000000003</c:v>
                </c:pt>
                <c:pt idx="1680">
                  <c:v>5.26593</c:v>
                </c:pt>
                <c:pt idx="1681">
                  <c:v>5.2730699999999997</c:v>
                </c:pt>
                <c:pt idx="1682">
                  <c:v>5.2806199999999999</c:v>
                </c:pt>
                <c:pt idx="1683">
                  <c:v>5.2885600000000004</c:v>
                </c:pt>
                <c:pt idx="1684">
                  <c:v>5.2968099999999998</c:v>
                </c:pt>
                <c:pt idx="1685">
                  <c:v>5.3053299999999997</c:v>
                </c:pt>
                <c:pt idx="1686">
                  <c:v>5.3140599999999996</c:v>
                </c:pt>
                <c:pt idx="1687">
                  <c:v>5.3229199999999999</c:v>
                </c:pt>
                <c:pt idx="1688">
                  <c:v>5.3318399999999997</c:v>
                </c:pt>
                <c:pt idx="1689">
                  <c:v>5.34077</c:v>
                </c:pt>
                <c:pt idx="1690">
                  <c:v>5.3496199999999998</c:v>
                </c:pt>
                <c:pt idx="1691">
                  <c:v>5.3583499999999997</c:v>
                </c:pt>
                <c:pt idx="1692">
                  <c:v>5.3668899999999997</c:v>
                </c:pt>
                <c:pt idx="1693">
                  <c:v>5.3751899999999999</c:v>
                </c:pt>
                <c:pt idx="1694">
                  <c:v>5.3832000000000004</c:v>
                </c:pt>
                <c:pt idx="1695">
                  <c:v>5.3908500000000004</c:v>
                </c:pt>
                <c:pt idx="1696">
                  <c:v>5.3981199999999996</c:v>
                </c:pt>
                <c:pt idx="1697">
                  <c:v>5.4049500000000004</c:v>
                </c:pt>
                <c:pt idx="1698">
                  <c:v>5.4113199999999999</c:v>
                </c:pt>
                <c:pt idx="1699">
                  <c:v>5.4171800000000001</c:v>
                </c:pt>
                <c:pt idx="1700">
                  <c:v>5.4225199999999996</c:v>
                </c:pt>
                <c:pt idx="1701">
                  <c:v>5.4272900000000002</c:v>
                </c:pt>
                <c:pt idx="1702">
                  <c:v>5.43147</c:v>
                </c:pt>
                <c:pt idx="1703">
                  <c:v>5.4350399999999999</c:v>
                </c:pt>
                <c:pt idx="1704">
                  <c:v>5.43804</c:v>
                </c:pt>
                <c:pt idx="1705">
                  <c:v>5.4406100000000004</c:v>
                </c:pt>
                <c:pt idx="1706">
                  <c:v>5.4428599999999996</c:v>
                </c:pt>
                <c:pt idx="1707">
                  <c:v>5.4448699999999999</c:v>
                </c:pt>
                <c:pt idx="1708">
                  <c:v>5.4467299999999996</c:v>
                </c:pt>
                <c:pt idx="1709">
                  <c:v>5.4484599999999999</c:v>
                </c:pt>
                <c:pt idx="1710">
                  <c:v>5.4500999999999999</c:v>
                </c:pt>
                <c:pt idx="1711">
                  <c:v>5.4516799999999996</c:v>
                </c:pt>
                <c:pt idx="1712">
                  <c:v>5.4532100000000003</c:v>
                </c:pt>
                <c:pt idx="1713">
                  <c:v>5.4547100000000004</c:v>
                </c:pt>
                <c:pt idx="1714">
                  <c:v>5.4561799999999998</c:v>
                </c:pt>
                <c:pt idx="1715">
                  <c:v>5.4576399999999996</c:v>
                </c:pt>
                <c:pt idx="1716">
                  <c:v>5.4590800000000002</c:v>
                </c:pt>
                <c:pt idx="1717">
                  <c:v>5.4605100000000002</c:v>
                </c:pt>
                <c:pt idx="1718">
                  <c:v>5.4619400000000002</c:v>
                </c:pt>
                <c:pt idx="1719">
                  <c:v>5.4633599999999998</c:v>
                </c:pt>
                <c:pt idx="1720">
                  <c:v>5.4647800000000002</c:v>
                </c:pt>
                <c:pt idx="1721">
                  <c:v>5.4661900000000001</c:v>
                </c:pt>
                <c:pt idx="1722">
                  <c:v>5.4675500000000001</c:v>
                </c:pt>
                <c:pt idx="1723">
                  <c:v>5.4688100000000004</c:v>
                </c:pt>
                <c:pt idx="1724">
                  <c:v>5.4700100000000003</c:v>
                </c:pt>
                <c:pt idx="1725">
                  <c:v>5.4711600000000002</c:v>
                </c:pt>
                <c:pt idx="1726">
                  <c:v>5.4722600000000003</c:v>
                </c:pt>
                <c:pt idx="1727">
                  <c:v>5.4733499999999999</c:v>
                </c:pt>
                <c:pt idx="1728">
                  <c:v>5.4744099999999998</c:v>
                </c:pt>
                <c:pt idx="1729">
                  <c:v>5.47546</c:v>
                </c:pt>
                <c:pt idx="1730">
                  <c:v>5.4765100000000002</c:v>
                </c:pt>
                <c:pt idx="1731">
                  <c:v>5.4775900000000002</c:v>
                </c:pt>
                <c:pt idx="1732">
                  <c:v>5.4788199999999998</c:v>
                </c:pt>
                <c:pt idx="1733">
                  <c:v>5.48034</c:v>
                </c:pt>
                <c:pt idx="1734">
                  <c:v>5.4822499999999996</c:v>
                </c:pt>
                <c:pt idx="1735">
                  <c:v>5.4846300000000001</c:v>
                </c:pt>
                <c:pt idx="1736">
                  <c:v>5.4875299999999996</c:v>
                </c:pt>
                <c:pt idx="1737">
                  <c:v>5.4909800000000004</c:v>
                </c:pt>
                <c:pt idx="1738">
                  <c:v>5.4950299999999999</c:v>
                </c:pt>
                <c:pt idx="1739">
                  <c:v>5.4996799999999997</c:v>
                </c:pt>
                <c:pt idx="1740">
                  <c:v>5.5049599999999996</c:v>
                </c:pt>
                <c:pt idx="1741">
                  <c:v>5.51084</c:v>
                </c:pt>
                <c:pt idx="1742">
                  <c:v>5.5173199999999998</c:v>
                </c:pt>
                <c:pt idx="1743">
                  <c:v>5.5243799999999998</c:v>
                </c:pt>
                <c:pt idx="1744">
                  <c:v>5.5319700000000003</c:v>
                </c:pt>
                <c:pt idx="1745">
                  <c:v>5.5400600000000004</c:v>
                </c:pt>
                <c:pt idx="1746">
                  <c:v>5.5485899999999999</c:v>
                </c:pt>
                <c:pt idx="1747">
                  <c:v>5.5575000000000001</c:v>
                </c:pt>
                <c:pt idx="1748">
                  <c:v>5.5667400000000002</c:v>
                </c:pt>
                <c:pt idx="1749">
                  <c:v>5.5762299999999998</c:v>
                </c:pt>
                <c:pt idx="1750">
                  <c:v>5.5858999999999996</c:v>
                </c:pt>
                <c:pt idx="1751">
                  <c:v>5.5956799999999998</c:v>
                </c:pt>
                <c:pt idx="1752">
                  <c:v>5.6055099999999998</c:v>
                </c:pt>
                <c:pt idx="1753">
                  <c:v>5.6153000000000004</c:v>
                </c:pt>
                <c:pt idx="1754">
                  <c:v>5.6250099999999996</c:v>
                </c:pt>
                <c:pt idx="1755">
                  <c:v>5.6345799999999997</c:v>
                </c:pt>
                <c:pt idx="1756">
                  <c:v>5.6439399999999997</c:v>
                </c:pt>
                <c:pt idx="1757">
                  <c:v>5.65306</c:v>
                </c:pt>
                <c:pt idx="1758">
                  <c:v>5.66188</c:v>
                </c:pt>
                <c:pt idx="1759">
                  <c:v>5.6703599999999996</c:v>
                </c:pt>
                <c:pt idx="1760">
                  <c:v>5.6784699999999999</c:v>
                </c:pt>
                <c:pt idx="1761">
                  <c:v>5.6861600000000001</c:v>
                </c:pt>
                <c:pt idx="1762">
                  <c:v>5.6933999999999996</c:v>
                </c:pt>
                <c:pt idx="1763">
                  <c:v>5.7001600000000003</c:v>
                </c:pt>
                <c:pt idx="1764">
                  <c:v>5.70641</c:v>
                </c:pt>
                <c:pt idx="1765">
                  <c:v>5.7121199999999996</c:v>
                </c:pt>
                <c:pt idx="1766">
                  <c:v>5.71732</c:v>
                </c:pt>
                <c:pt idx="1767">
                  <c:v>5.7220599999999999</c:v>
                </c:pt>
                <c:pt idx="1768">
                  <c:v>5.7263999999999999</c:v>
                </c:pt>
                <c:pt idx="1769">
                  <c:v>5.7303800000000003</c:v>
                </c:pt>
                <c:pt idx="1770">
                  <c:v>5.7340499999999999</c:v>
                </c:pt>
                <c:pt idx="1771">
                  <c:v>5.7374900000000002</c:v>
                </c:pt>
                <c:pt idx="1772">
                  <c:v>5.7407700000000004</c:v>
                </c:pt>
                <c:pt idx="1773">
                  <c:v>5.7439499999999999</c:v>
                </c:pt>
                <c:pt idx="1774">
                  <c:v>5.7470699999999999</c:v>
                </c:pt>
                <c:pt idx="1775">
                  <c:v>5.75014</c:v>
                </c:pt>
                <c:pt idx="1776">
                  <c:v>5.7531999999999996</c:v>
                </c:pt>
                <c:pt idx="1777">
                  <c:v>5.7562600000000002</c:v>
                </c:pt>
                <c:pt idx="1778">
                  <c:v>5.7593300000000003</c:v>
                </c:pt>
                <c:pt idx="1779">
                  <c:v>5.7624300000000002</c:v>
                </c:pt>
                <c:pt idx="1780">
                  <c:v>5.7655599999999998</c:v>
                </c:pt>
                <c:pt idx="1781">
                  <c:v>5.7687099999999996</c:v>
                </c:pt>
                <c:pt idx="1782">
                  <c:v>5.7719100000000001</c:v>
                </c:pt>
                <c:pt idx="1783">
                  <c:v>5.77515</c:v>
                </c:pt>
                <c:pt idx="1784">
                  <c:v>5.7784399999999998</c:v>
                </c:pt>
                <c:pt idx="1785">
                  <c:v>5.7817499999999997</c:v>
                </c:pt>
                <c:pt idx="1786">
                  <c:v>5.7850799999999998</c:v>
                </c:pt>
                <c:pt idx="1787">
                  <c:v>5.7884000000000002</c:v>
                </c:pt>
                <c:pt idx="1788">
                  <c:v>5.7917300000000003</c:v>
                </c:pt>
                <c:pt idx="1789">
                  <c:v>5.7950600000000003</c:v>
                </c:pt>
                <c:pt idx="1790">
                  <c:v>5.7984</c:v>
                </c:pt>
                <c:pt idx="1791">
                  <c:v>5.8017300000000001</c:v>
                </c:pt>
                <c:pt idx="1792">
                  <c:v>5.8050699999999997</c:v>
                </c:pt>
                <c:pt idx="1793">
                  <c:v>5.8083999999999998</c:v>
                </c:pt>
                <c:pt idx="1794">
                  <c:v>5.8117299999999998</c:v>
                </c:pt>
                <c:pt idx="1795">
                  <c:v>5.8150500000000003</c:v>
                </c:pt>
                <c:pt idx="1796">
                  <c:v>5.8183800000000003</c:v>
                </c:pt>
                <c:pt idx="1797">
                  <c:v>5.8216999999999999</c:v>
                </c:pt>
                <c:pt idx="1798">
                  <c:v>5.8250400000000004</c:v>
                </c:pt>
                <c:pt idx="1799">
                  <c:v>5.8284900000000004</c:v>
                </c:pt>
                <c:pt idx="1800">
                  <c:v>5.8322000000000003</c:v>
                </c:pt>
                <c:pt idx="1801">
                  <c:v>5.8362600000000002</c:v>
                </c:pt>
                <c:pt idx="1802">
                  <c:v>5.8407600000000004</c:v>
                </c:pt>
                <c:pt idx="1803">
                  <c:v>5.8457499999999998</c:v>
                </c:pt>
                <c:pt idx="1804">
                  <c:v>5.8512500000000003</c:v>
                </c:pt>
                <c:pt idx="1805">
                  <c:v>5.8572800000000003</c:v>
                </c:pt>
                <c:pt idx="1806">
                  <c:v>5.8638500000000002</c:v>
                </c:pt>
                <c:pt idx="1807">
                  <c:v>5.8709300000000004</c:v>
                </c:pt>
                <c:pt idx="1808">
                  <c:v>5.87852</c:v>
                </c:pt>
                <c:pt idx="1809">
                  <c:v>5.8865600000000002</c:v>
                </c:pt>
                <c:pt idx="1810">
                  <c:v>5.8950300000000002</c:v>
                </c:pt>
                <c:pt idx="1811">
                  <c:v>5.9038700000000004</c:v>
                </c:pt>
                <c:pt idx="1812">
                  <c:v>5.9130200000000004</c:v>
                </c:pt>
                <c:pt idx="1813">
                  <c:v>5.9224199999999998</c:v>
                </c:pt>
                <c:pt idx="1814">
                  <c:v>5.9319800000000003</c:v>
                </c:pt>
                <c:pt idx="1815">
                  <c:v>5.9416500000000001</c:v>
                </c:pt>
                <c:pt idx="1816">
                  <c:v>5.9513600000000002</c:v>
                </c:pt>
                <c:pt idx="1817">
                  <c:v>5.9610200000000004</c:v>
                </c:pt>
                <c:pt idx="1818">
                  <c:v>5.97058</c:v>
                </c:pt>
                <c:pt idx="1819">
                  <c:v>5.9799699999999998</c:v>
                </c:pt>
                <c:pt idx="1820">
                  <c:v>5.9891199999999998</c:v>
                </c:pt>
                <c:pt idx="1821">
                  <c:v>5.9979699999999996</c:v>
                </c:pt>
                <c:pt idx="1822">
                  <c:v>6.0064500000000001</c:v>
                </c:pt>
                <c:pt idx="1823">
                  <c:v>6.0145200000000001</c:v>
                </c:pt>
                <c:pt idx="1824">
                  <c:v>6.0221</c:v>
                </c:pt>
                <c:pt idx="1825">
                  <c:v>6.0291499999999996</c:v>
                </c:pt>
                <c:pt idx="1826">
                  <c:v>6.0356300000000003</c:v>
                </c:pt>
                <c:pt idx="1827">
                  <c:v>6.0414899999999996</c:v>
                </c:pt>
                <c:pt idx="1828">
                  <c:v>6.0467700000000004</c:v>
                </c:pt>
                <c:pt idx="1829">
                  <c:v>6.0515400000000001</c:v>
                </c:pt>
                <c:pt idx="1830">
                  <c:v>6.05593</c:v>
                </c:pt>
                <c:pt idx="1831">
                  <c:v>6.0600300000000002</c:v>
                </c:pt>
                <c:pt idx="1832">
                  <c:v>6.06393</c:v>
                </c:pt>
                <c:pt idx="1833">
                  <c:v>6.0676800000000002</c:v>
                </c:pt>
                <c:pt idx="1834">
                  <c:v>6.0713100000000004</c:v>
                </c:pt>
                <c:pt idx="1835">
                  <c:v>6.0748699999999998</c:v>
                </c:pt>
                <c:pt idx="1836">
                  <c:v>6.0783699999999996</c:v>
                </c:pt>
                <c:pt idx="1837">
                  <c:v>6.0818199999999996</c:v>
                </c:pt>
                <c:pt idx="1838">
                  <c:v>6.0852500000000003</c:v>
                </c:pt>
                <c:pt idx="1839">
                  <c:v>6.0886500000000003</c:v>
                </c:pt>
                <c:pt idx="1840">
                  <c:v>6.0920300000000003</c:v>
                </c:pt>
                <c:pt idx="1841">
                  <c:v>6.0953999999999997</c:v>
                </c:pt>
                <c:pt idx="1842">
                  <c:v>6.09877</c:v>
                </c:pt>
                <c:pt idx="1843">
                  <c:v>6.1021200000000002</c:v>
                </c:pt>
                <c:pt idx="1844">
                  <c:v>6.10548</c:v>
                </c:pt>
                <c:pt idx="1845">
                  <c:v>6.1088300000000002</c:v>
                </c:pt>
                <c:pt idx="1846">
                  <c:v>6.1120799999999997</c:v>
                </c:pt>
                <c:pt idx="1847">
                  <c:v>6.11517</c:v>
                </c:pt>
                <c:pt idx="1848">
                  <c:v>6.1181400000000004</c:v>
                </c:pt>
                <c:pt idx="1849">
                  <c:v>6.1210199999999997</c:v>
                </c:pt>
                <c:pt idx="1850">
                  <c:v>6.1238400000000004</c:v>
                </c:pt>
                <c:pt idx="1851">
                  <c:v>6.1266100000000003</c:v>
                </c:pt>
                <c:pt idx="1852">
                  <c:v>6.1293600000000001</c:v>
                </c:pt>
                <c:pt idx="1853">
                  <c:v>6.1320800000000002</c:v>
                </c:pt>
                <c:pt idx="1854">
                  <c:v>6.1347800000000001</c:v>
                </c:pt>
                <c:pt idx="1855">
                  <c:v>6.1374700000000004</c:v>
                </c:pt>
                <c:pt idx="1856">
                  <c:v>6.1401500000000002</c:v>
                </c:pt>
                <c:pt idx="1857">
                  <c:v>6.14283</c:v>
                </c:pt>
                <c:pt idx="1858">
                  <c:v>6.1455299999999999</c:v>
                </c:pt>
                <c:pt idx="1859">
                  <c:v>6.1483400000000001</c:v>
                </c:pt>
                <c:pt idx="1860">
                  <c:v>6.1514100000000003</c:v>
                </c:pt>
                <c:pt idx="1861">
                  <c:v>6.1548100000000003</c:v>
                </c:pt>
                <c:pt idx="1862">
                  <c:v>6.1586400000000001</c:v>
                </c:pt>
                <c:pt idx="1863">
                  <c:v>6.1629399999999999</c:v>
                </c:pt>
                <c:pt idx="1864">
                  <c:v>6.1677600000000004</c:v>
                </c:pt>
                <c:pt idx="1865">
                  <c:v>6.1731100000000003</c:v>
                </c:pt>
                <c:pt idx="1866">
                  <c:v>6.1790000000000003</c:v>
                </c:pt>
                <c:pt idx="1867">
                  <c:v>6.1854300000000002</c:v>
                </c:pt>
                <c:pt idx="1868">
                  <c:v>6.19238</c:v>
                </c:pt>
                <c:pt idx="1869">
                  <c:v>6.1998199999999999</c:v>
                </c:pt>
                <c:pt idx="1870">
                  <c:v>6.2077099999999996</c:v>
                </c:pt>
                <c:pt idx="1871">
                  <c:v>6.2160000000000002</c:v>
                </c:pt>
                <c:pt idx="1872">
                  <c:v>6.22464</c:v>
                </c:pt>
                <c:pt idx="1873">
                  <c:v>6.2335599999999998</c:v>
                </c:pt>
                <c:pt idx="1874">
                  <c:v>6.2427000000000001</c:v>
                </c:pt>
                <c:pt idx="1875">
                  <c:v>6.2519999999999998</c:v>
                </c:pt>
                <c:pt idx="1876">
                  <c:v>6.2613700000000003</c:v>
                </c:pt>
                <c:pt idx="1877">
                  <c:v>6.2707699999999997</c:v>
                </c:pt>
                <c:pt idx="1878">
                  <c:v>6.2801</c:v>
                </c:pt>
                <c:pt idx="1879">
                  <c:v>6.28932</c:v>
                </c:pt>
                <c:pt idx="1880">
                  <c:v>6.2983500000000001</c:v>
                </c:pt>
                <c:pt idx="1881">
                  <c:v>6.3071299999999999</c:v>
                </c:pt>
                <c:pt idx="1882">
                  <c:v>6.3155999999999999</c:v>
                </c:pt>
                <c:pt idx="1883">
                  <c:v>6.3237100000000002</c:v>
                </c:pt>
                <c:pt idx="1884">
                  <c:v>6.3314300000000001</c:v>
                </c:pt>
                <c:pt idx="1885">
                  <c:v>6.3387099999999998</c:v>
                </c:pt>
                <c:pt idx="1886">
                  <c:v>6.3455300000000001</c:v>
                </c:pt>
                <c:pt idx="1887">
                  <c:v>6.3518499999999998</c:v>
                </c:pt>
                <c:pt idx="1888">
                  <c:v>6.3576600000000001</c:v>
                </c:pt>
                <c:pt idx="1889">
                  <c:v>6.3629300000000004</c:v>
                </c:pt>
                <c:pt idx="1890">
                  <c:v>6.3676399999999997</c:v>
                </c:pt>
                <c:pt idx="1891">
                  <c:v>6.3718199999999996</c:v>
                </c:pt>
                <c:pt idx="1892">
                  <c:v>6.3755899999999999</c:v>
                </c:pt>
                <c:pt idx="1893">
                  <c:v>6.3790399999999998</c:v>
                </c:pt>
                <c:pt idx="1894">
                  <c:v>6.3822799999999997</c:v>
                </c:pt>
                <c:pt idx="1895">
                  <c:v>6.3853499999999999</c:v>
                </c:pt>
                <c:pt idx="1896">
                  <c:v>6.3883099999999997</c:v>
                </c:pt>
                <c:pt idx="1897">
                  <c:v>6.3911800000000003</c:v>
                </c:pt>
                <c:pt idx="1898">
                  <c:v>6.3939899999999996</c:v>
                </c:pt>
                <c:pt idx="1899">
                  <c:v>6.3967499999999999</c:v>
                </c:pt>
                <c:pt idx="1900">
                  <c:v>6.3994799999999996</c:v>
                </c:pt>
                <c:pt idx="1901">
                  <c:v>6.40219</c:v>
                </c:pt>
                <c:pt idx="1902">
                  <c:v>6.4048800000000004</c:v>
                </c:pt>
                <c:pt idx="1903">
                  <c:v>6.4075600000000001</c:v>
                </c:pt>
                <c:pt idx="1904">
                  <c:v>6.4102300000000003</c:v>
                </c:pt>
                <c:pt idx="1905">
                  <c:v>6.41289</c:v>
                </c:pt>
                <c:pt idx="1906">
                  <c:v>6.4155499999999996</c:v>
                </c:pt>
                <c:pt idx="1907">
                  <c:v>6.4182100000000002</c:v>
                </c:pt>
                <c:pt idx="1908">
                  <c:v>6.4208600000000002</c:v>
                </c:pt>
                <c:pt idx="1909">
                  <c:v>6.4235100000000003</c:v>
                </c:pt>
                <c:pt idx="1910">
                  <c:v>6.4261600000000003</c:v>
                </c:pt>
                <c:pt idx="1911">
                  <c:v>6.4288100000000004</c:v>
                </c:pt>
                <c:pt idx="1912">
                  <c:v>6.4288100000000004</c:v>
                </c:pt>
                <c:pt idx="1913">
                  <c:v>6.4308300000000003</c:v>
                </c:pt>
                <c:pt idx="1914">
                  <c:v>6.43302</c:v>
                </c:pt>
                <c:pt idx="1915">
                  <c:v>6.4353400000000001</c:v>
                </c:pt>
                <c:pt idx="1916">
                  <c:v>6.4377500000000003</c:v>
                </c:pt>
                <c:pt idx="1917">
                  <c:v>6.4402299999999997</c:v>
                </c:pt>
                <c:pt idx="1918">
                  <c:v>6.4427500000000002</c:v>
                </c:pt>
                <c:pt idx="1919">
                  <c:v>6.4452999999999996</c:v>
                </c:pt>
                <c:pt idx="1920">
                  <c:v>6.4478799999999996</c:v>
                </c:pt>
                <c:pt idx="1921">
                  <c:v>6.4504799999999998</c:v>
                </c:pt>
                <c:pt idx="1922">
                  <c:v>6.4530900000000004</c:v>
                </c:pt>
                <c:pt idx="1923">
                  <c:v>6.4557099999999998</c:v>
                </c:pt>
                <c:pt idx="1924">
                  <c:v>6.4583300000000001</c:v>
                </c:pt>
                <c:pt idx="1925">
                  <c:v>6.4610099999999999</c:v>
                </c:pt>
                <c:pt idx="1926">
                  <c:v>6.46387</c:v>
                </c:pt>
                <c:pt idx="1927">
                  <c:v>6.4670399999999999</c:v>
                </c:pt>
                <c:pt idx="1928">
                  <c:v>6.4706299999999999</c:v>
                </c:pt>
                <c:pt idx="1929">
                  <c:v>6.4747000000000003</c:v>
                </c:pt>
                <c:pt idx="1930">
                  <c:v>6.47933</c:v>
                </c:pt>
                <c:pt idx="1931">
                  <c:v>6.4845300000000003</c:v>
                </c:pt>
                <c:pt idx="1932">
                  <c:v>6.4903300000000002</c:v>
                </c:pt>
                <c:pt idx="1933">
                  <c:v>6.4967199999999998</c:v>
                </c:pt>
                <c:pt idx="1934">
                  <c:v>6.5036899999999997</c:v>
                </c:pt>
                <c:pt idx="1935">
                  <c:v>6.5112199999999998</c:v>
                </c:pt>
                <c:pt idx="1936">
                  <c:v>6.5192699999999997</c:v>
                </c:pt>
                <c:pt idx="1937">
                  <c:v>6.5278</c:v>
                </c:pt>
                <c:pt idx="1938">
                  <c:v>6.5367600000000001</c:v>
                </c:pt>
                <c:pt idx="1939">
                  <c:v>6.5461</c:v>
                </c:pt>
                <c:pt idx="1940">
                  <c:v>6.5557699999999999</c:v>
                </c:pt>
                <c:pt idx="1941">
                  <c:v>6.5656800000000004</c:v>
                </c:pt>
                <c:pt idx="1942">
                  <c:v>6.5757700000000003</c:v>
                </c:pt>
                <c:pt idx="1943">
                  <c:v>6.58596</c:v>
                </c:pt>
                <c:pt idx="1944">
                  <c:v>6.5961600000000002</c:v>
                </c:pt>
                <c:pt idx="1945">
                  <c:v>6.6063000000000001</c:v>
                </c:pt>
                <c:pt idx="1946">
                  <c:v>6.6162999999999998</c:v>
                </c:pt>
                <c:pt idx="1947">
                  <c:v>6.6260700000000003</c:v>
                </c:pt>
                <c:pt idx="1948">
                  <c:v>6.6355500000000003</c:v>
                </c:pt>
                <c:pt idx="1949">
                  <c:v>6.64466</c:v>
                </c:pt>
                <c:pt idx="1950">
                  <c:v>6.65334</c:v>
                </c:pt>
                <c:pt idx="1951">
                  <c:v>6.6615200000000003</c:v>
                </c:pt>
                <c:pt idx="1952">
                  <c:v>6.6691500000000001</c:v>
                </c:pt>
                <c:pt idx="1953">
                  <c:v>6.6761900000000001</c:v>
                </c:pt>
                <c:pt idx="1954">
                  <c:v>6.6825799999999997</c:v>
                </c:pt>
                <c:pt idx="1955">
                  <c:v>6.6882999999999999</c:v>
                </c:pt>
                <c:pt idx="1956">
                  <c:v>6.6932999999999998</c:v>
                </c:pt>
                <c:pt idx="1957">
                  <c:v>6.6976699999999996</c:v>
                </c:pt>
                <c:pt idx="1958">
                  <c:v>6.7015599999999997</c:v>
                </c:pt>
                <c:pt idx="1959">
                  <c:v>6.70512</c:v>
                </c:pt>
                <c:pt idx="1960">
                  <c:v>6.7084200000000003</c:v>
                </c:pt>
                <c:pt idx="1961">
                  <c:v>6.7115499999999999</c:v>
                </c:pt>
                <c:pt idx="1962">
                  <c:v>6.7145400000000004</c:v>
                </c:pt>
                <c:pt idx="1963">
                  <c:v>6.7174399999999999</c:v>
                </c:pt>
                <c:pt idx="1964">
                  <c:v>6.7202599999999997</c:v>
                </c:pt>
                <c:pt idx="1965">
                  <c:v>6.7230400000000001</c:v>
                </c:pt>
                <c:pt idx="1966">
                  <c:v>6.7257800000000003</c:v>
                </c:pt>
                <c:pt idx="1967">
                  <c:v>6.7284899999999999</c:v>
                </c:pt>
                <c:pt idx="1968">
                  <c:v>6.7311800000000002</c:v>
                </c:pt>
                <c:pt idx="1969">
                  <c:v>6.73386</c:v>
                </c:pt>
                <c:pt idx="1970">
                  <c:v>6.7365199999999996</c:v>
                </c:pt>
                <c:pt idx="1971">
                  <c:v>6.7391800000000002</c:v>
                </c:pt>
                <c:pt idx="1972">
                  <c:v>6.7418399999999998</c:v>
                </c:pt>
                <c:pt idx="1973">
                  <c:v>6.7444800000000003</c:v>
                </c:pt>
                <c:pt idx="1974">
                  <c:v>6.7471300000000003</c:v>
                </c:pt>
                <c:pt idx="1975">
                  <c:v>6.7497800000000003</c:v>
                </c:pt>
                <c:pt idx="1976">
                  <c:v>6.7524199999999999</c:v>
                </c:pt>
                <c:pt idx="1977">
                  <c:v>6.7550600000000003</c:v>
                </c:pt>
                <c:pt idx="1978">
                  <c:v>6.7550600000000003</c:v>
                </c:pt>
                <c:pt idx="1979">
                  <c:v>6.7550600000000003</c:v>
                </c:pt>
                <c:pt idx="1980">
                  <c:v>6.7550600000000003</c:v>
                </c:pt>
                <c:pt idx="1981">
                  <c:v>6.7550600000000003</c:v>
                </c:pt>
                <c:pt idx="1982">
                  <c:v>6.7550600000000003</c:v>
                </c:pt>
                <c:pt idx="1983">
                  <c:v>6.7550600000000003</c:v>
                </c:pt>
                <c:pt idx="1984">
                  <c:v>6.7550600000000003</c:v>
                </c:pt>
                <c:pt idx="1985">
                  <c:v>6.7550600000000003</c:v>
                </c:pt>
                <c:pt idx="1986">
                  <c:v>6.7550600000000003</c:v>
                </c:pt>
                <c:pt idx="1987">
                  <c:v>6.7550600000000003</c:v>
                </c:pt>
                <c:pt idx="1988">
                  <c:v>6.7550600000000003</c:v>
                </c:pt>
                <c:pt idx="1989">
                  <c:v>6.7550600000000003</c:v>
                </c:pt>
                <c:pt idx="1990">
                  <c:v>6.7550600000000003</c:v>
                </c:pt>
                <c:pt idx="1991">
                  <c:v>6.7550600000000003</c:v>
                </c:pt>
                <c:pt idx="1992">
                  <c:v>6.7550600000000003</c:v>
                </c:pt>
                <c:pt idx="1993">
                  <c:v>6.7550600000000003</c:v>
                </c:pt>
                <c:pt idx="1994">
                  <c:v>6.7550600000000003</c:v>
                </c:pt>
                <c:pt idx="1995">
                  <c:v>6.7550600000000003</c:v>
                </c:pt>
                <c:pt idx="1996">
                  <c:v>6.7550600000000003</c:v>
                </c:pt>
                <c:pt idx="1997">
                  <c:v>6.7550600000000003</c:v>
                </c:pt>
                <c:pt idx="1998">
                  <c:v>6.7550600000000003</c:v>
                </c:pt>
                <c:pt idx="1999">
                  <c:v>6.7550600000000003</c:v>
                </c:pt>
                <c:pt idx="2000">
                  <c:v>6.7550600000000003</c:v>
                </c:pt>
                <c:pt idx="2001">
                  <c:v>6.7550600000000003</c:v>
                </c:pt>
                <c:pt idx="2002">
                  <c:v>6.7550600000000003</c:v>
                </c:pt>
                <c:pt idx="2003">
                  <c:v>6.7550600000000003</c:v>
                </c:pt>
                <c:pt idx="2004">
                  <c:v>6.7550600000000003</c:v>
                </c:pt>
                <c:pt idx="2005">
                  <c:v>6.7550600000000003</c:v>
                </c:pt>
                <c:pt idx="2006">
                  <c:v>6.7550600000000003</c:v>
                </c:pt>
                <c:pt idx="2007">
                  <c:v>6.7550600000000003</c:v>
                </c:pt>
                <c:pt idx="2008">
                  <c:v>6.7550600000000003</c:v>
                </c:pt>
                <c:pt idx="2009">
                  <c:v>6.7550600000000003</c:v>
                </c:pt>
                <c:pt idx="2010">
                  <c:v>6.7550600000000003</c:v>
                </c:pt>
                <c:pt idx="2011">
                  <c:v>6.7550600000000003</c:v>
                </c:pt>
                <c:pt idx="2012">
                  <c:v>6.7550600000000003</c:v>
                </c:pt>
                <c:pt idx="2013">
                  <c:v>6.7550600000000003</c:v>
                </c:pt>
                <c:pt idx="2014">
                  <c:v>6.7550600000000003</c:v>
                </c:pt>
                <c:pt idx="2015">
                  <c:v>6.7550600000000003</c:v>
                </c:pt>
                <c:pt idx="2016">
                  <c:v>6.7550600000000003</c:v>
                </c:pt>
                <c:pt idx="2017">
                  <c:v>6.7550600000000003</c:v>
                </c:pt>
                <c:pt idx="2018">
                  <c:v>6.7550600000000003</c:v>
                </c:pt>
                <c:pt idx="2019">
                  <c:v>6.7550600000000003</c:v>
                </c:pt>
                <c:pt idx="2020">
                  <c:v>6.7550600000000003</c:v>
                </c:pt>
                <c:pt idx="2021">
                  <c:v>6.7550600000000003</c:v>
                </c:pt>
                <c:pt idx="2022">
                  <c:v>6.7550600000000003</c:v>
                </c:pt>
                <c:pt idx="2023">
                  <c:v>6.7550600000000003</c:v>
                </c:pt>
                <c:pt idx="2024">
                  <c:v>6.7550600000000003</c:v>
                </c:pt>
                <c:pt idx="2025">
                  <c:v>6.7550600000000003</c:v>
                </c:pt>
                <c:pt idx="2026">
                  <c:v>6.7550600000000003</c:v>
                </c:pt>
                <c:pt idx="2027">
                  <c:v>6.7550600000000003</c:v>
                </c:pt>
                <c:pt idx="2028">
                  <c:v>6.7550600000000003</c:v>
                </c:pt>
                <c:pt idx="2029">
                  <c:v>6.7550600000000003</c:v>
                </c:pt>
                <c:pt idx="2030">
                  <c:v>6.7550600000000003</c:v>
                </c:pt>
                <c:pt idx="2031">
                  <c:v>6.7550600000000003</c:v>
                </c:pt>
                <c:pt idx="2032">
                  <c:v>6.7550600000000003</c:v>
                </c:pt>
                <c:pt idx="2033">
                  <c:v>6.7550600000000003</c:v>
                </c:pt>
                <c:pt idx="2034">
                  <c:v>6.7550600000000003</c:v>
                </c:pt>
                <c:pt idx="2035">
                  <c:v>6.7550600000000003</c:v>
                </c:pt>
                <c:pt idx="2036">
                  <c:v>6.7550600000000003</c:v>
                </c:pt>
                <c:pt idx="2037">
                  <c:v>6.7550600000000003</c:v>
                </c:pt>
                <c:pt idx="2038">
                  <c:v>6.7550600000000003</c:v>
                </c:pt>
                <c:pt idx="2039">
                  <c:v>6.7550600000000003</c:v>
                </c:pt>
                <c:pt idx="2040">
                  <c:v>6.7550600000000003</c:v>
                </c:pt>
                <c:pt idx="2041">
                  <c:v>6.7550600000000003</c:v>
                </c:pt>
                <c:pt idx="2042">
                  <c:v>6.7550600000000003</c:v>
                </c:pt>
                <c:pt idx="2043">
                  <c:v>6.7550600000000003</c:v>
                </c:pt>
                <c:pt idx="2044">
                  <c:v>6.7550600000000003</c:v>
                </c:pt>
                <c:pt idx="2045">
                  <c:v>6.7550600000000003</c:v>
                </c:pt>
                <c:pt idx="2046">
                  <c:v>6.7550600000000003</c:v>
                </c:pt>
                <c:pt idx="2047">
                  <c:v>6.7550600000000003</c:v>
                </c:pt>
                <c:pt idx="2048">
                  <c:v>6.7550600000000003</c:v>
                </c:pt>
                <c:pt idx="2049">
                  <c:v>6.7550600000000003</c:v>
                </c:pt>
                <c:pt idx="2050">
                  <c:v>6.7550600000000003</c:v>
                </c:pt>
                <c:pt idx="2051">
                  <c:v>6.7550600000000003</c:v>
                </c:pt>
                <c:pt idx="2052">
                  <c:v>6.7550600000000003</c:v>
                </c:pt>
                <c:pt idx="2053">
                  <c:v>6.7550600000000003</c:v>
                </c:pt>
                <c:pt idx="2054">
                  <c:v>6.7550600000000003</c:v>
                </c:pt>
                <c:pt idx="2055">
                  <c:v>6.7550600000000003</c:v>
                </c:pt>
                <c:pt idx="2056">
                  <c:v>6.7550600000000003</c:v>
                </c:pt>
                <c:pt idx="2057">
                  <c:v>6.7550600000000003</c:v>
                </c:pt>
                <c:pt idx="2058">
                  <c:v>6.7550600000000003</c:v>
                </c:pt>
                <c:pt idx="2059">
                  <c:v>6.7550600000000003</c:v>
                </c:pt>
                <c:pt idx="2060">
                  <c:v>6.7550600000000003</c:v>
                </c:pt>
                <c:pt idx="2061">
                  <c:v>6.7550600000000003</c:v>
                </c:pt>
                <c:pt idx="2062">
                  <c:v>6.7550600000000003</c:v>
                </c:pt>
                <c:pt idx="2063">
                  <c:v>6.7550600000000003</c:v>
                </c:pt>
                <c:pt idx="2064">
                  <c:v>6.7550600000000003</c:v>
                </c:pt>
                <c:pt idx="2065">
                  <c:v>6.7550600000000003</c:v>
                </c:pt>
                <c:pt idx="2066">
                  <c:v>6.7550600000000003</c:v>
                </c:pt>
                <c:pt idx="2067">
                  <c:v>6.7550600000000003</c:v>
                </c:pt>
                <c:pt idx="2068">
                  <c:v>6.7550600000000003</c:v>
                </c:pt>
                <c:pt idx="2069">
                  <c:v>6.7550600000000003</c:v>
                </c:pt>
                <c:pt idx="2070">
                  <c:v>6.7550600000000003</c:v>
                </c:pt>
                <c:pt idx="2071">
                  <c:v>6.7550600000000003</c:v>
                </c:pt>
                <c:pt idx="2072">
                  <c:v>6.7550600000000003</c:v>
                </c:pt>
                <c:pt idx="2073">
                  <c:v>6.7550600000000003</c:v>
                </c:pt>
                <c:pt idx="2074">
                  <c:v>6.7550600000000003</c:v>
                </c:pt>
                <c:pt idx="2075">
                  <c:v>6.7550600000000003</c:v>
                </c:pt>
                <c:pt idx="2076">
                  <c:v>6.7550600000000003</c:v>
                </c:pt>
                <c:pt idx="2077">
                  <c:v>6.7550600000000003</c:v>
                </c:pt>
                <c:pt idx="2078">
                  <c:v>6.7550600000000003</c:v>
                </c:pt>
                <c:pt idx="2079">
                  <c:v>6.7550600000000003</c:v>
                </c:pt>
                <c:pt idx="2080">
                  <c:v>6.7550600000000003</c:v>
                </c:pt>
                <c:pt idx="2081">
                  <c:v>6.7550600000000003</c:v>
                </c:pt>
                <c:pt idx="2082">
                  <c:v>6.7550600000000003</c:v>
                </c:pt>
                <c:pt idx="2083">
                  <c:v>6.7550600000000003</c:v>
                </c:pt>
                <c:pt idx="2084">
                  <c:v>6.7550600000000003</c:v>
                </c:pt>
                <c:pt idx="2085">
                  <c:v>6.7550600000000003</c:v>
                </c:pt>
                <c:pt idx="2086">
                  <c:v>6.7550600000000003</c:v>
                </c:pt>
                <c:pt idx="2087">
                  <c:v>6.7550600000000003</c:v>
                </c:pt>
                <c:pt idx="2088">
                  <c:v>6.7550600000000003</c:v>
                </c:pt>
                <c:pt idx="2089">
                  <c:v>6.7550600000000003</c:v>
                </c:pt>
                <c:pt idx="2090">
                  <c:v>6.7550600000000003</c:v>
                </c:pt>
                <c:pt idx="2091">
                  <c:v>6.7550600000000003</c:v>
                </c:pt>
                <c:pt idx="2092">
                  <c:v>6.7550600000000003</c:v>
                </c:pt>
                <c:pt idx="2093">
                  <c:v>6.7550600000000003</c:v>
                </c:pt>
                <c:pt idx="2094">
                  <c:v>6.7550600000000003</c:v>
                </c:pt>
                <c:pt idx="2095">
                  <c:v>6.7550600000000003</c:v>
                </c:pt>
                <c:pt idx="2096">
                  <c:v>6.7550600000000003</c:v>
                </c:pt>
                <c:pt idx="2097">
                  <c:v>6.7550600000000003</c:v>
                </c:pt>
                <c:pt idx="2098">
                  <c:v>6.7550600000000003</c:v>
                </c:pt>
                <c:pt idx="2099">
                  <c:v>6.7550600000000003</c:v>
                </c:pt>
                <c:pt idx="2100">
                  <c:v>6.7550600000000003</c:v>
                </c:pt>
                <c:pt idx="2101">
                  <c:v>6.7550600000000003</c:v>
                </c:pt>
                <c:pt idx="2102">
                  <c:v>6.7550600000000003</c:v>
                </c:pt>
                <c:pt idx="2103">
                  <c:v>6.7550600000000003</c:v>
                </c:pt>
                <c:pt idx="2104">
                  <c:v>6.7550600000000003</c:v>
                </c:pt>
                <c:pt idx="2105">
                  <c:v>6.7550600000000003</c:v>
                </c:pt>
                <c:pt idx="2106">
                  <c:v>6.7550600000000003</c:v>
                </c:pt>
                <c:pt idx="2107">
                  <c:v>6.7550600000000003</c:v>
                </c:pt>
                <c:pt idx="2108">
                  <c:v>6.7550600000000003</c:v>
                </c:pt>
                <c:pt idx="2109">
                  <c:v>6.7550600000000003</c:v>
                </c:pt>
                <c:pt idx="2110">
                  <c:v>6.7550600000000003</c:v>
                </c:pt>
                <c:pt idx="2111">
                  <c:v>6.7550600000000003</c:v>
                </c:pt>
                <c:pt idx="2112">
                  <c:v>6.7550600000000003</c:v>
                </c:pt>
                <c:pt idx="2113">
                  <c:v>6.7550600000000003</c:v>
                </c:pt>
                <c:pt idx="2114">
                  <c:v>6.7550600000000003</c:v>
                </c:pt>
                <c:pt idx="2115">
                  <c:v>6.7550600000000003</c:v>
                </c:pt>
                <c:pt idx="2116">
                  <c:v>6.7550600000000003</c:v>
                </c:pt>
                <c:pt idx="2117">
                  <c:v>6.7550600000000003</c:v>
                </c:pt>
                <c:pt idx="2118">
                  <c:v>6.7550600000000003</c:v>
                </c:pt>
                <c:pt idx="2119">
                  <c:v>6.7550600000000003</c:v>
                </c:pt>
                <c:pt idx="2120">
                  <c:v>6.7550600000000003</c:v>
                </c:pt>
                <c:pt idx="2121">
                  <c:v>6.7550600000000003</c:v>
                </c:pt>
                <c:pt idx="2122">
                  <c:v>6.7550600000000003</c:v>
                </c:pt>
                <c:pt idx="2123">
                  <c:v>6.7550600000000003</c:v>
                </c:pt>
                <c:pt idx="2124">
                  <c:v>6.7550600000000003</c:v>
                </c:pt>
                <c:pt idx="2125">
                  <c:v>6.7550600000000003</c:v>
                </c:pt>
                <c:pt idx="2126">
                  <c:v>6.7550600000000003</c:v>
                </c:pt>
                <c:pt idx="2127">
                  <c:v>6.7550600000000003</c:v>
                </c:pt>
                <c:pt idx="2128">
                  <c:v>6.7550600000000003</c:v>
                </c:pt>
                <c:pt idx="2129">
                  <c:v>6.7550600000000003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B5-481A-8A0B-1B65B34BFAAA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'1006dorsal_100Hz_2 leisurely WI'!$L$2:$L$2131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-8.1956899999999999E-10</c:v>
                </c:pt>
                <c:pt idx="93" formatCode="0.00E+00">
                  <c:v>-1.4384900000000001E-9</c:v>
                </c:pt>
                <c:pt idx="94" formatCode="0.00E+00">
                  <c:v>2.03465E-8</c:v>
                </c:pt>
                <c:pt idx="95" formatCode="0.00E+00">
                  <c:v>9.35468E-8</c:v>
                </c:pt>
                <c:pt idx="96" formatCode="0.00E+00">
                  <c:v>3.0161800000000002E-7</c:v>
                </c:pt>
                <c:pt idx="97" formatCode="0.00E+00">
                  <c:v>8.3697699999999999E-7</c:v>
                </c:pt>
                <c:pt idx="98" formatCode="0.00E+00">
                  <c:v>2.0902899999999999E-6</c:v>
                </c:pt>
                <c:pt idx="99" formatCode="0.00E+00">
                  <c:v>4.6960100000000003E-6</c:v>
                </c:pt>
                <c:pt idx="100" formatCode="0.00E+00">
                  <c:v>9.5297900000000008E-6</c:v>
                </c:pt>
                <c:pt idx="101" formatCode="0.00E+00">
                  <c:v>1.8048200000000001E-5</c:v>
                </c:pt>
                <c:pt idx="102" formatCode="0.00E+00">
                  <c:v>3.2203999999999999E-5</c:v>
                </c:pt>
                <c:pt idx="103" formatCode="0.00E+00">
                  <c:v>5.4465900000000003E-5</c:v>
                </c:pt>
                <c:pt idx="104" formatCode="0.00E+00">
                  <c:v>8.7524300000000005E-5</c:v>
                </c:pt>
                <c:pt idx="105">
                  <c:v>1.34516E-4</c:v>
                </c:pt>
                <c:pt idx="106">
                  <c:v>1.9858000000000001E-4</c:v>
                </c:pt>
                <c:pt idx="107">
                  <c:v>2.8265499999999998E-4</c:v>
                </c:pt>
                <c:pt idx="108">
                  <c:v>3.8806700000000002E-4</c:v>
                </c:pt>
                <c:pt idx="109">
                  <c:v>5.1661899999999995E-4</c:v>
                </c:pt>
                <c:pt idx="110">
                  <c:v>6.7056099999999997E-4</c:v>
                </c:pt>
                <c:pt idx="111">
                  <c:v>8.5047699999999998E-4</c:v>
                </c:pt>
                <c:pt idx="112">
                  <c:v>1.0558900000000001E-3</c:v>
                </c:pt>
                <c:pt idx="113">
                  <c:v>1.2846699999999999E-3</c:v>
                </c:pt>
                <c:pt idx="114">
                  <c:v>1.5367899999999999E-3</c:v>
                </c:pt>
                <c:pt idx="115">
                  <c:v>1.8089099999999999E-3</c:v>
                </c:pt>
                <c:pt idx="116">
                  <c:v>2.0982900000000001E-3</c:v>
                </c:pt>
                <c:pt idx="117">
                  <c:v>2.4018099999999999E-3</c:v>
                </c:pt>
                <c:pt idx="118">
                  <c:v>2.71645E-3</c:v>
                </c:pt>
                <c:pt idx="119">
                  <c:v>3.0398500000000002E-3</c:v>
                </c:pt>
                <c:pt idx="120">
                  <c:v>3.36879E-3</c:v>
                </c:pt>
                <c:pt idx="121">
                  <c:v>3.7003600000000002E-3</c:v>
                </c:pt>
                <c:pt idx="122">
                  <c:v>4.1127999999999998E-3</c:v>
                </c:pt>
                <c:pt idx="123">
                  <c:v>4.5240200000000001E-3</c:v>
                </c:pt>
                <c:pt idx="124">
                  <c:v>4.9331399999999999E-3</c:v>
                </c:pt>
                <c:pt idx="125">
                  <c:v>5.33739E-3</c:v>
                </c:pt>
                <c:pt idx="126">
                  <c:v>5.7371399999999999E-3</c:v>
                </c:pt>
                <c:pt idx="127">
                  <c:v>6.1283700000000002E-3</c:v>
                </c:pt>
                <c:pt idx="128">
                  <c:v>6.5090299999999999E-3</c:v>
                </c:pt>
                <c:pt idx="129">
                  <c:v>6.8802799999999999E-3</c:v>
                </c:pt>
                <c:pt idx="130">
                  <c:v>7.2394699999999996E-3</c:v>
                </c:pt>
                <c:pt idx="131">
                  <c:v>7.5852599999999999E-3</c:v>
                </c:pt>
                <c:pt idx="132">
                  <c:v>7.9161800000000001E-3</c:v>
                </c:pt>
                <c:pt idx="133">
                  <c:v>8.2278300000000002E-3</c:v>
                </c:pt>
                <c:pt idx="134">
                  <c:v>8.5189600000000008E-3</c:v>
                </c:pt>
                <c:pt idx="135">
                  <c:v>8.7885299999999993E-3</c:v>
                </c:pt>
                <c:pt idx="136">
                  <c:v>9.0359099999999994E-3</c:v>
                </c:pt>
                <c:pt idx="137">
                  <c:v>9.2624000000000005E-3</c:v>
                </c:pt>
                <c:pt idx="138">
                  <c:v>9.4677900000000002E-3</c:v>
                </c:pt>
                <c:pt idx="139">
                  <c:v>9.6520300000000007E-3</c:v>
                </c:pt>
                <c:pt idx="140">
                  <c:v>9.8172199999999998E-3</c:v>
                </c:pt>
                <c:pt idx="141">
                  <c:v>9.9641999999999994E-3</c:v>
                </c:pt>
                <c:pt idx="142">
                  <c:v>1.01035E-2</c:v>
                </c:pt>
                <c:pt idx="143">
                  <c:v>1.02276E-2</c:v>
                </c:pt>
                <c:pt idx="144">
                  <c:v>1.03494E-2</c:v>
                </c:pt>
                <c:pt idx="145">
                  <c:v>1.04698E-2</c:v>
                </c:pt>
                <c:pt idx="146">
                  <c:v>1.0589400000000001E-2</c:v>
                </c:pt>
                <c:pt idx="147">
                  <c:v>1.07083E-2</c:v>
                </c:pt>
                <c:pt idx="148">
                  <c:v>1.08302E-2</c:v>
                </c:pt>
                <c:pt idx="149">
                  <c:v>1.09547E-2</c:v>
                </c:pt>
                <c:pt idx="150">
                  <c:v>1.1078599999999999E-2</c:v>
                </c:pt>
                <c:pt idx="151">
                  <c:v>1.12052E-2</c:v>
                </c:pt>
                <c:pt idx="152">
                  <c:v>1.13344E-2</c:v>
                </c:pt>
                <c:pt idx="153">
                  <c:v>1.14676E-2</c:v>
                </c:pt>
                <c:pt idx="154">
                  <c:v>1.1602299999999999E-2</c:v>
                </c:pt>
                <c:pt idx="155">
                  <c:v>1.17409E-2</c:v>
                </c:pt>
                <c:pt idx="156">
                  <c:v>1.1882999999999999E-2</c:v>
                </c:pt>
                <c:pt idx="157">
                  <c:v>1.2028199999999999E-2</c:v>
                </c:pt>
                <c:pt idx="158">
                  <c:v>1.21761E-2</c:v>
                </c:pt>
                <c:pt idx="159">
                  <c:v>1.21761E-2</c:v>
                </c:pt>
                <c:pt idx="160">
                  <c:v>1.21761E-2</c:v>
                </c:pt>
                <c:pt idx="161">
                  <c:v>1.21761E-2</c:v>
                </c:pt>
                <c:pt idx="162">
                  <c:v>1.21761E-2</c:v>
                </c:pt>
                <c:pt idx="163">
                  <c:v>1.21761E-2</c:v>
                </c:pt>
                <c:pt idx="164">
                  <c:v>1.21761E-2</c:v>
                </c:pt>
                <c:pt idx="165">
                  <c:v>1.21764E-2</c:v>
                </c:pt>
                <c:pt idx="166">
                  <c:v>1.2177199999999999E-2</c:v>
                </c:pt>
                <c:pt idx="167">
                  <c:v>1.21788E-2</c:v>
                </c:pt>
                <c:pt idx="168">
                  <c:v>1.21812E-2</c:v>
                </c:pt>
                <c:pt idx="169">
                  <c:v>1.21838E-2</c:v>
                </c:pt>
                <c:pt idx="170">
                  <c:v>1.21864E-2</c:v>
                </c:pt>
                <c:pt idx="171">
                  <c:v>1.21879E-2</c:v>
                </c:pt>
                <c:pt idx="172">
                  <c:v>1.21867E-2</c:v>
                </c:pt>
                <c:pt idx="173">
                  <c:v>1.21797E-2</c:v>
                </c:pt>
                <c:pt idx="174">
                  <c:v>1.2164100000000001E-2</c:v>
                </c:pt>
                <c:pt idx="175">
                  <c:v>1.21376E-2</c:v>
                </c:pt>
                <c:pt idx="176">
                  <c:v>1.20967E-2</c:v>
                </c:pt>
                <c:pt idx="177">
                  <c:v>1.2038E-2</c:v>
                </c:pt>
                <c:pt idx="178">
                  <c:v>1.19595E-2</c:v>
                </c:pt>
                <c:pt idx="179">
                  <c:v>1.18605E-2</c:v>
                </c:pt>
                <c:pt idx="180">
                  <c:v>1.17416E-2</c:v>
                </c:pt>
                <c:pt idx="181">
                  <c:v>1.16048E-2</c:v>
                </c:pt>
                <c:pt idx="182">
                  <c:v>1.1452800000000001E-2</c:v>
                </c:pt>
                <c:pt idx="183">
                  <c:v>1.12893E-2</c:v>
                </c:pt>
                <c:pt idx="184">
                  <c:v>1.11187E-2</c:v>
                </c:pt>
                <c:pt idx="185">
                  <c:v>1.0945E-2</c:v>
                </c:pt>
                <c:pt idx="186">
                  <c:v>1.07718E-2</c:v>
                </c:pt>
                <c:pt idx="187">
                  <c:v>1.05427E-2</c:v>
                </c:pt>
                <c:pt idx="188">
                  <c:v>1.0322599999999999E-2</c:v>
                </c:pt>
                <c:pt idx="189">
                  <c:v>1.01201E-2</c:v>
                </c:pt>
                <c:pt idx="190">
                  <c:v>9.9342800000000002E-3</c:v>
                </c:pt>
                <c:pt idx="191">
                  <c:v>9.7677100000000006E-3</c:v>
                </c:pt>
                <c:pt idx="192">
                  <c:v>9.6222200000000008E-3</c:v>
                </c:pt>
                <c:pt idx="193">
                  <c:v>9.4995800000000005E-3</c:v>
                </c:pt>
                <c:pt idx="194">
                  <c:v>9.3974599999999998E-3</c:v>
                </c:pt>
                <c:pt idx="195">
                  <c:v>9.31827E-3</c:v>
                </c:pt>
                <c:pt idx="196">
                  <c:v>9.2669199999999997E-3</c:v>
                </c:pt>
                <c:pt idx="197">
                  <c:v>9.2415599999999994E-3</c:v>
                </c:pt>
                <c:pt idx="198">
                  <c:v>9.24817E-3</c:v>
                </c:pt>
                <c:pt idx="199">
                  <c:v>9.2878700000000002E-3</c:v>
                </c:pt>
                <c:pt idx="200">
                  <c:v>9.3627399999999996E-3</c:v>
                </c:pt>
                <c:pt idx="201">
                  <c:v>9.4722599999999997E-3</c:v>
                </c:pt>
                <c:pt idx="202">
                  <c:v>9.6151099999999996E-3</c:v>
                </c:pt>
                <c:pt idx="203">
                  <c:v>9.7873600000000002E-3</c:v>
                </c:pt>
                <c:pt idx="204">
                  <c:v>9.9844500000000006E-3</c:v>
                </c:pt>
                <c:pt idx="205">
                  <c:v>1.01987E-2</c:v>
                </c:pt>
                <c:pt idx="206">
                  <c:v>1.0423099999999999E-2</c:v>
                </c:pt>
                <c:pt idx="207">
                  <c:v>1.06792E-2</c:v>
                </c:pt>
                <c:pt idx="208">
                  <c:v>1.09582E-2</c:v>
                </c:pt>
                <c:pt idx="209">
                  <c:v>1.1232000000000001E-2</c:v>
                </c:pt>
                <c:pt idx="210">
                  <c:v>1.15008E-2</c:v>
                </c:pt>
                <c:pt idx="211">
                  <c:v>1.1765400000000001E-2</c:v>
                </c:pt>
                <c:pt idx="212">
                  <c:v>1.2023000000000001E-2</c:v>
                </c:pt>
                <c:pt idx="213">
                  <c:v>1.2282E-2</c:v>
                </c:pt>
                <c:pt idx="214">
                  <c:v>1.25399E-2</c:v>
                </c:pt>
                <c:pt idx="215">
                  <c:v>1.27969E-2</c:v>
                </c:pt>
                <c:pt idx="216">
                  <c:v>1.30557E-2</c:v>
                </c:pt>
                <c:pt idx="217">
                  <c:v>1.33145E-2</c:v>
                </c:pt>
                <c:pt idx="218">
                  <c:v>1.35713E-2</c:v>
                </c:pt>
                <c:pt idx="219">
                  <c:v>1.38259E-2</c:v>
                </c:pt>
                <c:pt idx="220">
                  <c:v>1.40774E-2</c:v>
                </c:pt>
                <c:pt idx="221">
                  <c:v>1.43237E-2</c:v>
                </c:pt>
                <c:pt idx="222">
                  <c:v>1.45659E-2</c:v>
                </c:pt>
                <c:pt idx="223">
                  <c:v>1.45659E-2</c:v>
                </c:pt>
                <c:pt idx="224">
                  <c:v>1.45662E-2</c:v>
                </c:pt>
                <c:pt idx="225">
                  <c:v>1.4566900000000001E-2</c:v>
                </c:pt>
                <c:pt idx="226">
                  <c:v>1.45682E-2</c:v>
                </c:pt>
                <c:pt idx="227">
                  <c:v>1.45706E-2</c:v>
                </c:pt>
                <c:pt idx="228">
                  <c:v>1.45749E-2</c:v>
                </c:pt>
                <c:pt idx="229">
                  <c:v>1.4582299999999999E-2</c:v>
                </c:pt>
                <c:pt idx="230">
                  <c:v>1.45945E-2</c:v>
                </c:pt>
                <c:pt idx="231">
                  <c:v>1.4614800000000001E-2</c:v>
                </c:pt>
                <c:pt idx="232">
                  <c:v>1.46479E-2</c:v>
                </c:pt>
                <c:pt idx="233">
                  <c:v>1.4698599999999999E-2</c:v>
                </c:pt>
                <c:pt idx="234">
                  <c:v>1.4770200000000001E-2</c:v>
                </c:pt>
                <c:pt idx="235">
                  <c:v>1.4864E-2</c:v>
                </c:pt>
                <c:pt idx="236">
                  <c:v>1.49818E-2</c:v>
                </c:pt>
                <c:pt idx="237">
                  <c:v>1.51241E-2</c:v>
                </c:pt>
                <c:pt idx="238">
                  <c:v>1.52917E-2</c:v>
                </c:pt>
                <c:pt idx="239">
                  <c:v>1.5484E-2</c:v>
                </c:pt>
                <c:pt idx="240">
                  <c:v>1.56997E-2</c:v>
                </c:pt>
                <c:pt idx="241">
                  <c:v>1.5936599999999999E-2</c:v>
                </c:pt>
                <c:pt idx="242">
                  <c:v>1.6191299999999999E-2</c:v>
                </c:pt>
                <c:pt idx="243">
                  <c:v>1.64592E-2</c:v>
                </c:pt>
                <c:pt idx="244">
                  <c:v>1.67379E-2</c:v>
                </c:pt>
                <c:pt idx="245">
                  <c:v>1.7022599999999999E-2</c:v>
                </c:pt>
                <c:pt idx="246">
                  <c:v>1.73081E-2</c:v>
                </c:pt>
                <c:pt idx="247">
                  <c:v>1.7689900000000001E-2</c:v>
                </c:pt>
                <c:pt idx="248">
                  <c:v>1.80617E-2</c:v>
                </c:pt>
                <c:pt idx="249">
                  <c:v>1.8421300000000002E-2</c:v>
                </c:pt>
                <c:pt idx="250">
                  <c:v>1.87669E-2</c:v>
                </c:pt>
                <c:pt idx="251">
                  <c:v>1.90952E-2</c:v>
                </c:pt>
                <c:pt idx="252">
                  <c:v>1.9406300000000001E-2</c:v>
                </c:pt>
                <c:pt idx="253">
                  <c:v>1.96998E-2</c:v>
                </c:pt>
                <c:pt idx="254">
                  <c:v>1.99756E-2</c:v>
                </c:pt>
                <c:pt idx="255">
                  <c:v>2.0235E-2</c:v>
                </c:pt>
                <c:pt idx="256">
                  <c:v>2.0479299999999999E-2</c:v>
                </c:pt>
                <c:pt idx="257">
                  <c:v>2.0706599999999999E-2</c:v>
                </c:pt>
                <c:pt idx="258">
                  <c:v>2.0917600000000001E-2</c:v>
                </c:pt>
                <c:pt idx="259">
                  <c:v>2.1113300000000002E-2</c:v>
                </c:pt>
                <c:pt idx="260">
                  <c:v>2.12947E-2</c:v>
                </c:pt>
                <c:pt idx="261">
                  <c:v>2.1461899999999999E-2</c:v>
                </c:pt>
                <c:pt idx="262">
                  <c:v>2.1616300000000001E-2</c:v>
                </c:pt>
                <c:pt idx="263">
                  <c:v>2.17567E-2</c:v>
                </c:pt>
                <c:pt idx="264">
                  <c:v>2.1884299999999999E-2</c:v>
                </c:pt>
                <c:pt idx="265">
                  <c:v>2.1999600000000001E-2</c:v>
                </c:pt>
                <c:pt idx="266">
                  <c:v>2.2107499999999999E-2</c:v>
                </c:pt>
                <c:pt idx="267">
                  <c:v>2.2199799999999999E-2</c:v>
                </c:pt>
                <c:pt idx="268">
                  <c:v>2.2285800000000001E-2</c:v>
                </c:pt>
                <c:pt idx="269">
                  <c:v>2.2369400000000001E-2</c:v>
                </c:pt>
                <c:pt idx="270">
                  <c:v>2.2450500000000002E-2</c:v>
                </c:pt>
                <c:pt idx="271">
                  <c:v>2.2531599999999999E-2</c:v>
                </c:pt>
                <c:pt idx="272">
                  <c:v>2.2614599999999999E-2</c:v>
                </c:pt>
                <c:pt idx="273">
                  <c:v>2.2699899999999999E-2</c:v>
                </c:pt>
                <c:pt idx="274">
                  <c:v>2.2786000000000001E-2</c:v>
                </c:pt>
                <c:pt idx="275">
                  <c:v>2.2872300000000002E-2</c:v>
                </c:pt>
                <c:pt idx="276">
                  <c:v>2.29602E-2</c:v>
                </c:pt>
                <c:pt idx="277">
                  <c:v>2.3048800000000001E-2</c:v>
                </c:pt>
                <c:pt idx="278">
                  <c:v>2.3137999999999999E-2</c:v>
                </c:pt>
                <c:pt idx="279">
                  <c:v>2.3229699999999999E-2</c:v>
                </c:pt>
                <c:pt idx="280">
                  <c:v>2.33235E-2</c:v>
                </c:pt>
                <c:pt idx="281">
                  <c:v>2.3420099999999999E-2</c:v>
                </c:pt>
                <c:pt idx="282">
                  <c:v>2.3519399999999999E-2</c:v>
                </c:pt>
                <c:pt idx="283">
                  <c:v>2.3519399999999999E-2</c:v>
                </c:pt>
                <c:pt idx="284">
                  <c:v>2.3519399999999999E-2</c:v>
                </c:pt>
                <c:pt idx="285">
                  <c:v>2.3519399999999999E-2</c:v>
                </c:pt>
                <c:pt idx="286">
                  <c:v>2.3519399999999999E-2</c:v>
                </c:pt>
                <c:pt idx="287">
                  <c:v>2.3519399999999999E-2</c:v>
                </c:pt>
                <c:pt idx="288">
                  <c:v>2.3519499999999999E-2</c:v>
                </c:pt>
                <c:pt idx="289">
                  <c:v>2.3519700000000001E-2</c:v>
                </c:pt>
                <c:pt idx="290">
                  <c:v>2.35199E-2</c:v>
                </c:pt>
                <c:pt idx="291">
                  <c:v>2.35205E-2</c:v>
                </c:pt>
                <c:pt idx="292">
                  <c:v>2.35216E-2</c:v>
                </c:pt>
                <c:pt idx="293">
                  <c:v>2.3523599999999999E-2</c:v>
                </c:pt>
                <c:pt idx="294">
                  <c:v>2.35269E-2</c:v>
                </c:pt>
                <c:pt idx="295">
                  <c:v>2.35315E-2</c:v>
                </c:pt>
                <c:pt idx="296">
                  <c:v>2.3536600000000001E-2</c:v>
                </c:pt>
                <c:pt idx="297">
                  <c:v>2.35404E-2</c:v>
                </c:pt>
                <c:pt idx="298">
                  <c:v>2.35392E-2</c:v>
                </c:pt>
                <c:pt idx="299">
                  <c:v>2.3530499999999999E-2</c:v>
                </c:pt>
                <c:pt idx="300">
                  <c:v>2.35123E-2</c:v>
                </c:pt>
                <c:pt idx="301">
                  <c:v>2.3483E-2</c:v>
                </c:pt>
                <c:pt idx="302">
                  <c:v>2.3441300000000002E-2</c:v>
                </c:pt>
                <c:pt idx="303">
                  <c:v>2.3386000000000001E-2</c:v>
                </c:pt>
                <c:pt idx="304">
                  <c:v>2.3316699999999999E-2</c:v>
                </c:pt>
                <c:pt idx="305">
                  <c:v>2.3231999999999999E-2</c:v>
                </c:pt>
                <c:pt idx="306">
                  <c:v>2.31326E-2</c:v>
                </c:pt>
                <c:pt idx="307">
                  <c:v>2.3020100000000002E-2</c:v>
                </c:pt>
                <c:pt idx="308">
                  <c:v>2.2897299999999999E-2</c:v>
                </c:pt>
                <c:pt idx="309">
                  <c:v>2.27675E-2</c:v>
                </c:pt>
                <c:pt idx="310">
                  <c:v>2.2582999999999999E-2</c:v>
                </c:pt>
                <c:pt idx="311">
                  <c:v>2.23988E-2</c:v>
                </c:pt>
                <c:pt idx="312">
                  <c:v>2.2218100000000001E-2</c:v>
                </c:pt>
                <c:pt idx="313">
                  <c:v>2.20424E-2</c:v>
                </c:pt>
                <c:pt idx="314">
                  <c:v>2.1872599999999999E-2</c:v>
                </c:pt>
                <c:pt idx="315">
                  <c:v>2.1708499999999999E-2</c:v>
                </c:pt>
                <c:pt idx="316">
                  <c:v>2.155E-2</c:v>
                </c:pt>
                <c:pt idx="317">
                  <c:v>2.13975E-2</c:v>
                </c:pt>
                <c:pt idx="318">
                  <c:v>2.12491E-2</c:v>
                </c:pt>
                <c:pt idx="319">
                  <c:v>2.1107600000000001E-2</c:v>
                </c:pt>
                <c:pt idx="320">
                  <c:v>2.0973800000000001E-2</c:v>
                </c:pt>
                <c:pt idx="321">
                  <c:v>2.0846199999999999E-2</c:v>
                </c:pt>
                <c:pt idx="322">
                  <c:v>2.0727200000000001E-2</c:v>
                </c:pt>
                <c:pt idx="323">
                  <c:v>2.0617400000000001E-2</c:v>
                </c:pt>
                <c:pt idx="324">
                  <c:v>2.0518100000000001E-2</c:v>
                </c:pt>
                <c:pt idx="325">
                  <c:v>2.04294E-2</c:v>
                </c:pt>
                <c:pt idx="326">
                  <c:v>2.0351999999999999E-2</c:v>
                </c:pt>
                <c:pt idx="327">
                  <c:v>2.02852E-2</c:v>
                </c:pt>
                <c:pt idx="328">
                  <c:v>2.0218300000000002E-2</c:v>
                </c:pt>
                <c:pt idx="329">
                  <c:v>2.0171600000000001E-2</c:v>
                </c:pt>
                <c:pt idx="330">
                  <c:v>2.01292E-2</c:v>
                </c:pt>
                <c:pt idx="331">
                  <c:v>2.0087399999999998E-2</c:v>
                </c:pt>
                <c:pt idx="332">
                  <c:v>2.0046499999999998E-2</c:v>
                </c:pt>
                <c:pt idx="333">
                  <c:v>2.0003E-2</c:v>
                </c:pt>
                <c:pt idx="334">
                  <c:v>1.9958400000000001E-2</c:v>
                </c:pt>
                <c:pt idx="335">
                  <c:v>1.99148E-2</c:v>
                </c:pt>
                <c:pt idx="336">
                  <c:v>1.9871099999999999E-2</c:v>
                </c:pt>
                <c:pt idx="337">
                  <c:v>1.9826699999999999E-2</c:v>
                </c:pt>
                <c:pt idx="338">
                  <c:v>1.9782399999999999E-2</c:v>
                </c:pt>
                <c:pt idx="339">
                  <c:v>1.97378E-2</c:v>
                </c:pt>
                <c:pt idx="340">
                  <c:v>1.96951E-2</c:v>
                </c:pt>
                <c:pt idx="341">
                  <c:v>1.9652099999999999E-2</c:v>
                </c:pt>
                <c:pt idx="342">
                  <c:v>1.9608400000000002E-2</c:v>
                </c:pt>
                <c:pt idx="343">
                  <c:v>1.9562900000000001E-2</c:v>
                </c:pt>
                <c:pt idx="344">
                  <c:v>1.95157E-2</c:v>
                </c:pt>
                <c:pt idx="345">
                  <c:v>1.95157E-2</c:v>
                </c:pt>
                <c:pt idx="346">
                  <c:v>1.95157E-2</c:v>
                </c:pt>
                <c:pt idx="347">
                  <c:v>1.95157E-2</c:v>
                </c:pt>
                <c:pt idx="348">
                  <c:v>1.95157E-2</c:v>
                </c:pt>
                <c:pt idx="349">
                  <c:v>1.95157E-2</c:v>
                </c:pt>
                <c:pt idx="350">
                  <c:v>1.9515600000000001E-2</c:v>
                </c:pt>
                <c:pt idx="351">
                  <c:v>1.9515600000000001E-2</c:v>
                </c:pt>
                <c:pt idx="352">
                  <c:v>1.9515399999999999E-2</c:v>
                </c:pt>
                <c:pt idx="353">
                  <c:v>1.9515399999999999E-2</c:v>
                </c:pt>
                <c:pt idx="354">
                  <c:v>1.95158E-2</c:v>
                </c:pt>
                <c:pt idx="355">
                  <c:v>1.9517699999999999E-2</c:v>
                </c:pt>
                <c:pt idx="356">
                  <c:v>1.95222E-2</c:v>
                </c:pt>
                <c:pt idx="357">
                  <c:v>1.9531300000000001E-2</c:v>
                </c:pt>
                <c:pt idx="358">
                  <c:v>1.9546999999999998E-2</c:v>
                </c:pt>
                <c:pt idx="359">
                  <c:v>1.95707E-2</c:v>
                </c:pt>
                <c:pt idx="360">
                  <c:v>1.96034E-2</c:v>
                </c:pt>
                <c:pt idx="361">
                  <c:v>1.9646299999999998E-2</c:v>
                </c:pt>
                <c:pt idx="362">
                  <c:v>1.9699700000000001E-2</c:v>
                </c:pt>
                <c:pt idx="363">
                  <c:v>1.9763800000000002E-2</c:v>
                </c:pt>
                <c:pt idx="364">
                  <c:v>1.9837799999999999E-2</c:v>
                </c:pt>
                <c:pt idx="365">
                  <c:v>1.99206E-2</c:v>
                </c:pt>
                <c:pt idx="366">
                  <c:v>2.001E-2</c:v>
                </c:pt>
                <c:pt idx="367">
                  <c:v>2.0102700000000001E-2</c:v>
                </c:pt>
                <c:pt idx="368">
                  <c:v>2.0196800000000001E-2</c:v>
                </c:pt>
                <c:pt idx="369">
                  <c:v>2.0291E-2</c:v>
                </c:pt>
                <c:pt idx="370">
                  <c:v>2.0418700000000001E-2</c:v>
                </c:pt>
                <c:pt idx="371">
                  <c:v>2.0542899999999999E-2</c:v>
                </c:pt>
                <c:pt idx="372">
                  <c:v>2.06626E-2</c:v>
                </c:pt>
                <c:pt idx="373">
                  <c:v>2.0775399999999999E-2</c:v>
                </c:pt>
                <c:pt idx="374">
                  <c:v>2.0880599999999999E-2</c:v>
                </c:pt>
                <c:pt idx="375">
                  <c:v>2.0977699999999998E-2</c:v>
                </c:pt>
                <c:pt idx="376">
                  <c:v>2.1065799999999999E-2</c:v>
                </c:pt>
                <c:pt idx="377">
                  <c:v>2.1145600000000001E-2</c:v>
                </c:pt>
                <c:pt idx="378">
                  <c:v>2.1215299999999999E-2</c:v>
                </c:pt>
                <c:pt idx="379">
                  <c:v>2.1273799999999999E-2</c:v>
                </c:pt>
                <c:pt idx="380">
                  <c:v>2.1320200000000001E-2</c:v>
                </c:pt>
                <c:pt idx="381">
                  <c:v>2.1353E-2</c:v>
                </c:pt>
                <c:pt idx="382">
                  <c:v>2.1371899999999999E-2</c:v>
                </c:pt>
                <c:pt idx="383">
                  <c:v>2.1378600000000001E-2</c:v>
                </c:pt>
                <c:pt idx="384">
                  <c:v>2.1373699999999999E-2</c:v>
                </c:pt>
                <c:pt idx="385">
                  <c:v>2.13583E-2</c:v>
                </c:pt>
                <c:pt idx="386">
                  <c:v>2.13332E-2</c:v>
                </c:pt>
                <c:pt idx="387">
                  <c:v>2.1300199999999998E-2</c:v>
                </c:pt>
                <c:pt idx="388">
                  <c:v>2.1259900000000002E-2</c:v>
                </c:pt>
                <c:pt idx="389">
                  <c:v>2.12175E-2</c:v>
                </c:pt>
                <c:pt idx="390">
                  <c:v>2.11732E-2</c:v>
                </c:pt>
                <c:pt idx="391">
                  <c:v>2.11141E-2</c:v>
                </c:pt>
                <c:pt idx="392">
                  <c:v>2.10558E-2</c:v>
                </c:pt>
                <c:pt idx="393">
                  <c:v>2.09956E-2</c:v>
                </c:pt>
                <c:pt idx="394">
                  <c:v>2.0933799999999999E-2</c:v>
                </c:pt>
                <c:pt idx="395">
                  <c:v>2.0873900000000001E-2</c:v>
                </c:pt>
                <c:pt idx="396">
                  <c:v>2.0815500000000001E-2</c:v>
                </c:pt>
                <c:pt idx="397">
                  <c:v>2.0757100000000001E-2</c:v>
                </c:pt>
                <c:pt idx="398">
                  <c:v>2.0700099999999999E-2</c:v>
                </c:pt>
                <c:pt idx="399">
                  <c:v>2.0644200000000001E-2</c:v>
                </c:pt>
                <c:pt idx="400">
                  <c:v>2.0589199999999998E-2</c:v>
                </c:pt>
                <c:pt idx="401">
                  <c:v>2.0535399999999999E-2</c:v>
                </c:pt>
                <c:pt idx="402">
                  <c:v>2.0482299999999998E-2</c:v>
                </c:pt>
                <c:pt idx="403">
                  <c:v>2.04323E-2</c:v>
                </c:pt>
                <c:pt idx="404">
                  <c:v>2.0383700000000001E-2</c:v>
                </c:pt>
                <c:pt idx="405">
                  <c:v>2.0336699999999999E-2</c:v>
                </c:pt>
                <c:pt idx="406">
                  <c:v>2.0292399999999999E-2</c:v>
                </c:pt>
                <c:pt idx="407">
                  <c:v>2.0292399999999999E-2</c:v>
                </c:pt>
                <c:pt idx="408">
                  <c:v>2.0292399999999999E-2</c:v>
                </c:pt>
                <c:pt idx="409">
                  <c:v>2.0292399999999999E-2</c:v>
                </c:pt>
                <c:pt idx="410">
                  <c:v>2.0292399999999999E-2</c:v>
                </c:pt>
                <c:pt idx="411">
                  <c:v>2.0292299999999999E-2</c:v>
                </c:pt>
                <c:pt idx="412">
                  <c:v>2.0291500000000001E-2</c:v>
                </c:pt>
                <c:pt idx="413">
                  <c:v>2.0288400000000002E-2</c:v>
                </c:pt>
                <c:pt idx="414">
                  <c:v>2.0280099999999999E-2</c:v>
                </c:pt>
                <c:pt idx="415">
                  <c:v>2.0263099999999999E-2</c:v>
                </c:pt>
                <c:pt idx="416">
                  <c:v>2.02338E-2</c:v>
                </c:pt>
                <c:pt idx="417">
                  <c:v>2.0189100000000001E-2</c:v>
                </c:pt>
                <c:pt idx="418">
                  <c:v>2.01256E-2</c:v>
                </c:pt>
                <c:pt idx="419">
                  <c:v>2.0040499999999999E-2</c:v>
                </c:pt>
                <c:pt idx="420">
                  <c:v>1.9930699999999999E-2</c:v>
                </c:pt>
                <c:pt idx="421">
                  <c:v>1.9793600000000001E-2</c:v>
                </c:pt>
                <c:pt idx="422">
                  <c:v>1.9625699999999999E-2</c:v>
                </c:pt>
                <c:pt idx="423">
                  <c:v>1.9423599999999999E-2</c:v>
                </c:pt>
                <c:pt idx="424">
                  <c:v>1.9187900000000001E-2</c:v>
                </c:pt>
                <c:pt idx="425">
                  <c:v>1.8918299999999999E-2</c:v>
                </c:pt>
                <c:pt idx="426">
                  <c:v>1.86144E-2</c:v>
                </c:pt>
                <c:pt idx="427">
                  <c:v>1.82785E-2</c:v>
                </c:pt>
                <c:pt idx="428">
                  <c:v>1.7912600000000001E-2</c:v>
                </c:pt>
                <c:pt idx="429">
                  <c:v>1.7520600000000001E-2</c:v>
                </c:pt>
                <c:pt idx="430">
                  <c:v>1.7109800000000001E-2</c:v>
                </c:pt>
                <c:pt idx="431">
                  <c:v>1.6687199999999999E-2</c:v>
                </c:pt>
                <c:pt idx="432">
                  <c:v>1.6259800000000001E-2</c:v>
                </c:pt>
                <c:pt idx="433">
                  <c:v>1.5671899999999999E-2</c:v>
                </c:pt>
                <c:pt idx="434">
                  <c:v>1.50928E-2</c:v>
                </c:pt>
                <c:pt idx="435">
                  <c:v>1.4526900000000001E-2</c:v>
                </c:pt>
                <c:pt idx="436">
                  <c:v>1.3979699999999999E-2</c:v>
                </c:pt>
                <c:pt idx="437">
                  <c:v>1.34538E-2</c:v>
                </c:pt>
                <c:pt idx="438">
                  <c:v>1.2951600000000001E-2</c:v>
                </c:pt>
                <c:pt idx="439">
                  <c:v>1.24755E-2</c:v>
                </c:pt>
                <c:pt idx="440">
                  <c:v>1.2026800000000001E-2</c:v>
                </c:pt>
                <c:pt idx="441">
                  <c:v>1.16057E-2</c:v>
                </c:pt>
                <c:pt idx="442">
                  <c:v>1.12132E-2</c:v>
                </c:pt>
                <c:pt idx="443">
                  <c:v>1.0848999999999999E-2</c:v>
                </c:pt>
                <c:pt idx="444">
                  <c:v>1.05176E-2</c:v>
                </c:pt>
                <c:pt idx="445">
                  <c:v>1.0219600000000001E-2</c:v>
                </c:pt>
                <c:pt idx="446">
                  <c:v>9.9508300000000008E-3</c:v>
                </c:pt>
                <c:pt idx="447">
                  <c:v>9.7090200000000005E-3</c:v>
                </c:pt>
                <c:pt idx="448">
                  <c:v>9.4910900000000006E-3</c:v>
                </c:pt>
                <c:pt idx="449">
                  <c:v>9.2916300000000004E-3</c:v>
                </c:pt>
                <c:pt idx="450">
                  <c:v>9.1044400000000001E-3</c:v>
                </c:pt>
                <c:pt idx="451">
                  <c:v>8.9240599999999993E-3</c:v>
                </c:pt>
                <c:pt idx="452">
                  <c:v>8.7488600000000007E-3</c:v>
                </c:pt>
                <c:pt idx="453">
                  <c:v>8.5806700000000003E-3</c:v>
                </c:pt>
                <c:pt idx="454">
                  <c:v>8.4226100000000005E-3</c:v>
                </c:pt>
                <c:pt idx="455">
                  <c:v>8.2956999999999996E-3</c:v>
                </c:pt>
                <c:pt idx="456">
                  <c:v>8.1705100000000006E-3</c:v>
                </c:pt>
                <c:pt idx="457">
                  <c:v>8.0532899999999994E-3</c:v>
                </c:pt>
                <c:pt idx="458">
                  <c:v>7.94248E-3</c:v>
                </c:pt>
                <c:pt idx="459">
                  <c:v>7.8336599999999992E-3</c:v>
                </c:pt>
                <c:pt idx="460">
                  <c:v>7.7243600000000004E-3</c:v>
                </c:pt>
                <c:pt idx="461">
                  <c:v>7.6132300000000003E-3</c:v>
                </c:pt>
                <c:pt idx="462">
                  <c:v>7.5022800000000001E-3</c:v>
                </c:pt>
                <c:pt idx="463">
                  <c:v>7.3889300000000002E-3</c:v>
                </c:pt>
                <c:pt idx="464">
                  <c:v>7.2734499999999999E-3</c:v>
                </c:pt>
                <c:pt idx="465">
                  <c:v>7.1589599999999998E-3</c:v>
                </c:pt>
                <c:pt idx="466">
                  <c:v>7.0416300000000001E-3</c:v>
                </c:pt>
                <c:pt idx="467">
                  <c:v>6.9208500000000001E-3</c:v>
                </c:pt>
                <c:pt idx="468">
                  <c:v>6.7970900000000004E-3</c:v>
                </c:pt>
                <c:pt idx="469">
                  <c:v>6.6711799999999996E-3</c:v>
                </c:pt>
                <c:pt idx="470">
                  <c:v>6.5463800000000001E-3</c:v>
                </c:pt>
                <c:pt idx="471">
                  <c:v>6.4267100000000004E-3</c:v>
                </c:pt>
                <c:pt idx="472">
                  <c:v>6.3164199999999997E-3</c:v>
                </c:pt>
                <c:pt idx="473">
                  <c:v>6.2196700000000001E-3</c:v>
                </c:pt>
                <c:pt idx="474">
                  <c:v>6.1438500000000002E-3</c:v>
                </c:pt>
                <c:pt idx="475">
                  <c:v>6.09334E-3</c:v>
                </c:pt>
                <c:pt idx="476">
                  <c:v>6.0734200000000004E-3</c:v>
                </c:pt>
                <c:pt idx="477">
                  <c:v>6.08473E-3</c:v>
                </c:pt>
                <c:pt idx="478">
                  <c:v>6.1276000000000004E-3</c:v>
                </c:pt>
                <c:pt idx="479">
                  <c:v>6.2043100000000002E-3</c:v>
                </c:pt>
                <c:pt idx="480">
                  <c:v>6.3209299999999998E-3</c:v>
                </c:pt>
                <c:pt idx="481">
                  <c:v>6.4795399999999998E-3</c:v>
                </c:pt>
                <c:pt idx="482">
                  <c:v>6.6745600000000004E-3</c:v>
                </c:pt>
                <c:pt idx="483">
                  <c:v>6.9013800000000004E-3</c:v>
                </c:pt>
                <c:pt idx="484">
                  <c:v>7.1556600000000003E-3</c:v>
                </c:pt>
                <c:pt idx="485">
                  <c:v>7.4323899999999997E-3</c:v>
                </c:pt>
                <c:pt idx="486">
                  <c:v>7.7263899999999996E-3</c:v>
                </c:pt>
                <c:pt idx="487">
                  <c:v>8.0358500000000006E-3</c:v>
                </c:pt>
                <c:pt idx="488">
                  <c:v>8.3579399999999995E-3</c:v>
                </c:pt>
                <c:pt idx="489">
                  <c:v>8.6901200000000008E-3</c:v>
                </c:pt>
                <c:pt idx="490">
                  <c:v>9.0328600000000002E-3</c:v>
                </c:pt>
                <c:pt idx="491">
                  <c:v>9.3855099999999997E-3</c:v>
                </c:pt>
                <c:pt idx="492">
                  <c:v>9.7465499999999997E-3</c:v>
                </c:pt>
                <c:pt idx="493">
                  <c:v>1.01137E-2</c:v>
                </c:pt>
                <c:pt idx="494">
                  <c:v>1.04838E-2</c:v>
                </c:pt>
                <c:pt idx="495">
                  <c:v>1.0850200000000001E-2</c:v>
                </c:pt>
                <c:pt idx="496">
                  <c:v>1.12135E-2</c:v>
                </c:pt>
                <c:pt idx="497">
                  <c:v>1.15646E-2</c:v>
                </c:pt>
                <c:pt idx="498">
                  <c:v>1.19004E-2</c:v>
                </c:pt>
                <c:pt idx="499">
                  <c:v>1.22171E-2</c:v>
                </c:pt>
                <c:pt idx="500">
                  <c:v>1.25127E-2</c:v>
                </c:pt>
                <c:pt idx="501">
                  <c:v>1.27838E-2</c:v>
                </c:pt>
                <c:pt idx="502">
                  <c:v>1.30233E-2</c:v>
                </c:pt>
                <c:pt idx="503">
                  <c:v>1.32319E-2</c:v>
                </c:pt>
                <c:pt idx="504">
                  <c:v>1.3407199999999999E-2</c:v>
                </c:pt>
                <c:pt idx="505">
                  <c:v>1.3547E-2</c:v>
                </c:pt>
                <c:pt idx="506">
                  <c:v>1.3651999999999999E-2</c:v>
                </c:pt>
                <c:pt idx="507">
                  <c:v>1.37202E-2</c:v>
                </c:pt>
                <c:pt idx="508">
                  <c:v>1.37541E-2</c:v>
                </c:pt>
                <c:pt idx="509">
                  <c:v>1.37561E-2</c:v>
                </c:pt>
                <c:pt idx="510">
                  <c:v>1.3729399999999999E-2</c:v>
                </c:pt>
                <c:pt idx="511">
                  <c:v>1.36779E-2</c:v>
                </c:pt>
                <c:pt idx="512">
                  <c:v>1.36049E-2</c:v>
                </c:pt>
                <c:pt idx="513">
                  <c:v>1.35076E-2</c:v>
                </c:pt>
                <c:pt idx="514">
                  <c:v>1.3388000000000001E-2</c:v>
                </c:pt>
                <c:pt idx="515">
                  <c:v>1.32415E-2</c:v>
                </c:pt>
                <c:pt idx="516">
                  <c:v>1.3079E-2</c:v>
                </c:pt>
                <c:pt idx="517">
                  <c:v>1.29006E-2</c:v>
                </c:pt>
                <c:pt idx="518">
                  <c:v>1.2719599999999999E-2</c:v>
                </c:pt>
                <c:pt idx="519">
                  <c:v>1.25404E-2</c:v>
                </c:pt>
                <c:pt idx="520">
                  <c:v>1.23559E-2</c:v>
                </c:pt>
                <c:pt idx="521">
                  <c:v>1.2172199999999999E-2</c:v>
                </c:pt>
                <c:pt idx="522">
                  <c:v>1.19904E-2</c:v>
                </c:pt>
                <c:pt idx="523">
                  <c:v>1.18137E-2</c:v>
                </c:pt>
                <c:pt idx="524">
                  <c:v>1.16423E-2</c:v>
                </c:pt>
                <c:pt idx="525">
                  <c:v>1.1473300000000001E-2</c:v>
                </c:pt>
                <c:pt idx="526">
                  <c:v>1.13089E-2</c:v>
                </c:pt>
                <c:pt idx="527">
                  <c:v>1.11488E-2</c:v>
                </c:pt>
                <c:pt idx="528">
                  <c:v>1.0991300000000001E-2</c:v>
                </c:pt>
                <c:pt idx="529">
                  <c:v>1.08364E-2</c:v>
                </c:pt>
                <c:pt idx="530">
                  <c:v>1.06847E-2</c:v>
                </c:pt>
                <c:pt idx="531">
                  <c:v>1.05351E-2</c:v>
                </c:pt>
                <c:pt idx="532">
                  <c:v>1.03876E-2</c:v>
                </c:pt>
                <c:pt idx="533">
                  <c:v>1.02428E-2</c:v>
                </c:pt>
                <c:pt idx="534">
                  <c:v>1.02428E-2</c:v>
                </c:pt>
                <c:pt idx="535">
                  <c:v>1.02428E-2</c:v>
                </c:pt>
                <c:pt idx="536">
                  <c:v>1.0242599999999999E-2</c:v>
                </c:pt>
                <c:pt idx="537">
                  <c:v>1.0242299999999999E-2</c:v>
                </c:pt>
                <c:pt idx="538">
                  <c:v>1.0241800000000001E-2</c:v>
                </c:pt>
                <c:pt idx="539">
                  <c:v>1.0240900000000001E-2</c:v>
                </c:pt>
                <c:pt idx="540">
                  <c:v>1.02393E-2</c:v>
                </c:pt>
                <c:pt idx="541">
                  <c:v>1.02363E-2</c:v>
                </c:pt>
                <c:pt idx="542">
                  <c:v>1.0230299999999999E-2</c:v>
                </c:pt>
                <c:pt idx="543">
                  <c:v>1.0219199999999999E-2</c:v>
                </c:pt>
                <c:pt idx="544">
                  <c:v>1.0201399999999999E-2</c:v>
                </c:pt>
                <c:pt idx="545">
                  <c:v>1.01753E-2</c:v>
                </c:pt>
                <c:pt idx="546">
                  <c:v>1.01397E-2</c:v>
                </c:pt>
                <c:pt idx="547">
                  <c:v>1.0092500000000001E-2</c:v>
                </c:pt>
                <c:pt idx="548">
                  <c:v>1.0031200000000001E-2</c:v>
                </c:pt>
                <c:pt idx="549">
                  <c:v>9.9528099999999994E-3</c:v>
                </c:pt>
                <c:pt idx="550">
                  <c:v>9.8545500000000001E-3</c:v>
                </c:pt>
                <c:pt idx="551">
                  <c:v>9.7332400000000006E-3</c:v>
                </c:pt>
                <c:pt idx="552">
                  <c:v>9.5863200000000006E-3</c:v>
                </c:pt>
                <c:pt idx="553">
                  <c:v>9.4118399999999994E-3</c:v>
                </c:pt>
                <c:pt idx="554">
                  <c:v>9.2093000000000001E-3</c:v>
                </c:pt>
                <c:pt idx="555">
                  <c:v>8.9792099999999996E-3</c:v>
                </c:pt>
                <c:pt idx="556">
                  <c:v>8.7244599999999999E-3</c:v>
                </c:pt>
                <c:pt idx="557">
                  <c:v>8.4496199999999997E-3</c:v>
                </c:pt>
                <c:pt idx="558">
                  <c:v>8.1603000000000005E-3</c:v>
                </c:pt>
                <c:pt idx="559">
                  <c:v>7.8627499999999999E-3</c:v>
                </c:pt>
                <c:pt idx="560">
                  <c:v>7.5640000000000004E-3</c:v>
                </c:pt>
                <c:pt idx="561">
                  <c:v>7.1808699999999998E-3</c:v>
                </c:pt>
                <c:pt idx="562">
                  <c:v>6.8094599999999998E-3</c:v>
                </c:pt>
                <c:pt idx="563">
                  <c:v>6.4565000000000004E-3</c:v>
                </c:pt>
                <c:pt idx="564">
                  <c:v>6.1262799999999996E-3</c:v>
                </c:pt>
                <c:pt idx="565">
                  <c:v>5.82213E-3</c:v>
                </c:pt>
                <c:pt idx="566">
                  <c:v>5.5489399999999996E-3</c:v>
                </c:pt>
                <c:pt idx="567">
                  <c:v>5.3088600000000003E-3</c:v>
                </c:pt>
                <c:pt idx="568">
                  <c:v>5.1030499999999996E-3</c:v>
                </c:pt>
                <c:pt idx="569">
                  <c:v>4.9336199999999997E-3</c:v>
                </c:pt>
                <c:pt idx="570">
                  <c:v>4.8000400000000002E-3</c:v>
                </c:pt>
                <c:pt idx="571">
                  <c:v>4.7021800000000002E-3</c:v>
                </c:pt>
                <c:pt idx="572">
                  <c:v>4.6386300000000004E-3</c:v>
                </c:pt>
                <c:pt idx="573">
                  <c:v>4.60524E-3</c:v>
                </c:pt>
                <c:pt idx="574">
                  <c:v>4.5986400000000002E-3</c:v>
                </c:pt>
                <c:pt idx="575">
                  <c:v>4.6164600000000002E-3</c:v>
                </c:pt>
                <c:pt idx="576">
                  <c:v>4.6589300000000004E-3</c:v>
                </c:pt>
                <c:pt idx="577">
                  <c:v>4.7226100000000003E-3</c:v>
                </c:pt>
                <c:pt idx="578">
                  <c:v>4.80577E-3</c:v>
                </c:pt>
                <c:pt idx="579">
                  <c:v>4.9033899999999997E-3</c:v>
                </c:pt>
                <c:pt idx="580">
                  <c:v>5.0051200000000001E-3</c:v>
                </c:pt>
                <c:pt idx="581">
                  <c:v>5.1258800000000002E-3</c:v>
                </c:pt>
                <c:pt idx="582">
                  <c:v>5.2462200000000002E-3</c:v>
                </c:pt>
                <c:pt idx="583">
                  <c:v>5.3624500000000004E-3</c:v>
                </c:pt>
                <c:pt idx="584">
                  <c:v>5.47584E-3</c:v>
                </c:pt>
                <c:pt idx="585">
                  <c:v>5.5894300000000003E-3</c:v>
                </c:pt>
                <c:pt idx="586">
                  <c:v>5.69901E-3</c:v>
                </c:pt>
                <c:pt idx="587">
                  <c:v>5.8091999999999996E-3</c:v>
                </c:pt>
                <c:pt idx="588">
                  <c:v>5.9200600000000004E-3</c:v>
                </c:pt>
                <c:pt idx="589">
                  <c:v>6.0294199999999997E-3</c:v>
                </c:pt>
                <c:pt idx="590">
                  <c:v>6.1395399999999998E-3</c:v>
                </c:pt>
                <c:pt idx="591">
                  <c:v>6.2482199999999996E-3</c:v>
                </c:pt>
                <c:pt idx="592">
                  <c:v>6.3565200000000001E-3</c:v>
                </c:pt>
                <c:pt idx="593">
                  <c:v>6.4626400000000004E-3</c:v>
                </c:pt>
                <c:pt idx="594">
                  <c:v>6.5648900000000003E-3</c:v>
                </c:pt>
                <c:pt idx="595">
                  <c:v>6.6636400000000002E-3</c:v>
                </c:pt>
                <c:pt idx="596">
                  <c:v>6.7595600000000004E-3</c:v>
                </c:pt>
                <c:pt idx="597">
                  <c:v>6.7595600000000004E-3</c:v>
                </c:pt>
                <c:pt idx="598">
                  <c:v>6.7595600000000004E-3</c:v>
                </c:pt>
                <c:pt idx="599">
                  <c:v>6.7595600000000004E-3</c:v>
                </c:pt>
                <c:pt idx="600">
                  <c:v>6.7596100000000001E-3</c:v>
                </c:pt>
                <c:pt idx="601">
                  <c:v>6.7598299999999997E-3</c:v>
                </c:pt>
                <c:pt idx="602">
                  <c:v>6.7604300000000004E-3</c:v>
                </c:pt>
                <c:pt idx="603">
                  <c:v>6.7617600000000003E-3</c:v>
                </c:pt>
                <c:pt idx="604">
                  <c:v>6.7644799999999998E-3</c:v>
                </c:pt>
                <c:pt idx="605">
                  <c:v>6.7699300000000004E-3</c:v>
                </c:pt>
                <c:pt idx="606">
                  <c:v>6.7806400000000001E-3</c:v>
                </c:pt>
                <c:pt idx="607">
                  <c:v>6.80022E-3</c:v>
                </c:pt>
                <c:pt idx="608">
                  <c:v>6.83265E-3</c:v>
                </c:pt>
                <c:pt idx="609">
                  <c:v>6.8811999999999996E-3</c:v>
                </c:pt>
                <c:pt idx="610">
                  <c:v>6.94833E-3</c:v>
                </c:pt>
                <c:pt idx="611">
                  <c:v>7.0377199999999999E-3</c:v>
                </c:pt>
                <c:pt idx="612">
                  <c:v>7.1521900000000001E-3</c:v>
                </c:pt>
                <c:pt idx="613">
                  <c:v>7.2949699999999996E-3</c:v>
                </c:pt>
                <c:pt idx="614">
                  <c:v>7.4676899999999999E-3</c:v>
                </c:pt>
                <c:pt idx="615">
                  <c:v>7.67112E-3</c:v>
                </c:pt>
                <c:pt idx="616">
                  <c:v>7.9041800000000002E-3</c:v>
                </c:pt>
                <c:pt idx="617">
                  <c:v>8.1653200000000002E-3</c:v>
                </c:pt>
                <c:pt idx="618">
                  <c:v>8.4493199999999997E-3</c:v>
                </c:pt>
                <c:pt idx="619">
                  <c:v>8.7516199999999999E-3</c:v>
                </c:pt>
                <c:pt idx="620">
                  <c:v>9.0671499999999995E-3</c:v>
                </c:pt>
                <c:pt idx="621">
                  <c:v>9.3908399999999993E-3</c:v>
                </c:pt>
                <c:pt idx="622">
                  <c:v>9.7175999999999998E-3</c:v>
                </c:pt>
                <c:pt idx="623">
                  <c:v>1.00398E-2</c:v>
                </c:pt>
                <c:pt idx="624">
                  <c:v>1.04615E-2</c:v>
                </c:pt>
                <c:pt idx="625">
                  <c:v>1.0867099999999999E-2</c:v>
                </c:pt>
                <c:pt idx="626">
                  <c:v>1.1252E-2</c:v>
                </c:pt>
                <c:pt idx="627">
                  <c:v>1.1613E-2</c:v>
                </c:pt>
                <c:pt idx="628">
                  <c:v>1.19495E-2</c:v>
                </c:pt>
                <c:pt idx="629">
                  <c:v>1.22585E-2</c:v>
                </c:pt>
                <c:pt idx="630">
                  <c:v>1.25399E-2</c:v>
                </c:pt>
                <c:pt idx="631">
                  <c:v>1.2793499999999999E-2</c:v>
                </c:pt>
                <c:pt idx="632">
                  <c:v>1.3017300000000001E-2</c:v>
                </c:pt>
                <c:pt idx="633">
                  <c:v>1.32126E-2</c:v>
                </c:pt>
                <c:pt idx="634">
                  <c:v>1.33819E-2</c:v>
                </c:pt>
                <c:pt idx="635">
                  <c:v>1.353E-2</c:v>
                </c:pt>
                <c:pt idx="636">
                  <c:v>1.366E-2</c:v>
                </c:pt>
                <c:pt idx="637">
                  <c:v>1.3773499999999999E-2</c:v>
                </c:pt>
                <c:pt idx="638">
                  <c:v>1.38736E-2</c:v>
                </c:pt>
                <c:pt idx="639">
                  <c:v>1.39632E-2</c:v>
                </c:pt>
                <c:pt idx="640">
                  <c:v>1.40436E-2</c:v>
                </c:pt>
                <c:pt idx="641">
                  <c:v>1.4101300000000001E-2</c:v>
                </c:pt>
                <c:pt idx="642">
                  <c:v>1.41534E-2</c:v>
                </c:pt>
                <c:pt idx="643">
                  <c:v>1.42034E-2</c:v>
                </c:pt>
                <c:pt idx="644">
                  <c:v>1.4248500000000001E-2</c:v>
                </c:pt>
                <c:pt idx="645">
                  <c:v>1.42931E-2</c:v>
                </c:pt>
                <c:pt idx="646">
                  <c:v>1.4338699999999999E-2</c:v>
                </c:pt>
                <c:pt idx="647">
                  <c:v>1.43897E-2</c:v>
                </c:pt>
                <c:pt idx="648">
                  <c:v>1.44437E-2</c:v>
                </c:pt>
                <c:pt idx="649">
                  <c:v>1.44987E-2</c:v>
                </c:pt>
                <c:pt idx="650">
                  <c:v>1.45565E-2</c:v>
                </c:pt>
                <c:pt idx="651">
                  <c:v>1.4616000000000001E-2</c:v>
                </c:pt>
                <c:pt idx="652">
                  <c:v>1.4678800000000001E-2</c:v>
                </c:pt>
                <c:pt idx="653">
                  <c:v>1.47435E-2</c:v>
                </c:pt>
                <c:pt idx="654">
                  <c:v>1.48094E-2</c:v>
                </c:pt>
                <c:pt idx="655">
                  <c:v>1.48761E-2</c:v>
                </c:pt>
                <c:pt idx="656">
                  <c:v>1.4943700000000001E-2</c:v>
                </c:pt>
                <c:pt idx="657">
                  <c:v>1.50137E-2</c:v>
                </c:pt>
                <c:pt idx="658">
                  <c:v>1.50137E-2</c:v>
                </c:pt>
                <c:pt idx="659">
                  <c:v>1.50137E-2</c:v>
                </c:pt>
                <c:pt idx="660">
                  <c:v>1.50137E-2</c:v>
                </c:pt>
                <c:pt idx="661">
                  <c:v>1.50137E-2</c:v>
                </c:pt>
                <c:pt idx="662">
                  <c:v>1.50137E-2</c:v>
                </c:pt>
                <c:pt idx="663">
                  <c:v>1.5013800000000001E-2</c:v>
                </c:pt>
                <c:pt idx="664">
                  <c:v>1.5013800000000001E-2</c:v>
                </c:pt>
                <c:pt idx="665">
                  <c:v>1.5014E-2</c:v>
                </c:pt>
                <c:pt idx="666">
                  <c:v>1.5014400000000001E-2</c:v>
                </c:pt>
                <c:pt idx="667">
                  <c:v>1.5014899999999999E-2</c:v>
                </c:pt>
                <c:pt idx="668">
                  <c:v>1.5015199999999999E-2</c:v>
                </c:pt>
                <c:pt idx="669">
                  <c:v>1.50145E-2</c:v>
                </c:pt>
                <c:pt idx="670">
                  <c:v>1.50116E-2</c:v>
                </c:pt>
                <c:pt idx="671">
                  <c:v>1.50052E-2</c:v>
                </c:pt>
                <c:pt idx="672">
                  <c:v>1.4995400000000001E-2</c:v>
                </c:pt>
                <c:pt idx="673">
                  <c:v>1.49807E-2</c:v>
                </c:pt>
                <c:pt idx="674">
                  <c:v>1.49588E-2</c:v>
                </c:pt>
                <c:pt idx="675">
                  <c:v>1.49245E-2</c:v>
                </c:pt>
                <c:pt idx="676">
                  <c:v>1.48714E-2</c:v>
                </c:pt>
                <c:pt idx="677">
                  <c:v>1.47931E-2</c:v>
                </c:pt>
                <c:pt idx="678">
                  <c:v>1.46818E-2</c:v>
                </c:pt>
                <c:pt idx="679">
                  <c:v>1.45291E-2</c:v>
                </c:pt>
                <c:pt idx="680">
                  <c:v>1.4329700000000001E-2</c:v>
                </c:pt>
                <c:pt idx="681">
                  <c:v>1.4083699999999999E-2</c:v>
                </c:pt>
                <c:pt idx="682">
                  <c:v>1.3793100000000001E-2</c:v>
                </c:pt>
                <c:pt idx="683">
                  <c:v>1.34664E-2</c:v>
                </c:pt>
                <c:pt idx="684">
                  <c:v>1.31123E-2</c:v>
                </c:pt>
                <c:pt idx="685">
                  <c:v>1.27438E-2</c:v>
                </c:pt>
                <c:pt idx="686">
                  <c:v>1.23759E-2</c:v>
                </c:pt>
                <c:pt idx="687">
                  <c:v>1.2017099999999999E-2</c:v>
                </c:pt>
                <c:pt idx="688">
                  <c:v>1.15633E-2</c:v>
                </c:pt>
                <c:pt idx="689">
                  <c:v>1.1137599999999999E-2</c:v>
                </c:pt>
                <c:pt idx="690">
                  <c:v>1.07438E-2</c:v>
                </c:pt>
                <c:pt idx="691">
                  <c:v>1.03795E-2</c:v>
                </c:pt>
                <c:pt idx="692">
                  <c:v>1.00413E-2</c:v>
                </c:pt>
                <c:pt idx="693">
                  <c:v>9.7238199999999993E-3</c:v>
                </c:pt>
                <c:pt idx="694">
                  <c:v>9.4219200000000003E-3</c:v>
                </c:pt>
                <c:pt idx="695">
                  <c:v>9.1315200000000006E-3</c:v>
                </c:pt>
                <c:pt idx="696">
                  <c:v>8.8460599999999993E-3</c:v>
                </c:pt>
                <c:pt idx="697">
                  <c:v>8.5691299999999995E-3</c:v>
                </c:pt>
                <c:pt idx="698">
                  <c:v>8.30031E-3</c:v>
                </c:pt>
                <c:pt idx="699">
                  <c:v>8.0425900000000005E-3</c:v>
                </c:pt>
                <c:pt idx="700">
                  <c:v>7.7949600000000001E-3</c:v>
                </c:pt>
                <c:pt idx="701">
                  <c:v>7.5586400000000002E-3</c:v>
                </c:pt>
                <c:pt idx="702">
                  <c:v>7.3312000000000004E-3</c:v>
                </c:pt>
                <c:pt idx="703">
                  <c:v>7.1123899999999997E-3</c:v>
                </c:pt>
                <c:pt idx="704">
                  <c:v>6.9030000000000003E-3</c:v>
                </c:pt>
                <c:pt idx="705">
                  <c:v>6.70223E-3</c:v>
                </c:pt>
                <c:pt idx="706">
                  <c:v>6.5054099999999997E-3</c:v>
                </c:pt>
                <c:pt idx="707">
                  <c:v>6.3142900000000002E-3</c:v>
                </c:pt>
                <c:pt idx="708">
                  <c:v>6.1240899999999996E-3</c:v>
                </c:pt>
                <c:pt idx="709">
                  <c:v>5.96453E-3</c:v>
                </c:pt>
                <c:pt idx="710">
                  <c:v>5.8099900000000001E-3</c:v>
                </c:pt>
                <c:pt idx="711">
                  <c:v>5.66075E-3</c:v>
                </c:pt>
                <c:pt idx="712">
                  <c:v>5.50944E-3</c:v>
                </c:pt>
                <c:pt idx="713">
                  <c:v>5.3529800000000002E-3</c:v>
                </c:pt>
                <c:pt idx="714">
                  <c:v>5.1940600000000003E-3</c:v>
                </c:pt>
                <c:pt idx="715">
                  <c:v>5.0364299999999997E-3</c:v>
                </c:pt>
                <c:pt idx="716">
                  <c:v>4.8774300000000003E-3</c:v>
                </c:pt>
                <c:pt idx="717">
                  <c:v>4.7167399999999996E-3</c:v>
                </c:pt>
                <c:pt idx="718">
                  <c:v>4.5559800000000003E-3</c:v>
                </c:pt>
                <c:pt idx="719">
                  <c:v>4.3942699999999996E-3</c:v>
                </c:pt>
                <c:pt idx="720">
                  <c:v>4.2283499999999996E-3</c:v>
                </c:pt>
                <c:pt idx="721">
                  <c:v>4.0643900000000002E-3</c:v>
                </c:pt>
                <c:pt idx="722">
                  <c:v>3.8999999999999998E-3</c:v>
                </c:pt>
                <c:pt idx="723">
                  <c:v>3.73077E-3</c:v>
                </c:pt>
                <c:pt idx="724">
                  <c:v>3.55712E-3</c:v>
                </c:pt>
                <c:pt idx="725">
                  <c:v>3.55712E-3</c:v>
                </c:pt>
                <c:pt idx="726">
                  <c:v>3.55712E-3</c:v>
                </c:pt>
                <c:pt idx="727">
                  <c:v>3.5570799999999998E-3</c:v>
                </c:pt>
                <c:pt idx="728">
                  <c:v>3.5569199999999999E-3</c:v>
                </c:pt>
                <c:pt idx="729">
                  <c:v>3.5564899999999998E-3</c:v>
                </c:pt>
                <c:pt idx="730">
                  <c:v>3.5556400000000001E-3</c:v>
                </c:pt>
                <c:pt idx="731">
                  <c:v>3.5542E-3</c:v>
                </c:pt>
                <c:pt idx="732">
                  <c:v>3.5521300000000001E-3</c:v>
                </c:pt>
                <c:pt idx="733">
                  <c:v>3.54974E-3</c:v>
                </c:pt>
                <c:pt idx="734">
                  <c:v>3.54718E-3</c:v>
                </c:pt>
                <c:pt idx="735">
                  <c:v>3.54434E-3</c:v>
                </c:pt>
                <c:pt idx="736">
                  <c:v>3.5426899999999998E-3</c:v>
                </c:pt>
                <c:pt idx="737">
                  <c:v>3.5458999999999998E-3</c:v>
                </c:pt>
                <c:pt idx="738">
                  <c:v>3.55887E-3</c:v>
                </c:pt>
                <c:pt idx="739">
                  <c:v>3.5869999999999999E-3</c:v>
                </c:pt>
                <c:pt idx="740">
                  <c:v>3.6325900000000002E-3</c:v>
                </c:pt>
                <c:pt idx="741">
                  <c:v>3.6988400000000001E-3</c:v>
                </c:pt>
                <c:pt idx="742">
                  <c:v>3.7899499999999998E-3</c:v>
                </c:pt>
                <c:pt idx="743">
                  <c:v>3.9066099999999996E-3</c:v>
                </c:pt>
                <c:pt idx="744">
                  <c:v>4.0471500000000002E-3</c:v>
                </c:pt>
                <c:pt idx="745">
                  <c:v>4.2096299999999998E-3</c:v>
                </c:pt>
                <c:pt idx="746">
                  <c:v>4.3903199999999996E-3</c:v>
                </c:pt>
                <c:pt idx="747">
                  <c:v>4.5843300000000002E-3</c:v>
                </c:pt>
                <c:pt idx="748">
                  <c:v>4.7866499999999999E-3</c:v>
                </c:pt>
                <c:pt idx="749">
                  <c:v>4.9908399999999999E-3</c:v>
                </c:pt>
                <c:pt idx="750">
                  <c:v>5.1899299999999997E-3</c:v>
                </c:pt>
                <c:pt idx="751">
                  <c:v>5.4458700000000002E-3</c:v>
                </c:pt>
                <c:pt idx="752">
                  <c:v>5.68177E-3</c:v>
                </c:pt>
                <c:pt idx="753">
                  <c:v>5.8948000000000004E-3</c:v>
                </c:pt>
                <c:pt idx="754">
                  <c:v>6.0860799999999998E-3</c:v>
                </c:pt>
                <c:pt idx="755">
                  <c:v>6.25006E-3</c:v>
                </c:pt>
                <c:pt idx="756">
                  <c:v>6.3863000000000001E-3</c:v>
                </c:pt>
                <c:pt idx="757">
                  <c:v>6.4948799999999998E-3</c:v>
                </c:pt>
                <c:pt idx="758">
                  <c:v>6.57472E-3</c:v>
                </c:pt>
                <c:pt idx="759">
                  <c:v>6.62556E-3</c:v>
                </c:pt>
                <c:pt idx="760">
                  <c:v>6.6473299999999999E-3</c:v>
                </c:pt>
                <c:pt idx="761">
                  <c:v>6.6408600000000002E-3</c:v>
                </c:pt>
                <c:pt idx="762">
                  <c:v>6.6078700000000001E-3</c:v>
                </c:pt>
                <c:pt idx="763">
                  <c:v>6.55369E-3</c:v>
                </c:pt>
                <c:pt idx="764">
                  <c:v>6.48155E-3</c:v>
                </c:pt>
                <c:pt idx="765">
                  <c:v>6.3945800000000004E-3</c:v>
                </c:pt>
                <c:pt idx="766">
                  <c:v>6.2943199999999999E-3</c:v>
                </c:pt>
                <c:pt idx="767">
                  <c:v>6.1827799999999997E-3</c:v>
                </c:pt>
                <c:pt idx="768">
                  <c:v>6.0594500000000001E-3</c:v>
                </c:pt>
                <c:pt idx="769">
                  <c:v>5.9248299999999999E-3</c:v>
                </c:pt>
                <c:pt idx="770">
                  <c:v>5.7691599999999997E-3</c:v>
                </c:pt>
                <c:pt idx="771">
                  <c:v>5.5917199999999997E-3</c:v>
                </c:pt>
                <c:pt idx="772">
                  <c:v>5.4140899999999999E-3</c:v>
                </c:pt>
                <c:pt idx="773">
                  <c:v>5.2390400000000004E-3</c:v>
                </c:pt>
                <c:pt idx="774">
                  <c:v>5.0708100000000002E-3</c:v>
                </c:pt>
                <c:pt idx="775">
                  <c:v>4.9068200000000001E-3</c:v>
                </c:pt>
                <c:pt idx="776">
                  <c:v>4.74166E-3</c:v>
                </c:pt>
                <c:pt idx="777">
                  <c:v>4.5786799999999999E-3</c:v>
                </c:pt>
                <c:pt idx="778">
                  <c:v>4.41772E-3</c:v>
                </c:pt>
                <c:pt idx="779">
                  <c:v>4.2588699999999997E-3</c:v>
                </c:pt>
                <c:pt idx="780">
                  <c:v>4.1008499999999996E-3</c:v>
                </c:pt>
                <c:pt idx="781">
                  <c:v>3.9462100000000003E-3</c:v>
                </c:pt>
                <c:pt idx="782">
                  <c:v>3.7970899999999999E-3</c:v>
                </c:pt>
                <c:pt idx="783">
                  <c:v>3.65162E-3</c:v>
                </c:pt>
                <c:pt idx="784">
                  <c:v>3.5098600000000001E-3</c:v>
                </c:pt>
                <c:pt idx="785">
                  <c:v>3.3732200000000001E-3</c:v>
                </c:pt>
                <c:pt idx="786">
                  <c:v>3.2415600000000001E-3</c:v>
                </c:pt>
                <c:pt idx="787">
                  <c:v>3.1123800000000001E-3</c:v>
                </c:pt>
                <c:pt idx="788">
                  <c:v>2.9777900000000001E-3</c:v>
                </c:pt>
                <c:pt idx="789">
                  <c:v>2.8257199999999999E-3</c:v>
                </c:pt>
                <c:pt idx="790">
                  <c:v>2.6521700000000001E-3</c:v>
                </c:pt>
                <c:pt idx="791">
                  <c:v>2.4605400000000002E-3</c:v>
                </c:pt>
                <c:pt idx="792">
                  <c:v>2.25252E-3</c:v>
                </c:pt>
                <c:pt idx="793">
                  <c:v>2.0266699999999999E-3</c:v>
                </c:pt>
                <c:pt idx="794">
                  <c:v>1.7811599999999999E-3</c:v>
                </c:pt>
                <c:pt idx="795">
                  <c:v>1.5110099999999999E-3</c:v>
                </c:pt>
                <c:pt idx="796">
                  <c:v>1.21506E-3</c:v>
                </c:pt>
                <c:pt idx="797">
                  <c:v>8.9528100000000005E-4</c:v>
                </c:pt>
                <c:pt idx="798">
                  <c:v>5.5332999999999999E-4</c:v>
                </c:pt>
                <c:pt idx="799">
                  <c:v>1.8949799999999999E-4</c:v>
                </c:pt>
                <c:pt idx="800">
                  <c:v>-1.9586699999999999E-4</c:v>
                </c:pt>
                <c:pt idx="801">
                  <c:v>-5.98199E-4</c:v>
                </c:pt>
                <c:pt idx="802">
                  <c:v>-1.0145E-3</c:v>
                </c:pt>
                <c:pt idx="803">
                  <c:v>-1.4415400000000001E-3</c:v>
                </c:pt>
                <c:pt idx="804">
                  <c:v>-1.87758E-3</c:v>
                </c:pt>
                <c:pt idx="805">
                  <c:v>-2.3167399999999999E-3</c:v>
                </c:pt>
                <c:pt idx="806">
                  <c:v>-2.7545500000000001E-3</c:v>
                </c:pt>
                <c:pt idx="807">
                  <c:v>-3.1863199999999999E-3</c:v>
                </c:pt>
                <c:pt idx="808">
                  <c:v>-3.6066499999999999E-3</c:v>
                </c:pt>
                <c:pt idx="809">
                  <c:v>-4.0014899999999999E-3</c:v>
                </c:pt>
                <c:pt idx="810">
                  <c:v>-4.3713800000000002E-3</c:v>
                </c:pt>
                <c:pt idx="811">
                  <c:v>-4.7118300000000002E-3</c:v>
                </c:pt>
                <c:pt idx="812">
                  <c:v>-5.0211400000000003E-3</c:v>
                </c:pt>
                <c:pt idx="813">
                  <c:v>-5.3009299999999997E-3</c:v>
                </c:pt>
                <c:pt idx="814">
                  <c:v>-5.5518099999999999E-3</c:v>
                </c:pt>
                <c:pt idx="815">
                  <c:v>-5.7773E-3</c:v>
                </c:pt>
                <c:pt idx="816">
                  <c:v>-5.98002E-3</c:v>
                </c:pt>
                <c:pt idx="817">
                  <c:v>-6.1664900000000002E-3</c:v>
                </c:pt>
                <c:pt idx="818">
                  <c:v>-6.3384000000000001E-3</c:v>
                </c:pt>
                <c:pt idx="819">
                  <c:v>-6.4987300000000003E-3</c:v>
                </c:pt>
                <c:pt idx="820">
                  <c:v>-6.6501900000000003E-3</c:v>
                </c:pt>
                <c:pt idx="821">
                  <c:v>-6.7964599999999998E-3</c:v>
                </c:pt>
                <c:pt idx="822">
                  <c:v>-6.9390600000000004E-3</c:v>
                </c:pt>
                <c:pt idx="823">
                  <c:v>-7.0788800000000001E-3</c:v>
                </c:pt>
                <c:pt idx="824">
                  <c:v>-7.21632E-3</c:v>
                </c:pt>
                <c:pt idx="825">
                  <c:v>-7.3491800000000003E-3</c:v>
                </c:pt>
                <c:pt idx="826">
                  <c:v>-7.47571E-3</c:v>
                </c:pt>
                <c:pt idx="827">
                  <c:v>-7.5941699999999999E-3</c:v>
                </c:pt>
                <c:pt idx="828">
                  <c:v>-7.7017099999999996E-3</c:v>
                </c:pt>
                <c:pt idx="829">
                  <c:v>-7.8004299999999997E-3</c:v>
                </c:pt>
                <c:pt idx="830">
                  <c:v>-7.8937699999999996E-3</c:v>
                </c:pt>
                <c:pt idx="831">
                  <c:v>-7.9790999999999994E-3</c:v>
                </c:pt>
                <c:pt idx="832">
                  <c:v>-8.06429E-3</c:v>
                </c:pt>
                <c:pt idx="833">
                  <c:v>-8.1521400000000004E-3</c:v>
                </c:pt>
                <c:pt idx="834">
                  <c:v>-8.2451199999999999E-3</c:v>
                </c:pt>
                <c:pt idx="835">
                  <c:v>-8.3372900000000007E-3</c:v>
                </c:pt>
                <c:pt idx="836">
                  <c:v>-8.4286299999999995E-3</c:v>
                </c:pt>
                <c:pt idx="837">
                  <c:v>-8.5197999999999992E-3</c:v>
                </c:pt>
                <c:pt idx="838">
                  <c:v>-8.6108599999999997E-3</c:v>
                </c:pt>
                <c:pt idx="839">
                  <c:v>-8.7030300000000005E-3</c:v>
                </c:pt>
                <c:pt idx="840">
                  <c:v>-8.7973900000000004E-3</c:v>
                </c:pt>
                <c:pt idx="841">
                  <c:v>-8.8927899999999994E-3</c:v>
                </c:pt>
                <c:pt idx="842">
                  <c:v>-8.9920699999999996E-3</c:v>
                </c:pt>
                <c:pt idx="843">
                  <c:v>-9.0930000000000004E-3</c:v>
                </c:pt>
                <c:pt idx="844">
                  <c:v>-9.1950399999999998E-3</c:v>
                </c:pt>
                <c:pt idx="845">
                  <c:v>-9.1950399999999998E-3</c:v>
                </c:pt>
                <c:pt idx="846">
                  <c:v>-9.1950399999999998E-3</c:v>
                </c:pt>
                <c:pt idx="847">
                  <c:v>-9.1950399999999998E-3</c:v>
                </c:pt>
                <c:pt idx="848">
                  <c:v>-9.1950899999999995E-3</c:v>
                </c:pt>
                <c:pt idx="849">
                  <c:v>-9.1952900000000001E-3</c:v>
                </c:pt>
                <c:pt idx="850">
                  <c:v>-9.1956499999999997E-3</c:v>
                </c:pt>
                <c:pt idx="851">
                  <c:v>-9.1961600000000001E-3</c:v>
                </c:pt>
                <c:pt idx="852">
                  <c:v>-9.1968599999999994E-3</c:v>
                </c:pt>
                <c:pt idx="853">
                  <c:v>-9.1979000000000002E-3</c:v>
                </c:pt>
                <c:pt idx="854">
                  <c:v>-9.1994899999999994E-3</c:v>
                </c:pt>
                <c:pt idx="855">
                  <c:v>-9.2016400000000005E-3</c:v>
                </c:pt>
                <c:pt idx="856">
                  <c:v>-9.2031300000000003E-3</c:v>
                </c:pt>
                <c:pt idx="857">
                  <c:v>-9.2016800000000003E-3</c:v>
                </c:pt>
                <c:pt idx="858">
                  <c:v>-9.1941999999999996E-3</c:v>
                </c:pt>
                <c:pt idx="859">
                  <c:v>-9.1780799999999999E-3</c:v>
                </c:pt>
                <c:pt idx="860">
                  <c:v>-9.1500999999999996E-3</c:v>
                </c:pt>
                <c:pt idx="861">
                  <c:v>-9.1070999999999999E-3</c:v>
                </c:pt>
                <c:pt idx="862">
                  <c:v>-9.0463399999999999E-3</c:v>
                </c:pt>
                <c:pt idx="863">
                  <c:v>-8.9659000000000006E-3</c:v>
                </c:pt>
                <c:pt idx="864">
                  <c:v>-8.8653800000000008E-3</c:v>
                </c:pt>
                <c:pt idx="865">
                  <c:v>-8.7451200000000003E-3</c:v>
                </c:pt>
                <c:pt idx="866">
                  <c:v>-8.6052999999999998E-3</c:v>
                </c:pt>
                <c:pt idx="867">
                  <c:v>-8.4484499999999997E-3</c:v>
                </c:pt>
                <c:pt idx="868">
                  <c:v>-8.2782900000000006E-3</c:v>
                </c:pt>
                <c:pt idx="869">
                  <c:v>-8.1000399999999993E-3</c:v>
                </c:pt>
                <c:pt idx="870">
                  <c:v>-7.9192199999999994E-3</c:v>
                </c:pt>
                <c:pt idx="871">
                  <c:v>-7.6731999999999998E-3</c:v>
                </c:pt>
                <c:pt idx="872">
                  <c:v>-7.4319700000000004E-3</c:v>
                </c:pt>
                <c:pt idx="873">
                  <c:v>-7.1981099999999998E-3</c:v>
                </c:pt>
                <c:pt idx="874">
                  <c:v>-6.9714900000000003E-3</c:v>
                </c:pt>
                <c:pt idx="875">
                  <c:v>-6.7551599999999996E-3</c:v>
                </c:pt>
                <c:pt idx="876">
                  <c:v>-6.5529899999999999E-3</c:v>
                </c:pt>
                <c:pt idx="877">
                  <c:v>-6.3699999999999998E-3</c:v>
                </c:pt>
                <c:pt idx="878">
                  <c:v>-6.2114500000000003E-3</c:v>
                </c:pt>
                <c:pt idx="879">
                  <c:v>-6.0802E-3</c:v>
                </c:pt>
                <c:pt idx="880">
                  <c:v>-5.9816100000000001E-3</c:v>
                </c:pt>
                <c:pt idx="881">
                  <c:v>-5.9144599999999999E-3</c:v>
                </c:pt>
                <c:pt idx="882">
                  <c:v>-5.8763299999999999E-3</c:v>
                </c:pt>
                <c:pt idx="883">
                  <c:v>-5.8659899999999997E-3</c:v>
                </c:pt>
                <c:pt idx="884">
                  <c:v>-5.8797199999999997E-3</c:v>
                </c:pt>
                <c:pt idx="885">
                  <c:v>-5.9172000000000001E-3</c:v>
                </c:pt>
                <c:pt idx="886">
                  <c:v>-5.97358E-3</c:v>
                </c:pt>
                <c:pt idx="887">
                  <c:v>-6.04734E-3</c:v>
                </c:pt>
                <c:pt idx="888">
                  <c:v>-6.13717E-3</c:v>
                </c:pt>
                <c:pt idx="889">
                  <c:v>-6.2375299999999998E-3</c:v>
                </c:pt>
                <c:pt idx="890">
                  <c:v>-6.3439899999999999E-3</c:v>
                </c:pt>
                <c:pt idx="891">
                  <c:v>-6.4643599999999997E-3</c:v>
                </c:pt>
                <c:pt idx="892">
                  <c:v>-6.5863800000000002E-3</c:v>
                </c:pt>
                <c:pt idx="893">
                  <c:v>-6.7101599999999997E-3</c:v>
                </c:pt>
                <c:pt idx="894">
                  <c:v>-6.8339500000000001E-3</c:v>
                </c:pt>
                <c:pt idx="895">
                  <c:v>-6.9536600000000004E-3</c:v>
                </c:pt>
                <c:pt idx="896">
                  <c:v>-7.0696700000000001E-3</c:v>
                </c:pt>
                <c:pt idx="897">
                  <c:v>-7.1829299999999997E-3</c:v>
                </c:pt>
                <c:pt idx="898">
                  <c:v>-7.2924299999999999E-3</c:v>
                </c:pt>
                <c:pt idx="899">
                  <c:v>-7.3994799999999999E-3</c:v>
                </c:pt>
                <c:pt idx="900">
                  <c:v>-7.50536E-3</c:v>
                </c:pt>
                <c:pt idx="901">
                  <c:v>-7.6103799999999999E-3</c:v>
                </c:pt>
                <c:pt idx="902">
                  <c:v>-7.7116800000000003E-3</c:v>
                </c:pt>
                <c:pt idx="903">
                  <c:v>-7.8131399999999997E-3</c:v>
                </c:pt>
                <c:pt idx="904">
                  <c:v>-7.9165699999999995E-3</c:v>
                </c:pt>
                <c:pt idx="905">
                  <c:v>-8.0155199999999999E-3</c:v>
                </c:pt>
                <c:pt idx="906">
                  <c:v>-8.11044E-3</c:v>
                </c:pt>
                <c:pt idx="907">
                  <c:v>-8.2082500000000003E-3</c:v>
                </c:pt>
                <c:pt idx="908">
                  <c:v>-8.3152999999999994E-3</c:v>
                </c:pt>
                <c:pt idx="909">
                  <c:v>-8.4374399999999992E-3</c:v>
                </c:pt>
                <c:pt idx="910">
                  <c:v>-8.5750900000000005E-3</c:v>
                </c:pt>
                <c:pt idx="911">
                  <c:v>-8.7279599999999999E-3</c:v>
                </c:pt>
                <c:pt idx="912">
                  <c:v>-8.8964500000000002E-3</c:v>
                </c:pt>
                <c:pt idx="913">
                  <c:v>-9.0816300000000003E-3</c:v>
                </c:pt>
                <c:pt idx="914">
                  <c:v>-9.2854400000000007E-3</c:v>
                </c:pt>
                <c:pt idx="915">
                  <c:v>-9.5090299999999999E-3</c:v>
                </c:pt>
                <c:pt idx="916">
                  <c:v>-9.7510700000000006E-3</c:v>
                </c:pt>
                <c:pt idx="917">
                  <c:v>-1.00132E-2</c:v>
                </c:pt>
                <c:pt idx="918">
                  <c:v>-1.0296899999999999E-2</c:v>
                </c:pt>
                <c:pt idx="919">
                  <c:v>-1.0605E-2</c:v>
                </c:pt>
                <c:pt idx="920">
                  <c:v>-1.09351E-2</c:v>
                </c:pt>
                <c:pt idx="921">
                  <c:v>-1.12862E-2</c:v>
                </c:pt>
                <c:pt idx="922">
                  <c:v>-1.16553E-2</c:v>
                </c:pt>
                <c:pt idx="923">
                  <c:v>-1.20401E-2</c:v>
                </c:pt>
                <c:pt idx="924">
                  <c:v>-1.2436900000000001E-2</c:v>
                </c:pt>
                <c:pt idx="925">
                  <c:v>-1.28425E-2</c:v>
                </c:pt>
                <c:pt idx="926">
                  <c:v>-1.3252699999999999E-2</c:v>
                </c:pt>
                <c:pt idx="927">
                  <c:v>-1.36603E-2</c:v>
                </c:pt>
                <c:pt idx="928">
                  <c:v>-1.4060400000000001E-2</c:v>
                </c:pt>
                <c:pt idx="929">
                  <c:v>-1.44502E-2</c:v>
                </c:pt>
                <c:pt idx="930">
                  <c:v>-1.4826600000000001E-2</c:v>
                </c:pt>
                <c:pt idx="931">
                  <c:v>-1.51901E-2</c:v>
                </c:pt>
                <c:pt idx="932">
                  <c:v>-1.55383E-2</c:v>
                </c:pt>
                <c:pt idx="933">
                  <c:v>-1.5871E-2</c:v>
                </c:pt>
                <c:pt idx="934">
                  <c:v>-1.61899E-2</c:v>
                </c:pt>
                <c:pt idx="935">
                  <c:v>-1.64931E-2</c:v>
                </c:pt>
                <c:pt idx="936">
                  <c:v>-1.6778100000000001E-2</c:v>
                </c:pt>
                <c:pt idx="937">
                  <c:v>-1.7045100000000001E-2</c:v>
                </c:pt>
                <c:pt idx="938">
                  <c:v>-1.7293900000000001E-2</c:v>
                </c:pt>
                <c:pt idx="939">
                  <c:v>-1.7520399999999998E-2</c:v>
                </c:pt>
                <c:pt idx="940">
                  <c:v>-1.7725000000000001E-2</c:v>
                </c:pt>
                <c:pt idx="941">
                  <c:v>-1.7907099999999999E-2</c:v>
                </c:pt>
                <c:pt idx="942">
                  <c:v>-1.80675E-2</c:v>
                </c:pt>
                <c:pt idx="943">
                  <c:v>-1.8205300000000001E-2</c:v>
                </c:pt>
                <c:pt idx="944">
                  <c:v>-1.8317900000000002E-2</c:v>
                </c:pt>
                <c:pt idx="945">
                  <c:v>-1.84087E-2</c:v>
                </c:pt>
                <c:pt idx="946">
                  <c:v>-1.8478399999999999E-2</c:v>
                </c:pt>
                <c:pt idx="947">
                  <c:v>-1.8526600000000001E-2</c:v>
                </c:pt>
                <c:pt idx="948">
                  <c:v>-1.8555100000000001E-2</c:v>
                </c:pt>
                <c:pt idx="949">
                  <c:v>-1.8568100000000001E-2</c:v>
                </c:pt>
                <c:pt idx="950">
                  <c:v>-1.8568500000000002E-2</c:v>
                </c:pt>
                <c:pt idx="951">
                  <c:v>-1.8561299999999999E-2</c:v>
                </c:pt>
                <c:pt idx="952">
                  <c:v>-1.8566699999999998E-2</c:v>
                </c:pt>
                <c:pt idx="953">
                  <c:v>-1.8574500000000001E-2</c:v>
                </c:pt>
                <c:pt idx="954">
                  <c:v>-1.8591099999999999E-2</c:v>
                </c:pt>
                <c:pt idx="955">
                  <c:v>-1.8609400000000002E-2</c:v>
                </c:pt>
                <c:pt idx="956">
                  <c:v>-1.8630600000000001E-2</c:v>
                </c:pt>
                <c:pt idx="957">
                  <c:v>-1.86559E-2</c:v>
                </c:pt>
                <c:pt idx="958">
                  <c:v>-1.8681199999999999E-2</c:v>
                </c:pt>
                <c:pt idx="959">
                  <c:v>-1.8708300000000001E-2</c:v>
                </c:pt>
                <c:pt idx="960">
                  <c:v>-1.8736699999999998E-2</c:v>
                </c:pt>
                <c:pt idx="961">
                  <c:v>-1.87685E-2</c:v>
                </c:pt>
                <c:pt idx="962">
                  <c:v>-1.8804600000000001E-2</c:v>
                </c:pt>
                <c:pt idx="963">
                  <c:v>-1.88439E-2</c:v>
                </c:pt>
                <c:pt idx="964">
                  <c:v>-1.8887600000000001E-2</c:v>
                </c:pt>
                <c:pt idx="965">
                  <c:v>-1.8932399999999999E-2</c:v>
                </c:pt>
                <c:pt idx="966">
                  <c:v>-1.8972099999999999E-2</c:v>
                </c:pt>
                <c:pt idx="967">
                  <c:v>-1.9001799999999999E-2</c:v>
                </c:pt>
                <c:pt idx="968">
                  <c:v>-1.9021099999999999E-2</c:v>
                </c:pt>
                <c:pt idx="969">
                  <c:v>-1.90244E-2</c:v>
                </c:pt>
                <c:pt idx="970">
                  <c:v>-1.90052E-2</c:v>
                </c:pt>
                <c:pt idx="971">
                  <c:v>-1.8966799999999999E-2</c:v>
                </c:pt>
                <c:pt idx="972">
                  <c:v>-1.8916599999999999E-2</c:v>
                </c:pt>
                <c:pt idx="973">
                  <c:v>-1.8866000000000001E-2</c:v>
                </c:pt>
                <c:pt idx="974">
                  <c:v>-1.8816900000000001E-2</c:v>
                </c:pt>
                <c:pt idx="975">
                  <c:v>-1.8764099999999999E-2</c:v>
                </c:pt>
                <c:pt idx="976">
                  <c:v>-1.87019E-2</c:v>
                </c:pt>
                <c:pt idx="977">
                  <c:v>-1.8626500000000001E-2</c:v>
                </c:pt>
                <c:pt idx="978">
                  <c:v>-1.8540999999999998E-2</c:v>
                </c:pt>
                <c:pt idx="979">
                  <c:v>-1.8446000000000001E-2</c:v>
                </c:pt>
                <c:pt idx="980">
                  <c:v>-1.83404E-2</c:v>
                </c:pt>
                <c:pt idx="981">
                  <c:v>-1.8224299999999999E-2</c:v>
                </c:pt>
                <c:pt idx="982">
                  <c:v>-1.8099799999999999E-2</c:v>
                </c:pt>
                <c:pt idx="983">
                  <c:v>-1.79682E-2</c:v>
                </c:pt>
                <c:pt idx="984">
                  <c:v>-1.7831699999999999E-2</c:v>
                </c:pt>
                <c:pt idx="985">
                  <c:v>-1.76913E-2</c:v>
                </c:pt>
                <c:pt idx="986">
                  <c:v>-1.7550199999999998E-2</c:v>
                </c:pt>
                <c:pt idx="987">
                  <c:v>-1.7411900000000001E-2</c:v>
                </c:pt>
                <c:pt idx="988">
                  <c:v>-1.72806E-2</c:v>
                </c:pt>
                <c:pt idx="989">
                  <c:v>-1.71608E-2</c:v>
                </c:pt>
                <c:pt idx="990">
                  <c:v>-1.7054E-2</c:v>
                </c:pt>
                <c:pt idx="991">
                  <c:v>-1.69494E-2</c:v>
                </c:pt>
                <c:pt idx="992">
                  <c:v>-1.6860900000000002E-2</c:v>
                </c:pt>
                <c:pt idx="993">
                  <c:v>-1.6786100000000002E-2</c:v>
                </c:pt>
                <c:pt idx="994">
                  <c:v>-1.67274E-2</c:v>
                </c:pt>
                <c:pt idx="995">
                  <c:v>-1.6689200000000001E-2</c:v>
                </c:pt>
                <c:pt idx="996">
                  <c:v>-1.6672800000000002E-2</c:v>
                </c:pt>
                <c:pt idx="997">
                  <c:v>-1.6681399999999999E-2</c:v>
                </c:pt>
                <c:pt idx="998">
                  <c:v>-1.67174E-2</c:v>
                </c:pt>
                <c:pt idx="999">
                  <c:v>-1.6780699999999999E-2</c:v>
                </c:pt>
                <c:pt idx="1000">
                  <c:v>-1.6869100000000001E-2</c:v>
                </c:pt>
                <c:pt idx="1001">
                  <c:v>-1.6981199999999998E-2</c:v>
                </c:pt>
                <c:pt idx="1002">
                  <c:v>-1.7117199999999999E-2</c:v>
                </c:pt>
                <c:pt idx="1003">
                  <c:v>-1.7269900000000001E-2</c:v>
                </c:pt>
                <c:pt idx="1004">
                  <c:v>-1.7434399999999999E-2</c:v>
                </c:pt>
                <c:pt idx="1005">
                  <c:v>-1.7608200000000001E-2</c:v>
                </c:pt>
                <c:pt idx="1006">
                  <c:v>-1.7786900000000001E-2</c:v>
                </c:pt>
                <c:pt idx="1007">
                  <c:v>-1.7969800000000001E-2</c:v>
                </c:pt>
                <c:pt idx="1008">
                  <c:v>-1.8153800000000001E-2</c:v>
                </c:pt>
                <c:pt idx="1009">
                  <c:v>-1.8344900000000001E-2</c:v>
                </c:pt>
                <c:pt idx="1010">
                  <c:v>-1.85501E-2</c:v>
                </c:pt>
                <c:pt idx="1011">
                  <c:v>-1.8766000000000001E-2</c:v>
                </c:pt>
                <c:pt idx="1012">
                  <c:v>-1.89865E-2</c:v>
                </c:pt>
                <c:pt idx="1013">
                  <c:v>-1.92096E-2</c:v>
                </c:pt>
                <c:pt idx="1014">
                  <c:v>-1.9436700000000001E-2</c:v>
                </c:pt>
                <c:pt idx="1015">
                  <c:v>-1.9666300000000001E-2</c:v>
                </c:pt>
                <c:pt idx="1016">
                  <c:v>-1.98926E-2</c:v>
                </c:pt>
                <c:pt idx="1017">
                  <c:v>-2.0116200000000001E-2</c:v>
                </c:pt>
                <c:pt idx="1018">
                  <c:v>-2.0338700000000001E-2</c:v>
                </c:pt>
                <c:pt idx="1019">
                  <c:v>-2.0559500000000001E-2</c:v>
                </c:pt>
                <c:pt idx="1020">
                  <c:v>-2.07776E-2</c:v>
                </c:pt>
                <c:pt idx="1021">
                  <c:v>-2.0993899999999999E-2</c:v>
                </c:pt>
                <c:pt idx="1022">
                  <c:v>-2.1207E-2</c:v>
                </c:pt>
                <c:pt idx="1023">
                  <c:v>-2.1420399999999999E-2</c:v>
                </c:pt>
                <c:pt idx="1024">
                  <c:v>-2.1632800000000001E-2</c:v>
                </c:pt>
                <c:pt idx="1025">
                  <c:v>-2.1838E-2</c:v>
                </c:pt>
                <c:pt idx="1026">
                  <c:v>-2.2035099999999998E-2</c:v>
                </c:pt>
                <c:pt idx="1027">
                  <c:v>-2.2224899999999999E-2</c:v>
                </c:pt>
                <c:pt idx="1028">
                  <c:v>-2.2224899999999999E-2</c:v>
                </c:pt>
                <c:pt idx="1029">
                  <c:v>-2.2225200000000001E-2</c:v>
                </c:pt>
                <c:pt idx="1030">
                  <c:v>-2.2225399999999999E-2</c:v>
                </c:pt>
                <c:pt idx="1031">
                  <c:v>-2.2225399999999999E-2</c:v>
                </c:pt>
                <c:pt idx="1032">
                  <c:v>-2.2225499999999999E-2</c:v>
                </c:pt>
                <c:pt idx="1033">
                  <c:v>-2.2227E-2</c:v>
                </c:pt>
                <c:pt idx="1034">
                  <c:v>-2.2233099999999999E-2</c:v>
                </c:pt>
                <c:pt idx="1035">
                  <c:v>-2.2248899999999999E-2</c:v>
                </c:pt>
                <c:pt idx="1036">
                  <c:v>-2.2279500000000001E-2</c:v>
                </c:pt>
                <c:pt idx="1037">
                  <c:v>-2.2329600000000002E-2</c:v>
                </c:pt>
                <c:pt idx="1038">
                  <c:v>-2.2403200000000002E-2</c:v>
                </c:pt>
                <c:pt idx="1039">
                  <c:v>-2.2503100000000002E-2</c:v>
                </c:pt>
                <c:pt idx="1040">
                  <c:v>-2.2632699999999999E-2</c:v>
                </c:pt>
                <c:pt idx="1041">
                  <c:v>-2.2794100000000001E-2</c:v>
                </c:pt>
                <c:pt idx="1042">
                  <c:v>-2.2988600000000001E-2</c:v>
                </c:pt>
                <c:pt idx="1043">
                  <c:v>-2.32161E-2</c:v>
                </c:pt>
                <c:pt idx="1044">
                  <c:v>-2.3475599999999999E-2</c:v>
                </c:pt>
                <c:pt idx="1045">
                  <c:v>-2.3766300000000001E-2</c:v>
                </c:pt>
                <c:pt idx="1046">
                  <c:v>-2.4085499999999999E-2</c:v>
                </c:pt>
                <c:pt idx="1047">
                  <c:v>-2.443E-2</c:v>
                </c:pt>
                <c:pt idx="1048">
                  <c:v>-2.4797300000000001E-2</c:v>
                </c:pt>
                <c:pt idx="1049">
                  <c:v>-2.5182300000000001E-2</c:v>
                </c:pt>
                <c:pt idx="1050">
                  <c:v>-2.55786E-2</c:v>
                </c:pt>
                <c:pt idx="1051">
                  <c:v>-2.598E-2</c:v>
                </c:pt>
                <c:pt idx="1052">
                  <c:v>-2.65519E-2</c:v>
                </c:pt>
                <c:pt idx="1053">
                  <c:v>-2.7122299999999998E-2</c:v>
                </c:pt>
                <c:pt idx="1054">
                  <c:v>-2.7687900000000001E-2</c:v>
                </c:pt>
                <c:pt idx="1055">
                  <c:v>-2.8246799999999999E-2</c:v>
                </c:pt>
                <c:pt idx="1056">
                  <c:v>-2.8796599999999999E-2</c:v>
                </c:pt>
                <c:pt idx="1057">
                  <c:v>-2.9334900000000001E-2</c:v>
                </c:pt>
                <c:pt idx="1058">
                  <c:v>-2.9856799999999999E-2</c:v>
                </c:pt>
                <c:pt idx="1059">
                  <c:v>-3.0361099999999999E-2</c:v>
                </c:pt>
                <c:pt idx="1060">
                  <c:v>-3.08452E-2</c:v>
                </c:pt>
                <c:pt idx="1061">
                  <c:v>-3.13084E-2</c:v>
                </c:pt>
                <c:pt idx="1062">
                  <c:v>-3.1752599999999999E-2</c:v>
                </c:pt>
                <c:pt idx="1063">
                  <c:v>-3.2179399999999997E-2</c:v>
                </c:pt>
                <c:pt idx="1064">
                  <c:v>-3.2586799999999999E-2</c:v>
                </c:pt>
                <c:pt idx="1065">
                  <c:v>-3.2976699999999998E-2</c:v>
                </c:pt>
                <c:pt idx="1066">
                  <c:v>-3.3345100000000003E-2</c:v>
                </c:pt>
                <c:pt idx="1067">
                  <c:v>-3.3691800000000001E-2</c:v>
                </c:pt>
                <c:pt idx="1068">
                  <c:v>-3.4014900000000001E-2</c:v>
                </c:pt>
                <c:pt idx="1069">
                  <c:v>-3.4316100000000002E-2</c:v>
                </c:pt>
                <c:pt idx="1070">
                  <c:v>-3.4596500000000002E-2</c:v>
                </c:pt>
                <c:pt idx="1071">
                  <c:v>-3.4854599999999999E-2</c:v>
                </c:pt>
                <c:pt idx="1072">
                  <c:v>-3.5092400000000003E-2</c:v>
                </c:pt>
                <c:pt idx="1073">
                  <c:v>-3.5313799999999999E-2</c:v>
                </c:pt>
                <c:pt idx="1074">
                  <c:v>-3.5521999999999998E-2</c:v>
                </c:pt>
                <c:pt idx="1075">
                  <c:v>-3.5750499999999998E-2</c:v>
                </c:pt>
                <c:pt idx="1076">
                  <c:v>-3.5989800000000002E-2</c:v>
                </c:pt>
                <c:pt idx="1077">
                  <c:v>-3.6233700000000001E-2</c:v>
                </c:pt>
                <c:pt idx="1078">
                  <c:v>-3.6478499999999997E-2</c:v>
                </c:pt>
                <c:pt idx="1079">
                  <c:v>-3.6721999999999998E-2</c:v>
                </c:pt>
                <c:pt idx="1080">
                  <c:v>-3.6967E-2</c:v>
                </c:pt>
                <c:pt idx="1081">
                  <c:v>-3.7213799999999998E-2</c:v>
                </c:pt>
                <c:pt idx="1082">
                  <c:v>-3.7458600000000002E-2</c:v>
                </c:pt>
                <c:pt idx="1083">
                  <c:v>-3.7703199999999999E-2</c:v>
                </c:pt>
                <c:pt idx="1084">
                  <c:v>-3.79484E-2</c:v>
                </c:pt>
                <c:pt idx="1085">
                  <c:v>-3.8191599999999999E-2</c:v>
                </c:pt>
                <c:pt idx="1086">
                  <c:v>-3.8434999999999997E-2</c:v>
                </c:pt>
                <c:pt idx="1087">
                  <c:v>-3.8676700000000001E-2</c:v>
                </c:pt>
                <c:pt idx="1088">
                  <c:v>-3.8917399999999998E-2</c:v>
                </c:pt>
                <c:pt idx="1089">
                  <c:v>-3.9159399999999997E-2</c:v>
                </c:pt>
                <c:pt idx="1090">
                  <c:v>-3.9404700000000001E-2</c:v>
                </c:pt>
                <c:pt idx="1091">
                  <c:v>-3.9654500000000002E-2</c:v>
                </c:pt>
                <c:pt idx="1092">
                  <c:v>-3.99107E-2</c:v>
                </c:pt>
                <c:pt idx="1093">
                  <c:v>-3.99107E-2</c:v>
                </c:pt>
                <c:pt idx="1094">
                  <c:v>-3.99107E-2</c:v>
                </c:pt>
                <c:pt idx="1095">
                  <c:v>-3.99107E-2</c:v>
                </c:pt>
                <c:pt idx="1096">
                  <c:v>-3.9910800000000003E-2</c:v>
                </c:pt>
                <c:pt idx="1097">
                  <c:v>-3.9911200000000001E-2</c:v>
                </c:pt>
                <c:pt idx="1098">
                  <c:v>-3.9912099999999999E-2</c:v>
                </c:pt>
                <c:pt idx="1099">
                  <c:v>-3.9913799999999999E-2</c:v>
                </c:pt>
                <c:pt idx="1100">
                  <c:v>-3.9916699999999999E-2</c:v>
                </c:pt>
                <c:pt idx="1101">
                  <c:v>-3.9921199999999997E-2</c:v>
                </c:pt>
                <c:pt idx="1102">
                  <c:v>-3.9928199999999997E-2</c:v>
                </c:pt>
                <c:pt idx="1103">
                  <c:v>-3.9939099999999998E-2</c:v>
                </c:pt>
                <c:pt idx="1104">
                  <c:v>-3.9955499999999998E-2</c:v>
                </c:pt>
                <c:pt idx="1105">
                  <c:v>-3.9975999999999998E-2</c:v>
                </c:pt>
                <c:pt idx="1106">
                  <c:v>-3.9996900000000002E-2</c:v>
                </c:pt>
                <c:pt idx="1107">
                  <c:v>-4.0013199999999999E-2</c:v>
                </c:pt>
                <c:pt idx="1108">
                  <c:v>-4.0022099999999998E-2</c:v>
                </c:pt>
                <c:pt idx="1109">
                  <c:v>-4.0020800000000002E-2</c:v>
                </c:pt>
                <c:pt idx="1110">
                  <c:v>-4.00084E-2</c:v>
                </c:pt>
                <c:pt idx="1111">
                  <c:v>-3.9984499999999999E-2</c:v>
                </c:pt>
                <c:pt idx="1112">
                  <c:v>-3.9951500000000001E-2</c:v>
                </c:pt>
                <c:pt idx="1113">
                  <c:v>-3.9912700000000002E-2</c:v>
                </c:pt>
                <c:pt idx="1114">
                  <c:v>-3.9871400000000001E-2</c:v>
                </c:pt>
                <c:pt idx="1115">
                  <c:v>-3.9831600000000002E-2</c:v>
                </c:pt>
                <c:pt idx="1116">
                  <c:v>-3.9795700000000003E-2</c:v>
                </c:pt>
                <c:pt idx="1117">
                  <c:v>-3.9765200000000001E-2</c:v>
                </c:pt>
                <c:pt idx="1118">
                  <c:v>-3.9740900000000003E-2</c:v>
                </c:pt>
                <c:pt idx="1119">
                  <c:v>-3.9724099999999998E-2</c:v>
                </c:pt>
                <c:pt idx="1120">
                  <c:v>-3.9711099999999999E-2</c:v>
                </c:pt>
                <c:pt idx="1121">
                  <c:v>-3.9711700000000003E-2</c:v>
                </c:pt>
                <c:pt idx="1122">
                  <c:v>-3.9729899999999999E-2</c:v>
                </c:pt>
                <c:pt idx="1123">
                  <c:v>-3.9769100000000002E-2</c:v>
                </c:pt>
                <c:pt idx="1124">
                  <c:v>-3.9835200000000001E-2</c:v>
                </c:pt>
                <c:pt idx="1125">
                  <c:v>-3.99295E-2</c:v>
                </c:pt>
                <c:pt idx="1126">
                  <c:v>-4.0054399999999997E-2</c:v>
                </c:pt>
                <c:pt idx="1127">
                  <c:v>-4.0210900000000001E-2</c:v>
                </c:pt>
                <c:pt idx="1128">
                  <c:v>-4.0399600000000001E-2</c:v>
                </c:pt>
                <c:pt idx="1129">
                  <c:v>-4.0619299999999997E-2</c:v>
                </c:pt>
                <c:pt idx="1130">
                  <c:v>-4.0865499999999999E-2</c:v>
                </c:pt>
                <c:pt idx="1131">
                  <c:v>-4.11353E-2</c:v>
                </c:pt>
                <c:pt idx="1132">
                  <c:v>-4.1424900000000001E-2</c:v>
                </c:pt>
                <c:pt idx="1133">
                  <c:v>-4.1731200000000003E-2</c:v>
                </c:pt>
                <c:pt idx="1134">
                  <c:v>-4.2052899999999997E-2</c:v>
                </c:pt>
                <c:pt idx="1135">
                  <c:v>-4.2386600000000003E-2</c:v>
                </c:pt>
                <c:pt idx="1136">
                  <c:v>-4.2729999999999997E-2</c:v>
                </c:pt>
                <c:pt idx="1137">
                  <c:v>-4.30788E-2</c:v>
                </c:pt>
                <c:pt idx="1138">
                  <c:v>-4.3429700000000002E-2</c:v>
                </c:pt>
                <c:pt idx="1139">
                  <c:v>-4.3801300000000001E-2</c:v>
                </c:pt>
                <c:pt idx="1140">
                  <c:v>-4.4177300000000003E-2</c:v>
                </c:pt>
                <c:pt idx="1141">
                  <c:v>-4.4551399999999998E-2</c:v>
                </c:pt>
                <c:pt idx="1142">
                  <c:v>-4.4928299999999997E-2</c:v>
                </c:pt>
                <c:pt idx="1143">
                  <c:v>-4.5307100000000003E-2</c:v>
                </c:pt>
                <c:pt idx="1144">
                  <c:v>-4.5684900000000001E-2</c:v>
                </c:pt>
                <c:pt idx="1145">
                  <c:v>-4.6062800000000001E-2</c:v>
                </c:pt>
                <c:pt idx="1146">
                  <c:v>-4.64404E-2</c:v>
                </c:pt>
                <c:pt idx="1147">
                  <c:v>-4.6816299999999998E-2</c:v>
                </c:pt>
                <c:pt idx="1148">
                  <c:v>-4.7191900000000002E-2</c:v>
                </c:pt>
                <c:pt idx="1149">
                  <c:v>-4.7568699999999998E-2</c:v>
                </c:pt>
                <c:pt idx="1150">
                  <c:v>-4.7947299999999998E-2</c:v>
                </c:pt>
                <c:pt idx="1151">
                  <c:v>-4.8325100000000003E-2</c:v>
                </c:pt>
                <c:pt idx="1152">
                  <c:v>-4.8702799999999997E-2</c:v>
                </c:pt>
                <c:pt idx="1153">
                  <c:v>-4.9081199999999998E-2</c:v>
                </c:pt>
                <c:pt idx="1154">
                  <c:v>-4.9458599999999998E-2</c:v>
                </c:pt>
                <c:pt idx="1155">
                  <c:v>-4.98339E-2</c:v>
                </c:pt>
                <c:pt idx="1156">
                  <c:v>-4.9834000000000003E-2</c:v>
                </c:pt>
                <c:pt idx="1157">
                  <c:v>-4.9834700000000003E-2</c:v>
                </c:pt>
                <c:pt idx="1158">
                  <c:v>-4.9836100000000001E-2</c:v>
                </c:pt>
                <c:pt idx="1159">
                  <c:v>-4.9838599999999997E-2</c:v>
                </c:pt>
                <c:pt idx="1160">
                  <c:v>-4.9842499999999998E-2</c:v>
                </c:pt>
                <c:pt idx="1161">
                  <c:v>-4.9848299999999998E-2</c:v>
                </c:pt>
                <c:pt idx="1162">
                  <c:v>-4.98573E-2</c:v>
                </c:pt>
                <c:pt idx="1163">
                  <c:v>-4.98725E-2</c:v>
                </c:pt>
                <c:pt idx="1164">
                  <c:v>-4.9899499999999999E-2</c:v>
                </c:pt>
                <c:pt idx="1165">
                  <c:v>-4.9946299999999999E-2</c:v>
                </c:pt>
                <c:pt idx="1166">
                  <c:v>-5.0019899999999999E-2</c:v>
                </c:pt>
                <c:pt idx="1167">
                  <c:v>-5.0125200000000002E-2</c:v>
                </c:pt>
                <c:pt idx="1168">
                  <c:v>-5.0264999999999997E-2</c:v>
                </c:pt>
                <c:pt idx="1169">
                  <c:v>-5.0440899999999997E-2</c:v>
                </c:pt>
                <c:pt idx="1170">
                  <c:v>-5.0654400000000002E-2</c:v>
                </c:pt>
                <c:pt idx="1171">
                  <c:v>-5.0906699999999999E-2</c:v>
                </c:pt>
                <c:pt idx="1172">
                  <c:v>-5.1198500000000001E-2</c:v>
                </c:pt>
                <c:pt idx="1173">
                  <c:v>-5.1529999999999999E-2</c:v>
                </c:pt>
                <c:pt idx="1174">
                  <c:v>-5.1900500000000002E-2</c:v>
                </c:pt>
                <c:pt idx="1175">
                  <c:v>-5.2309500000000002E-2</c:v>
                </c:pt>
                <c:pt idx="1176">
                  <c:v>-5.2758399999999997E-2</c:v>
                </c:pt>
                <c:pt idx="1177">
                  <c:v>-5.3246500000000002E-2</c:v>
                </c:pt>
                <c:pt idx="1178">
                  <c:v>-5.37703E-2</c:v>
                </c:pt>
                <c:pt idx="1179">
                  <c:v>-5.4325999999999999E-2</c:v>
                </c:pt>
                <c:pt idx="1180">
                  <c:v>-5.49107E-2</c:v>
                </c:pt>
                <c:pt idx="1181">
                  <c:v>-5.5516299999999998E-2</c:v>
                </c:pt>
                <c:pt idx="1182">
                  <c:v>-5.6133000000000002E-2</c:v>
                </c:pt>
                <c:pt idx="1183">
                  <c:v>-5.6937599999999998E-2</c:v>
                </c:pt>
                <c:pt idx="1184">
                  <c:v>-5.7736299999999997E-2</c:v>
                </c:pt>
                <c:pt idx="1185">
                  <c:v>-5.8520700000000002E-2</c:v>
                </c:pt>
                <c:pt idx="1186">
                  <c:v>-5.9289000000000001E-2</c:v>
                </c:pt>
                <c:pt idx="1187">
                  <c:v>-6.00358E-2</c:v>
                </c:pt>
                <c:pt idx="1188">
                  <c:v>-6.0756299999999999E-2</c:v>
                </c:pt>
                <c:pt idx="1189">
                  <c:v>-6.1445800000000002E-2</c:v>
                </c:pt>
                <c:pt idx="1190">
                  <c:v>-6.20975E-2</c:v>
                </c:pt>
                <c:pt idx="1191">
                  <c:v>-6.27085E-2</c:v>
                </c:pt>
                <c:pt idx="1192">
                  <c:v>-6.32775E-2</c:v>
                </c:pt>
                <c:pt idx="1193">
                  <c:v>-6.3802999999999999E-2</c:v>
                </c:pt>
                <c:pt idx="1194">
                  <c:v>-6.4283000000000007E-2</c:v>
                </c:pt>
                <c:pt idx="1195">
                  <c:v>-6.4719600000000002E-2</c:v>
                </c:pt>
                <c:pt idx="1196">
                  <c:v>-6.5110100000000004E-2</c:v>
                </c:pt>
                <c:pt idx="1197">
                  <c:v>-6.5454399999999996E-2</c:v>
                </c:pt>
                <c:pt idx="1198">
                  <c:v>-6.5754199999999999E-2</c:v>
                </c:pt>
                <c:pt idx="1199">
                  <c:v>-6.6011200000000006E-2</c:v>
                </c:pt>
                <c:pt idx="1200">
                  <c:v>-6.6234000000000001E-2</c:v>
                </c:pt>
                <c:pt idx="1201">
                  <c:v>-6.6429199999999994E-2</c:v>
                </c:pt>
                <c:pt idx="1202">
                  <c:v>-6.6620600000000002E-2</c:v>
                </c:pt>
                <c:pt idx="1203">
                  <c:v>-6.6837800000000003E-2</c:v>
                </c:pt>
                <c:pt idx="1204">
                  <c:v>-6.7063999999999999E-2</c:v>
                </c:pt>
                <c:pt idx="1205">
                  <c:v>-6.7294599999999996E-2</c:v>
                </c:pt>
                <c:pt idx="1206">
                  <c:v>-6.7525500000000002E-2</c:v>
                </c:pt>
                <c:pt idx="1207">
                  <c:v>-6.7761600000000005E-2</c:v>
                </c:pt>
                <c:pt idx="1208">
                  <c:v>-6.8001699999999998E-2</c:v>
                </c:pt>
                <c:pt idx="1209">
                  <c:v>-6.8241700000000002E-2</c:v>
                </c:pt>
                <c:pt idx="1210">
                  <c:v>-6.8484199999999995E-2</c:v>
                </c:pt>
                <c:pt idx="1211">
                  <c:v>-6.8726300000000004E-2</c:v>
                </c:pt>
                <c:pt idx="1212">
                  <c:v>-6.8966899999999998E-2</c:v>
                </c:pt>
                <c:pt idx="1213">
                  <c:v>-6.9209300000000001E-2</c:v>
                </c:pt>
                <c:pt idx="1214">
                  <c:v>-6.9452100000000003E-2</c:v>
                </c:pt>
                <c:pt idx="1215">
                  <c:v>-6.9693400000000003E-2</c:v>
                </c:pt>
                <c:pt idx="1216">
                  <c:v>-6.9934899999999994E-2</c:v>
                </c:pt>
                <c:pt idx="1217">
                  <c:v>-7.01677E-2</c:v>
                </c:pt>
                <c:pt idx="1218">
                  <c:v>-7.0375699999999999E-2</c:v>
                </c:pt>
                <c:pt idx="1219">
                  <c:v>-7.0542199999999999E-2</c:v>
                </c:pt>
                <c:pt idx="1220">
                  <c:v>-7.0662199999999994E-2</c:v>
                </c:pt>
                <c:pt idx="1221">
                  <c:v>-7.0740700000000004E-2</c:v>
                </c:pt>
                <c:pt idx="1222">
                  <c:v>-7.0781300000000005E-2</c:v>
                </c:pt>
                <c:pt idx="1223">
                  <c:v>-7.0782999999999999E-2</c:v>
                </c:pt>
                <c:pt idx="1224">
                  <c:v>-7.0742700000000006E-2</c:v>
                </c:pt>
                <c:pt idx="1225">
                  <c:v>-7.0666900000000005E-2</c:v>
                </c:pt>
                <c:pt idx="1226">
                  <c:v>-7.05596E-2</c:v>
                </c:pt>
                <c:pt idx="1227">
                  <c:v>-7.0426100000000005E-2</c:v>
                </c:pt>
                <c:pt idx="1228">
                  <c:v>-7.0274400000000001E-2</c:v>
                </c:pt>
                <c:pt idx="1229">
                  <c:v>-7.0111000000000007E-2</c:v>
                </c:pt>
                <c:pt idx="1230">
                  <c:v>-6.9939699999999994E-2</c:v>
                </c:pt>
                <c:pt idx="1231">
                  <c:v>-6.9763099999999995E-2</c:v>
                </c:pt>
                <c:pt idx="1232">
                  <c:v>-6.9580100000000006E-2</c:v>
                </c:pt>
                <c:pt idx="1233">
                  <c:v>-6.9387000000000004E-2</c:v>
                </c:pt>
                <c:pt idx="1234">
                  <c:v>-6.9181599999999996E-2</c:v>
                </c:pt>
                <c:pt idx="1235">
                  <c:v>-6.8962800000000005E-2</c:v>
                </c:pt>
                <c:pt idx="1236">
                  <c:v>-6.8732000000000001E-2</c:v>
                </c:pt>
                <c:pt idx="1237">
                  <c:v>-6.8487400000000004E-2</c:v>
                </c:pt>
                <c:pt idx="1238">
                  <c:v>-6.8234000000000003E-2</c:v>
                </c:pt>
                <c:pt idx="1239">
                  <c:v>-6.79733E-2</c:v>
                </c:pt>
                <c:pt idx="1240">
                  <c:v>-6.7706100000000005E-2</c:v>
                </c:pt>
                <c:pt idx="1241">
                  <c:v>-6.7439299999999994E-2</c:v>
                </c:pt>
                <c:pt idx="1242">
                  <c:v>-6.7179100000000005E-2</c:v>
                </c:pt>
                <c:pt idx="1243">
                  <c:v>-6.6930799999999999E-2</c:v>
                </c:pt>
                <c:pt idx="1244">
                  <c:v>-6.6695400000000002E-2</c:v>
                </c:pt>
                <c:pt idx="1245">
                  <c:v>-6.6475900000000004E-2</c:v>
                </c:pt>
                <c:pt idx="1246">
                  <c:v>-6.6277100000000005E-2</c:v>
                </c:pt>
                <c:pt idx="1247">
                  <c:v>-6.6100599999999995E-2</c:v>
                </c:pt>
                <c:pt idx="1248">
                  <c:v>-6.5948900000000005E-2</c:v>
                </c:pt>
                <c:pt idx="1249">
                  <c:v>-6.5825400000000006E-2</c:v>
                </c:pt>
                <c:pt idx="1250">
                  <c:v>-6.5731999999999999E-2</c:v>
                </c:pt>
                <c:pt idx="1251">
                  <c:v>-6.5670400000000004E-2</c:v>
                </c:pt>
                <c:pt idx="1252">
                  <c:v>-6.5643499999999994E-2</c:v>
                </c:pt>
                <c:pt idx="1253">
                  <c:v>-6.5653900000000001E-2</c:v>
                </c:pt>
                <c:pt idx="1254">
                  <c:v>-6.5698699999999999E-2</c:v>
                </c:pt>
                <c:pt idx="1255">
                  <c:v>-6.57774E-2</c:v>
                </c:pt>
                <c:pt idx="1256">
                  <c:v>-6.58889E-2</c:v>
                </c:pt>
                <c:pt idx="1257">
                  <c:v>-6.6031900000000004E-2</c:v>
                </c:pt>
                <c:pt idx="1258">
                  <c:v>-6.62055E-2</c:v>
                </c:pt>
                <c:pt idx="1259">
                  <c:v>-6.64053E-2</c:v>
                </c:pt>
                <c:pt idx="1260">
                  <c:v>-6.6628000000000007E-2</c:v>
                </c:pt>
                <c:pt idx="1261">
                  <c:v>-6.6870399999999997E-2</c:v>
                </c:pt>
                <c:pt idx="1262">
                  <c:v>-6.7130499999999996E-2</c:v>
                </c:pt>
                <c:pt idx="1263">
                  <c:v>-6.7401600000000006E-2</c:v>
                </c:pt>
                <c:pt idx="1264">
                  <c:v>-6.7713099999999998E-2</c:v>
                </c:pt>
                <c:pt idx="1265">
                  <c:v>-6.8038299999999996E-2</c:v>
                </c:pt>
                <c:pt idx="1266">
                  <c:v>-6.8365200000000001E-2</c:v>
                </c:pt>
                <c:pt idx="1267">
                  <c:v>-6.8691500000000003E-2</c:v>
                </c:pt>
                <c:pt idx="1268">
                  <c:v>-6.9015599999999996E-2</c:v>
                </c:pt>
                <c:pt idx="1269">
                  <c:v>-6.9336700000000001E-2</c:v>
                </c:pt>
                <c:pt idx="1270">
                  <c:v>-6.9657899999999995E-2</c:v>
                </c:pt>
                <c:pt idx="1271">
                  <c:v>-6.9977399999999995E-2</c:v>
                </c:pt>
                <c:pt idx="1272">
                  <c:v>-7.0293099999999997E-2</c:v>
                </c:pt>
                <c:pt idx="1273">
                  <c:v>-7.06069E-2</c:v>
                </c:pt>
                <c:pt idx="1274">
                  <c:v>-7.0919200000000002E-2</c:v>
                </c:pt>
                <c:pt idx="1275">
                  <c:v>-7.1229200000000006E-2</c:v>
                </c:pt>
                <c:pt idx="1276">
                  <c:v>-7.1538099999999993E-2</c:v>
                </c:pt>
                <c:pt idx="1277">
                  <c:v>-7.1845800000000001E-2</c:v>
                </c:pt>
                <c:pt idx="1278">
                  <c:v>-7.2149500000000005E-2</c:v>
                </c:pt>
                <c:pt idx="1279">
                  <c:v>-7.2450200000000006E-2</c:v>
                </c:pt>
                <c:pt idx="1280">
                  <c:v>-7.2744400000000001E-2</c:v>
                </c:pt>
                <c:pt idx="1281">
                  <c:v>-7.2744500000000004E-2</c:v>
                </c:pt>
                <c:pt idx="1282">
                  <c:v>-7.2745000000000004E-2</c:v>
                </c:pt>
                <c:pt idx="1283">
                  <c:v>-7.2745900000000002E-2</c:v>
                </c:pt>
                <c:pt idx="1284">
                  <c:v>-7.2747400000000004E-2</c:v>
                </c:pt>
                <c:pt idx="1285">
                  <c:v>-7.27497E-2</c:v>
                </c:pt>
                <c:pt idx="1286">
                  <c:v>-7.2753100000000001E-2</c:v>
                </c:pt>
                <c:pt idx="1287">
                  <c:v>-7.2759299999999999E-2</c:v>
                </c:pt>
                <c:pt idx="1288">
                  <c:v>-7.27719E-2</c:v>
                </c:pt>
                <c:pt idx="1289">
                  <c:v>-7.2796399999999997E-2</c:v>
                </c:pt>
                <c:pt idx="1290">
                  <c:v>-7.2838299999999995E-2</c:v>
                </c:pt>
                <c:pt idx="1291">
                  <c:v>-7.29022E-2</c:v>
                </c:pt>
                <c:pt idx="1292">
                  <c:v>-7.2992899999999999E-2</c:v>
                </c:pt>
                <c:pt idx="1293">
                  <c:v>-7.3115299999999994E-2</c:v>
                </c:pt>
                <c:pt idx="1294">
                  <c:v>-7.3274300000000001E-2</c:v>
                </c:pt>
                <c:pt idx="1295">
                  <c:v>-7.3473700000000003E-2</c:v>
                </c:pt>
                <c:pt idx="1296">
                  <c:v>-7.3715900000000001E-2</c:v>
                </c:pt>
                <c:pt idx="1297">
                  <c:v>-7.4001399999999995E-2</c:v>
                </c:pt>
                <c:pt idx="1298">
                  <c:v>-7.4330099999999996E-2</c:v>
                </c:pt>
                <c:pt idx="1299">
                  <c:v>-7.4701199999999995E-2</c:v>
                </c:pt>
                <c:pt idx="1300">
                  <c:v>-7.51135E-2</c:v>
                </c:pt>
                <c:pt idx="1301">
                  <c:v>-7.5564999999999993E-2</c:v>
                </c:pt>
                <c:pt idx="1302">
                  <c:v>-7.6051800000000003E-2</c:v>
                </c:pt>
                <c:pt idx="1303">
                  <c:v>-7.6569100000000001E-2</c:v>
                </c:pt>
                <c:pt idx="1304">
                  <c:v>-7.7110200000000004E-2</c:v>
                </c:pt>
                <c:pt idx="1305">
                  <c:v>-7.7666799999999994E-2</c:v>
                </c:pt>
                <c:pt idx="1306">
                  <c:v>-7.8230800000000003E-2</c:v>
                </c:pt>
                <c:pt idx="1307">
                  <c:v>-7.8794400000000001E-2</c:v>
                </c:pt>
                <c:pt idx="1308">
                  <c:v>-7.9515000000000002E-2</c:v>
                </c:pt>
                <c:pt idx="1309">
                  <c:v>-8.022E-2</c:v>
                </c:pt>
                <c:pt idx="1310">
                  <c:v>-8.0906900000000004E-2</c:v>
                </c:pt>
                <c:pt idx="1311">
                  <c:v>-8.1573400000000004E-2</c:v>
                </c:pt>
                <c:pt idx="1312">
                  <c:v>-8.2216999999999998E-2</c:v>
                </c:pt>
                <c:pt idx="1313">
                  <c:v>-8.2837300000000003E-2</c:v>
                </c:pt>
                <c:pt idx="1314">
                  <c:v>-8.3432800000000001E-2</c:v>
                </c:pt>
                <c:pt idx="1315">
                  <c:v>-8.4001300000000001E-2</c:v>
                </c:pt>
                <c:pt idx="1316">
                  <c:v>-8.4542199999999998E-2</c:v>
                </c:pt>
                <c:pt idx="1317">
                  <c:v>-8.5055900000000004E-2</c:v>
                </c:pt>
                <c:pt idx="1318">
                  <c:v>-8.55432E-2</c:v>
                </c:pt>
                <c:pt idx="1319">
                  <c:v>-8.6008500000000002E-2</c:v>
                </c:pt>
                <c:pt idx="1320">
                  <c:v>-8.6452699999999993E-2</c:v>
                </c:pt>
                <c:pt idx="1321">
                  <c:v>-8.6876200000000001E-2</c:v>
                </c:pt>
                <c:pt idx="1322">
                  <c:v>-8.7280300000000005E-2</c:v>
                </c:pt>
                <c:pt idx="1323">
                  <c:v>-8.7664800000000001E-2</c:v>
                </c:pt>
                <c:pt idx="1324">
                  <c:v>-8.8030700000000003E-2</c:v>
                </c:pt>
                <c:pt idx="1325">
                  <c:v>-8.8375999999999996E-2</c:v>
                </c:pt>
                <c:pt idx="1326">
                  <c:v>-8.8699700000000006E-2</c:v>
                </c:pt>
                <c:pt idx="1327">
                  <c:v>-8.9022400000000002E-2</c:v>
                </c:pt>
                <c:pt idx="1328">
                  <c:v>-8.9366699999999993E-2</c:v>
                </c:pt>
                <c:pt idx="1329">
                  <c:v>-8.97207E-2</c:v>
                </c:pt>
                <c:pt idx="1330">
                  <c:v>-9.0082700000000002E-2</c:v>
                </c:pt>
                <c:pt idx="1331">
                  <c:v>-9.0448799999999996E-2</c:v>
                </c:pt>
                <c:pt idx="1332">
                  <c:v>-9.08196E-2</c:v>
                </c:pt>
                <c:pt idx="1333">
                  <c:v>-9.1195399999999996E-2</c:v>
                </c:pt>
                <c:pt idx="1334">
                  <c:v>-9.1575000000000004E-2</c:v>
                </c:pt>
                <c:pt idx="1335">
                  <c:v>-9.1958300000000007E-2</c:v>
                </c:pt>
                <c:pt idx="1336">
                  <c:v>-9.2345200000000002E-2</c:v>
                </c:pt>
                <c:pt idx="1337">
                  <c:v>-9.2735700000000004E-2</c:v>
                </c:pt>
                <c:pt idx="1338">
                  <c:v>-9.3131199999999997E-2</c:v>
                </c:pt>
                <c:pt idx="1339">
                  <c:v>-9.3530600000000005E-2</c:v>
                </c:pt>
                <c:pt idx="1340">
                  <c:v>-9.3929799999999994E-2</c:v>
                </c:pt>
                <c:pt idx="1341">
                  <c:v>-9.4323799999999999E-2</c:v>
                </c:pt>
                <c:pt idx="1342">
                  <c:v>-9.4710000000000003E-2</c:v>
                </c:pt>
                <c:pt idx="1343">
                  <c:v>-9.5080499999999998E-2</c:v>
                </c:pt>
                <c:pt idx="1344">
                  <c:v>-9.5429200000000006E-2</c:v>
                </c:pt>
                <c:pt idx="1345">
                  <c:v>-9.5752400000000001E-2</c:v>
                </c:pt>
                <c:pt idx="1346">
                  <c:v>-9.6054600000000004E-2</c:v>
                </c:pt>
                <c:pt idx="1347">
                  <c:v>-9.6341700000000002E-2</c:v>
                </c:pt>
                <c:pt idx="1348">
                  <c:v>-9.6612199999999995E-2</c:v>
                </c:pt>
                <c:pt idx="1349">
                  <c:v>-9.6864000000000006E-2</c:v>
                </c:pt>
                <c:pt idx="1350">
                  <c:v>-9.7092999999999999E-2</c:v>
                </c:pt>
                <c:pt idx="1351">
                  <c:v>-9.7296499999999994E-2</c:v>
                </c:pt>
                <c:pt idx="1352">
                  <c:v>-9.74772E-2</c:v>
                </c:pt>
                <c:pt idx="1353">
                  <c:v>-9.7639299999999998E-2</c:v>
                </c:pt>
                <c:pt idx="1354">
                  <c:v>-9.7782900000000006E-2</c:v>
                </c:pt>
                <c:pt idx="1355">
                  <c:v>-9.79101E-2</c:v>
                </c:pt>
                <c:pt idx="1356">
                  <c:v>-9.8023200000000005E-2</c:v>
                </c:pt>
                <c:pt idx="1357">
                  <c:v>-9.81215E-2</c:v>
                </c:pt>
                <c:pt idx="1358">
                  <c:v>-9.8206299999999996E-2</c:v>
                </c:pt>
                <c:pt idx="1359">
                  <c:v>-9.8277900000000001E-2</c:v>
                </c:pt>
                <c:pt idx="1360">
                  <c:v>-9.8336999999999994E-2</c:v>
                </c:pt>
                <c:pt idx="1361">
                  <c:v>-9.8386699999999994E-2</c:v>
                </c:pt>
                <c:pt idx="1362">
                  <c:v>-9.8425499999999999E-2</c:v>
                </c:pt>
                <c:pt idx="1363">
                  <c:v>-9.8456799999999997E-2</c:v>
                </c:pt>
                <c:pt idx="1364">
                  <c:v>-9.8482299999999995E-2</c:v>
                </c:pt>
                <c:pt idx="1365">
                  <c:v>-9.8502599999999996E-2</c:v>
                </c:pt>
                <c:pt idx="1366">
                  <c:v>-9.8521200000000003E-2</c:v>
                </c:pt>
                <c:pt idx="1367">
                  <c:v>-9.8542099999999994E-2</c:v>
                </c:pt>
                <c:pt idx="1368">
                  <c:v>-9.8566699999999993E-2</c:v>
                </c:pt>
                <c:pt idx="1369">
                  <c:v>-9.8595199999999994E-2</c:v>
                </c:pt>
                <c:pt idx="1370">
                  <c:v>-9.8631800000000006E-2</c:v>
                </c:pt>
                <c:pt idx="1371">
                  <c:v>-9.8680000000000004E-2</c:v>
                </c:pt>
                <c:pt idx="1372">
                  <c:v>-9.8746E-2</c:v>
                </c:pt>
                <c:pt idx="1373">
                  <c:v>-9.8833400000000002E-2</c:v>
                </c:pt>
                <c:pt idx="1374">
                  <c:v>-9.8941600000000005E-2</c:v>
                </c:pt>
                <c:pt idx="1375">
                  <c:v>-9.9073599999999998E-2</c:v>
                </c:pt>
                <c:pt idx="1376">
                  <c:v>-9.9225800000000003E-2</c:v>
                </c:pt>
                <c:pt idx="1377">
                  <c:v>-9.9399000000000001E-2</c:v>
                </c:pt>
                <c:pt idx="1378">
                  <c:v>-9.9590700000000004E-2</c:v>
                </c:pt>
                <c:pt idx="1379">
                  <c:v>-9.9803100000000006E-2</c:v>
                </c:pt>
                <c:pt idx="1380">
                  <c:v>-0.100038</c:v>
                </c:pt>
                <c:pt idx="1381">
                  <c:v>-0.100295</c:v>
                </c:pt>
                <c:pt idx="1382">
                  <c:v>-0.100577</c:v>
                </c:pt>
                <c:pt idx="1383">
                  <c:v>-0.10088800000000001</c:v>
                </c:pt>
                <c:pt idx="1384">
                  <c:v>-0.101233</c:v>
                </c:pt>
                <c:pt idx="1385">
                  <c:v>-0.10161299999999999</c:v>
                </c:pt>
                <c:pt idx="1386">
                  <c:v>-0.10202700000000001</c:v>
                </c:pt>
                <c:pt idx="1387">
                  <c:v>-0.102475</c:v>
                </c:pt>
                <c:pt idx="1388">
                  <c:v>-0.10295</c:v>
                </c:pt>
                <c:pt idx="1389">
                  <c:v>-0.103451</c:v>
                </c:pt>
                <c:pt idx="1390">
                  <c:v>-0.103965</c:v>
                </c:pt>
                <c:pt idx="1391">
                  <c:v>-0.104475</c:v>
                </c:pt>
                <c:pt idx="1392">
                  <c:v>-0.10498399999999999</c:v>
                </c:pt>
                <c:pt idx="1393">
                  <c:v>-0.105493</c:v>
                </c:pt>
                <c:pt idx="1394">
                  <c:v>-0.10599600000000001</c:v>
                </c:pt>
                <c:pt idx="1395">
                  <c:v>-0.106498</c:v>
                </c:pt>
                <c:pt idx="1396">
                  <c:v>-0.10699699999999999</c:v>
                </c:pt>
                <c:pt idx="1397">
                  <c:v>-0.107492</c:v>
                </c:pt>
                <c:pt idx="1398">
                  <c:v>-0.107985</c:v>
                </c:pt>
                <c:pt idx="1399">
                  <c:v>-0.108476</c:v>
                </c:pt>
                <c:pt idx="1400">
                  <c:v>-0.10896400000000001</c:v>
                </c:pt>
                <c:pt idx="1401">
                  <c:v>-0.10945100000000001</c:v>
                </c:pt>
                <c:pt idx="1402">
                  <c:v>-0.109935</c:v>
                </c:pt>
                <c:pt idx="1403">
                  <c:v>-0.110417</c:v>
                </c:pt>
                <c:pt idx="1404">
                  <c:v>-0.11089400000000001</c:v>
                </c:pt>
                <c:pt idx="1405">
                  <c:v>-0.11136699999999999</c:v>
                </c:pt>
                <c:pt idx="1406">
                  <c:v>-0.111835</c:v>
                </c:pt>
                <c:pt idx="1407">
                  <c:v>-0.112298</c:v>
                </c:pt>
                <c:pt idx="1408">
                  <c:v>-0.11275499999999999</c:v>
                </c:pt>
                <c:pt idx="1409">
                  <c:v>-0.113209</c:v>
                </c:pt>
                <c:pt idx="1410">
                  <c:v>-0.113662</c:v>
                </c:pt>
                <c:pt idx="1411">
                  <c:v>-0.114123</c:v>
                </c:pt>
                <c:pt idx="1412">
                  <c:v>-0.114595</c:v>
                </c:pt>
                <c:pt idx="1413">
                  <c:v>-0.115082</c:v>
                </c:pt>
                <c:pt idx="1414">
                  <c:v>-0.11558</c:v>
                </c:pt>
                <c:pt idx="1415">
                  <c:v>-0.116088</c:v>
                </c:pt>
                <c:pt idx="1416">
                  <c:v>-0.116605</c:v>
                </c:pt>
                <c:pt idx="1417">
                  <c:v>-0.117129</c:v>
                </c:pt>
                <c:pt idx="1418">
                  <c:v>-0.11766</c:v>
                </c:pt>
                <c:pt idx="1419">
                  <c:v>-0.118197</c:v>
                </c:pt>
                <c:pt idx="1420">
                  <c:v>-0.11874</c:v>
                </c:pt>
                <c:pt idx="1421">
                  <c:v>-0.11928999999999999</c:v>
                </c:pt>
                <c:pt idx="1422">
                  <c:v>-0.11985</c:v>
                </c:pt>
                <c:pt idx="1423">
                  <c:v>-0.120422</c:v>
                </c:pt>
                <c:pt idx="1424">
                  <c:v>-0.12101199999999999</c:v>
                </c:pt>
                <c:pt idx="1425">
                  <c:v>-0.12162199999999999</c:v>
                </c:pt>
                <c:pt idx="1426">
                  <c:v>-0.122253</c:v>
                </c:pt>
                <c:pt idx="1427">
                  <c:v>-0.12289799999999999</c:v>
                </c:pt>
                <c:pt idx="1428">
                  <c:v>-0.123557</c:v>
                </c:pt>
                <c:pt idx="1429">
                  <c:v>-0.124226</c:v>
                </c:pt>
                <c:pt idx="1430">
                  <c:v>-0.1249</c:v>
                </c:pt>
                <c:pt idx="1431">
                  <c:v>-0.12557599999999999</c:v>
                </c:pt>
                <c:pt idx="1432">
                  <c:v>-0.12626000000000001</c:v>
                </c:pt>
                <c:pt idx="1433">
                  <c:v>-0.126939</c:v>
                </c:pt>
                <c:pt idx="1434">
                  <c:v>-0.127613</c:v>
                </c:pt>
                <c:pt idx="1435">
                  <c:v>-0.12828200000000001</c:v>
                </c:pt>
                <c:pt idx="1436">
                  <c:v>-0.128939</c:v>
                </c:pt>
                <c:pt idx="1437">
                  <c:v>-0.12958500000000001</c:v>
                </c:pt>
                <c:pt idx="1438">
                  <c:v>-0.130219</c:v>
                </c:pt>
                <c:pt idx="1439">
                  <c:v>-0.13084299999999999</c:v>
                </c:pt>
                <c:pt idx="1440">
                  <c:v>-0.13145299999999999</c:v>
                </c:pt>
                <c:pt idx="1441">
                  <c:v>-0.132047</c:v>
                </c:pt>
                <c:pt idx="1442">
                  <c:v>-0.13262399999999999</c:v>
                </c:pt>
                <c:pt idx="1443">
                  <c:v>-0.133188</c:v>
                </c:pt>
                <c:pt idx="1444">
                  <c:v>-0.13373499999999999</c:v>
                </c:pt>
                <c:pt idx="1445">
                  <c:v>-0.13426199999999999</c:v>
                </c:pt>
                <c:pt idx="1446">
                  <c:v>-0.134765</c:v>
                </c:pt>
                <c:pt idx="1447">
                  <c:v>-0.135239</c:v>
                </c:pt>
                <c:pt idx="1448">
                  <c:v>-0.135681</c:v>
                </c:pt>
                <c:pt idx="1449">
                  <c:v>-0.13608600000000001</c:v>
                </c:pt>
                <c:pt idx="1450">
                  <c:v>-0.13645099999999999</c:v>
                </c:pt>
                <c:pt idx="1451">
                  <c:v>-0.13677600000000001</c:v>
                </c:pt>
                <c:pt idx="1452">
                  <c:v>-0.13706099999999999</c:v>
                </c:pt>
                <c:pt idx="1453">
                  <c:v>-0.13731699999999999</c:v>
                </c:pt>
                <c:pt idx="1454">
                  <c:v>-0.13758999999999999</c:v>
                </c:pt>
                <c:pt idx="1455">
                  <c:v>-0.13788</c:v>
                </c:pt>
                <c:pt idx="1456">
                  <c:v>-0.13817499999999999</c:v>
                </c:pt>
                <c:pt idx="1457">
                  <c:v>-0.13847300000000001</c:v>
                </c:pt>
                <c:pt idx="1458">
                  <c:v>-0.13877100000000001</c:v>
                </c:pt>
                <c:pt idx="1459">
                  <c:v>-0.13907</c:v>
                </c:pt>
                <c:pt idx="1460">
                  <c:v>-0.13937099999999999</c:v>
                </c:pt>
                <c:pt idx="1461">
                  <c:v>-0.13967099999999999</c:v>
                </c:pt>
                <c:pt idx="1462">
                  <c:v>-0.13997200000000001</c:v>
                </c:pt>
                <c:pt idx="1463">
                  <c:v>-0.14027500000000001</c:v>
                </c:pt>
                <c:pt idx="1464">
                  <c:v>-0.14058000000000001</c:v>
                </c:pt>
                <c:pt idx="1465">
                  <c:v>-0.14088300000000001</c:v>
                </c:pt>
                <c:pt idx="1466">
                  <c:v>-0.14118800000000001</c:v>
                </c:pt>
                <c:pt idx="1467">
                  <c:v>-0.14149700000000001</c:v>
                </c:pt>
                <c:pt idx="1468">
                  <c:v>-0.14180599999999999</c:v>
                </c:pt>
                <c:pt idx="1469">
                  <c:v>-0.14211599999999999</c:v>
                </c:pt>
                <c:pt idx="1470">
                  <c:v>-0.142425</c:v>
                </c:pt>
                <c:pt idx="1471">
                  <c:v>-0.14272599999999999</c:v>
                </c:pt>
                <c:pt idx="1472">
                  <c:v>-0.14301800000000001</c:v>
                </c:pt>
                <c:pt idx="1473">
                  <c:v>-0.14329900000000001</c:v>
                </c:pt>
                <c:pt idx="1474">
                  <c:v>-0.143563</c:v>
                </c:pt>
                <c:pt idx="1475">
                  <c:v>-0.14380499999999999</c:v>
                </c:pt>
                <c:pt idx="1476">
                  <c:v>-0.14402400000000001</c:v>
                </c:pt>
                <c:pt idx="1477">
                  <c:v>-0.14422399999999999</c:v>
                </c:pt>
                <c:pt idx="1478">
                  <c:v>-0.14441399999999999</c:v>
                </c:pt>
                <c:pt idx="1479">
                  <c:v>-0.14459</c:v>
                </c:pt>
                <c:pt idx="1480">
                  <c:v>-0.14474500000000001</c:v>
                </c:pt>
                <c:pt idx="1481">
                  <c:v>-0.144869</c:v>
                </c:pt>
                <c:pt idx="1482">
                  <c:v>-0.144953</c:v>
                </c:pt>
                <c:pt idx="1483">
                  <c:v>-0.14500199999999999</c:v>
                </c:pt>
                <c:pt idx="1484">
                  <c:v>-0.14501900000000001</c:v>
                </c:pt>
                <c:pt idx="1485">
                  <c:v>-0.14500399999999999</c:v>
                </c:pt>
                <c:pt idx="1486">
                  <c:v>-0.14496000000000001</c:v>
                </c:pt>
                <c:pt idx="1487">
                  <c:v>-0.14489299999999999</c:v>
                </c:pt>
                <c:pt idx="1488">
                  <c:v>-0.144811</c:v>
                </c:pt>
                <c:pt idx="1489">
                  <c:v>-0.14471600000000001</c:v>
                </c:pt>
                <c:pt idx="1490">
                  <c:v>-0.14461599999999999</c:v>
                </c:pt>
                <c:pt idx="1491">
                  <c:v>-0.144515</c:v>
                </c:pt>
                <c:pt idx="1492">
                  <c:v>-0.14441300000000001</c:v>
                </c:pt>
                <c:pt idx="1493">
                  <c:v>-0.144314</c:v>
                </c:pt>
                <c:pt idx="1494">
                  <c:v>-0.14421800000000001</c:v>
                </c:pt>
                <c:pt idx="1495">
                  <c:v>-0.14412700000000001</c:v>
                </c:pt>
                <c:pt idx="1496">
                  <c:v>-0.14402599999999999</c:v>
                </c:pt>
                <c:pt idx="1497">
                  <c:v>-0.14393400000000001</c:v>
                </c:pt>
                <c:pt idx="1498">
                  <c:v>-0.14385100000000001</c:v>
                </c:pt>
                <c:pt idx="1499">
                  <c:v>-0.14377599999999999</c:v>
                </c:pt>
                <c:pt idx="1500">
                  <c:v>-0.14371</c:v>
                </c:pt>
                <c:pt idx="1501">
                  <c:v>-0.14365600000000001</c:v>
                </c:pt>
                <c:pt idx="1502">
                  <c:v>-0.14361599999999999</c:v>
                </c:pt>
                <c:pt idx="1503">
                  <c:v>-0.14358899999999999</c:v>
                </c:pt>
                <c:pt idx="1504">
                  <c:v>-0.14358000000000001</c:v>
                </c:pt>
                <c:pt idx="1505">
                  <c:v>-0.143592</c:v>
                </c:pt>
                <c:pt idx="1506">
                  <c:v>-0.143627</c:v>
                </c:pt>
                <c:pt idx="1507">
                  <c:v>-0.14369100000000001</c:v>
                </c:pt>
                <c:pt idx="1508">
                  <c:v>-0.14378199999999999</c:v>
                </c:pt>
                <c:pt idx="1509">
                  <c:v>-0.143902</c:v>
                </c:pt>
                <c:pt idx="1510">
                  <c:v>-0.14405000000000001</c:v>
                </c:pt>
                <c:pt idx="1511">
                  <c:v>-0.144228</c:v>
                </c:pt>
                <c:pt idx="1512">
                  <c:v>-0.14443800000000001</c:v>
                </c:pt>
                <c:pt idx="1513">
                  <c:v>-0.144678</c:v>
                </c:pt>
                <c:pt idx="1514">
                  <c:v>-0.14494299999999999</c:v>
                </c:pt>
                <c:pt idx="1515">
                  <c:v>-0.145235</c:v>
                </c:pt>
                <c:pt idx="1516">
                  <c:v>-0.145534</c:v>
                </c:pt>
                <c:pt idx="1517">
                  <c:v>-0.14583099999999999</c:v>
                </c:pt>
                <c:pt idx="1518">
                  <c:v>-0.14612600000000001</c:v>
                </c:pt>
                <c:pt idx="1519">
                  <c:v>-0.14641000000000001</c:v>
                </c:pt>
                <c:pt idx="1520">
                  <c:v>-0.14669099999999999</c:v>
                </c:pt>
                <c:pt idx="1521">
                  <c:v>-0.14696600000000001</c:v>
                </c:pt>
                <c:pt idx="1522">
                  <c:v>-0.14723600000000001</c:v>
                </c:pt>
                <c:pt idx="1523">
                  <c:v>-0.14750199999999999</c:v>
                </c:pt>
                <c:pt idx="1524">
                  <c:v>-0.14776300000000001</c:v>
                </c:pt>
                <c:pt idx="1525">
                  <c:v>-0.14801800000000001</c:v>
                </c:pt>
                <c:pt idx="1526">
                  <c:v>-0.14826600000000001</c:v>
                </c:pt>
                <c:pt idx="1527">
                  <c:v>-0.148506</c:v>
                </c:pt>
                <c:pt idx="1528">
                  <c:v>-0.14873900000000001</c:v>
                </c:pt>
                <c:pt idx="1529">
                  <c:v>-0.14896499999999999</c:v>
                </c:pt>
                <c:pt idx="1530">
                  <c:v>-0.14918600000000001</c:v>
                </c:pt>
                <c:pt idx="1531">
                  <c:v>-0.14940300000000001</c:v>
                </c:pt>
                <c:pt idx="1532">
                  <c:v>-0.149621</c:v>
                </c:pt>
                <c:pt idx="1533">
                  <c:v>-0.14984900000000001</c:v>
                </c:pt>
                <c:pt idx="1534">
                  <c:v>-0.15009900000000001</c:v>
                </c:pt>
                <c:pt idx="1535">
                  <c:v>-0.15037700000000001</c:v>
                </c:pt>
                <c:pt idx="1536">
                  <c:v>-0.15068599999999999</c:v>
                </c:pt>
                <c:pt idx="1537">
                  <c:v>-0.151029</c:v>
                </c:pt>
                <c:pt idx="1538">
                  <c:v>-0.15140700000000001</c:v>
                </c:pt>
                <c:pt idx="1539">
                  <c:v>-0.15182100000000001</c:v>
                </c:pt>
                <c:pt idx="1540">
                  <c:v>-0.15227099999999999</c:v>
                </c:pt>
                <c:pt idx="1541">
                  <c:v>-0.152756</c:v>
                </c:pt>
                <c:pt idx="1542">
                  <c:v>-0.15327299999999999</c:v>
                </c:pt>
                <c:pt idx="1543">
                  <c:v>-0.15381800000000001</c:v>
                </c:pt>
                <c:pt idx="1544">
                  <c:v>-0.154388</c:v>
                </c:pt>
                <c:pt idx="1545">
                  <c:v>-0.154977</c:v>
                </c:pt>
                <c:pt idx="1546">
                  <c:v>-0.15558</c:v>
                </c:pt>
                <c:pt idx="1547">
                  <c:v>-0.156195</c:v>
                </c:pt>
                <c:pt idx="1548">
                  <c:v>-0.15682299999999999</c:v>
                </c:pt>
                <c:pt idx="1549">
                  <c:v>-0.15746299999999999</c:v>
                </c:pt>
                <c:pt idx="1550">
                  <c:v>-0.15812200000000001</c:v>
                </c:pt>
                <c:pt idx="1551">
                  <c:v>-0.15879399999999999</c:v>
                </c:pt>
                <c:pt idx="1552">
                  <c:v>-0.15947800000000001</c:v>
                </c:pt>
                <c:pt idx="1553">
                  <c:v>-0.16017300000000001</c:v>
                </c:pt>
                <c:pt idx="1554">
                  <c:v>-0.16087599999999999</c:v>
                </c:pt>
                <c:pt idx="1555">
                  <c:v>-0.161582</c:v>
                </c:pt>
                <c:pt idx="1556">
                  <c:v>-0.16228200000000001</c:v>
                </c:pt>
                <c:pt idx="1557">
                  <c:v>-0.16297400000000001</c:v>
                </c:pt>
                <c:pt idx="1558">
                  <c:v>-0.16356599999999999</c:v>
                </c:pt>
                <c:pt idx="1559">
                  <c:v>-0.16414100000000001</c:v>
                </c:pt>
                <c:pt idx="1560">
                  <c:v>-0.16469900000000001</c:v>
                </c:pt>
                <c:pt idx="1561">
                  <c:v>-0.16523399999999999</c:v>
                </c:pt>
                <c:pt idx="1562">
                  <c:v>-0.16574800000000001</c:v>
                </c:pt>
                <c:pt idx="1563">
                  <c:v>-0.166237</c:v>
                </c:pt>
                <c:pt idx="1564">
                  <c:v>-0.16670099999999999</c:v>
                </c:pt>
                <c:pt idx="1565">
                  <c:v>-0.16714200000000001</c:v>
                </c:pt>
                <c:pt idx="1566">
                  <c:v>-0.16756499999999999</c:v>
                </c:pt>
                <c:pt idx="1567">
                  <c:v>-0.16797200000000001</c:v>
                </c:pt>
                <c:pt idx="1568">
                  <c:v>-0.16836499999999999</c:v>
                </c:pt>
                <c:pt idx="1569">
                  <c:v>-0.16874900000000001</c:v>
                </c:pt>
                <c:pt idx="1570">
                  <c:v>-0.169123</c:v>
                </c:pt>
                <c:pt idx="1571">
                  <c:v>-0.16949</c:v>
                </c:pt>
                <c:pt idx="1572">
                  <c:v>-0.169851</c:v>
                </c:pt>
                <c:pt idx="1573">
                  <c:v>-0.170208</c:v>
                </c:pt>
                <c:pt idx="1574">
                  <c:v>-0.17055699999999999</c:v>
                </c:pt>
                <c:pt idx="1575">
                  <c:v>-0.17089199999999999</c:v>
                </c:pt>
                <c:pt idx="1576">
                  <c:v>-0.171205</c:v>
                </c:pt>
                <c:pt idx="1577">
                  <c:v>-0.171511</c:v>
                </c:pt>
                <c:pt idx="1578">
                  <c:v>-0.171793</c:v>
                </c:pt>
                <c:pt idx="1579">
                  <c:v>-0.172069</c:v>
                </c:pt>
                <c:pt idx="1580">
                  <c:v>-0.17235</c:v>
                </c:pt>
                <c:pt idx="1581">
                  <c:v>-0.17263500000000001</c:v>
                </c:pt>
                <c:pt idx="1582">
                  <c:v>-0.17292399999999999</c:v>
                </c:pt>
                <c:pt idx="1583">
                  <c:v>-0.17321900000000001</c:v>
                </c:pt>
                <c:pt idx="1584">
                  <c:v>-0.173517</c:v>
                </c:pt>
                <c:pt idx="1585">
                  <c:v>-0.173815</c:v>
                </c:pt>
                <c:pt idx="1586">
                  <c:v>-0.17411599999999999</c:v>
                </c:pt>
                <c:pt idx="1587">
                  <c:v>-0.17441899999999999</c:v>
                </c:pt>
                <c:pt idx="1588">
                  <c:v>-0.17472199999999999</c:v>
                </c:pt>
                <c:pt idx="1589">
                  <c:v>-0.17502699999999999</c:v>
                </c:pt>
                <c:pt idx="1590">
                  <c:v>-0.17533199999999999</c:v>
                </c:pt>
                <c:pt idx="1591">
                  <c:v>-0.17563599999999999</c:v>
                </c:pt>
                <c:pt idx="1592">
                  <c:v>-0.17593800000000001</c:v>
                </c:pt>
                <c:pt idx="1593">
                  <c:v>-0.176237</c:v>
                </c:pt>
                <c:pt idx="1594">
                  <c:v>-0.17653199999999999</c:v>
                </c:pt>
                <c:pt idx="1595">
                  <c:v>-0.17682200000000001</c:v>
                </c:pt>
                <c:pt idx="1596">
                  <c:v>-0.17710100000000001</c:v>
                </c:pt>
                <c:pt idx="1597">
                  <c:v>-0.17736499999999999</c:v>
                </c:pt>
                <c:pt idx="1598">
                  <c:v>-0.17761199999999999</c:v>
                </c:pt>
                <c:pt idx="1599">
                  <c:v>-0.177838</c:v>
                </c:pt>
                <c:pt idx="1600">
                  <c:v>-0.178041</c:v>
                </c:pt>
                <c:pt idx="1601">
                  <c:v>-0.178227</c:v>
                </c:pt>
                <c:pt idx="1602">
                  <c:v>-0.17841399999999999</c:v>
                </c:pt>
                <c:pt idx="1603">
                  <c:v>-0.178619</c:v>
                </c:pt>
                <c:pt idx="1604">
                  <c:v>-0.17884</c:v>
                </c:pt>
                <c:pt idx="1605">
                  <c:v>-0.179063</c:v>
                </c:pt>
                <c:pt idx="1606">
                  <c:v>-0.17927299999999999</c:v>
                </c:pt>
                <c:pt idx="1607">
                  <c:v>-0.179456</c:v>
                </c:pt>
                <c:pt idx="1608">
                  <c:v>-0.17960100000000001</c:v>
                </c:pt>
                <c:pt idx="1609">
                  <c:v>-0.179705</c:v>
                </c:pt>
                <c:pt idx="1610">
                  <c:v>-0.17976400000000001</c:v>
                </c:pt>
                <c:pt idx="1611">
                  <c:v>-0.179782</c:v>
                </c:pt>
                <c:pt idx="1612">
                  <c:v>-0.17976600000000001</c:v>
                </c:pt>
                <c:pt idx="1613">
                  <c:v>-0.17972399999999999</c:v>
                </c:pt>
                <c:pt idx="1614">
                  <c:v>-0.17966299999999999</c:v>
                </c:pt>
                <c:pt idx="1615">
                  <c:v>-0.17959</c:v>
                </c:pt>
                <c:pt idx="1616">
                  <c:v>-0.17951300000000001</c:v>
                </c:pt>
                <c:pt idx="1617">
                  <c:v>-0.17943899999999999</c:v>
                </c:pt>
                <c:pt idx="1618">
                  <c:v>-0.17937</c:v>
                </c:pt>
                <c:pt idx="1619">
                  <c:v>-0.179309</c:v>
                </c:pt>
                <c:pt idx="1620">
                  <c:v>-0.179262</c:v>
                </c:pt>
                <c:pt idx="1621">
                  <c:v>-0.17922399999999999</c:v>
                </c:pt>
                <c:pt idx="1622">
                  <c:v>-0.1792</c:v>
                </c:pt>
                <c:pt idx="1623">
                  <c:v>-0.17919199999999999</c:v>
                </c:pt>
                <c:pt idx="1624">
                  <c:v>-0.179203</c:v>
                </c:pt>
                <c:pt idx="1625">
                  <c:v>-0.179233</c:v>
                </c:pt>
                <c:pt idx="1626">
                  <c:v>-0.179289</c:v>
                </c:pt>
                <c:pt idx="1627">
                  <c:v>-0.179371</c:v>
                </c:pt>
                <c:pt idx="1628">
                  <c:v>-0.17948500000000001</c:v>
                </c:pt>
                <c:pt idx="1629">
                  <c:v>-0.17963299999999999</c:v>
                </c:pt>
                <c:pt idx="1630">
                  <c:v>-0.17981800000000001</c:v>
                </c:pt>
                <c:pt idx="1631">
                  <c:v>-0.18004600000000001</c:v>
                </c:pt>
                <c:pt idx="1632">
                  <c:v>-0.18031800000000001</c:v>
                </c:pt>
                <c:pt idx="1633">
                  <c:v>-0.18062800000000001</c:v>
                </c:pt>
                <c:pt idx="1634">
                  <c:v>-0.18097099999999999</c:v>
                </c:pt>
                <c:pt idx="1635">
                  <c:v>-0.181339</c:v>
                </c:pt>
                <c:pt idx="1636">
                  <c:v>-0.18173300000000001</c:v>
                </c:pt>
                <c:pt idx="1637">
                  <c:v>-0.18215300000000001</c:v>
                </c:pt>
                <c:pt idx="1638">
                  <c:v>-0.18259800000000001</c:v>
                </c:pt>
                <c:pt idx="1639">
                  <c:v>-0.18306600000000001</c:v>
                </c:pt>
                <c:pt idx="1640">
                  <c:v>-0.183558</c:v>
                </c:pt>
                <c:pt idx="1641">
                  <c:v>-0.18407799999999999</c:v>
                </c:pt>
                <c:pt idx="1642">
                  <c:v>-0.18459600000000001</c:v>
                </c:pt>
                <c:pt idx="1643">
                  <c:v>-0.18512899999999999</c:v>
                </c:pt>
                <c:pt idx="1644">
                  <c:v>-0.185664</c:v>
                </c:pt>
                <c:pt idx="1645">
                  <c:v>-0.186196</c:v>
                </c:pt>
                <c:pt idx="1646">
                  <c:v>-0.18673100000000001</c:v>
                </c:pt>
                <c:pt idx="1647">
                  <c:v>-0.18726100000000001</c:v>
                </c:pt>
                <c:pt idx="1648">
                  <c:v>-0.18778600000000001</c:v>
                </c:pt>
                <c:pt idx="1649">
                  <c:v>-0.188308</c:v>
                </c:pt>
                <c:pt idx="1650">
                  <c:v>-0.18882699999999999</c:v>
                </c:pt>
                <c:pt idx="1651">
                  <c:v>-0.18934300000000001</c:v>
                </c:pt>
                <c:pt idx="1652">
                  <c:v>-0.189859</c:v>
                </c:pt>
                <c:pt idx="1653">
                  <c:v>-0.19037499999999999</c:v>
                </c:pt>
                <c:pt idx="1654">
                  <c:v>-0.19089300000000001</c:v>
                </c:pt>
                <c:pt idx="1655">
                  <c:v>-0.191411</c:v>
                </c:pt>
                <c:pt idx="1656">
                  <c:v>-0.19192600000000001</c:v>
                </c:pt>
                <c:pt idx="1657">
                  <c:v>-0.192439</c:v>
                </c:pt>
                <c:pt idx="1658">
                  <c:v>-0.19294600000000001</c:v>
                </c:pt>
                <c:pt idx="1659">
                  <c:v>-0.19344500000000001</c:v>
                </c:pt>
                <c:pt idx="1660">
                  <c:v>-0.193939</c:v>
                </c:pt>
                <c:pt idx="1661">
                  <c:v>-0.19442799999999999</c:v>
                </c:pt>
                <c:pt idx="1662">
                  <c:v>-0.194911</c:v>
                </c:pt>
                <c:pt idx="1663">
                  <c:v>-0.19539300000000001</c:v>
                </c:pt>
                <c:pt idx="1664">
                  <c:v>-0.19588700000000001</c:v>
                </c:pt>
                <c:pt idx="1665">
                  <c:v>-0.196408</c:v>
                </c:pt>
                <c:pt idx="1666">
                  <c:v>-0.196968</c:v>
                </c:pt>
                <c:pt idx="1667">
                  <c:v>-0.19756499999999999</c:v>
                </c:pt>
                <c:pt idx="1668">
                  <c:v>-0.19820199999999999</c:v>
                </c:pt>
                <c:pt idx="1669">
                  <c:v>-0.198879</c:v>
                </c:pt>
                <c:pt idx="1670">
                  <c:v>-0.19959199999999999</c:v>
                </c:pt>
                <c:pt idx="1671">
                  <c:v>-0.20033899999999999</c:v>
                </c:pt>
                <c:pt idx="1672">
                  <c:v>-0.20111599999999999</c:v>
                </c:pt>
                <c:pt idx="1673">
                  <c:v>-0.20191899999999999</c:v>
                </c:pt>
                <c:pt idx="1674">
                  <c:v>-0.20274600000000001</c:v>
                </c:pt>
                <c:pt idx="1675">
                  <c:v>-0.203595</c:v>
                </c:pt>
                <c:pt idx="1676">
                  <c:v>-0.204461</c:v>
                </c:pt>
                <c:pt idx="1677">
                  <c:v>-0.205346</c:v>
                </c:pt>
                <c:pt idx="1678">
                  <c:v>-0.20624600000000001</c:v>
                </c:pt>
                <c:pt idx="1679">
                  <c:v>-0.20716499999999999</c:v>
                </c:pt>
                <c:pt idx="1680">
                  <c:v>-0.208096</c:v>
                </c:pt>
                <c:pt idx="1681">
                  <c:v>-0.209038</c:v>
                </c:pt>
                <c:pt idx="1682">
                  <c:v>-0.20998700000000001</c:v>
                </c:pt>
                <c:pt idx="1683">
                  <c:v>-0.21093700000000001</c:v>
                </c:pt>
                <c:pt idx="1684">
                  <c:v>-0.21188299999999999</c:v>
                </c:pt>
                <c:pt idx="1685">
                  <c:v>-0.21281900000000001</c:v>
                </c:pt>
                <c:pt idx="1686">
                  <c:v>-0.21371799999999999</c:v>
                </c:pt>
                <c:pt idx="1687">
                  <c:v>-0.21459500000000001</c:v>
                </c:pt>
                <c:pt idx="1688">
                  <c:v>-0.215452</c:v>
                </c:pt>
                <c:pt idx="1689">
                  <c:v>-0.21629000000000001</c:v>
                </c:pt>
                <c:pt idx="1690">
                  <c:v>-0.21710099999999999</c:v>
                </c:pt>
                <c:pt idx="1691">
                  <c:v>-0.21788199999999999</c:v>
                </c:pt>
                <c:pt idx="1692">
                  <c:v>-0.21863099999999999</c:v>
                </c:pt>
                <c:pt idx="1693">
                  <c:v>-0.21935199999999999</c:v>
                </c:pt>
                <c:pt idx="1694">
                  <c:v>-0.22004199999999999</c:v>
                </c:pt>
                <c:pt idx="1695">
                  <c:v>-0.22070300000000001</c:v>
                </c:pt>
                <c:pt idx="1696">
                  <c:v>-0.221335</c:v>
                </c:pt>
                <c:pt idx="1697">
                  <c:v>-0.22194</c:v>
                </c:pt>
                <c:pt idx="1698">
                  <c:v>-0.22251499999999999</c:v>
                </c:pt>
                <c:pt idx="1699">
                  <c:v>-0.22306100000000001</c:v>
                </c:pt>
                <c:pt idx="1700">
                  <c:v>-0.223578</c:v>
                </c:pt>
                <c:pt idx="1701">
                  <c:v>-0.22406400000000001</c:v>
                </c:pt>
                <c:pt idx="1702">
                  <c:v>-0.224521</c:v>
                </c:pt>
                <c:pt idx="1703">
                  <c:v>-0.22495200000000001</c:v>
                </c:pt>
                <c:pt idx="1704">
                  <c:v>-0.225355</c:v>
                </c:pt>
                <c:pt idx="1705">
                  <c:v>-0.22575000000000001</c:v>
                </c:pt>
                <c:pt idx="1706">
                  <c:v>-0.226128</c:v>
                </c:pt>
                <c:pt idx="1707">
                  <c:v>-0.226498</c:v>
                </c:pt>
                <c:pt idx="1708">
                  <c:v>-0.22686799999999999</c:v>
                </c:pt>
                <c:pt idx="1709">
                  <c:v>-0.227238</c:v>
                </c:pt>
                <c:pt idx="1710">
                  <c:v>-0.22761100000000001</c:v>
                </c:pt>
                <c:pt idx="1711">
                  <c:v>-0.227989</c:v>
                </c:pt>
                <c:pt idx="1712">
                  <c:v>-0.22836699999999999</c:v>
                </c:pt>
                <c:pt idx="1713">
                  <c:v>-0.228743</c:v>
                </c:pt>
                <c:pt idx="1714">
                  <c:v>-0.22911999999999999</c:v>
                </c:pt>
                <c:pt idx="1715">
                  <c:v>-0.22950100000000001</c:v>
                </c:pt>
                <c:pt idx="1716">
                  <c:v>-0.229883</c:v>
                </c:pt>
                <c:pt idx="1717">
                  <c:v>-0.230268</c:v>
                </c:pt>
                <c:pt idx="1718">
                  <c:v>-0.230654</c:v>
                </c:pt>
                <c:pt idx="1719">
                  <c:v>-0.231046</c:v>
                </c:pt>
                <c:pt idx="1720">
                  <c:v>-0.23144200000000001</c:v>
                </c:pt>
                <c:pt idx="1721">
                  <c:v>-0.23184099999999999</c:v>
                </c:pt>
                <c:pt idx="1722">
                  <c:v>-0.23224500000000001</c:v>
                </c:pt>
                <c:pt idx="1723">
                  <c:v>-0.23264799999999999</c:v>
                </c:pt>
                <c:pt idx="1724">
                  <c:v>-0.233044</c:v>
                </c:pt>
                <c:pt idx="1725">
                  <c:v>-0.23343</c:v>
                </c:pt>
                <c:pt idx="1726">
                  <c:v>-0.23380400000000001</c:v>
                </c:pt>
                <c:pt idx="1727">
                  <c:v>-0.23415900000000001</c:v>
                </c:pt>
                <c:pt idx="1728">
                  <c:v>-0.234489</c:v>
                </c:pt>
                <c:pt idx="1729">
                  <c:v>-0.234792</c:v>
                </c:pt>
                <c:pt idx="1730">
                  <c:v>-0.235067</c:v>
                </c:pt>
                <c:pt idx="1731">
                  <c:v>-0.23532900000000001</c:v>
                </c:pt>
                <c:pt idx="1732">
                  <c:v>-0.23558799999999999</c:v>
                </c:pt>
                <c:pt idx="1733">
                  <c:v>-0.235841</c:v>
                </c:pt>
                <c:pt idx="1734">
                  <c:v>-0.23608199999999999</c:v>
                </c:pt>
                <c:pt idx="1735">
                  <c:v>-0.23629700000000001</c:v>
                </c:pt>
                <c:pt idx="1736">
                  <c:v>-0.236486</c:v>
                </c:pt>
                <c:pt idx="1737">
                  <c:v>-0.236649</c:v>
                </c:pt>
                <c:pt idx="1738">
                  <c:v>-0.23678199999999999</c:v>
                </c:pt>
                <c:pt idx="1739">
                  <c:v>-0.23688500000000001</c:v>
                </c:pt>
                <c:pt idx="1740">
                  <c:v>-0.236959</c:v>
                </c:pt>
                <c:pt idx="1741">
                  <c:v>-0.237009</c:v>
                </c:pt>
                <c:pt idx="1742">
                  <c:v>-0.23704</c:v>
                </c:pt>
                <c:pt idx="1743">
                  <c:v>-0.23705899999999999</c:v>
                </c:pt>
                <c:pt idx="1744">
                  <c:v>-0.237068</c:v>
                </c:pt>
                <c:pt idx="1745">
                  <c:v>-0.23707400000000001</c:v>
                </c:pt>
                <c:pt idx="1746">
                  <c:v>-0.23708299999999999</c:v>
                </c:pt>
                <c:pt idx="1747">
                  <c:v>-0.237096</c:v>
                </c:pt>
                <c:pt idx="1748">
                  <c:v>-0.237119</c:v>
                </c:pt>
                <c:pt idx="1749">
                  <c:v>-0.23715800000000001</c:v>
                </c:pt>
                <c:pt idx="1750">
                  <c:v>-0.23721700000000001</c:v>
                </c:pt>
                <c:pt idx="1751">
                  <c:v>-0.23729800000000001</c:v>
                </c:pt>
                <c:pt idx="1752">
                  <c:v>-0.23740900000000001</c:v>
                </c:pt>
                <c:pt idx="1753">
                  <c:v>-0.23755200000000001</c:v>
                </c:pt>
                <c:pt idx="1754">
                  <c:v>-0.237731</c:v>
                </c:pt>
                <c:pt idx="1755">
                  <c:v>-0.23794499999999999</c:v>
                </c:pt>
                <c:pt idx="1756">
                  <c:v>-0.2382</c:v>
                </c:pt>
                <c:pt idx="1757">
                  <c:v>-0.23850199999999999</c:v>
                </c:pt>
                <c:pt idx="1758">
                  <c:v>-0.23885200000000001</c:v>
                </c:pt>
                <c:pt idx="1759">
                  <c:v>-0.23925199999999999</c:v>
                </c:pt>
                <c:pt idx="1760">
                  <c:v>-0.23969699999999999</c:v>
                </c:pt>
                <c:pt idx="1761">
                  <c:v>-0.240179</c:v>
                </c:pt>
                <c:pt idx="1762">
                  <c:v>-0.24069199999999999</c:v>
                </c:pt>
                <c:pt idx="1763">
                  <c:v>-0.241227</c:v>
                </c:pt>
                <c:pt idx="1764">
                  <c:v>-0.241781</c:v>
                </c:pt>
                <c:pt idx="1765">
                  <c:v>-0.24235100000000001</c:v>
                </c:pt>
                <c:pt idx="1766">
                  <c:v>-0.24293400000000001</c:v>
                </c:pt>
                <c:pt idx="1767">
                  <c:v>-0.243529</c:v>
                </c:pt>
                <c:pt idx="1768">
                  <c:v>-0.24413399999999999</c:v>
                </c:pt>
                <c:pt idx="1769">
                  <c:v>-0.24474199999999999</c:v>
                </c:pt>
                <c:pt idx="1770">
                  <c:v>-0.24538699999999999</c:v>
                </c:pt>
                <c:pt idx="1771">
                  <c:v>-0.24602399999999999</c:v>
                </c:pt>
                <c:pt idx="1772">
                  <c:v>-0.246669</c:v>
                </c:pt>
                <c:pt idx="1773">
                  <c:v>-0.24731800000000001</c:v>
                </c:pt>
                <c:pt idx="1774">
                  <c:v>-0.24796599999999999</c:v>
                </c:pt>
                <c:pt idx="1775">
                  <c:v>-0.248609</c:v>
                </c:pt>
                <c:pt idx="1776">
                  <c:v>-0.249249</c:v>
                </c:pt>
                <c:pt idx="1777">
                  <c:v>-0.24988199999999999</c:v>
                </c:pt>
                <c:pt idx="1778">
                  <c:v>-0.25051099999999998</c:v>
                </c:pt>
                <c:pt idx="1779">
                  <c:v>-0.251139</c:v>
                </c:pt>
                <c:pt idx="1780">
                  <c:v>-0.25176500000000002</c:v>
                </c:pt>
                <c:pt idx="1781">
                  <c:v>-0.25239099999999998</c:v>
                </c:pt>
                <c:pt idx="1782">
                  <c:v>-0.25301600000000002</c:v>
                </c:pt>
                <c:pt idx="1783">
                  <c:v>-0.253637</c:v>
                </c:pt>
                <c:pt idx="1784">
                  <c:v>-0.25425399999999998</c:v>
                </c:pt>
                <c:pt idx="1785">
                  <c:v>-0.25486399999999998</c:v>
                </c:pt>
                <c:pt idx="1786">
                  <c:v>-0.255467</c:v>
                </c:pt>
                <c:pt idx="1787">
                  <c:v>-0.25606299999999999</c:v>
                </c:pt>
                <c:pt idx="1788">
                  <c:v>-0.25665300000000002</c:v>
                </c:pt>
                <c:pt idx="1789">
                  <c:v>-0.25723800000000002</c:v>
                </c:pt>
                <c:pt idx="1790">
                  <c:v>-0.25783400000000001</c:v>
                </c:pt>
                <c:pt idx="1791">
                  <c:v>-0.25845800000000002</c:v>
                </c:pt>
                <c:pt idx="1792">
                  <c:v>-0.25912200000000002</c:v>
                </c:pt>
                <c:pt idx="1793">
                  <c:v>-0.259826</c:v>
                </c:pt>
                <c:pt idx="1794">
                  <c:v>-0.26056699999999999</c:v>
                </c:pt>
                <c:pt idx="1795">
                  <c:v>-0.26134400000000002</c:v>
                </c:pt>
                <c:pt idx="1796">
                  <c:v>-0.26216299999999998</c:v>
                </c:pt>
                <c:pt idx="1797">
                  <c:v>-0.26302500000000001</c:v>
                </c:pt>
                <c:pt idx="1798">
                  <c:v>-0.263932</c:v>
                </c:pt>
                <c:pt idx="1799">
                  <c:v>-0.26488499999999998</c:v>
                </c:pt>
                <c:pt idx="1800">
                  <c:v>-0.26587899999999998</c:v>
                </c:pt>
                <c:pt idx="1801">
                  <c:v>-0.26691399999999998</c:v>
                </c:pt>
                <c:pt idx="1802">
                  <c:v>-0.267984</c:v>
                </c:pt>
                <c:pt idx="1803">
                  <c:v>-0.26908599999999999</c:v>
                </c:pt>
                <c:pt idx="1804">
                  <c:v>-0.27021699999999998</c:v>
                </c:pt>
                <c:pt idx="1805">
                  <c:v>-0.27137499999999998</c:v>
                </c:pt>
                <c:pt idx="1806">
                  <c:v>-0.27255800000000002</c:v>
                </c:pt>
                <c:pt idx="1807">
                  <c:v>-0.27376600000000001</c:v>
                </c:pt>
                <c:pt idx="1808">
                  <c:v>-0.27499200000000001</c:v>
                </c:pt>
                <c:pt idx="1809">
                  <c:v>-0.27623500000000001</c:v>
                </c:pt>
                <c:pt idx="1810">
                  <c:v>-0.27748899999999999</c:v>
                </c:pt>
                <c:pt idx="1811">
                  <c:v>-0.27874300000000002</c:v>
                </c:pt>
                <c:pt idx="1812">
                  <c:v>-0.279997</c:v>
                </c:pt>
                <c:pt idx="1813">
                  <c:v>-0.28122900000000001</c:v>
                </c:pt>
                <c:pt idx="1814">
                  <c:v>-0.28245500000000001</c:v>
                </c:pt>
                <c:pt idx="1815">
                  <c:v>-0.28367100000000001</c:v>
                </c:pt>
                <c:pt idx="1816">
                  <c:v>-0.28487400000000002</c:v>
                </c:pt>
                <c:pt idx="1817">
                  <c:v>-0.28606300000000001</c:v>
                </c:pt>
                <c:pt idx="1818">
                  <c:v>-0.28723399999999999</c:v>
                </c:pt>
                <c:pt idx="1819">
                  <c:v>-0.28838399999999997</c:v>
                </c:pt>
                <c:pt idx="1820">
                  <c:v>-0.28951199999999999</c:v>
                </c:pt>
                <c:pt idx="1821">
                  <c:v>-0.29061100000000001</c:v>
                </c:pt>
                <c:pt idx="1822">
                  <c:v>-0.29167599999999999</c:v>
                </c:pt>
                <c:pt idx="1823">
                  <c:v>-0.29270299999999999</c:v>
                </c:pt>
                <c:pt idx="1824">
                  <c:v>-0.293684</c:v>
                </c:pt>
                <c:pt idx="1825">
                  <c:v>-0.29461700000000002</c:v>
                </c:pt>
                <c:pt idx="1826">
                  <c:v>-0.29549900000000001</c:v>
                </c:pt>
                <c:pt idx="1827">
                  <c:v>-0.29632700000000001</c:v>
                </c:pt>
                <c:pt idx="1828">
                  <c:v>-0.29709799999999997</c:v>
                </c:pt>
                <c:pt idx="1829">
                  <c:v>-0.29781299999999999</c:v>
                </c:pt>
                <c:pt idx="1830">
                  <c:v>-0.29847099999999999</c:v>
                </c:pt>
                <c:pt idx="1831">
                  <c:v>-0.29908000000000001</c:v>
                </c:pt>
                <c:pt idx="1832">
                  <c:v>-0.29964400000000002</c:v>
                </c:pt>
                <c:pt idx="1833">
                  <c:v>-0.30017300000000002</c:v>
                </c:pt>
                <c:pt idx="1834">
                  <c:v>-0.300703</c:v>
                </c:pt>
                <c:pt idx="1835">
                  <c:v>-0.30123899999999998</c:v>
                </c:pt>
                <c:pt idx="1836">
                  <c:v>-0.30177500000000002</c:v>
                </c:pt>
                <c:pt idx="1837">
                  <c:v>-0.302313</c:v>
                </c:pt>
                <c:pt idx="1838">
                  <c:v>-0.30285699999999999</c:v>
                </c:pt>
                <c:pt idx="1839">
                  <c:v>-0.30340699999999998</c:v>
                </c:pt>
                <c:pt idx="1840">
                  <c:v>-0.30395800000000001</c:v>
                </c:pt>
                <c:pt idx="1841">
                  <c:v>-0.30451099999999998</c:v>
                </c:pt>
                <c:pt idx="1842">
                  <c:v>-0.30506800000000001</c:v>
                </c:pt>
                <c:pt idx="1843">
                  <c:v>-0.30562699999999998</c:v>
                </c:pt>
                <c:pt idx="1844">
                  <c:v>-0.30618899999999999</c:v>
                </c:pt>
                <c:pt idx="1845">
                  <c:v>-0.306755</c:v>
                </c:pt>
                <c:pt idx="1846">
                  <c:v>-0.30732399999999999</c:v>
                </c:pt>
                <c:pt idx="1847">
                  <c:v>-0.30788700000000002</c:v>
                </c:pt>
                <c:pt idx="1848">
                  <c:v>-0.30843999999999999</c:v>
                </c:pt>
                <c:pt idx="1849">
                  <c:v>-0.30897999999999998</c:v>
                </c:pt>
                <c:pt idx="1850">
                  <c:v>-0.30949700000000002</c:v>
                </c:pt>
                <c:pt idx="1851">
                  <c:v>-0.30998700000000001</c:v>
                </c:pt>
                <c:pt idx="1852">
                  <c:v>-0.31043799999999999</c:v>
                </c:pt>
                <c:pt idx="1853">
                  <c:v>-0.31085000000000002</c:v>
                </c:pt>
                <c:pt idx="1854">
                  <c:v>-0.31122899999999998</c:v>
                </c:pt>
                <c:pt idx="1855">
                  <c:v>-0.31159100000000001</c:v>
                </c:pt>
                <c:pt idx="1856">
                  <c:v>-0.31194899999999998</c:v>
                </c:pt>
                <c:pt idx="1857">
                  <c:v>-0.312301</c:v>
                </c:pt>
                <c:pt idx="1858">
                  <c:v>-0.312639</c:v>
                </c:pt>
                <c:pt idx="1859">
                  <c:v>-0.31295099999999998</c:v>
                </c:pt>
                <c:pt idx="1860">
                  <c:v>-0.31324099999999999</c:v>
                </c:pt>
                <c:pt idx="1861">
                  <c:v>-0.31350299999999998</c:v>
                </c:pt>
                <c:pt idx="1862">
                  <c:v>-0.31373299999999998</c:v>
                </c:pt>
                <c:pt idx="1863">
                  <c:v>-0.31392599999999998</c:v>
                </c:pt>
                <c:pt idx="1864">
                  <c:v>-0.31408199999999997</c:v>
                </c:pt>
                <c:pt idx="1865">
                  <c:v>-0.31420599999999999</c:v>
                </c:pt>
                <c:pt idx="1866">
                  <c:v>-0.31430000000000002</c:v>
                </c:pt>
                <c:pt idx="1867">
                  <c:v>-0.31436799999999998</c:v>
                </c:pt>
                <c:pt idx="1868">
                  <c:v>-0.31441400000000003</c:v>
                </c:pt>
                <c:pt idx="1869">
                  <c:v>-0.31444299999999997</c:v>
                </c:pt>
                <c:pt idx="1870">
                  <c:v>-0.31445899999999999</c:v>
                </c:pt>
                <c:pt idx="1871">
                  <c:v>-0.314469</c:v>
                </c:pt>
                <c:pt idx="1872">
                  <c:v>-0.31447399999999998</c:v>
                </c:pt>
                <c:pt idx="1873">
                  <c:v>-0.31447900000000001</c:v>
                </c:pt>
                <c:pt idx="1874">
                  <c:v>-0.31448700000000002</c:v>
                </c:pt>
                <c:pt idx="1875">
                  <c:v>-0.31450299999999998</c:v>
                </c:pt>
                <c:pt idx="1876">
                  <c:v>-0.31452999999999998</c:v>
                </c:pt>
                <c:pt idx="1877">
                  <c:v>-0.31457000000000002</c:v>
                </c:pt>
                <c:pt idx="1878">
                  <c:v>-0.31462699999999999</c:v>
                </c:pt>
                <c:pt idx="1879">
                  <c:v>-0.31469900000000001</c:v>
                </c:pt>
                <c:pt idx="1880">
                  <c:v>-0.31479299999999999</c:v>
                </c:pt>
                <c:pt idx="1881">
                  <c:v>-0.314911</c:v>
                </c:pt>
                <c:pt idx="1882">
                  <c:v>-0.315056</c:v>
                </c:pt>
                <c:pt idx="1883">
                  <c:v>-0.31523600000000002</c:v>
                </c:pt>
                <c:pt idx="1884">
                  <c:v>-0.31545400000000001</c:v>
                </c:pt>
                <c:pt idx="1885">
                  <c:v>-0.31571199999999999</c:v>
                </c:pt>
                <c:pt idx="1886">
                  <c:v>-0.31601299999999999</c:v>
                </c:pt>
                <c:pt idx="1887">
                  <c:v>-0.31635799999999997</c:v>
                </c:pt>
                <c:pt idx="1888">
                  <c:v>-0.31674400000000003</c:v>
                </c:pt>
                <c:pt idx="1889">
                  <c:v>-0.31716899999999998</c:v>
                </c:pt>
                <c:pt idx="1890">
                  <c:v>-0.317635</c:v>
                </c:pt>
                <c:pt idx="1891">
                  <c:v>-0.31814100000000001</c:v>
                </c:pt>
                <c:pt idx="1892">
                  <c:v>-0.31868000000000002</c:v>
                </c:pt>
                <c:pt idx="1893">
                  <c:v>-0.31924799999999998</c:v>
                </c:pt>
                <c:pt idx="1894">
                  <c:v>-0.31983699999999998</c:v>
                </c:pt>
                <c:pt idx="1895">
                  <c:v>-0.32044</c:v>
                </c:pt>
                <c:pt idx="1896">
                  <c:v>-0.321073</c:v>
                </c:pt>
                <c:pt idx="1897">
                  <c:v>-0.32172099999999998</c:v>
                </c:pt>
                <c:pt idx="1898">
                  <c:v>-0.32236799999999999</c:v>
                </c:pt>
                <c:pt idx="1899">
                  <c:v>-0.323021</c:v>
                </c:pt>
                <c:pt idx="1900">
                  <c:v>-0.32367400000000002</c:v>
                </c:pt>
                <c:pt idx="1901">
                  <c:v>-0.32432100000000003</c:v>
                </c:pt>
                <c:pt idx="1902">
                  <c:v>-0.32496399999999998</c:v>
                </c:pt>
                <c:pt idx="1903">
                  <c:v>-0.325604</c:v>
                </c:pt>
                <c:pt idx="1904">
                  <c:v>-0.32624199999999998</c:v>
                </c:pt>
                <c:pt idx="1905">
                  <c:v>-0.326878</c:v>
                </c:pt>
                <c:pt idx="1906">
                  <c:v>-0.32751400000000003</c:v>
                </c:pt>
                <c:pt idx="1907">
                  <c:v>-0.328148</c:v>
                </c:pt>
                <c:pt idx="1908">
                  <c:v>-0.32878099999999999</c:v>
                </c:pt>
                <c:pt idx="1909">
                  <c:v>-0.32941199999999998</c:v>
                </c:pt>
                <c:pt idx="1910">
                  <c:v>-0.33004299999999998</c:v>
                </c:pt>
                <c:pt idx="1911">
                  <c:v>-0.33067099999999999</c:v>
                </c:pt>
                <c:pt idx="1912">
                  <c:v>-0.33129500000000001</c:v>
                </c:pt>
                <c:pt idx="1913">
                  <c:v>-0.33129500000000001</c:v>
                </c:pt>
                <c:pt idx="1914">
                  <c:v>-0.33129599999999998</c:v>
                </c:pt>
                <c:pt idx="1915">
                  <c:v>-0.33129799999999998</c:v>
                </c:pt>
                <c:pt idx="1916">
                  <c:v>-0.33130100000000001</c:v>
                </c:pt>
                <c:pt idx="1917">
                  <c:v>-0.33130599999999999</c:v>
                </c:pt>
                <c:pt idx="1918">
                  <c:v>-0.331314</c:v>
                </c:pt>
                <c:pt idx="1919">
                  <c:v>-0.33132800000000001</c:v>
                </c:pt>
                <c:pt idx="1920">
                  <c:v>-0.33135199999999998</c:v>
                </c:pt>
                <c:pt idx="1921">
                  <c:v>-0.33139400000000002</c:v>
                </c:pt>
                <c:pt idx="1922">
                  <c:v>-0.33146199999999998</c:v>
                </c:pt>
                <c:pt idx="1923">
                  <c:v>-0.33156000000000002</c:v>
                </c:pt>
                <c:pt idx="1924">
                  <c:v>-0.33169700000000002</c:v>
                </c:pt>
                <c:pt idx="1925">
                  <c:v>-0.33187899999999998</c:v>
                </c:pt>
                <c:pt idx="1926">
                  <c:v>-0.33211099999999999</c:v>
                </c:pt>
                <c:pt idx="1927">
                  <c:v>-0.332401</c:v>
                </c:pt>
                <c:pt idx="1928">
                  <c:v>-0.33275399999999999</c:v>
                </c:pt>
                <c:pt idx="1929">
                  <c:v>-0.33317400000000003</c:v>
                </c:pt>
                <c:pt idx="1930">
                  <c:v>-0.33366299999999999</c:v>
                </c:pt>
                <c:pt idx="1931">
                  <c:v>-0.33422099999999999</c:v>
                </c:pt>
                <c:pt idx="1932">
                  <c:v>-0.33484900000000001</c:v>
                </c:pt>
                <c:pt idx="1933">
                  <c:v>-0.33554400000000001</c:v>
                </c:pt>
                <c:pt idx="1934">
                  <c:v>-0.33629900000000001</c:v>
                </c:pt>
                <c:pt idx="1935">
                  <c:v>-0.33711400000000002</c:v>
                </c:pt>
                <c:pt idx="1936">
                  <c:v>-0.33798</c:v>
                </c:pt>
                <c:pt idx="1937">
                  <c:v>-0.33889000000000002</c:v>
                </c:pt>
                <c:pt idx="1938">
                  <c:v>-0.339835</c:v>
                </c:pt>
                <c:pt idx="1939">
                  <c:v>-0.34080199999999999</c:v>
                </c:pt>
                <c:pt idx="1940">
                  <c:v>-0.341777</c:v>
                </c:pt>
                <c:pt idx="1941">
                  <c:v>-0.34301999999999999</c:v>
                </c:pt>
                <c:pt idx="1942">
                  <c:v>-0.34425099999999997</c:v>
                </c:pt>
                <c:pt idx="1943">
                  <c:v>-0.345468</c:v>
                </c:pt>
                <c:pt idx="1944">
                  <c:v>-0.346669</c:v>
                </c:pt>
                <c:pt idx="1945">
                  <c:v>-0.34784799999999999</c:v>
                </c:pt>
                <c:pt idx="1946">
                  <c:v>-0.34900100000000001</c:v>
                </c:pt>
                <c:pt idx="1947">
                  <c:v>-0.35012500000000002</c:v>
                </c:pt>
                <c:pt idx="1948">
                  <c:v>-0.35121999999999998</c:v>
                </c:pt>
                <c:pt idx="1949">
                  <c:v>-0.35228900000000002</c:v>
                </c:pt>
                <c:pt idx="1950">
                  <c:v>-0.35333300000000001</c:v>
                </c:pt>
                <c:pt idx="1951">
                  <c:v>-0.35435100000000003</c:v>
                </c:pt>
                <c:pt idx="1952">
                  <c:v>-0.35535099999999997</c:v>
                </c:pt>
                <c:pt idx="1953">
                  <c:v>-0.35633599999999999</c:v>
                </c:pt>
                <c:pt idx="1954">
                  <c:v>-0.35730600000000001</c:v>
                </c:pt>
                <c:pt idx="1955">
                  <c:v>-0.35826000000000002</c:v>
                </c:pt>
                <c:pt idx="1956">
                  <c:v>-0.35919400000000001</c:v>
                </c:pt>
                <c:pt idx="1957">
                  <c:v>-0.36010799999999998</c:v>
                </c:pt>
                <c:pt idx="1958">
                  <c:v>-0.36099999999999999</c:v>
                </c:pt>
                <c:pt idx="1959">
                  <c:v>-0.36186299999999999</c:v>
                </c:pt>
                <c:pt idx="1960">
                  <c:v>-0.36269600000000002</c:v>
                </c:pt>
                <c:pt idx="1961">
                  <c:v>-0.36350300000000002</c:v>
                </c:pt>
                <c:pt idx="1962">
                  <c:v>-0.36429800000000001</c:v>
                </c:pt>
                <c:pt idx="1963">
                  <c:v>-0.36509799999999998</c:v>
                </c:pt>
                <c:pt idx="1964">
                  <c:v>-0.36590099999999998</c:v>
                </c:pt>
                <c:pt idx="1965">
                  <c:v>-0.36671500000000001</c:v>
                </c:pt>
                <c:pt idx="1966">
                  <c:v>-0.367537</c:v>
                </c:pt>
                <c:pt idx="1967">
                  <c:v>-0.36836200000000002</c:v>
                </c:pt>
                <c:pt idx="1968">
                  <c:v>-0.36919200000000002</c:v>
                </c:pt>
                <c:pt idx="1969">
                  <c:v>-0.37002200000000002</c:v>
                </c:pt>
                <c:pt idx="1970">
                  <c:v>-0.37085299999999999</c:v>
                </c:pt>
                <c:pt idx="1971">
                  <c:v>-0.37168600000000002</c:v>
                </c:pt>
                <c:pt idx="1972">
                  <c:v>-0.37252000000000002</c:v>
                </c:pt>
                <c:pt idx="1973">
                  <c:v>-0.37335800000000002</c:v>
                </c:pt>
                <c:pt idx="1974">
                  <c:v>-0.374195</c:v>
                </c:pt>
                <c:pt idx="1975">
                  <c:v>-0.37503199999999998</c:v>
                </c:pt>
                <c:pt idx="1976">
                  <c:v>-0.37586900000000001</c:v>
                </c:pt>
                <c:pt idx="1977">
                  <c:v>-0.37670300000000001</c:v>
                </c:pt>
                <c:pt idx="1978">
                  <c:v>-0.37753500000000001</c:v>
                </c:pt>
                <c:pt idx="1979">
                  <c:v>-0.37753500000000001</c:v>
                </c:pt>
                <c:pt idx="1980">
                  <c:v>-0.37753500000000001</c:v>
                </c:pt>
                <c:pt idx="1981">
                  <c:v>-0.37753500000000001</c:v>
                </c:pt>
                <c:pt idx="1982">
                  <c:v>-0.37753500000000001</c:v>
                </c:pt>
                <c:pt idx="1983">
                  <c:v>-0.37753500000000001</c:v>
                </c:pt>
                <c:pt idx="1984">
                  <c:v>-0.37753500000000001</c:v>
                </c:pt>
                <c:pt idx="1985">
                  <c:v>-0.37753500000000001</c:v>
                </c:pt>
                <c:pt idx="1986">
                  <c:v>-0.37753500000000001</c:v>
                </c:pt>
                <c:pt idx="1987">
                  <c:v>-0.37753500000000001</c:v>
                </c:pt>
                <c:pt idx="1988">
                  <c:v>-0.37753500000000001</c:v>
                </c:pt>
                <c:pt idx="1989">
                  <c:v>-0.37753500000000001</c:v>
                </c:pt>
                <c:pt idx="1990">
                  <c:v>-0.37753500000000001</c:v>
                </c:pt>
                <c:pt idx="1991">
                  <c:v>-0.37753500000000001</c:v>
                </c:pt>
                <c:pt idx="1992">
                  <c:v>-0.37753500000000001</c:v>
                </c:pt>
                <c:pt idx="1993">
                  <c:v>-0.37753500000000001</c:v>
                </c:pt>
                <c:pt idx="1994">
                  <c:v>-0.37753500000000001</c:v>
                </c:pt>
                <c:pt idx="1995">
                  <c:v>-0.37753500000000001</c:v>
                </c:pt>
                <c:pt idx="1996">
                  <c:v>-0.37753500000000001</c:v>
                </c:pt>
                <c:pt idx="1997">
                  <c:v>-0.37753500000000001</c:v>
                </c:pt>
                <c:pt idx="1998">
                  <c:v>-0.37753500000000001</c:v>
                </c:pt>
                <c:pt idx="1999">
                  <c:v>-0.37753500000000001</c:v>
                </c:pt>
                <c:pt idx="2000">
                  <c:v>-0.37753500000000001</c:v>
                </c:pt>
                <c:pt idx="2001">
                  <c:v>-0.37753500000000001</c:v>
                </c:pt>
                <c:pt idx="2002">
                  <c:v>-0.37753500000000001</c:v>
                </c:pt>
                <c:pt idx="2003">
                  <c:v>-0.37753500000000001</c:v>
                </c:pt>
                <c:pt idx="2004">
                  <c:v>-0.37753500000000001</c:v>
                </c:pt>
                <c:pt idx="2005">
                  <c:v>-0.37753500000000001</c:v>
                </c:pt>
                <c:pt idx="2006">
                  <c:v>-0.37753500000000001</c:v>
                </c:pt>
                <c:pt idx="2007">
                  <c:v>-0.37753500000000001</c:v>
                </c:pt>
                <c:pt idx="2008">
                  <c:v>-0.37753500000000001</c:v>
                </c:pt>
                <c:pt idx="2009">
                  <c:v>-0.37753500000000001</c:v>
                </c:pt>
                <c:pt idx="2010">
                  <c:v>-0.37753500000000001</c:v>
                </c:pt>
                <c:pt idx="2011">
                  <c:v>-0.37753500000000001</c:v>
                </c:pt>
                <c:pt idx="2012">
                  <c:v>-0.37753500000000001</c:v>
                </c:pt>
                <c:pt idx="2013">
                  <c:v>-0.37753500000000001</c:v>
                </c:pt>
                <c:pt idx="2014">
                  <c:v>-0.37753500000000001</c:v>
                </c:pt>
                <c:pt idx="2015">
                  <c:v>-0.37753500000000001</c:v>
                </c:pt>
                <c:pt idx="2016">
                  <c:v>-0.37753500000000001</c:v>
                </c:pt>
                <c:pt idx="2017">
                  <c:v>-0.37753500000000001</c:v>
                </c:pt>
                <c:pt idx="2018">
                  <c:v>-0.37753500000000001</c:v>
                </c:pt>
                <c:pt idx="2019">
                  <c:v>-0.37753500000000001</c:v>
                </c:pt>
                <c:pt idx="2020">
                  <c:v>-0.37753500000000001</c:v>
                </c:pt>
                <c:pt idx="2021">
                  <c:v>-0.37753500000000001</c:v>
                </c:pt>
                <c:pt idx="2022">
                  <c:v>-0.37753500000000001</c:v>
                </c:pt>
                <c:pt idx="2023">
                  <c:v>-0.37753500000000001</c:v>
                </c:pt>
                <c:pt idx="2024">
                  <c:v>-0.37753500000000001</c:v>
                </c:pt>
                <c:pt idx="2025">
                  <c:v>-0.37753500000000001</c:v>
                </c:pt>
                <c:pt idx="2026">
                  <c:v>-0.37753500000000001</c:v>
                </c:pt>
                <c:pt idx="2027">
                  <c:v>-0.37753500000000001</c:v>
                </c:pt>
                <c:pt idx="2028">
                  <c:v>-0.37753500000000001</c:v>
                </c:pt>
                <c:pt idx="2029">
                  <c:v>-0.37753500000000001</c:v>
                </c:pt>
                <c:pt idx="2030">
                  <c:v>-0.37753500000000001</c:v>
                </c:pt>
                <c:pt idx="2031">
                  <c:v>-0.37753500000000001</c:v>
                </c:pt>
                <c:pt idx="2032">
                  <c:v>-0.37753500000000001</c:v>
                </c:pt>
                <c:pt idx="2033">
                  <c:v>-0.37753500000000001</c:v>
                </c:pt>
                <c:pt idx="2034">
                  <c:v>-0.37753500000000001</c:v>
                </c:pt>
                <c:pt idx="2035">
                  <c:v>-0.37753500000000001</c:v>
                </c:pt>
                <c:pt idx="2036">
                  <c:v>-0.37753500000000001</c:v>
                </c:pt>
                <c:pt idx="2037">
                  <c:v>-0.37753500000000001</c:v>
                </c:pt>
                <c:pt idx="2038">
                  <c:v>-0.37753500000000001</c:v>
                </c:pt>
                <c:pt idx="2039">
                  <c:v>-0.37753500000000001</c:v>
                </c:pt>
                <c:pt idx="2040">
                  <c:v>-0.37753500000000001</c:v>
                </c:pt>
                <c:pt idx="2041">
                  <c:v>-0.37753500000000001</c:v>
                </c:pt>
                <c:pt idx="2042">
                  <c:v>-0.37753500000000001</c:v>
                </c:pt>
                <c:pt idx="2043">
                  <c:v>-0.37753500000000001</c:v>
                </c:pt>
                <c:pt idx="2044">
                  <c:v>-0.37753500000000001</c:v>
                </c:pt>
                <c:pt idx="2045">
                  <c:v>-0.37753500000000001</c:v>
                </c:pt>
                <c:pt idx="2046">
                  <c:v>-0.37753500000000001</c:v>
                </c:pt>
                <c:pt idx="2047">
                  <c:v>-0.37753500000000001</c:v>
                </c:pt>
                <c:pt idx="2048">
                  <c:v>-0.37753500000000001</c:v>
                </c:pt>
                <c:pt idx="2049">
                  <c:v>-0.37753500000000001</c:v>
                </c:pt>
                <c:pt idx="2050">
                  <c:v>-0.37753500000000001</c:v>
                </c:pt>
                <c:pt idx="2051">
                  <c:v>-0.37753500000000001</c:v>
                </c:pt>
                <c:pt idx="2052">
                  <c:v>-0.37753500000000001</c:v>
                </c:pt>
                <c:pt idx="2053">
                  <c:v>-0.37753500000000001</c:v>
                </c:pt>
                <c:pt idx="2054">
                  <c:v>-0.37753500000000001</c:v>
                </c:pt>
                <c:pt idx="2055">
                  <c:v>-0.37753500000000001</c:v>
                </c:pt>
                <c:pt idx="2056">
                  <c:v>-0.37753500000000001</c:v>
                </c:pt>
                <c:pt idx="2057">
                  <c:v>-0.37753500000000001</c:v>
                </c:pt>
                <c:pt idx="2058">
                  <c:v>-0.37753500000000001</c:v>
                </c:pt>
                <c:pt idx="2059">
                  <c:v>-0.37753500000000001</c:v>
                </c:pt>
                <c:pt idx="2060">
                  <c:v>-0.37753500000000001</c:v>
                </c:pt>
                <c:pt idx="2061">
                  <c:v>-0.37753500000000001</c:v>
                </c:pt>
                <c:pt idx="2062">
                  <c:v>-0.37753500000000001</c:v>
                </c:pt>
                <c:pt idx="2063">
                  <c:v>-0.37753500000000001</c:v>
                </c:pt>
                <c:pt idx="2064">
                  <c:v>-0.37753500000000001</c:v>
                </c:pt>
                <c:pt idx="2065">
                  <c:v>-0.37753500000000001</c:v>
                </c:pt>
                <c:pt idx="2066">
                  <c:v>-0.37753500000000001</c:v>
                </c:pt>
                <c:pt idx="2067">
                  <c:v>-0.37753500000000001</c:v>
                </c:pt>
                <c:pt idx="2068">
                  <c:v>-0.37753500000000001</c:v>
                </c:pt>
                <c:pt idx="2069">
                  <c:v>-0.37753500000000001</c:v>
                </c:pt>
                <c:pt idx="2070">
                  <c:v>-0.37753500000000001</c:v>
                </c:pt>
                <c:pt idx="2071">
                  <c:v>-0.37753500000000001</c:v>
                </c:pt>
                <c:pt idx="2072">
                  <c:v>-0.37753500000000001</c:v>
                </c:pt>
                <c:pt idx="2073">
                  <c:v>-0.37753500000000001</c:v>
                </c:pt>
                <c:pt idx="2074">
                  <c:v>-0.37753500000000001</c:v>
                </c:pt>
                <c:pt idx="2075">
                  <c:v>-0.37753500000000001</c:v>
                </c:pt>
                <c:pt idx="2076">
                  <c:v>-0.37753500000000001</c:v>
                </c:pt>
                <c:pt idx="2077">
                  <c:v>-0.37753500000000001</c:v>
                </c:pt>
                <c:pt idx="2078">
                  <c:v>-0.37753500000000001</c:v>
                </c:pt>
                <c:pt idx="2079">
                  <c:v>-0.37753500000000001</c:v>
                </c:pt>
                <c:pt idx="2080">
                  <c:v>-0.37753500000000001</c:v>
                </c:pt>
                <c:pt idx="2081">
                  <c:v>-0.37753500000000001</c:v>
                </c:pt>
                <c:pt idx="2082">
                  <c:v>-0.37753500000000001</c:v>
                </c:pt>
                <c:pt idx="2083">
                  <c:v>-0.37753500000000001</c:v>
                </c:pt>
                <c:pt idx="2084">
                  <c:v>-0.37753500000000001</c:v>
                </c:pt>
                <c:pt idx="2085">
                  <c:v>-0.37753500000000001</c:v>
                </c:pt>
                <c:pt idx="2086">
                  <c:v>-0.37753500000000001</c:v>
                </c:pt>
                <c:pt idx="2087">
                  <c:v>-0.37753500000000001</c:v>
                </c:pt>
                <c:pt idx="2088">
                  <c:v>-0.37753500000000001</c:v>
                </c:pt>
                <c:pt idx="2089">
                  <c:v>-0.37753500000000001</c:v>
                </c:pt>
                <c:pt idx="2090">
                  <c:v>-0.37753500000000001</c:v>
                </c:pt>
                <c:pt idx="2091">
                  <c:v>-0.37753500000000001</c:v>
                </c:pt>
                <c:pt idx="2092">
                  <c:v>-0.37753500000000001</c:v>
                </c:pt>
                <c:pt idx="2093">
                  <c:v>-0.37753500000000001</c:v>
                </c:pt>
                <c:pt idx="2094">
                  <c:v>-0.37753500000000001</c:v>
                </c:pt>
                <c:pt idx="2095">
                  <c:v>-0.37753500000000001</c:v>
                </c:pt>
                <c:pt idx="2096">
                  <c:v>-0.37753500000000001</c:v>
                </c:pt>
                <c:pt idx="2097">
                  <c:v>-0.37753500000000001</c:v>
                </c:pt>
                <c:pt idx="2098">
                  <c:v>-0.37753500000000001</c:v>
                </c:pt>
                <c:pt idx="2099">
                  <c:v>-0.37753500000000001</c:v>
                </c:pt>
                <c:pt idx="2100">
                  <c:v>-0.37753500000000001</c:v>
                </c:pt>
                <c:pt idx="2101">
                  <c:v>-0.37753500000000001</c:v>
                </c:pt>
                <c:pt idx="2102">
                  <c:v>-0.37753500000000001</c:v>
                </c:pt>
                <c:pt idx="2103">
                  <c:v>-0.37753500000000001</c:v>
                </c:pt>
                <c:pt idx="2104">
                  <c:v>-0.37753500000000001</c:v>
                </c:pt>
                <c:pt idx="2105">
                  <c:v>-0.37753500000000001</c:v>
                </c:pt>
                <c:pt idx="2106">
                  <c:v>-0.37753500000000001</c:v>
                </c:pt>
                <c:pt idx="2107">
                  <c:v>-0.37753500000000001</c:v>
                </c:pt>
                <c:pt idx="2108">
                  <c:v>-0.37753500000000001</c:v>
                </c:pt>
                <c:pt idx="2109">
                  <c:v>-0.37753500000000001</c:v>
                </c:pt>
                <c:pt idx="2110">
                  <c:v>-0.37753500000000001</c:v>
                </c:pt>
                <c:pt idx="2111">
                  <c:v>-0.37753500000000001</c:v>
                </c:pt>
                <c:pt idx="2112">
                  <c:v>-0.37753500000000001</c:v>
                </c:pt>
                <c:pt idx="2113">
                  <c:v>-0.37753500000000001</c:v>
                </c:pt>
                <c:pt idx="2114">
                  <c:v>-0.37753500000000001</c:v>
                </c:pt>
                <c:pt idx="2115">
                  <c:v>-0.37753500000000001</c:v>
                </c:pt>
                <c:pt idx="2116">
                  <c:v>-0.37753500000000001</c:v>
                </c:pt>
                <c:pt idx="2117">
                  <c:v>-0.37753500000000001</c:v>
                </c:pt>
                <c:pt idx="2118">
                  <c:v>-0.37753500000000001</c:v>
                </c:pt>
                <c:pt idx="2119">
                  <c:v>-0.37753500000000001</c:v>
                </c:pt>
                <c:pt idx="2120">
                  <c:v>-0.37753500000000001</c:v>
                </c:pt>
                <c:pt idx="2121">
                  <c:v>-0.37753500000000001</c:v>
                </c:pt>
                <c:pt idx="2122">
                  <c:v>-0.37753500000000001</c:v>
                </c:pt>
                <c:pt idx="2123">
                  <c:v>-0.37753500000000001</c:v>
                </c:pt>
                <c:pt idx="2124">
                  <c:v>-0.37753500000000001</c:v>
                </c:pt>
                <c:pt idx="2125">
                  <c:v>-0.37753500000000001</c:v>
                </c:pt>
                <c:pt idx="2126">
                  <c:v>-0.37753500000000001</c:v>
                </c:pt>
                <c:pt idx="2127">
                  <c:v>-0.37753500000000001</c:v>
                </c:pt>
                <c:pt idx="2128">
                  <c:v>-0.37753500000000001</c:v>
                </c:pt>
                <c:pt idx="2129">
                  <c:v>-0.37753500000000001</c:v>
                </c:pt>
              </c:numCache>
            </c:numRef>
          </c:xVal>
          <c:yVal>
            <c:numRef>
              <c:f>'1006dorsal_100Hz_2 leisurely WI'!$M$2:$M$2131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1.8149E-6</c:v>
                </c:pt>
                <c:pt idx="93" formatCode="0.00E+00">
                  <c:v>9.0535999999999992E-6</c:v>
                </c:pt>
                <c:pt idx="94" formatCode="0.00E+00">
                  <c:v>2.5540500000000001E-5</c:v>
                </c:pt>
                <c:pt idx="95" formatCode="0.00E+00">
                  <c:v>5.5733399999999997E-5</c:v>
                </c:pt>
                <c:pt idx="96">
                  <c:v>1.0562599999999999E-4</c:v>
                </c:pt>
                <c:pt idx="97">
                  <c:v>1.8337E-4</c:v>
                </c:pt>
                <c:pt idx="98">
                  <c:v>2.97733E-4</c:v>
                </c:pt>
                <c:pt idx="99">
                  <c:v>4.5898800000000002E-4</c:v>
                </c:pt>
                <c:pt idx="100">
                  <c:v>6.8144199999999999E-4</c:v>
                </c:pt>
                <c:pt idx="101">
                  <c:v>9.903519999999999E-4</c:v>
                </c:pt>
                <c:pt idx="102">
                  <c:v>1.42863E-3</c:v>
                </c:pt>
                <c:pt idx="103">
                  <c:v>2.0410099999999998E-3</c:v>
                </c:pt>
                <c:pt idx="104">
                  <c:v>2.8522199999999999E-3</c:v>
                </c:pt>
                <c:pt idx="105">
                  <c:v>3.8656099999999998E-3</c:v>
                </c:pt>
                <c:pt idx="106">
                  <c:v>5.0752999999999996E-3</c:v>
                </c:pt>
                <c:pt idx="107">
                  <c:v>6.4774200000000002E-3</c:v>
                </c:pt>
                <c:pt idx="108">
                  <c:v>8.0728099999999997E-3</c:v>
                </c:pt>
                <c:pt idx="109">
                  <c:v>9.8624200000000002E-3</c:v>
                </c:pt>
                <c:pt idx="110">
                  <c:v>1.1842E-2</c:v>
                </c:pt>
                <c:pt idx="111">
                  <c:v>1.40009E-2</c:v>
                </c:pt>
                <c:pt idx="112">
                  <c:v>1.6325900000000001E-2</c:v>
                </c:pt>
                <c:pt idx="113">
                  <c:v>1.8803899999999998E-2</c:v>
                </c:pt>
                <c:pt idx="114">
                  <c:v>2.1422900000000002E-2</c:v>
                </c:pt>
                <c:pt idx="115">
                  <c:v>2.4170899999999999E-2</c:v>
                </c:pt>
                <c:pt idx="116">
                  <c:v>2.7033000000000001E-2</c:v>
                </c:pt>
                <c:pt idx="117">
                  <c:v>2.9990699999999999E-2</c:v>
                </c:pt>
                <c:pt idx="118">
                  <c:v>3.3022999999999997E-2</c:v>
                </c:pt>
                <c:pt idx="119">
                  <c:v>3.6108599999999998E-2</c:v>
                </c:pt>
                <c:pt idx="120">
                  <c:v>3.9227400000000003E-2</c:v>
                </c:pt>
                <c:pt idx="121">
                  <c:v>4.2360599999999998E-2</c:v>
                </c:pt>
                <c:pt idx="122">
                  <c:v>4.6273500000000002E-2</c:v>
                </c:pt>
                <c:pt idx="123">
                  <c:v>5.0186599999999998E-2</c:v>
                </c:pt>
                <c:pt idx="124">
                  <c:v>5.4099899999999999E-2</c:v>
                </c:pt>
                <c:pt idx="125">
                  <c:v>5.8013599999999999E-2</c:v>
                </c:pt>
                <c:pt idx="126">
                  <c:v>6.1927900000000001E-2</c:v>
                </c:pt>
                <c:pt idx="127">
                  <c:v>6.5842999999999999E-2</c:v>
                </c:pt>
                <c:pt idx="128">
                  <c:v>6.9759199999999993E-2</c:v>
                </c:pt>
                <c:pt idx="129">
                  <c:v>7.3676199999999997E-2</c:v>
                </c:pt>
                <c:pt idx="130">
                  <c:v>7.7594399999999994E-2</c:v>
                </c:pt>
                <c:pt idx="131">
                  <c:v>8.1513799999999997E-2</c:v>
                </c:pt>
                <c:pt idx="132">
                  <c:v>8.5434499999999997E-2</c:v>
                </c:pt>
                <c:pt idx="133">
                  <c:v>8.9356699999999997E-2</c:v>
                </c:pt>
                <c:pt idx="134">
                  <c:v>9.3280500000000002E-2</c:v>
                </c:pt>
                <c:pt idx="135">
                  <c:v>9.7205899999999998E-2</c:v>
                </c:pt>
                <c:pt idx="136">
                  <c:v>0.101133</c:v>
                </c:pt>
                <c:pt idx="137">
                  <c:v>0.105061</c:v>
                </c:pt>
                <c:pt idx="138">
                  <c:v>0.10899</c:v>
                </c:pt>
                <c:pt idx="139">
                  <c:v>0.11292000000000001</c:v>
                </c:pt>
                <c:pt idx="140">
                  <c:v>0.116851</c:v>
                </c:pt>
                <c:pt idx="141">
                  <c:v>0.120783</c:v>
                </c:pt>
                <c:pt idx="142">
                  <c:v>0.12471500000000001</c:v>
                </c:pt>
                <c:pt idx="143">
                  <c:v>0.12864800000000001</c:v>
                </c:pt>
                <c:pt idx="144">
                  <c:v>0.132581</c:v>
                </c:pt>
                <c:pt idx="145">
                  <c:v>0.136514</c:v>
                </c:pt>
                <c:pt idx="146">
                  <c:v>0.14044599999999999</c:v>
                </c:pt>
                <c:pt idx="147">
                  <c:v>0.14437900000000001</c:v>
                </c:pt>
                <c:pt idx="148">
                  <c:v>0.148312</c:v>
                </c:pt>
                <c:pt idx="149">
                  <c:v>0.15224499999999999</c:v>
                </c:pt>
                <c:pt idx="150">
                  <c:v>0.15617700000000001</c:v>
                </c:pt>
                <c:pt idx="151">
                  <c:v>0.16011</c:v>
                </c:pt>
                <c:pt idx="152">
                  <c:v>0.16404199999999999</c:v>
                </c:pt>
                <c:pt idx="153">
                  <c:v>0.16797500000000001</c:v>
                </c:pt>
                <c:pt idx="154">
                  <c:v>0.171907</c:v>
                </c:pt>
                <c:pt idx="155">
                  <c:v>0.175839</c:v>
                </c:pt>
                <c:pt idx="156">
                  <c:v>0.17977099999999999</c:v>
                </c:pt>
                <c:pt idx="157">
                  <c:v>0.18370300000000001</c:v>
                </c:pt>
                <c:pt idx="158">
                  <c:v>0.187635</c:v>
                </c:pt>
                <c:pt idx="159">
                  <c:v>0.187635</c:v>
                </c:pt>
                <c:pt idx="160">
                  <c:v>0.187635</c:v>
                </c:pt>
                <c:pt idx="161">
                  <c:v>0.187635</c:v>
                </c:pt>
                <c:pt idx="162">
                  <c:v>0.187635</c:v>
                </c:pt>
                <c:pt idx="163">
                  <c:v>0.187635</c:v>
                </c:pt>
                <c:pt idx="164">
                  <c:v>0.187636</c:v>
                </c:pt>
                <c:pt idx="165">
                  <c:v>0.187643</c:v>
                </c:pt>
                <c:pt idx="166">
                  <c:v>0.18767300000000001</c:v>
                </c:pt>
                <c:pt idx="167">
                  <c:v>0.18775</c:v>
                </c:pt>
                <c:pt idx="168">
                  <c:v>0.187917</c:v>
                </c:pt>
                <c:pt idx="169">
                  <c:v>0.188246</c:v>
                </c:pt>
                <c:pt idx="170">
                  <c:v>0.18881800000000001</c:v>
                </c:pt>
                <c:pt idx="171">
                  <c:v>0.18967500000000001</c:v>
                </c:pt>
                <c:pt idx="172">
                  <c:v>0.19081699999999999</c:v>
                </c:pt>
                <c:pt idx="173">
                  <c:v>0.19222700000000001</c:v>
                </c:pt>
                <c:pt idx="174">
                  <c:v>0.19389700000000001</c:v>
                </c:pt>
                <c:pt idx="175">
                  <c:v>0.195829</c:v>
                </c:pt>
                <c:pt idx="176">
                  <c:v>0.19802800000000001</c:v>
                </c:pt>
                <c:pt idx="177">
                  <c:v>0.200488</c:v>
                </c:pt>
                <c:pt idx="178">
                  <c:v>0.20319699999999999</c:v>
                </c:pt>
                <c:pt idx="179">
                  <c:v>0.20613899999999999</c:v>
                </c:pt>
                <c:pt idx="180">
                  <c:v>0.20929500000000001</c:v>
                </c:pt>
                <c:pt idx="181">
                  <c:v>0.212647</c:v>
                </c:pt>
                <c:pt idx="182">
                  <c:v>0.216169</c:v>
                </c:pt>
                <c:pt idx="183">
                  <c:v>0.219833</c:v>
                </c:pt>
                <c:pt idx="184">
                  <c:v>0.223605</c:v>
                </c:pt>
                <c:pt idx="185">
                  <c:v>0.22744800000000001</c:v>
                </c:pt>
                <c:pt idx="186">
                  <c:v>0.231326</c:v>
                </c:pt>
                <c:pt idx="187">
                  <c:v>0.23663100000000001</c:v>
                </c:pt>
                <c:pt idx="188">
                  <c:v>0.24193700000000001</c:v>
                </c:pt>
                <c:pt idx="189">
                  <c:v>0.24724399999999999</c:v>
                </c:pt>
                <c:pt idx="190">
                  <c:v>0.252552</c:v>
                </c:pt>
                <c:pt idx="191">
                  <c:v>0.25785999999999998</c:v>
                </c:pt>
                <c:pt idx="192">
                  <c:v>0.26316800000000001</c:v>
                </c:pt>
                <c:pt idx="193">
                  <c:v>0.26847799999999999</c:v>
                </c:pt>
                <c:pt idx="194">
                  <c:v>0.273787</c:v>
                </c:pt>
                <c:pt idx="195">
                  <c:v>0.27909699999999998</c:v>
                </c:pt>
                <c:pt idx="196">
                  <c:v>0.28440799999999999</c:v>
                </c:pt>
                <c:pt idx="197">
                  <c:v>0.28971799999999998</c:v>
                </c:pt>
                <c:pt idx="198">
                  <c:v>0.29502899999999999</c:v>
                </c:pt>
                <c:pt idx="199">
                  <c:v>0.30033900000000002</c:v>
                </c:pt>
                <c:pt idx="200">
                  <c:v>0.30564999999999998</c:v>
                </c:pt>
                <c:pt idx="201">
                  <c:v>0.31095899999999999</c:v>
                </c:pt>
                <c:pt idx="202">
                  <c:v>0.31626799999999999</c:v>
                </c:pt>
                <c:pt idx="203">
                  <c:v>0.32157599999999997</c:v>
                </c:pt>
                <c:pt idx="204">
                  <c:v>0.32688299999999998</c:v>
                </c:pt>
                <c:pt idx="205">
                  <c:v>0.33218900000000001</c:v>
                </c:pt>
                <c:pt idx="206">
                  <c:v>0.33749499999999999</c:v>
                </c:pt>
                <c:pt idx="207">
                  <c:v>0.34279999999999999</c:v>
                </c:pt>
                <c:pt idx="208">
                  <c:v>0.348103</c:v>
                </c:pt>
                <c:pt idx="209">
                  <c:v>0.353406</c:v>
                </c:pt>
                <c:pt idx="210">
                  <c:v>0.35870999999999997</c:v>
                </c:pt>
                <c:pt idx="211">
                  <c:v>0.364014</c:v>
                </c:pt>
                <c:pt idx="212">
                  <c:v>0.36931900000000001</c:v>
                </c:pt>
                <c:pt idx="213">
                  <c:v>0.37462299999999998</c:v>
                </c:pt>
                <c:pt idx="214">
                  <c:v>0.37992799999999999</c:v>
                </c:pt>
                <c:pt idx="215">
                  <c:v>0.38523200000000002</c:v>
                </c:pt>
                <c:pt idx="216">
                  <c:v>0.39053599999999999</c:v>
                </c:pt>
                <c:pt idx="217">
                  <c:v>0.395841</c:v>
                </c:pt>
                <c:pt idx="218">
                  <c:v>0.40114499999999997</c:v>
                </c:pt>
                <c:pt idx="219">
                  <c:v>0.40644999999999998</c:v>
                </c:pt>
                <c:pt idx="220">
                  <c:v>0.41175400000000001</c:v>
                </c:pt>
                <c:pt idx="221">
                  <c:v>0.41705900000000001</c:v>
                </c:pt>
                <c:pt idx="222">
                  <c:v>0.42236499999999999</c:v>
                </c:pt>
                <c:pt idx="223">
                  <c:v>0.42236600000000002</c:v>
                </c:pt>
                <c:pt idx="224">
                  <c:v>0.42237200000000003</c:v>
                </c:pt>
                <c:pt idx="225">
                  <c:v>0.42238599999999998</c:v>
                </c:pt>
                <c:pt idx="226">
                  <c:v>0.42241299999999998</c:v>
                </c:pt>
                <c:pt idx="227">
                  <c:v>0.42245899999999997</c:v>
                </c:pt>
                <c:pt idx="228">
                  <c:v>0.42253400000000002</c:v>
                </c:pt>
                <c:pt idx="229">
                  <c:v>0.42265200000000003</c:v>
                </c:pt>
                <c:pt idx="230">
                  <c:v>0.42283100000000001</c:v>
                </c:pt>
                <c:pt idx="231">
                  <c:v>0.42310500000000001</c:v>
                </c:pt>
                <c:pt idx="232">
                  <c:v>0.42352800000000002</c:v>
                </c:pt>
                <c:pt idx="233">
                  <c:v>0.42415000000000003</c:v>
                </c:pt>
                <c:pt idx="234">
                  <c:v>0.42498399999999997</c:v>
                </c:pt>
                <c:pt idx="235">
                  <c:v>0.42601699999999998</c:v>
                </c:pt>
                <c:pt idx="236">
                  <c:v>0.427234</c:v>
                </c:pt>
                <c:pt idx="237">
                  <c:v>0.42862699999999998</c:v>
                </c:pt>
                <c:pt idx="238">
                  <c:v>0.43019400000000002</c:v>
                </c:pt>
                <c:pt idx="239">
                  <c:v>0.43193100000000001</c:v>
                </c:pt>
                <c:pt idx="240">
                  <c:v>0.43382300000000001</c:v>
                </c:pt>
                <c:pt idx="241">
                  <c:v>0.43585000000000002</c:v>
                </c:pt>
                <c:pt idx="242">
                  <c:v>0.43799199999999999</c:v>
                </c:pt>
                <c:pt idx="243">
                  <c:v>0.44022800000000001</c:v>
                </c:pt>
                <c:pt idx="244">
                  <c:v>0.44253799999999999</c:v>
                </c:pt>
                <c:pt idx="245">
                  <c:v>0.44490299999999999</c:v>
                </c:pt>
                <c:pt idx="246">
                  <c:v>0.44729999999999998</c:v>
                </c:pt>
                <c:pt idx="247">
                  <c:v>0.45054899999999998</c:v>
                </c:pt>
                <c:pt idx="248">
                  <c:v>0.45379999999999998</c:v>
                </c:pt>
                <c:pt idx="249">
                  <c:v>0.45705200000000001</c:v>
                </c:pt>
                <c:pt idx="250">
                  <c:v>0.46030599999999999</c:v>
                </c:pt>
                <c:pt idx="251">
                  <c:v>0.46356199999999997</c:v>
                </c:pt>
                <c:pt idx="252">
                  <c:v>0.46681899999999998</c:v>
                </c:pt>
                <c:pt idx="253">
                  <c:v>0.470078</c:v>
                </c:pt>
                <c:pt idx="254">
                  <c:v>0.47333799999999998</c:v>
                </c:pt>
                <c:pt idx="255">
                  <c:v>0.47660000000000002</c:v>
                </c:pt>
                <c:pt idx="256">
                  <c:v>0.47986200000000001</c:v>
                </c:pt>
                <c:pt idx="257">
                  <c:v>0.483126</c:v>
                </c:pt>
                <c:pt idx="258">
                  <c:v>0.48639199999999999</c:v>
                </c:pt>
                <c:pt idx="259">
                  <c:v>0.48965799999999998</c:v>
                </c:pt>
                <c:pt idx="260">
                  <c:v>0.492925</c:v>
                </c:pt>
                <c:pt idx="261">
                  <c:v>0.49619200000000002</c:v>
                </c:pt>
                <c:pt idx="262">
                  <c:v>0.49946099999999999</c:v>
                </c:pt>
                <c:pt idx="263">
                  <c:v>0.50273000000000001</c:v>
                </c:pt>
                <c:pt idx="264">
                  <c:v>0.50599899999999998</c:v>
                </c:pt>
                <c:pt idx="265">
                  <c:v>0.50926899999999997</c:v>
                </c:pt>
                <c:pt idx="266">
                  <c:v>0.51253899999999997</c:v>
                </c:pt>
                <c:pt idx="267">
                  <c:v>0.51580999999999999</c:v>
                </c:pt>
                <c:pt idx="268">
                  <c:v>0.51908100000000001</c:v>
                </c:pt>
                <c:pt idx="269">
                  <c:v>0.52235200000000004</c:v>
                </c:pt>
                <c:pt idx="270">
                  <c:v>0.52562299999999995</c:v>
                </c:pt>
                <c:pt idx="271">
                  <c:v>0.52889399999999998</c:v>
                </c:pt>
                <c:pt idx="272">
                  <c:v>0.532165</c:v>
                </c:pt>
                <c:pt idx="273">
                  <c:v>0.53543600000000002</c:v>
                </c:pt>
                <c:pt idx="274">
                  <c:v>0.53870600000000002</c:v>
                </c:pt>
                <c:pt idx="275">
                  <c:v>0.54197700000000004</c:v>
                </c:pt>
                <c:pt idx="276">
                  <c:v>0.54524799999999995</c:v>
                </c:pt>
                <c:pt idx="277">
                  <c:v>0.54851899999999998</c:v>
                </c:pt>
                <c:pt idx="278">
                  <c:v>0.55179</c:v>
                </c:pt>
                <c:pt idx="279">
                  <c:v>0.55506</c:v>
                </c:pt>
                <c:pt idx="280">
                  <c:v>0.55833100000000002</c:v>
                </c:pt>
                <c:pt idx="281">
                  <c:v>0.56160200000000005</c:v>
                </c:pt>
                <c:pt idx="282">
                  <c:v>0.56487200000000004</c:v>
                </c:pt>
                <c:pt idx="283">
                  <c:v>0.56487200000000004</c:v>
                </c:pt>
                <c:pt idx="284">
                  <c:v>0.56487200000000004</c:v>
                </c:pt>
                <c:pt idx="285">
                  <c:v>0.56487200000000004</c:v>
                </c:pt>
                <c:pt idx="286">
                  <c:v>0.56487200000000004</c:v>
                </c:pt>
                <c:pt idx="287">
                  <c:v>0.56487200000000004</c:v>
                </c:pt>
                <c:pt idx="288">
                  <c:v>0.56487399999999999</c:v>
                </c:pt>
                <c:pt idx="289">
                  <c:v>0.56487900000000002</c:v>
                </c:pt>
                <c:pt idx="290">
                  <c:v>0.56488899999999997</c:v>
                </c:pt>
                <c:pt idx="291">
                  <c:v>0.564913</c:v>
                </c:pt>
                <c:pt idx="292">
                  <c:v>0.56497299999999995</c:v>
                </c:pt>
                <c:pt idx="293">
                  <c:v>0.56511</c:v>
                </c:pt>
                <c:pt idx="294">
                  <c:v>0.56538299999999997</c:v>
                </c:pt>
                <c:pt idx="295">
                  <c:v>0.56584199999999996</c:v>
                </c:pt>
                <c:pt idx="296">
                  <c:v>0.56651099999999999</c:v>
                </c:pt>
                <c:pt idx="297">
                  <c:v>0.56738200000000005</c:v>
                </c:pt>
                <c:pt idx="298">
                  <c:v>0.56841699999999995</c:v>
                </c:pt>
                <c:pt idx="299">
                  <c:v>0.56961499999999998</c:v>
                </c:pt>
                <c:pt idx="300">
                  <c:v>0.570967</c:v>
                </c:pt>
                <c:pt idx="301">
                  <c:v>0.57247000000000003</c:v>
                </c:pt>
                <c:pt idx="302">
                  <c:v>0.57411500000000004</c:v>
                </c:pt>
                <c:pt idx="303">
                  <c:v>0.57588600000000001</c:v>
                </c:pt>
                <c:pt idx="304">
                  <c:v>0.57776400000000006</c:v>
                </c:pt>
                <c:pt idx="305">
                  <c:v>0.579731</c:v>
                </c:pt>
                <c:pt idx="306">
                  <c:v>0.58177199999999996</c:v>
                </c:pt>
                <c:pt idx="307">
                  <c:v>0.58386899999999997</c:v>
                </c:pt>
                <c:pt idx="308">
                  <c:v>0.58600099999999999</c:v>
                </c:pt>
                <c:pt idx="309">
                  <c:v>0.58814900000000003</c:v>
                </c:pt>
                <c:pt idx="310">
                  <c:v>0.59111999999999998</c:v>
                </c:pt>
                <c:pt idx="311">
                  <c:v>0.59409199999999995</c:v>
                </c:pt>
                <c:pt idx="312">
                  <c:v>0.59706400000000004</c:v>
                </c:pt>
                <c:pt idx="313">
                  <c:v>0.60003600000000001</c:v>
                </c:pt>
                <c:pt idx="314">
                  <c:v>0.60300799999999999</c:v>
                </c:pt>
                <c:pt idx="315">
                  <c:v>0.60598099999999999</c:v>
                </c:pt>
                <c:pt idx="316">
                  <c:v>0.608954</c:v>
                </c:pt>
                <c:pt idx="317">
                  <c:v>0.61192800000000003</c:v>
                </c:pt>
                <c:pt idx="318">
                  <c:v>0.61490100000000003</c:v>
                </c:pt>
                <c:pt idx="319">
                  <c:v>0.61787499999999995</c:v>
                </c:pt>
                <c:pt idx="320">
                  <c:v>0.62084899999999998</c:v>
                </c:pt>
                <c:pt idx="321">
                  <c:v>0.62382400000000005</c:v>
                </c:pt>
                <c:pt idx="322">
                  <c:v>0.626799</c:v>
                </c:pt>
                <c:pt idx="323">
                  <c:v>0.62977399999999994</c:v>
                </c:pt>
                <c:pt idx="324">
                  <c:v>0.63275000000000003</c:v>
                </c:pt>
                <c:pt idx="325">
                  <c:v>0.63572600000000001</c:v>
                </c:pt>
                <c:pt idx="326">
                  <c:v>0.63870199999999999</c:v>
                </c:pt>
                <c:pt idx="327">
                  <c:v>0.641679</c:v>
                </c:pt>
                <c:pt idx="328">
                  <c:v>0.64465499999999998</c:v>
                </c:pt>
                <c:pt idx="329">
                  <c:v>0.64763199999999999</c:v>
                </c:pt>
                <c:pt idx="330">
                  <c:v>0.65060899999999999</c:v>
                </c:pt>
                <c:pt idx="331">
                  <c:v>0.653586</c:v>
                </c:pt>
                <c:pt idx="332">
                  <c:v>0.65656300000000001</c:v>
                </c:pt>
                <c:pt idx="333">
                  <c:v>0.65954000000000002</c:v>
                </c:pt>
                <c:pt idx="334">
                  <c:v>0.66251700000000002</c:v>
                </c:pt>
                <c:pt idx="335">
                  <c:v>0.66549400000000003</c:v>
                </c:pt>
                <c:pt idx="336">
                  <c:v>0.66847100000000004</c:v>
                </c:pt>
                <c:pt idx="337">
                  <c:v>0.67144800000000004</c:v>
                </c:pt>
                <c:pt idx="338">
                  <c:v>0.67442500000000005</c:v>
                </c:pt>
                <c:pt idx="339">
                  <c:v>0.67740199999999995</c:v>
                </c:pt>
                <c:pt idx="340">
                  <c:v>0.68037899999999996</c:v>
                </c:pt>
                <c:pt idx="341">
                  <c:v>0.68335599999999996</c:v>
                </c:pt>
                <c:pt idx="342">
                  <c:v>0.68633299999999997</c:v>
                </c:pt>
                <c:pt idx="343">
                  <c:v>0.68930999999999998</c:v>
                </c:pt>
                <c:pt idx="344">
                  <c:v>0.69228699999999999</c:v>
                </c:pt>
                <c:pt idx="345">
                  <c:v>0.69228699999999999</c:v>
                </c:pt>
                <c:pt idx="346">
                  <c:v>0.69228699999999999</c:v>
                </c:pt>
                <c:pt idx="347">
                  <c:v>0.69228699999999999</c:v>
                </c:pt>
                <c:pt idx="348">
                  <c:v>0.69228699999999999</c:v>
                </c:pt>
                <c:pt idx="349">
                  <c:v>0.69228800000000001</c:v>
                </c:pt>
                <c:pt idx="350">
                  <c:v>0.69229099999999999</c:v>
                </c:pt>
                <c:pt idx="351">
                  <c:v>0.69229799999999997</c:v>
                </c:pt>
                <c:pt idx="352">
                  <c:v>0.69231799999999999</c:v>
                </c:pt>
                <c:pt idx="353">
                  <c:v>0.69237199999999999</c:v>
                </c:pt>
                <c:pt idx="354">
                  <c:v>0.69250100000000003</c:v>
                </c:pt>
                <c:pt idx="355">
                  <c:v>0.69275799999999998</c:v>
                </c:pt>
                <c:pt idx="356">
                  <c:v>0.69318100000000005</c:v>
                </c:pt>
                <c:pt idx="357">
                  <c:v>0.693774</c:v>
                </c:pt>
                <c:pt idx="358">
                  <c:v>0.69452499999999995</c:v>
                </c:pt>
                <c:pt idx="359">
                  <c:v>0.69542199999999998</c:v>
                </c:pt>
                <c:pt idx="360">
                  <c:v>0.69646200000000003</c:v>
                </c:pt>
                <c:pt idx="361">
                  <c:v>0.69764800000000005</c:v>
                </c:pt>
                <c:pt idx="362">
                  <c:v>0.69897799999999999</c:v>
                </c:pt>
                <c:pt idx="363">
                  <c:v>0.70044200000000001</c:v>
                </c:pt>
                <c:pt idx="364">
                  <c:v>0.70202299999999995</c:v>
                </c:pt>
                <c:pt idx="365">
                  <c:v>0.70370299999999997</c:v>
                </c:pt>
                <c:pt idx="366">
                  <c:v>0.70546399999999998</c:v>
                </c:pt>
                <c:pt idx="367">
                  <c:v>0.70728500000000005</c:v>
                </c:pt>
                <c:pt idx="368">
                  <c:v>0.70914500000000003</c:v>
                </c:pt>
                <c:pt idx="369">
                  <c:v>0.71102100000000001</c:v>
                </c:pt>
                <c:pt idx="370">
                  <c:v>0.71361300000000005</c:v>
                </c:pt>
                <c:pt idx="371">
                  <c:v>0.71620600000000001</c:v>
                </c:pt>
                <c:pt idx="372">
                  <c:v>0.71879899999999997</c:v>
                </c:pt>
                <c:pt idx="373">
                  <c:v>0.72139299999999995</c:v>
                </c:pt>
                <c:pt idx="374">
                  <c:v>0.72398600000000002</c:v>
                </c:pt>
                <c:pt idx="375">
                  <c:v>0.72658</c:v>
                </c:pt>
                <c:pt idx="376">
                  <c:v>0.72917399999999999</c:v>
                </c:pt>
                <c:pt idx="377">
                  <c:v>0.731769</c:v>
                </c:pt>
                <c:pt idx="378">
                  <c:v>0.73436400000000002</c:v>
                </c:pt>
                <c:pt idx="379">
                  <c:v>0.73695900000000003</c:v>
                </c:pt>
                <c:pt idx="380">
                  <c:v>0.73955499999999996</c:v>
                </c:pt>
                <c:pt idx="381">
                  <c:v>0.74214999999999998</c:v>
                </c:pt>
                <c:pt idx="382">
                  <c:v>0.74474600000000002</c:v>
                </c:pt>
                <c:pt idx="383">
                  <c:v>0.74734199999999995</c:v>
                </c:pt>
                <c:pt idx="384">
                  <c:v>0.74993699999999996</c:v>
                </c:pt>
                <c:pt idx="385">
                  <c:v>0.75253300000000001</c:v>
                </c:pt>
                <c:pt idx="386">
                  <c:v>0.75512900000000005</c:v>
                </c:pt>
                <c:pt idx="387">
                  <c:v>0.75772399999999995</c:v>
                </c:pt>
                <c:pt idx="388">
                  <c:v>0.76032</c:v>
                </c:pt>
                <c:pt idx="389">
                  <c:v>0.76291500000000001</c:v>
                </c:pt>
                <c:pt idx="390">
                  <c:v>0.76551100000000005</c:v>
                </c:pt>
                <c:pt idx="391">
                  <c:v>0.76810599999999996</c:v>
                </c:pt>
                <c:pt idx="392">
                  <c:v>0.77070099999999997</c:v>
                </c:pt>
                <c:pt idx="393">
                  <c:v>0.77329599999999998</c:v>
                </c:pt>
                <c:pt idx="394">
                  <c:v>0.775891</c:v>
                </c:pt>
                <c:pt idx="395">
                  <c:v>0.77848600000000001</c:v>
                </c:pt>
                <c:pt idx="396">
                  <c:v>0.78108200000000005</c:v>
                </c:pt>
                <c:pt idx="397">
                  <c:v>0.78367699999999996</c:v>
                </c:pt>
                <c:pt idx="398">
                  <c:v>0.78627199999999997</c:v>
                </c:pt>
                <c:pt idx="399">
                  <c:v>0.78886699999999998</c:v>
                </c:pt>
                <c:pt idx="400">
                  <c:v>0.791462</c:v>
                </c:pt>
                <c:pt idx="401">
                  <c:v>0.79405800000000004</c:v>
                </c:pt>
                <c:pt idx="402">
                  <c:v>0.79665300000000006</c:v>
                </c:pt>
                <c:pt idx="403">
                  <c:v>0.79924799999999996</c:v>
                </c:pt>
                <c:pt idx="404">
                  <c:v>0.80184299999999997</c:v>
                </c:pt>
                <c:pt idx="405">
                  <c:v>0.80443900000000002</c:v>
                </c:pt>
                <c:pt idx="406">
                  <c:v>0.80703400000000003</c:v>
                </c:pt>
                <c:pt idx="407">
                  <c:v>0.80703400000000003</c:v>
                </c:pt>
                <c:pt idx="408">
                  <c:v>0.80703400000000003</c:v>
                </c:pt>
                <c:pt idx="409">
                  <c:v>0.80703400000000003</c:v>
                </c:pt>
                <c:pt idx="410">
                  <c:v>0.80703400000000003</c:v>
                </c:pt>
                <c:pt idx="411">
                  <c:v>0.80703999999999998</c:v>
                </c:pt>
                <c:pt idx="412">
                  <c:v>0.80707099999999998</c:v>
                </c:pt>
                <c:pt idx="413">
                  <c:v>0.80716900000000003</c:v>
                </c:pt>
                <c:pt idx="414">
                  <c:v>0.80739899999999998</c:v>
                </c:pt>
                <c:pt idx="415">
                  <c:v>0.80782699999999996</c:v>
                </c:pt>
                <c:pt idx="416">
                  <c:v>0.80849300000000002</c:v>
                </c:pt>
                <c:pt idx="417">
                  <c:v>0.80940199999999995</c:v>
                </c:pt>
                <c:pt idx="418">
                  <c:v>0.81054800000000005</c:v>
                </c:pt>
                <c:pt idx="419">
                  <c:v>0.81192699999999995</c:v>
                </c:pt>
                <c:pt idx="420">
                  <c:v>0.81354000000000004</c:v>
                </c:pt>
                <c:pt idx="421">
                  <c:v>0.81539099999999998</c:v>
                </c:pt>
                <c:pt idx="422">
                  <c:v>0.81747700000000001</c:v>
                </c:pt>
                <c:pt idx="423">
                  <c:v>0.81979000000000002</c:v>
                </c:pt>
                <c:pt idx="424">
                  <c:v>0.82231900000000002</c:v>
                </c:pt>
                <c:pt idx="425">
                  <c:v>0.82505099999999998</c:v>
                </c:pt>
                <c:pt idx="426">
                  <c:v>0.82796999999999998</c:v>
                </c:pt>
                <c:pt idx="427">
                  <c:v>0.83105499999999999</c:v>
                </c:pt>
                <c:pt idx="428">
                  <c:v>0.83428199999999997</c:v>
                </c:pt>
                <c:pt idx="429">
                  <c:v>0.83762300000000001</c:v>
                </c:pt>
                <c:pt idx="430">
                  <c:v>0.84104800000000002</c:v>
                </c:pt>
                <c:pt idx="431">
                  <c:v>0.84452899999999997</c:v>
                </c:pt>
                <c:pt idx="432">
                  <c:v>0.84803200000000001</c:v>
                </c:pt>
                <c:pt idx="433">
                  <c:v>0.85288399999999998</c:v>
                </c:pt>
                <c:pt idx="434">
                  <c:v>0.857738</c:v>
                </c:pt>
                <c:pt idx="435">
                  <c:v>0.86259399999999997</c:v>
                </c:pt>
                <c:pt idx="436">
                  <c:v>0.86745099999999997</c:v>
                </c:pt>
                <c:pt idx="437">
                  <c:v>0.87231099999999995</c:v>
                </c:pt>
                <c:pt idx="438">
                  <c:v>0.87717400000000001</c:v>
                </c:pt>
                <c:pt idx="439">
                  <c:v>0.88203900000000002</c:v>
                </c:pt>
                <c:pt idx="440">
                  <c:v>0.886907</c:v>
                </c:pt>
                <c:pt idx="441">
                  <c:v>0.89177700000000004</c:v>
                </c:pt>
                <c:pt idx="442">
                  <c:v>0.89664900000000003</c:v>
                </c:pt>
                <c:pt idx="443">
                  <c:v>0.90152399999999999</c:v>
                </c:pt>
                <c:pt idx="444">
                  <c:v>0.90640100000000001</c:v>
                </c:pt>
                <c:pt idx="445">
                  <c:v>0.91127999999999998</c:v>
                </c:pt>
                <c:pt idx="446">
                  <c:v>0.916161</c:v>
                </c:pt>
                <c:pt idx="447">
                  <c:v>0.92104399999999997</c:v>
                </c:pt>
                <c:pt idx="448">
                  <c:v>0.92592699999999994</c:v>
                </c:pt>
                <c:pt idx="449">
                  <c:v>0.93081100000000006</c:v>
                </c:pt>
                <c:pt idx="450">
                  <c:v>0.93569599999999997</c:v>
                </c:pt>
                <c:pt idx="451">
                  <c:v>0.940581</c:v>
                </c:pt>
                <c:pt idx="452">
                  <c:v>0.94546600000000003</c:v>
                </c:pt>
                <c:pt idx="453">
                  <c:v>0.95035199999999997</c:v>
                </c:pt>
                <c:pt idx="454">
                  <c:v>0.95523800000000003</c:v>
                </c:pt>
                <c:pt idx="455">
                  <c:v>0.96012399999999998</c:v>
                </c:pt>
                <c:pt idx="456">
                  <c:v>0.96501099999999995</c:v>
                </c:pt>
                <c:pt idx="457">
                  <c:v>0.96989800000000004</c:v>
                </c:pt>
                <c:pt idx="458">
                  <c:v>0.97478500000000001</c:v>
                </c:pt>
                <c:pt idx="459">
                  <c:v>0.97967199999999999</c:v>
                </c:pt>
                <c:pt idx="460">
                  <c:v>0.98455899999999996</c:v>
                </c:pt>
                <c:pt idx="461">
                  <c:v>0.98944600000000005</c:v>
                </c:pt>
                <c:pt idx="462">
                  <c:v>0.99433400000000005</c:v>
                </c:pt>
                <c:pt idx="463">
                  <c:v>0.99922100000000003</c:v>
                </c:pt>
                <c:pt idx="464">
                  <c:v>1.0041100000000001</c:v>
                </c:pt>
                <c:pt idx="465">
                  <c:v>1.0089900000000001</c:v>
                </c:pt>
                <c:pt idx="466">
                  <c:v>1.0138799999999999</c:v>
                </c:pt>
                <c:pt idx="467">
                  <c:v>1.01877</c:v>
                </c:pt>
                <c:pt idx="468">
                  <c:v>1.02366</c:v>
                </c:pt>
                <c:pt idx="469">
                  <c:v>1.02854</c:v>
                </c:pt>
                <c:pt idx="470">
                  <c:v>1.0334300000000001</c:v>
                </c:pt>
                <c:pt idx="471">
                  <c:v>1.0383199999999999</c:v>
                </c:pt>
                <c:pt idx="472">
                  <c:v>1.0431999999999999</c:v>
                </c:pt>
                <c:pt idx="473">
                  <c:v>1.04809</c:v>
                </c:pt>
                <c:pt idx="474">
                  <c:v>1.05298</c:v>
                </c:pt>
                <c:pt idx="475">
                  <c:v>1.0578700000000001</c:v>
                </c:pt>
                <c:pt idx="476">
                  <c:v>1.0627500000000001</c:v>
                </c:pt>
                <c:pt idx="477">
                  <c:v>1.0676399999999999</c:v>
                </c:pt>
                <c:pt idx="478">
                  <c:v>1.07253</c:v>
                </c:pt>
                <c:pt idx="479">
                  <c:v>1.07742</c:v>
                </c:pt>
                <c:pt idx="480">
                  <c:v>1.0823100000000001</c:v>
                </c:pt>
                <c:pt idx="481">
                  <c:v>1.0871900000000001</c:v>
                </c:pt>
                <c:pt idx="482">
                  <c:v>1.0920799999999999</c:v>
                </c:pt>
                <c:pt idx="483">
                  <c:v>1.0969599999999999</c:v>
                </c:pt>
                <c:pt idx="484">
                  <c:v>1.1018399999999999</c:v>
                </c:pt>
                <c:pt idx="485">
                  <c:v>1.1067199999999999</c:v>
                </c:pt>
                <c:pt idx="486">
                  <c:v>1.1115999999999999</c:v>
                </c:pt>
                <c:pt idx="487">
                  <c:v>1.1164799999999999</c:v>
                </c:pt>
                <c:pt idx="488">
                  <c:v>1.1213599999999999</c:v>
                </c:pt>
                <c:pt idx="489">
                  <c:v>1.1262300000000001</c:v>
                </c:pt>
                <c:pt idx="490">
                  <c:v>1.1311100000000001</c:v>
                </c:pt>
                <c:pt idx="491">
                  <c:v>1.1359900000000001</c:v>
                </c:pt>
                <c:pt idx="492">
                  <c:v>1.14086</c:v>
                </c:pt>
                <c:pt idx="493">
                  <c:v>1.1457299999999999</c:v>
                </c:pt>
                <c:pt idx="494">
                  <c:v>1.1506099999999999</c:v>
                </c:pt>
                <c:pt idx="495">
                  <c:v>1.1554800000000001</c:v>
                </c:pt>
                <c:pt idx="496">
                  <c:v>1.16042</c:v>
                </c:pt>
                <c:pt idx="497">
                  <c:v>1.16536</c:v>
                </c:pt>
                <c:pt idx="498">
                  <c:v>1.17031</c:v>
                </c:pt>
                <c:pt idx="499">
                  <c:v>1.1752499999999999</c:v>
                </c:pt>
                <c:pt idx="500">
                  <c:v>1.1801999999999999</c:v>
                </c:pt>
                <c:pt idx="501">
                  <c:v>1.1851400000000001</c:v>
                </c:pt>
                <c:pt idx="502">
                  <c:v>1.1900900000000001</c:v>
                </c:pt>
                <c:pt idx="503">
                  <c:v>1.1950400000000001</c:v>
                </c:pt>
                <c:pt idx="504">
                  <c:v>1.1999899999999999</c:v>
                </c:pt>
                <c:pt idx="505">
                  <c:v>1.2049399999999999</c:v>
                </c:pt>
                <c:pt idx="506">
                  <c:v>1.2098899999999999</c:v>
                </c:pt>
                <c:pt idx="507">
                  <c:v>1.21485</c:v>
                </c:pt>
                <c:pt idx="508">
                  <c:v>1.2198</c:v>
                </c:pt>
                <c:pt idx="509">
                  <c:v>1.22475</c:v>
                </c:pt>
                <c:pt idx="510">
                  <c:v>1.2297100000000001</c:v>
                </c:pt>
                <c:pt idx="511">
                  <c:v>1.2346600000000001</c:v>
                </c:pt>
                <c:pt idx="512">
                  <c:v>1.2396100000000001</c:v>
                </c:pt>
                <c:pt idx="513">
                  <c:v>1.2445600000000001</c:v>
                </c:pt>
                <c:pt idx="514">
                  <c:v>1.24952</c:v>
                </c:pt>
                <c:pt idx="515">
                  <c:v>1.25447</c:v>
                </c:pt>
                <c:pt idx="516">
                  <c:v>1.25942</c:v>
                </c:pt>
                <c:pt idx="517">
                  <c:v>1.26437</c:v>
                </c:pt>
                <c:pt idx="518">
                  <c:v>1.26932</c:v>
                </c:pt>
                <c:pt idx="519">
                  <c:v>1.27427</c:v>
                </c:pt>
                <c:pt idx="520">
                  <c:v>1.27922</c:v>
                </c:pt>
                <c:pt idx="521">
                  <c:v>1.28417</c:v>
                </c:pt>
                <c:pt idx="522">
                  <c:v>1.28912</c:v>
                </c:pt>
                <c:pt idx="523">
                  <c:v>1.2940700000000001</c:v>
                </c:pt>
                <c:pt idx="524">
                  <c:v>1.2990200000000001</c:v>
                </c:pt>
                <c:pt idx="525">
                  <c:v>1.3039700000000001</c:v>
                </c:pt>
                <c:pt idx="526">
                  <c:v>1.3089200000000001</c:v>
                </c:pt>
                <c:pt idx="527">
                  <c:v>1.3138700000000001</c:v>
                </c:pt>
                <c:pt idx="528">
                  <c:v>1.3188200000000001</c:v>
                </c:pt>
                <c:pt idx="529">
                  <c:v>1.3237699999999999</c:v>
                </c:pt>
                <c:pt idx="530">
                  <c:v>1.32873</c:v>
                </c:pt>
                <c:pt idx="531">
                  <c:v>1.33368</c:v>
                </c:pt>
                <c:pt idx="532">
                  <c:v>1.33863</c:v>
                </c:pt>
                <c:pt idx="533">
                  <c:v>1.34358</c:v>
                </c:pt>
                <c:pt idx="534">
                  <c:v>1.34358</c:v>
                </c:pt>
                <c:pt idx="535">
                  <c:v>1.34358</c:v>
                </c:pt>
                <c:pt idx="536">
                  <c:v>1.3435900000000001</c:v>
                </c:pt>
                <c:pt idx="537">
                  <c:v>1.3435999999999999</c:v>
                </c:pt>
                <c:pt idx="538">
                  <c:v>1.34362</c:v>
                </c:pt>
                <c:pt idx="539">
                  <c:v>1.3436600000000001</c:v>
                </c:pt>
                <c:pt idx="540">
                  <c:v>1.34372</c:v>
                </c:pt>
                <c:pt idx="541">
                  <c:v>1.3438300000000001</c:v>
                </c:pt>
                <c:pt idx="542">
                  <c:v>1.34402</c:v>
                </c:pt>
                <c:pt idx="543">
                  <c:v>1.3443499999999999</c:v>
                </c:pt>
                <c:pt idx="544">
                  <c:v>1.3448599999999999</c:v>
                </c:pt>
                <c:pt idx="545">
                  <c:v>1.3455999999999999</c:v>
                </c:pt>
                <c:pt idx="546">
                  <c:v>1.3465499999999999</c:v>
                </c:pt>
                <c:pt idx="547">
                  <c:v>1.34771</c:v>
                </c:pt>
                <c:pt idx="548">
                  <c:v>1.3490800000000001</c:v>
                </c:pt>
                <c:pt idx="549">
                  <c:v>1.35067</c:v>
                </c:pt>
                <c:pt idx="550">
                  <c:v>1.3524799999999999</c:v>
                </c:pt>
                <c:pt idx="551">
                  <c:v>1.35449</c:v>
                </c:pt>
                <c:pt idx="552">
                  <c:v>1.3567</c:v>
                </c:pt>
                <c:pt idx="553">
                  <c:v>1.3591</c:v>
                </c:pt>
                <c:pt idx="554">
                  <c:v>1.3616699999999999</c:v>
                </c:pt>
                <c:pt idx="555">
                  <c:v>1.36439</c:v>
                </c:pt>
                <c:pt idx="556">
                  <c:v>1.36724</c:v>
                </c:pt>
                <c:pt idx="557">
                  <c:v>1.37019</c:v>
                </c:pt>
                <c:pt idx="558">
                  <c:v>1.37321</c:v>
                </c:pt>
                <c:pt idx="559">
                  <c:v>1.3762700000000001</c:v>
                </c:pt>
                <c:pt idx="560">
                  <c:v>1.3793599999999999</c:v>
                </c:pt>
                <c:pt idx="561">
                  <c:v>1.3834</c:v>
                </c:pt>
                <c:pt idx="562">
                  <c:v>1.3874500000000001</c:v>
                </c:pt>
                <c:pt idx="563">
                  <c:v>1.3914899999999999</c:v>
                </c:pt>
                <c:pt idx="564">
                  <c:v>1.39554</c:v>
                </c:pt>
                <c:pt idx="565">
                  <c:v>1.3995899999999999</c:v>
                </c:pt>
                <c:pt idx="566">
                  <c:v>1.4036500000000001</c:v>
                </c:pt>
                <c:pt idx="567">
                  <c:v>1.4077</c:v>
                </c:pt>
                <c:pt idx="568">
                  <c:v>1.4117599999999999</c:v>
                </c:pt>
                <c:pt idx="569">
                  <c:v>1.4158200000000001</c:v>
                </c:pt>
                <c:pt idx="570">
                  <c:v>1.41988</c:v>
                </c:pt>
                <c:pt idx="571">
                  <c:v>1.42394</c:v>
                </c:pt>
                <c:pt idx="572">
                  <c:v>1.4279999999999999</c:v>
                </c:pt>
                <c:pt idx="573">
                  <c:v>1.4320600000000001</c:v>
                </c:pt>
                <c:pt idx="574">
                  <c:v>1.4361200000000001</c:v>
                </c:pt>
                <c:pt idx="575">
                  <c:v>1.4401900000000001</c:v>
                </c:pt>
                <c:pt idx="576">
                  <c:v>1.44425</c:v>
                </c:pt>
                <c:pt idx="577">
                  <c:v>1.44831</c:v>
                </c:pt>
                <c:pt idx="578">
                  <c:v>1.4523699999999999</c:v>
                </c:pt>
                <c:pt idx="579">
                  <c:v>1.4564299999999999</c:v>
                </c:pt>
                <c:pt idx="580">
                  <c:v>1.4604900000000001</c:v>
                </c:pt>
                <c:pt idx="581">
                  <c:v>1.46455</c:v>
                </c:pt>
                <c:pt idx="582">
                  <c:v>1.46861</c:v>
                </c:pt>
                <c:pt idx="583">
                  <c:v>1.4726699999999999</c:v>
                </c:pt>
                <c:pt idx="584">
                  <c:v>1.4767300000000001</c:v>
                </c:pt>
                <c:pt idx="585">
                  <c:v>1.4807900000000001</c:v>
                </c:pt>
                <c:pt idx="586">
                  <c:v>1.48485</c:v>
                </c:pt>
                <c:pt idx="587">
                  <c:v>1.48891</c:v>
                </c:pt>
                <c:pt idx="588">
                  <c:v>1.49298</c:v>
                </c:pt>
                <c:pt idx="589">
                  <c:v>1.4970399999999999</c:v>
                </c:pt>
                <c:pt idx="590">
                  <c:v>1.5011000000000001</c:v>
                </c:pt>
                <c:pt idx="591">
                  <c:v>1.5051600000000001</c:v>
                </c:pt>
                <c:pt idx="592">
                  <c:v>1.50922</c:v>
                </c:pt>
                <c:pt idx="593">
                  <c:v>1.51328</c:v>
                </c:pt>
                <c:pt idx="594">
                  <c:v>1.5173399999999999</c:v>
                </c:pt>
                <c:pt idx="595">
                  <c:v>1.5214000000000001</c:v>
                </c:pt>
                <c:pt idx="596">
                  <c:v>1.52546</c:v>
                </c:pt>
                <c:pt idx="597">
                  <c:v>1.52546</c:v>
                </c:pt>
                <c:pt idx="598">
                  <c:v>1.52546</c:v>
                </c:pt>
                <c:pt idx="599">
                  <c:v>1.52546</c:v>
                </c:pt>
                <c:pt idx="600">
                  <c:v>1.52546</c:v>
                </c:pt>
                <c:pt idx="601">
                  <c:v>1.5254700000000001</c:v>
                </c:pt>
                <c:pt idx="602">
                  <c:v>1.5255000000000001</c:v>
                </c:pt>
                <c:pt idx="603">
                  <c:v>1.5255399999999999</c:v>
                </c:pt>
                <c:pt idx="604">
                  <c:v>1.52562</c:v>
                </c:pt>
                <c:pt idx="605">
                  <c:v>1.5257499999999999</c:v>
                </c:pt>
                <c:pt idx="606">
                  <c:v>1.52597</c:v>
                </c:pt>
                <c:pt idx="607">
                  <c:v>1.5263599999999999</c:v>
                </c:pt>
                <c:pt idx="608">
                  <c:v>1.52695</c:v>
                </c:pt>
                <c:pt idx="609">
                  <c:v>1.5277799999999999</c:v>
                </c:pt>
                <c:pt idx="610">
                  <c:v>1.52884</c:v>
                </c:pt>
                <c:pt idx="611">
                  <c:v>1.5301199999999999</c:v>
                </c:pt>
                <c:pt idx="612">
                  <c:v>1.53162</c:v>
                </c:pt>
                <c:pt idx="613">
                  <c:v>1.5333399999999999</c:v>
                </c:pt>
                <c:pt idx="614">
                  <c:v>1.5353000000000001</c:v>
                </c:pt>
                <c:pt idx="615">
                  <c:v>1.53746</c:v>
                </c:pt>
                <c:pt idx="616">
                  <c:v>1.53982</c:v>
                </c:pt>
                <c:pt idx="617">
                  <c:v>1.54236</c:v>
                </c:pt>
                <c:pt idx="618">
                  <c:v>1.54505</c:v>
                </c:pt>
                <c:pt idx="619">
                  <c:v>1.5478799999999999</c:v>
                </c:pt>
                <c:pt idx="620">
                  <c:v>1.5508200000000001</c:v>
                </c:pt>
                <c:pt idx="621">
                  <c:v>1.55385</c:v>
                </c:pt>
                <c:pt idx="622">
                  <c:v>1.5569299999999999</c:v>
                </c:pt>
                <c:pt idx="623">
                  <c:v>1.5600400000000001</c:v>
                </c:pt>
                <c:pt idx="624">
                  <c:v>1.5642199999999999</c:v>
                </c:pt>
                <c:pt idx="625">
                  <c:v>1.5684100000000001</c:v>
                </c:pt>
                <c:pt idx="626">
                  <c:v>1.5725899999999999</c:v>
                </c:pt>
                <c:pt idx="627">
                  <c:v>1.5767800000000001</c:v>
                </c:pt>
                <c:pt idx="628">
                  <c:v>1.58097</c:v>
                </c:pt>
                <c:pt idx="629">
                  <c:v>1.5851599999999999</c:v>
                </c:pt>
                <c:pt idx="630">
                  <c:v>1.58935</c:v>
                </c:pt>
                <c:pt idx="631">
                  <c:v>1.59355</c:v>
                </c:pt>
                <c:pt idx="632">
                  <c:v>1.5977399999999999</c:v>
                </c:pt>
                <c:pt idx="633">
                  <c:v>1.6019399999999999</c:v>
                </c:pt>
                <c:pt idx="634">
                  <c:v>1.6061399999999999</c:v>
                </c:pt>
                <c:pt idx="635">
                  <c:v>1.6103400000000001</c:v>
                </c:pt>
                <c:pt idx="636">
                  <c:v>1.6145400000000001</c:v>
                </c:pt>
                <c:pt idx="637">
                  <c:v>1.6187499999999999</c:v>
                </c:pt>
                <c:pt idx="638">
                  <c:v>1.6229499999999999</c:v>
                </c:pt>
                <c:pt idx="639">
                  <c:v>1.6271500000000001</c:v>
                </c:pt>
                <c:pt idx="640">
                  <c:v>1.6313500000000001</c:v>
                </c:pt>
                <c:pt idx="641">
                  <c:v>1.6355500000000001</c:v>
                </c:pt>
                <c:pt idx="642">
                  <c:v>1.6397600000000001</c:v>
                </c:pt>
                <c:pt idx="643">
                  <c:v>1.6439600000000001</c:v>
                </c:pt>
                <c:pt idx="644">
                  <c:v>1.6481600000000001</c:v>
                </c:pt>
                <c:pt idx="645">
                  <c:v>1.6523600000000001</c:v>
                </c:pt>
                <c:pt idx="646">
                  <c:v>1.6565700000000001</c:v>
                </c:pt>
                <c:pt idx="647">
                  <c:v>1.6607700000000001</c:v>
                </c:pt>
                <c:pt idx="648">
                  <c:v>1.6649700000000001</c:v>
                </c:pt>
                <c:pt idx="649">
                  <c:v>1.66917</c:v>
                </c:pt>
                <c:pt idx="650">
                  <c:v>1.6733800000000001</c:v>
                </c:pt>
                <c:pt idx="651">
                  <c:v>1.6775800000000001</c:v>
                </c:pt>
                <c:pt idx="652">
                  <c:v>1.6817800000000001</c:v>
                </c:pt>
                <c:pt idx="653">
                  <c:v>1.68598</c:v>
                </c:pt>
                <c:pt idx="654">
                  <c:v>1.6901900000000001</c:v>
                </c:pt>
                <c:pt idx="655">
                  <c:v>1.6943900000000001</c:v>
                </c:pt>
                <c:pt idx="656">
                  <c:v>1.69859</c:v>
                </c:pt>
                <c:pt idx="657">
                  <c:v>1.70279</c:v>
                </c:pt>
                <c:pt idx="658">
                  <c:v>1.70279</c:v>
                </c:pt>
                <c:pt idx="659">
                  <c:v>1.70279</c:v>
                </c:pt>
                <c:pt idx="660">
                  <c:v>1.70279</c:v>
                </c:pt>
                <c:pt idx="661">
                  <c:v>1.70279</c:v>
                </c:pt>
                <c:pt idx="662">
                  <c:v>1.70279</c:v>
                </c:pt>
                <c:pt idx="663">
                  <c:v>1.7028000000000001</c:v>
                </c:pt>
                <c:pt idx="664">
                  <c:v>1.7028000000000001</c:v>
                </c:pt>
                <c:pt idx="665">
                  <c:v>1.70282</c:v>
                </c:pt>
                <c:pt idx="666">
                  <c:v>1.70286</c:v>
                </c:pt>
                <c:pt idx="667">
                  <c:v>1.7029399999999999</c:v>
                </c:pt>
                <c:pt idx="668">
                  <c:v>1.7030700000000001</c:v>
                </c:pt>
                <c:pt idx="669">
                  <c:v>1.70329</c:v>
                </c:pt>
                <c:pt idx="670">
                  <c:v>1.70363</c:v>
                </c:pt>
                <c:pt idx="671">
                  <c:v>1.7041299999999999</c:v>
                </c:pt>
                <c:pt idx="672">
                  <c:v>1.7049000000000001</c:v>
                </c:pt>
                <c:pt idx="673">
                  <c:v>1.7059800000000001</c:v>
                </c:pt>
                <c:pt idx="674">
                  <c:v>1.70739</c:v>
                </c:pt>
                <c:pt idx="675">
                  <c:v>1.70912</c:v>
                </c:pt>
                <c:pt idx="676">
                  <c:v>1.7111700000000001</c:v>
                </c:pt>
                <c:pt idx="677">
                  <c:v>1.71357</c:v>
                </c:pt>
                <c:pt idx="678">
                  <c:v>1.7162999999999999</c:v>
                </c:pt>
                <c:pt idx="679">
                  <c:v>1.7193499999999999</c:v>
                </c:pt>
                <c:pt idx="680">
                  <c:v>1.7226999999999999</c:v>
                </c:pt>
                <c:pt idx="681">
                  <c:v>1.7263200000000001</c:v>
                </c:pt>
                <c:pt idx="682">
                  <c:v>1.7301899999999999</c:v>
                </c:pt>
                <c:pt idx="683">
                  <c:v>1.7342599999999999</c:v>
                </c:pt>
                <c:pt idx="684">
                  <c:v>1.7385200000000001</c:v>
                </c:pt>
                <c:pt idx="685">
                  <c:v>1.74291</c:v>
                </c:pt>
                <c:pt idx="686">
                  <c:v>1.7473799999999999</c:v>
                </c:pt>
                <c:pt idx="687">
                  <c:v>1.7519</c:v>
                </c:pt>
                <c:pt idx="688">
                  <c:v>1.7579199999999999</c:v>
                </c:pt>
                <c:pt idx="689">
                  <c:v>1.7639400000000001</c:v>
                </c:pt>
                <c:pt idx="690">
                  <c:v>1.76996</c:v>
                </c:pt>
                <c:pt idx="691">
                  <c:v>1.7759799999999999</c:v>
                </c:pt>
                <c:pt idx="692">
                  <c:v>1.782</c:v>
                </c:pt>
                <c:pt idx="693">
                  <c:v>1.78803</c:v>
                </c:pt>
                <c:pt idx="694">
                  <c:v>1.7940499999999999</c:v>
                </c:pt>
                <c:pt idx="695">
                  <c:v>1.8000799999999999</c:v>
                </c:pt>
                <c:pt idx="696">
                  <c:v>1.8061100000000001</c:v>
                </c:pt>
                <c:pt idx="697">
                  <c:v>1.81213</c:v>
                </c:pt>
                <c:pt idx="698">
                  <c:v>1.81816</c:v>
                </c:pt>
                <c:pt idx="699">
                  <c:v>1.82419</c:v>
                </c:pt>
                <c:pt idx="700">
                  <c:v>1.83022</c:v>
                </c:pt>
                <c:pt idx="701">
                  <c:v>1.8362499999999999</c:v>
                </c:pt>
                <c:pt idx="702">
                  <c:v>1.8422700000000001</c:v>
                </c:pt>
                <c:pt idx="703">
                  <c:v>1.8483000000000001</c:v>
                </c:pt>
                <c:pt idx="704">
                  <c:v>1.85433</c:v>
                </c:pt>
                <c:pt idx="705">
                  <c:v>1.86036</c:v>
                </c:pt>
                <c:pt idx="706">
                  <c:v>1.86639</c:v>
                </c:pt>
                <c:pt idx="707">
                  <c:v>1.87242</c:v>
                </c:pt>
                <c:pt idx="708">
                  <c:v>1.87845</c:v>
                </c:pt>
                <c:pt idx="709">
                  <c:v>1.88449</c:v>
                </c:pt>
                <c:pt idx="710">
                  <c:v>1.89052</c:v>
                </c:pt>
                <c:pt idx="711">
                  <c:v>1.89655</c:v>
                </c:pt>
                <c:pt idx="712">
                  <c:v>1.9025799999999999</c:v>
                </c:pt>
                <c:pt idx="713">
                  <c:v>1.9086099999999999</c:v>
                </c:pt>
                <c:pt idx="714">
                  <c:v>1.9146399999999999</c:v>
                </c:pt>
                <c:pt idx="715">
                  <c:v>1.9206700000000001</c:v>
                </c:pt>
                <c:pt idx="716">
                  <c:v>1.9267099999999999</c:v>
                </c:pt>
                <c:pt idx="717">
                  <c:v>1.9327399999999999</c:v>
                </c:pt>
                <c:pt idx="718">
                  <c:v>1.9387700000000001</c:v>
                </c:pt>
                <c:pt idx="719">
                  <c:v>1.9448000000000001</c:v>
                </c:pt>
                <c:pt idx="720">
                  <c:v>1.9508300000000001</c:v>
                </c:pt>
                <c:pt idx="721">
                  <c:v>1.95686</c:v>
                </c:pt>
                <c:pt idx="722">
                  <c:v>1.96289</c:v>
                </c:pt>
                <c:pt idx="723">
                  <c:v>1.96892</c:v>
                </c:pt>
                <c:pt idx="724">
                  <c:v>1.97495</c:v>
                </c:pt>
                <c:pt idx="725">
                  <c:v>1.97495</c:v>
                </c:pt>
                <c:pt idx="726">
                  <c:v>1.97495</c:v>
                </c:pt>
                <c:pt idx="727">
                  <c:v>1.97496</c:v>
                </c:pt>
                <c:pt idx="728">
                  <c:v>1.97496</c:v>
                </c:pt>
                <c:pt idx="729">
                  <c:v>1.97498</c:v>
                </c:pt>
                <c:pt idx="730">
                  <c:v>1.9750099999999999</c:v>
                </c:pt>
                <c:pt idx="731">
                  <c:v>1.9750700000000001</c:v>
                </c:pt>
                <c:pt idx="732">
                  <c:v>1.9751799999999999</c:v>
                </c:pt>
                <c:pt idx="733">
                  <c:v>1.9753700000000001</c:v>
                </c:pt>
                <c:pt idx="734">
                  <c:v>1.9756899999999999</c:v>
                </c:pt>
                <c:pt idx="735">
                  <c:v>1.9762299999999999</c:v>
                </c:pt>
                <c:pt idx="736">
                  <c:v>1.9770399999999999</c:v>
                </c:pt>
                <c:pt idx="737">
                  <c:v>1.97814</c:v>
                </c:pt>
                <c:pt idx="738">
                  <c:v>1.9795199999999999</c:v>
                </c:pt>
                <c:pt idx="739">
                  <c:v>1.9811700000000001</c:v>
                </c:pt>
                <c:pt idx="740">
                  <c:v>1.9831000000000001</c:v>
                </c:pt>
                <c:pt idx="741">
                  <c:v>1.9853099999999999</c:v>
                </c:pt>
                <c:pt idx="742">
                  <c:v>1.9878</c:v>
                </c:pt>
                <c:pt idx="743">
                  <c:v>1.9905299999999999</c:v>
                </c:pt>
                <c:pt idx="744">
                  <c:v>1.99349</c:v>
                </c:pt>
                <c:pt idx="745">
                  <c:v>1.9966600000000001</c:v>
                </c:pt>
                <c:pt idx="746">
                  <c:v>2</c:v>
                </c:pt>
                <c:pt idx="747">
                  <c:v>2.0034800000000001</c:v>
                </c:pt>
                <c:pt idx="748">
                  <c:v>2.0070700000000001</c:v>
                </c:pt>
                <c:pt idx="749">
                  <c:v>2.0107300000000001</c:v>
                </c:pt>
                <c:pt idx="750">
                  <c:v>2.01444</c:v>
                </c:pt>
                <c:pt idx="751">
                  <c:v>2.0194399999999999</c:v>
                </c:pt>
                <c:pt idx="752">
                  <c:v>2.0244399999999998</c:v>
                </c:pt>
                <c:pt idx="753">
                  <c:v>2.0294500000000002</c:v>
                </c:pt>
                <c:pt idx="754">
                  <c:v>2.0344500000000001</c:v>
                </c:pt>
                <c:pt idx="755">
                  <c:v>2.0394600000000001</c:v>
                </c:pt>
                <c:pt idx="756">
                  <c:v>2.04447</c:v>
                </c:pt>
                <c:pt idx="757">
                  <c:v>2.04948</c:v>
                </c:pt>
                <c:pt idx="758">
                  <c:v>2.0544899999999999</c:v>
                </c:pt>
                <c:pt idx="759">
                  <c:v>2.0594999999999999</c:v>
                </c:pt>
                <c:pt idx="760">
                  <c:v>2.0644999999999998</c:v>
                </c:pt>
                <c:pt idx="761">
                  <c:v>2.0695100000000002</c:v>
                </c:pt>
                <c:pt idx="762">
                  <c:v>2.0745200000000001</c:v>
                </c:pt>
                <c:pt idx="763">
                  <c:v>2.0795300000000001</c:v>
                </c:pt>
                <c:pt idx="764">
                  <c:v>2.0845400000000001</c:v>
                </c:pt>
                <c:pt idx="765">
                  <c:v>2.08955</c:v>
                </c:pt>
                <c:pt idx="766">
                  <c:v>2.09456</c:v>
                </c:pt>
                <c:pt idx="767">
                  <c:v>2.0995699999999999</c:v>
                </c:pt>
                <c:pt idx="768">
                  <c:v>2.1045799999999999</c:v>
                </c:pt>
                <c:pt idx="769">
                  <c:v>2.1095799999999998</c:v>
                </c:pt>
                <c:pt idx="770">
                  <c:v>2.1145900000000002</c:v>
                </c:pt>
                <c:pt idx="771">
                  <c:v>2.1196000000000002</c:v>
                </c:pt>
                <c:pt idx="772">
                  <c:v>2.1246</c:v>
                </c:pt>
                <c:pt idx="773">
                  <c:v>2.12961</c:v>
                </c:pt>
                <c:pt idx="774">
                  <c:v>2.13462</c:v>
                </c:pt>
                <c:pt idx="775">
                  <c:v>2.1396199999999999</c:v>
                </c:pt>
                <c:pt idx="776">
                  <c:v>2.1446299999999998</c:v>
                </c:pt>
                <c:pt idx="777">
                  <c:v>2.1496400000000002</c:v>
                </c:pt>
                <c:pt idx="778">
                  <c:v>2.1546400000000001</c:v>
                </c:pt>
                <c:pt idx="779">
                  <c:v>2.1596500000000001</c:v>
                </c:pt>
                <c:pt idx="780">
                  <c:v>2.16466</c:v>
                </c:pt>
                <c:pt idx="781">
                  <c:v>2.1696599999999999</c:v>
                </c:pt>
                <c:pt idx="782">
                  <c:v>2.1746699999999999</c:v>
                </c:pt>
                <c:pt idx="783">
                  <c:v>2.1796799999999998</c:v>
                </c:pt>
                <c:pt idx="784">
                  <c:v>2.1846899999999998</c:v>
                </c:pt>
                <c:pt idx="785">
                  <c:v>2.1896900000000001</c:v>
                </c:pt>
                <c:pt idx="786">
                  <c:v>2.1947000000000001</c:v>
                </c:pt>
                <c:pt idx="787">
                  <c:v>2.1997100000000001</c:v>
                </c:pt>
                <c:pt idx="788">
                  <c:v>2.20472</c:v>
                </c:pt>
                <c:pt idx="789">
                  <c:v>2.2097199999999999</c:v>
                </c:pt>
                <c:pt idx="790">
                  <c:v>2.2147299999999999</c:v>
                </c:pt>
                <c:pt idx="791">
                  <c:v>2.2197399999999998</c:v>
                </c:pt>
                <c:pt idx="792">
                  <c:v>2.2247400000000002</c:v>
                </c:pt>
                <c:pt idx="793">
                  <c:v>2.2297500000000001</c:v>
                </c:pt>
                <c:pt idx="794">
                  <c:v>2.23475</c:v>
                </c:pt>
                <c:pt idx="795">
                  <c:v>2.2397499999999999</c:v>
                </c:pt>
                <c:pt idx="796">
                  <c:v>2.2447499999999998</c:v>
                </c:pt>
                <c:pt idx="797">
                  <c:v>2.2497500000000001</c:v>
                </c:pt>
                <c:pt idx="798">
                  <c:v>2.25475</c:v>
                </c:pt>
                <c:pt idx="799">
                  <c:v>2.2597499999999999</c:v>
                </c:pt>
                <c:pt idx="800">
                  <c:v>2.2647400000000002</c:v>
                </c:pt>
                <c:pt idx="801">
                  <c:v>2.26973</c:v>
                </c:pt>
                <c:pt idx="802">
                  <c:v>2.2747299999999999</c:v>
                </c:pt>
                <c:pt idx="803">
                  <c:v>2.2797200000000002</c:v>
                </c:pt>
                <c:pt idx="804">
                  <c:v>2.28471</c:v>
                </c:pt>
                <c:pt idx="805">
                  <c:v>2.2896999999999998</c:v>
                </c:pt>
                <c:pt idx="806">
                  <c:v>2.2946900000000001</c:v>
                </c:pt>
                <c:pt idx="807">
                  <c:v>2.2996799999999999</c:v>
                </c:pt>
                <c:pt idx="808">
                  <c:v>2.3046700000000002</c:v>
                </c:pt>
                <c:pt idx="809">
                  <c:v>2.30959</c:v>
                </c:pt>
                <c:pt idx="810">
                  <c:v>2.3145099999999998</c:v>
                </c:pt>
                <c:pt idx="811">
                  <c:v>2.3194400000000002</c:v>
                </c:pt>
                <c:pt idx="812">
                  <c:v>2.32436</c:v>
                </c:pt>
                <c:pt idx="813">
                  <c:v>2.3292899999999999</c:v>
                </c:pt>
                <c:pt idx="814">
                  <c:v>2.3342200000000002</c:v>
                </c:pt>
                <c:pt idx="815">
                  <c:v>2.3391500000000001</c:v>
                </c:pt>
                <c:pt idx="816">
                  <c:v>2.3440799999999999</c:v>
                </c:pt>
                <c:pt idx="817">
                  <c:v>2.3490199999999999</c:v>
                </c:pt>
                <c:pt idx="818">
                  <c:v>2.3539500000000002</c:v>
                </c:pt>
                <c:pt idx="819">
                  <c:v>2.3588800000000001</c:v>
                </c:pt>
                <c:pt idx="820">
                  <c:v>2.36382</c:v>
                </c:pt>
                <c:pt idx="821">
                  <c:v>2.3687499999999999</c:v>
                </c:pt>
                <c:pt idx="822">
                  <c:v>2.3736799999999998</c:v>
                </c:pt>
                <c:pt idx="823">
                  <c:v>2.3786200000000002</c:v>
                </c:pt>
                <c:pt idx="824">
                  <c:v>2.3835500000000001</c:v>
                </c:pt>
                <c:pt idx="825">
                  <c:v>2.38849</c:v>
                </c:pt>
                <c:pt idx="826">
                  <c:v>2.3934199999999999</c:v>
                </c:pt>
                <c:pt idx="827">
                  <c:v>2.3983500000000002</c:v>
                </c:pt>
                <c:pt idx="828">
                  <c:v>2.4032900000000001</c:v>
                </c:pt>
                <c:pt idx="829">
                  <c:v>2.40822</c:v>
                </c:pt>
                <c:pt idx="830">
                  <c:v>2.41316</c:v>
                </c:pt>
                <c:pt idx="831">
                  <c:v>2.4180899999999999</c:v>
                </c:pt>
                <c:pt idx="832">
                  <c:v>2.4230299999999998</c:v>
                </c:pt>
                <c:pt idx="833">
                  <c:v>2.4279700000000002</c:v>
                </c:pt>
                <c:pt idx="834">
                  <c:v>2.4329000000000001</c:v>
                </c:pt>
                <c:pt idx="835">
                  <c:v>2.43784</c:v>
                </c:pt>
                <c:pt idx="836">
                  <c:v>2.4427699999999999</c:v>
                </c:pt>
                <c:pt idx="837">
                  <c:v>2.4477099999999998</c:v>
                </c:pt>
                <c:pt idx="838">
                  <c:v>2.4526400000000002</c:v>
                </c:pt>
                <c:pt idx="839">
                  <c:v>2.4575800000000001</c:v>
                </c:pt>
                <c:pt idx="840">
                  <c:v>2.46251</c:v>
                </c:pt>
                <c:pt idx="841">
                  <c:v>2.4674499999999999</c:v>
                </c:pt>
                <c:pt idx="842">
                  <c:v>2.4723799999999998</c:v>
                </c:pt>
                <c:pt idx="843">
                  <c:v>2.4773200000000002</c:v>
                </c:pt>
                <c:pt idx="844">
                  <c:v>2.4822500000000001</c:v>
                </c:pt>
                <c:pt idx="845">
                  <c:v>2.4822500000000001</c:v>
                </c:pt>
                <c:pt idx="846">
                  <c:v>2.4822500000000001</c:v>
                </c:pt>
                <c:pt idx="847">
                  <c:v>2.4822500000000001</c:v>
                </c:pt>
                <c:pt idx="848">
                  <c:v>2.4822500000000001</c:v>
                </c:pt>
                <c:pt idx="849">
                  <c:v>2.4822600000000001</c:v>
                </c:pt>
                <c:pt idx="850">
                  <c:v>2.4822799999999998</c:v>
                </c:pt>
                <c:pt idx="851">
                  <c:v>2.4823200000000001</c:v>
                </c:pt>
                <c:pt idx="852">
                  <c:v>2.48238</c:v>
                </c:pt>
                <c:pt idx="853">
                  <c:v>2.4825300000000001</c:v>
                </c:pt>
                <c:pt idx="854">
                  <c:v>2.4828100000000002</c:v>
                </c:pt>
                <c:pt idx="855">
                  <c:v>2.4832900000000002</c:v>
                </c:pt>
                <c:pt idx="856">
                  <c:v>2.484</c:v>
                </c:pt>
                <c:pt idx="857">
                  <c:v>2.48495</c:v>
                </c:pt>
                <c:pt idx="858">
                  <c:v>2.4861200000000001</c:v>
                </c:pt>
                <c:pt idx="859">
                  <c:v>2.48753</c:v>
                </c:pt>
                <c:pt idx="860">
                  <c:v>2.4891899999999998</c:v>
                </c:pt>
                <c:pt idx="861">
                  <c:v>2.4910899999999998</c:v>
                </c:pt>
                <c:pt idx="862">
                  <c:v>2.49322</c:v>
                </c:pt>
                <c:pt idx="863">
                  <c:v>2.4955699999999998</c:v>
                </c:pt>
                <c:pt idx="864">
                  <c:v>2.4981300000000002</c:v>
                </c:pt>
                <c:pt idx="865">
                  <c:v>2.5008699999999999</c:v>
                </c:pt>
                <c:pt idx="866">
                  <c:v>2.5037699999999998</c:v>
                </c:pt>
                <c:pt idx="867">
                  <c:v>2.5068100000000002</c:v>
                </c:pt>
                <c:pt idx="868">
                  <c:v>2.5099499999999999</c:v>
                </c:pt>
                <c:pt idx="869">
                  <c:v>2.51315</c:v>
                </c:pt>
                <c:pt idx="870">
                  <c:v>2.5163899999999999</c:v>
                </c:pt>
                <c:pt idx="871">
                  <c:v>2.5208300000000001</c:v>
                </c:pt>
                <c:pt idx="872">
                  <c:v>2.5252599999999998</c:v>
                </c:pt>
                <c:pt idx="873">
                  <c:v>2.5297000000000001</c:v>
                </c:pt>
                <c:pt idx="874">
                  <c:v>2.5341399999999998</c:v>
                </c:pt>
                <c:pt idx="875">
                  <c:v>2.53857</c:v>
                </c:pt>
                <c:pt idx="876">
                  <c:v>2.5430100000000002</c:v>
                </c:pt>
                <c:pt idx="877">
                  <c:v>2.54745</c:v>
                </c:pt>
                <c:pt idx="878">
                  <c:v>2.5518900000000002</c:v>
                </c:pt>
                <c:pt idx="879">
                  <c:v>2.55633</c:v>
                </c:pt>
                <c:pt idx="880">
                  <c:v>2.5607700000000002</c:v>
                </c:pt>
                <c:pt idx="881">
                  <c:v>2.5652200000000001</c:v>
                </c:pt>
                <c:pt idx="882">
                  <c:v>2.5696599999999998</c:v>
                </c:pt>
                <c:pt idx="883">
                  <c:v>2.5741000000000001</c:v>
                </c:pt>
                <c:pt idx="884">
                  <c:v>2.5785399999999998</c:v>
                </c:pt>
                <c:pt idx="885">
                  <c:v>2.5829900000000001</c:v>
                </c:pt>
                <c:pt idx="886">
                  <c:v>2.5874299999999999</c:v>
                </c:pt>
                <c:pt idx="887">
                  <c:v>2.5918700000000001</c:v>
                </c:pt>
                <c:pt idx="888">
                  <c:v>2.5963099999999999</c:v>
                </c:pt>
                <c:pt idx="889">
                  <c:v>2.6007500000000001</c:v>
                </c:pt>
                <c:pt idx="890">
                  <c:v>2.6051899999999999</c:v>
                </c:pt>
                <c:pt idx="891">
                  <c:v>2.6096300000000001</c:v>
                </c:pt>
                <c:pt idx="892">
                  <c:v>2.61408</c:v>
                </c:pt>
                <c:pt idx="893">
                  <c:v>2.6185200000000002</c:v>
                </c:pt>
                <c:pt idx="894">
                  <c:v>2.62296</c:v>
                </c:pt>
                <c:pt idx="895">
                  <c:v>2.6274000000000002</c:v>
                </c:pt>
                <c:pt idx="896">
                  <c:v>2.63184</c:v>
                </c:pt>
                <c:pt idx="897">
                  <c:v>2.6362800000000002</c:v>
                </c:pt>
                <c:pt idx="898">
                  <c:v>2.64072</c:v>
                </c:pt>
                <c:pt idx="899">
                  <c:v>2.6451600000000002</c:v>
                </c:pt>
                <c:pt idx="900">
                  <c:v>2.6496</c:v>
                </c:pt>
                <c:pt idx="901">
                  <c:v>2.6540499999999998</c:v>
                </c:pt>
                <c:pt idx="902">
                  <c:v>2.65849</c:v>
                </c:pt>
                <c:pt idx="903">
                  <c:v>2.6629299999999998</c:v>
                </c:pt>
                <c:pt idx="904">
                  <c:v>2.66737</c:v>
                </c:pt>
                <c:pt idx="905">
                  <c:v>2.6718099999999998</c:v>
                </c:pt>
                <c:pt idx="906">
                  <c:v>2.67625</c:v>
                </c:pt>
                <c:pt idx="907">
                  <c:v>2.6806899999999998</c:v>
                </c:pt>
                <c:pt idx="908">
                  <c:v>2.68513</c:v>
                </c:pt>
                <c:pt idx="909">
                  <c:v>2.6895799999999999</c:v>
                </c:pt>
                <c:pt idx="910">
                  <c:v>2.6940200000000001</c:v>
                </c:pt>
                <c:pt idx="911">
                  <c:v>2.6984599999999999</c:v>
                </c:pt>
                <c:pt idx="912">
                  <c:v>2.70289</c:v>
                </c:pt>
                <c:pt idx="913">
                  <c:v>2.7073299999999998</c:v>
                </c:pt>
                <c:pt idx="914">
                  <c:v>2.71177</c:v>
                </c:pt>
                <c:pt idx="915">
                  <c:v>2.7162099999999998</c:v>
                </c:pt>
                <c:pt idx="916">
                  <c:v>2.7206399999999999</c:v>
                </c:pt>
                <c:pt idx="917">
                  <c:v>2.7250800000000002</c:v>
                </c:pt>
                <c:pt idx="918">
                  <c:v>2.7295099999999999</c:v>
                </c:pt>
                <c:pt idx="919">
                  <c:v>2.73394</c:v>
                </c:pt>
                <c:pt idx="920">
                  <c:v>2.7383700000000002</c:v>
                </c:pt>
                <c:pt idx="921">
                  <c:v>2.7427999999999999</c:v>
                </c:pt>
                <c:pt idx="922">
                  <c:v>2.7472300000000001</c:v>
                </c:pt>
                <c:pt idx="923">
                  <c:v>2.7516600000000002</c:v>
                </c:pt>
                <c:pt idx="924">
                  <c:v>2.7560799999999999</c:v>
                </c:pt>
                <c:pt idx="925">
                  <c:v>2.7605</c:v>
                </c:pt>
                <c:pt idx="926">
                  <c:v>2.7649300000000001</c:v>
                </c:pt>
                <c:pt idx="927">
                  <c:v>2.7693500000000002</c:v>
                </c:pt>
                <c:pt idx="928">
                  <c:v>2.7737799999999999</c:v>
                </c:pt>
                <c:pt idx="929">
                  <c:v>2.7782</c:v>
                </c:pt>
                <c:pt idx="930">
                  <c:v>2.78261</c:v>
                </c:pt>
                <c:pt idx="931">
                  <c:v>2.7870200000000001</c:v>
                </c:pt>
                <c:pt idx="932">
                  <c:v>2.7914300000000001</c:v>
                </c:pt>
                <c:pt idx="933">
                  <c:v>2.7958500000000002</c:v>
                </c:pt>
                <c:pt idx="934">
                  <c:v>2.8002600000000002</c:v>
                </c:pt>
                <c:pt idx="935">
                  <c:v>2.8046799999999998</c:v>
                </c:pt>
                <c:pt idx="936">
                  <c:v>2.8090899999999999</c:v>
                </c:pt>
                <c:pt idx="937">
                  <c:v>2.81351</c:v>
                </c:pt>
                <c:pt idx="938">
                  <c:v>2.81793</c:v>
                </c:pt>
                <c:pt idx="939">
                  <c:v>2.8223500000000001</c:v>
                </c:pt>
                <c:pt idx="940">
                  <c:v>2.8267699999999998</c:v>
                </c:pt>
                <c:pt idx="941">
                  <c:v>2.8311899999999999</c:v>
                </c:pt>
                <c:pt idx="942">
                  <c:v>2.83561</c:v>
                </c:pt>
                <c:pt idx="943">
                  <c:v>2.8400400000000001</c:v>
                </c:pt>
                <c:pt idx="944">
                  <c:v>2.8444600000000002</c:v>
                </c:pt>
                <c:pt idx="945">
                  <c:v>2.8488899999999999</c:v>
                </c:pt>
                <c:pt idx="946">
                  <c:v>2.85331</c:v>
                </c:pt>
                <c:pt idx="947">
                  <c:v>2.8577400000000002</c:v>
                </c:pt>
                <c:pt idx="948">
                  <c:v>2.8621599999999998</c:v>
                </c:pt>
                <c:pt idx="949">
                  <c:v>2.86659</c:v>
                </c:pt>
                <c:pt idx="950">
                  <c:v>2.8710100000000001</c:v>
                </c:pt>
                <c:pt idx="951">
                  <c:v>2.8754400000000002</c:v>
                </c:pt>
                <c:pt idx="952">
                  <c:v>2.8798599999999999</c:v>
                </c:pt>
                <c:pt idx="953">
                  <c:v>2.88429</c:v>
                </c:pt>
                <c:pt idx="954">
                  <c:v>2.8887100000000001</c:v>
                </c:pt>
                <c:pt idx="955">
                  <c:v>2.8931399999999998</c:v>
                </c:pt>
                <c:pt idx="956">
                  <c:v>2.89757</c:v>
                </c:pt>
                <c:pt idx="957">
                  <c:v>2.9019900000000001</c:v>
                </c:pt>
                <c:pt idx="958">
                  <c:v>2.9064199999999998</c:v>
                </c:pt>
                <c:pt idx="959">
                  <c:v>2.9108399999999999</c:v>
                </c:pt>
                <c:pt idx="960">
                  <c:v>2.91527</c:v>
                </c:pt>
                <c:pt idx="961">
                  <c:v>2.9196900000000001</c:v>
                </c:pt>
                <c:pt idx="962">
                  <c:v>2.9241199999999998</c:v>
                </c:pt>
                <c:pt idx="963">
                  <c:v>2.9285399999999999</c:v>
                </c:pt>
                <c:pt idx="964">
                  <c:v>2.9329700000000001</c:v>
                </c:pt>
                <c:pt idx="965">
                  <c:v>2.9373900000000002</c:v>
                </c:pt>
                <c:pt idx="966">
                  <c:v>2.9418199999999999</c:v>
                </c:pt>
                <c:pt idx="967">
                  <c:v>2.94624</c:v>
                </c:pt>
                <c:pt idx="968">
                  <c:v>2.9506700000000001</c:v>
                </c:pt>
                <c:pt idx="969">
                  <c:v>2.9550999999999998</c:v>
                </c:pt>
                <c:pt idx="970">
                  <c:v>2.9595199999999999</c:v>
                </c:pt>
                <c:pt idx="971">
                  <c:v>2.9639500000000001</c:v>
                </c:pt>
                <c:pt idx="972">
                  <c:v>2.9683700000000002</c:v>
                </c:pt>
                <c:pt idx="973">
                  <c:v>2.9727999999999999</c:v>
                </c:pt>
                <c:pt idx="974">
                  <c:v>2.97722</c:v>
                </c:pt>
                <c:pt idx="975">
                  <c:v>2.9816500000000001</c:v>
                </c:pt>
                <c:pt idx="976">
                  <c:v>2.9860699999999998</c:v>
                </c:pt>
                <c:pt idx="977">
                  <c:v>2.9904999999999999</c:v>
                </c:pt>
                <c:pt idx="978">
                  <c:v>2.99492</c:v>
                </c:pt>
                <c:pt idx="979">
                  <c:v>2.9993500000000002</c:v>
                </c:pt>
                <c:pt idx="980">
                  <c:v>3.0037699999999998</c:v>
                </c:pt>
                <c:pt idx="981">
                  <c:v>3.0081899999999999</c:v>
                </c:pt>
                <c:pt idx="982">
                  <c:v>3.0126200000000001</c:v>
                </c:pt>
                <c:pt idx="983">
                  <c:v>3.0170400000000002</c:v>
                </c:pt>
                <c:pt idx="984">
                  <c:v>3.0214699999999999</c:v>
                </c:pt>
                <c:pt idx="985">
                  <c:v>3.02589</c:v>
                </c:pt>
                <c:pt idx="986">
                  <c:v>3.0303100000000001</c:v>
                </c:pt>
                <c:pt idx="987">
                  <c:v>3.0347300000000001</c:v>
                </c:pt>
                <c:pt idx="988">
                  <c:v>3.0391599999999999</c:v>
                </c:pt>
                <c:pt idx="989">
                  <c:v>3.04358</c:v>
                </c:pt>
                <c:pt idx="990">
                  <c:v>3.0480100000000001</c:v>
                </c:pt>
                <c:pt idx="991">
                  <c:v>3.0529500000000001</c:v>
                </c:pt>
                <c:pt idx="992">
                  <c:v>3.05789</c:v>
                </c:pt>
                <c:pt idx="993">
                  <c:v>3.0628299999999999</c:v>
                </c:pt>
                <c:pt idx="994">
                  <c:v>3.0677699999999999</c:v>
                </c:pt>
                <c:pt idx="995">
                  <c:v>3.0727199999999999</c:v>
                </c:pt>
                <c:pt idx="996">
                  <c:v>3.0776599999999998</c:v>
                </c:pt>
                <c:pt idx="997">
                  <c:v>3.0825999999999998</c:v>
                </c:pt>
                <c:pt idx="998">
                  <c:v>3.0875499999999998</c:v>
                </c:pt>
                <c:pt idx="999">
                  <c:v>3.0924900000000002</c:v>
                </c:pt>
                <c:pt idx="1000">
                  <c:v>3.0974300000000001</c:v>
                </c:pt>
                <c:pt idx="1001">
                  <c:v>3.1023700000000001</c:v>
                </c:pt>
                <c:pt idx="1002">
                  <c:v>3.10731</c:v>
                </c:pt>
                <c:pt idx="1003">
                  <c:v>3.11225</c:v>
                </c:pt>
                <c:pt idx="1004">
                  <c:v>3.1171899999999999</c:v>
                </c:pt>
                <c:pt idx="1005">
                  <c:v>3.1221299999999998</c:v>
                </c:pt>
                <c:pt idx="1006">
                  <c:v>3.1270699999999998</c:v>
                </c:pt>
                <c:pt idx="1007">
                  <c:v>3.1320100000000002</c:v>
                </c:pt>
                <c:pt idx="1008">
                  <c:v>3.1369500000000001</c:v>
                </c:pt>
                <c:pt idx="1009">
                  <c:v>3.1418900000000001</c:v>
                </c:pt>
                <c:pt idx="1010">
                  <c:v>3.14683</c:v>
                </c:pt>
                <c:pt idx="1011">
                  <c:v>3.15177</c:v>
                </c:pt>
                <c:pt idx="1012">
                  <c:v>3.1566999999999998</c:v>
                </c:pt>
                <c:pt idx="1013">
                  <c:v>3.1616399999999998</c:v>
                </c:pt>
                <c:pt idx="1014">
                  <c:v>3.1665800000000002</c:v>
                </c:pt>
                <c:pt idx="1015">
                  <c:v>3.1715200000000001</c:v>
                </c:pt>
                <c:pt idx="1016">
                  <c:v>3.17645</c:v>
                </c:pt>
                <c:pt idx="1017">
                  <c:v>3.1813899999999999</c:v>
                </c:pt>
                <c:pt idx="1018">
                  <c:v>3.1863299999999999</c:v>
                </c:pt>
                <c:pt idx="1019">
                  <c:v>3.1912699999999998</c:v>
                </c:pt>
                <c:pt idx="1020">
                  <c:v>3.1962000000000002</c:v>
                </c:pt>
                <c:pt idx="1021">
                  <c:v>3.2011400000000001</c:v>
                </c:pt>
                <c:pt idx="1022">
                  <c:v>3.20608</c:v>
                </c:pt>
                <c:pt idx="1023">
                  <c:v>3.21102</c:v>
                </c:pt>
                <c:pt idx="1024">
                  <c:v>3.2159599999999999</c:v>
                </c:pt>
                <c:pt idx="1025">
                  <c:v>3.2208999999999999</c:v>
                </c:pt>
                <c:pt idx="1026">
                  <c:v>3.2258300000000002</c:v>
                </c:pt>
                <c:pt idx="1027">
                  <c:v>3.2307700000000001</c:v>
                </c:pt>
                <c:pt idx="1028">
                  <c:v>3.2307700000000001</c:v>
                </c:pt>
                <c:pt idx="1029">
                  <c:v>3.2307800000000002</c:v>
                </c:pt>
                <c:pt idx="1030">
                  <c:v>3.2307899999999998</c:v>
                </c:pt>
                <c:pt idx="1031">
                  <c:v>3.2307899999999998</c:v>
                </c:pt>
                <c:pt idx="1032">
                  <c:v>3.2307899999999998</c:v>
                </c:pt>
                <c:pt idx="1033">
                  <c:v>3.23082</c:v>
                </c:pt>
                <c:pt idx="1034">
                  <c:v>3.2309399999999999</c:v>
                </c:pt>
                <c:pt idx="1035">
                  <c:v>3.23122</c:v>
                </c:pt>
                <c:pt idx="1036">
                  <c:v>3.2317200000000001</c:v>
                </c:pt>
                <c:pt idx="1037">
                  <c:v>3.2324600000000001</c:v>
                </c:pt>
                <c:pt idx="1038">
                  <c:v>3.2334399999999999</c:v>
                </c:pt>
                <c:pt idx="1039">
                  <c:v>3.2346699999999999</c:v>
                </c:pt>
                <c:pt idx="1040">
                  <c:v>3.2361300000000002</c:v>
                </c:pt>
                <c:pt idx="1041">
                  <c:v>3.2378399999999998</c:v>
                </c:pt>
                <c:pt idx="1042">
                  <c:v>3.2397900000000002</c:v>
                </c:pt>
                <c:pt idx="1043">
                  <c:v>3.2419600000000002</c:v>
                </c:pt>
                <c:pt idx="1044">
                  <c:v>3.2443399999999998</c:v>
                </c:pt>
                <c:pt idx="1045">
                  <c:v>3.2469199999999998</c:v>
                </c:pt>
                <c:pt idx="1046">
                  <c:v>3.24966</c:v>
                </c:pt>
                <c:pt idx="1047">
                  <c:v>3.2525599999999999</c:v>
                </c:pt>
                <c:pt idx="1048">
                  <c:v>3.2555900000000002</c:v>
                </c:pt>
                <c:pt idx="1049">
                  <c:v>3.2587100000000002</c:v>
                </c:pt>
                <c:pt idx="1050">
                  <c:v>3.2618999999999998</c:v>
                </c:pt>
                <c:pt idx="1051">
                  <c:v>3.26512</c:v>
                </c:pt>
                <c:pt idx="1052">
                  <c:v>3.26972</c:v>
                </c:pt>
                <c:pt idx="1053">
                  <c:v>3.2743199999999999</c:v>
                </c:pt>
                <c:pt idx="1054">
                  <c:v>3.2789199999999998</c:v>
                </c:pt>
                <c:pt idx="1055">
                  <c:v>3.2835200000000002</c:v>
                </c:pt>
                <c:pt idx="1056">
                  <c:v>3.2881300000000002</c:v>
                </c:pt>
                <c:pt idx="1057">
                  <c:v>3.2927300000000002</c:v>
                </c:pt>
                <c:pt idx="1058">
                  <c:v>3.2973400000000002</c:v>
                </c:pt>
                <c:pt idx="1059">
                  <c:v>3.3019400000000001</c:v>
                </c:pt>
                <c:pt idx="1060">
                  <c:v>3.3065500000000001</c:v>
                </c:pt>
                <c:pt idx="1061">
                  <c:v>3.3111600000000001</c:v>
                </c:pt>
                <c:pt idx="1062">
                  <c:v>3.3157800000000002</c:v>
                </c:pt>
                <c:pt idx="1063">
                  <c:v>3.3203900000000002</c:v>
                </c:pt>
                <c:pt idx="1064">
                  <c:v>3.3250099999999998</c:v>
                </c:pt>
                <c:pt idx="1065">
                  <c:v>3.3296299999999999</c:v>
                </c:pt>
                <c:pt idx="1066">
                  <c:v>3.3342499999999999</c:v>
                </c:pt>
                <c:pt idx="1067">
                  <c:v>3.33887</c:v>
                </c:pt>
                <c:pt idx="1068">
                  <c:v>3.3434900000000001</c:v>
                </c:pt>
                <c:pt idx="1069">
                  <c:v>3.3481200000000002</c:v>
                </c:pt>
                <c:pt idx="1070">
                  <c:v>3.3527499999999999</c:v>
                </c:pt>
                <c:pt idx="1071">
                  <c:v>3.35737</c:v>
                </c:pt>
                <c:pt idx="1072">
                  <c:v>3.3620000000000001</c:v>
                </c:pt>
                <c:pt idx="1073">
                  <c:v>3.3666299999999998</c:v>
                </c:pt>
                <c:pt idx="1074">
                  <c:v>3.3712599999999999</c:v>
                </c:pt>
                <c:pt idx="1075">
                  <c:v>3.3758900000000001</c:v>
                </c:pt>
                <c:pt idx="1076">
                  <c:v>3.3805200000000002</c:v>
                </c:pt>
                <c:pt idx="1077">
                  <c:v>3.3851499999999999</c:v>
                </c:pt>
                <c:pt idx="1078">
                  <c:v>3.38978</c:v>
                </c:pt>
                <c:pt idx="1079">
                  <c:v>3.3944100000000001</c:v>
                </c:pt>
                <c:pt idx="1080">
                  <c:v>3.3990399999999998</c:v>
                </c:pt>
                <c:pt idx="1081">
                  <c:v>3.40367</c:v>
                </c:pt>
                <c:pt idx="1082">
                  <c:v>3.40829</c:v>
                </c:pt>
                <c:pt idx="1083">
                  <c:v>3.4129200000000002</c:v>
                </c:pt>
                <c:pt idx="1084">
                  <c:v>3.4175499999999999</c:v>
                </c:pt>
                <c:pt idx="1085">
                  <c:v>3.42218</c:v>
                </c:pt>
                <c:pt idx="1086">
                  <c:v>3.4268100000000001</c:v>
                </c:pt>
                <c:pt idx="1087">
                  <c:v>3.4314399999999998</c:v>
                </c:pt>
                <c:pt idx="1088">
                  <c:v>3.43607</c:v>
                </c:pt>
                <c:pt idx="1089">
                  <c:v>3.44069</c:v>
                </c:pt>
                <c:pt idx="1090">
                  <c:v>3.4453200000000002</c:v>
                </c:pt>
                <c:pt idx="1091">
                  <c:v>3.4499499999999999</c:v>
                </c:pt>
                <c:pt idx="1092">
                  <c:v>3.45458</c:v>
                </c:pt>
                <c:pt idx="1093">
                  <c:v>3.45458</c:v>
                </c:pt>
                <c:pt idx="1094">
                  <c:v>3.45458</c:v>
                </c:pt>
                <c:pt idx="1095">
                  <c:v>3.45458</c:v>
                </c:pt>
                <c:pt idx="1096">
                  <c:v>3.45458</c:v>
                </c:pt>
                <c:pt idx="1097">
                  <c:v>3.45459</c:v>
                </c:pt>
                <c:pt idx="1098">
                  <c:v>3.4546000000000001</c:v>
                </c:pt>
                <c:pt idx="1099">
                  <c:v>3.4546299999999999</c:v>
                </c:pt>
                <c:pt idx="1100">
                  <c:v>3.4546899999999998</c:v>
                </c:pt>
                <c:pt idx="1101">
                  <c:v>3.45479</c:v>
                </c:pt>
                <c:pt idx="1102">
                  <c:v>3.4549799999999999</c:v>
                </c:pt>
                <c:pt idx="1103">
                  <c:v>3.4553199999999999</c:v>
                </c:pt>
                <c:pt idx="1104">
                  <c:v>3.4559000000000002</c:v>
                </c:pt>
                <c:pt idx="1105">
                  <c:v>3.4567600000000001</c:v>
                </c:pt>
                <c:pt idx="1106">
                  <c:v>3.45791</c:v>
                </c:pt>
                <c:pt idx="1107">
                  <c:v>3.45932</c:v>
                </c:pt>
                <c:pt idx="1108">
                  <c:v>3.4609899999999998</c:v>
                </c:pt>
                <c:pt idx="1109">
                  <c:v>3.4629099999999999</c:v>
                </c:pt>
                <c:pt idx="1110">
                  <c:v>3.46509</c:v>
                </c:pt>
                <c:pt idx="1111">
                  <c:v>3.4675099999999999</c:v>
                </c:pt>
                <c:pt idx="1112">
                  <c:v>3.4701499999999998</c:v>
                </c:pt>
                <c:pt idx="1113">
                  <c:v>3.4729800000000002</c:v>
                </c:pt>
                <c:pt idx="1114">
                  <c:v>3.4759899999999999</c:v>
                </c:pt>
                <c:pt idx="1115">
                  <c:v>3.4791400000000001</c:v>
                </c:pt>
                <c:pt idx="1116">
                  <c:v>3.4824000000000002</c:v>
                </c:pt>
                <c:pt idx="1117">
                  <c:v>3.4857499999999999</c:v>
                </c:pt>
                <c:pt idx="1118">
                  <c:v>3.48915</c:v>
                </c:pt>
                <c:pt idx="1119">
                  <c:v>3.4925600000000001</c:v>
                </c:pt>
                <c:pt idx="1120">
                  <c:v>3.4971700000000001</c:v>
                </c:pt>
                <c:pt idx="1121">
                  <c:v>3.50177</c:v>
                </c:pt>
                <c:pt idx="1122">
                  <c:v>3.50637</c:v>
                </c:pt>
                <c:pt idx="1123">
                  <c:v>3.5109699999999999</c:v>
                </c:pt>
                <c:pt idx="1124">
                  <c:v>3.5155699999999999</c:v>
                </c:pt>
                <c:pt idx="1125">
                  <c:v>3.5201699999999998</c:v>
                </c:pt>
                <c:pt idx="1126">
                  <c:v>3.5247700000000002</c:v>
                </c:pt>
                <c:pt idx="1127">
                  <c:v>3.5293700000000001</c:v>
                </c:pt>
                <c:pt idx="1128">
                  <c:v>3.5339700000000001</c:v>
                </c:pt>
                <c:pt idx="1129">
                  <c:v>3.5385599999999999</c:v>
                </c:pt>
                <c:pt idx="1130">
                  <c:v>3.5431599999999999</c:v>
                </c:pt>
                <c:pt idx="1131">
                  <c:v>3.5477500000000002</c:v>
                </c:pt>
                <c:pt idx="1132">
                  <c:v>3.5523400000000001</c:v>
                </c:pt>
                <c:pt idx="1133">
                  <c:v>3.5569299999999999</c:v>
                </c:pt>
                <c:pt idx="1134">
                  <c:v>3.5615199999999998</c:v>
                </c:pt>
                <c:pt idx="1135">
                  <c:v>3.5661100000000001</c:v>
                </c:pt>
                <c:pt idx="1136">
                  <c:v>3.5707</c:v>
                </c:pt>
                <c:pt idx="1137">
                  <c:v>3.5752899999999999</c:v>
                </c:pt>
                <c:pt idx="1138">
                  <c:v>3.5798800000000002</c:v>
                </c:pt>
                <c:pt idx="1139">
                  <c:v>3.58446</c:v>
                </c:pt>
                <c:pt idx="1140">
                  <c:v>3.5890499999999999</c:v>
                </c:pt>
                <c:pt idx="1141">
                  <c:v>3.5936300000000001</c:v>
                </c:pt>
                <c:pt idx="1142">
                  <c:v>3.59822</c:v>
                </c:pt>
                <c:pt idx="1143">
                  <c:v>3.6027999999999998</c:v>
                </c:pt>
                <c:pt idx="1144">
                  <c:v>3.6073900000000001</c:v>
                </c:pt>
                <c:pt idx="1145">
                  <c:v>3.61198</c:v>
                </c:pt>
                <c:pt idx="1146">
                  <c:v>3.6165600000000002</c:v>
                </c:pt>
                <c:pt idx="1147">
                  <c:v>3.6211500000000001</c:v>
                </c:pt>
                <c:pt idx="1148">
                  <c:v>3.6257299999999999</c:v>
                </c:pt>
                <c:pt idx="1149">
                  <c:v>3.6303200000000002</c:v>
                </c:pt>
                <c:pt idx="1150">
                  <c:v>3.6349</c:v>
                </c:pt>
                <c:pt idx="1151">
                  <c:v>3.6394899999999999</c:v>
                </c:pt>
                <c:pt idx="1152">
                  <c:v>3.6440800000000002</c:v>
                </c:pt>
                <c:pt idx="1153">
                  <c:v>3.64866</c:v>
                </c:pt>
                <c:pt idx="1154">
                  <c:v>3.6532499999999999</c:v>
                </c:pt>
                <c:pt idx="1155">
                  <c:v>3.6578300000000001</c:v>
                </c:pt>
                <c:pt idx="1156">
                  <c:v>3.6578400000000002</c:v>
                </c:pt>
                <c:pt idx="1157">
                  <c:v>3.6578400000000002</c:v>
                </c:pt>
                <c:pt idx="1158">
                  <c:v>3.6578599999999999</c:v>
                </c:pt>
                <c:pt idx="1159">
                  <c:v>3.6578900000000001</c:v>
                </c:pt>
                <c:pt idx="1160">
                  <c:v>3.65794</c:v>
                </c:pt>
                <c:pt idx="1161">
                  <c:v>3.65801</c:v>
                </c:pt>
                <c:pt idx="1162">
                  <c:v>3.6581199999999998</c:v>
                </c:pt>
                <c:pt idx="1163">
                  <c:v>3.65828</c:v>
                </c:pt>
                <c:pt idx="1164">
                  <c:v>3.65856</c:v>
                </c:pt>
                <c:pt idx="1165">
                  <c:v>3.6590199999999999</c:v>
                </c:pt>
                <c:pt idx="1166">
                  <c:v>3.6597</c:v>
                </c:pt>
                <c:pt idx="1167">
                  <c:v>3.66065</c:v>
                </c:pt>
                <c:pt idx="1168">
                  <c:v>3.6618499999999998</c:v>
                </c:pt>
                <c:pt idx="1169">
                  <c:v>3.6633200000000001</c:v>
                </c:pt>
                <c:pt idx="1170">
                  <c:v>3.66506</c:v>
                </c:pt>
                <c:pt idx="1171">
                  <c:v>3.6670600000000002</c:v>
                </c:pt>
                <c:pt idx="1172">
                  <c:v>3.66933</c:v>
                </c:pt>
                <c:pt idx="1173">
                  <c:v>3.6718600000000001</c:v>
                </c:pt>
                <c:pt idx="1174">
                  <c:v>3.6746300000000001</c:v>
                </c:pt>
                <c:pt idx="1175">
                  <c:v>3.6776300000000002</c:v>
                </c:pt>
                <c:pt idx="1176">
                  <c:v>3.68085</c:v>
                </c:pt>
                <c:pt idx="1177">
                  <c:v>3.68425</c:v>
                </c:pt>
                <c:pt idx="1178">
                  <c:v>3.6878299999999999</c:v>
                </c:pt>
                <c:pt idx="1179">
                  <c:v>3.6915499999999999</c:v>
                </c:pt>
                <c:pt idx="1180">
                  <c:v>3.6953800000000001</c:v>
                </c:pt>
                <c:pt idx="1181">
                  <c:v>3.69929</c:v>
                </c:pt>
                <c:pt idx="1182">
                  <c:v>3.7032500000000002</c:v>
                </c:pt>
                <c:pt idx="1183">
                  <c:v>3.7084100000000002</c:v>
                </c:pt>
                <c:pt idx="1184">
                  <c:v>3.7135699999999998</c:v>
                </c:pt>
                <c:pt idx="1185">
                  <c:v>3.7187299999999999</c:v>
                </c:pt>
                <c:pt idx="1186">
                  <c:v>3.7238899999999999</c:v>
                </c:pt>
                <c:pt idx="1187">
                  <c:v>3.72906</c:v>
                </c:pt>
                <c:pt idx="1188">
                  <c:v>3.7342300000000002</c:v>
                </c:pt>
                <c:pt idx="1189">
                  <c:v>3.7393999999999998</c:v>
                </c:pt>
                <c:pt idx="1190">
                  <c:v>3.74458</c:v>
                </c:pt>
                <c:pt idx="1191">
                  <c:v>3.7497600000000002</c:v>
                </c:pt>
                <c:pt idx="1192">
                  <c:v>3.75495</c:v>
                </c:pt>
                <c:pt idx="1193">
                  <c:v>3.7601499999999999</c:v>
                </c:pt>
                <c:pt idx="1194">
                  <c:v>3.7653400000000001</c:v>
                </c:pt>
                <c:pt idx="1195">
                  <c:v>3.7705500000000001</c:v>
                </c:pt>
                <c:pt idx="1196">
                  <c:v>3.7757499999999999</c:v>
                </c:pt>
                <c:pt idx="1197">
                  <c:v>3.7809599999999999</c:v>
                </c:pt>
                <c:pt idx="1198">
                  <c:v>3.7861699999999998</c:v>
                </c:pt>
                <c:pt idx="1199">
                  <c:v>3.7913800000000002</c:v>
                </c:pt>
                <c:pt idx="1200">
                  <c:v>3.7966000000000002</c:v>
                </c:pt>
                <c:pt idx="1201">
                  <c:v>3.8018200000000002</c:v>
                </c:pt>
                <c:pt idx="1202">
                  <c:v>3.8070300000000001</c:v>
                </c:pt>
                <c:pt idx="1203">
                  <c:v>3.8122500000000001</c:v>
                </c:pt>
                <c:pt idx="1204">
                  <c:v>3.8174600000000001</c:v>
                </c:pt>
                <c:pt idx="1205">
                  <c:v>3.8226800000000001</c:v>
                </c:pt>
                <c:pt idx="1206">
                  <c:v>3.82789</c:v>
                </c:pt>
                <c:pt idx="1207">
                  <c:v>3.83311</c:v>
                </c:pt>
                <c:pt idx="1208">
                  <c:v>3.83832</c:v>
                </c:pt>
                <c:pt idx="1209">
                  <c:v>3.8435299999999999</c:v>
                </c:pt>
                <c:pt idx="1210">
                  <c:v>3.8487499999999999</c:v>
                </c:pt>
                <c:pt idx="1211">
                  <c:v>3.8539599999999998</c:v>
                </c:pt>
                <c:pt idx="1212">
                  <c:v>3.8591799999999998</c:v>
                </c:pt>
                <c:pt idx="1213">
                  <c:v>3.8643900000000002</c:v>
                </c:pt>
                <c:pt idx="1214">
                  <c:v>3.8696000000000002</c:v>
                </c:pt>
                <c:pt idx="1215">
                  <c:v>3.8748200000000002</c:v>
                </c:pt>
                <c:pt idx="1216">
                  <c:v>3.8800300000000001</c:v>
                </c:pt>
                <c:pt idx="1217">
                  <c:v>3.8852500000000001</c:v>
                </c:pt>
                <c:pt idx="1218">
                  <c:v>3.89046</c:v>
                </c:pt>
                <c:pt idx="1219">
                  <c:v>3.89568</c:v>
                </c:pt>
                <c:pt idx="1220">
                  <c:v>3.9009</c:v>
                </c:pt>
                <c:pt idx="1221">
                  <c:v>3.90612</c:v>
                </c:pt>
                <c:pt idx="1222">
                  <c:v>3.91134</c:v>
                </c:pt>
                <c:pt idx="1223">
                  <c:v>3.91656</c:v>
                </c:pt>
                <c:pt idx="1224">
                  <c:v>3.92178</c:v>
                </c:pt>
                <c:pt idx="1225">
                  <c:v>3.927</c:v>
                </c:pt>
                <c:pt idx="1226">
                  <c:v>3.93221</c:v>
                </c:pt>
                <c:pt idx="1227">
                  <c:v>3.93743</c:v>
                </c:pt>
                <c:pt idx="1228">
                  <c:v>3.94265</c:v>
                </c:pt>
                <c:pt idx="1229">
                  <c:v>3.94787</c:v>
                </c:pt>
                <c:pt idx="1230">
                  <c:v>3.9530799999999999</c:v>
                </c:pt>
                <c:pt idx="1231">
                  <c:v>3.9582999999999999</c:v>
                </c:pt>
                <c:pt idx="1232">
                  <c:v>3.9635199999999999</c:v>
                </c:pt>
                <c:pt idx="1233">
                  <c:v>3.9687299999999999</c:v>
                </c:pt>
                <c:pt idx="1234">
                  <c:v>3.9739499999999999</c:v>
                </c:pt>
                <c:pt idx="1235">
                  <c:v>3.9791699999999999</c:v>
                </c:pt>
                <c:pt idx="1236">
                  <c:v>3.9843799999999998</c:v>
                </c:pt>
                <c:pt idx="1237">
                  <c:v>3.9895900000000002</c:v>
                </c:pt>
                <c:pt idx="1238">
                  <c:v>3.9948100000000002</c:v>
                </c:pt>
                <c:pt idx="1239">
                  <c:v>4.0000200000000001</c:v>
                </c:pt>
                <c:pt idx="1240">
                  <c:v>4.0052300000000001</c:v>
                </c:pt>
                <c:pt idx="1241">
                  <c:v>4.0104499999999996</c:v>
                </c:pt>
                <c:pt idx="1242">
                  <c:v>4.0156599999999996</c:v>
                </c:pt>
                <c:pt idx="1243">
                  <c:v>4.0208199999999996</c:v>
                </c:pt>
                <c:pt idx="1244">
                  <c:v>4.0259799999999997</c:v>
                </c:pt>
                <c:pt idx="1245">
                  <c:v>4.0311399999999997</c:v>
                </c:pt>
                <c:pt idx="1246">
                  <c:v>4.0362999999999998</c:v>
                </c:pt>
                <c:pt idx="1247">
                  <c:v>4.0414599999999998</c:v>
                </c:pt>
                <c:pt idx="1248">
                  <c:v>4.0466199999999999</c:v>
                </c:pt>
                <c:pt idx="1249">
                  <c:v>4.0517799999999999</c:v>
                </c:pt>
                <c:pt idx="1250">
                  <c:v>4.0569499999999996</c:v>
                </c:pt>
                <c:pt idx="1251">
                  <c:v>4.0621099999999997</c:v>
                </c:pt>
                <c:pt idx="1252">
                  <c:v>4.0672800000000002</c:v>
                </c:pt>
                <c:pt idx="1253">
                  <c:v>4.0724400000000003</c:v>
                </c:pt>
                <c:pt idx="1254">
                  <c:v>4.0776000000000003</c:v>
                </c:pt>
                <c:pt idx="1255">
                  <c:v>4.08277</c:v>
                </c:pt>
                <c:pt idx="1256">
                  <c:v>4.0879300000000001</c:v>
                </c:pt>
                <c:pt idx="1257">
                  <c:v>4.0930900000000001</c:v>
                </c:pt>
                <c:pt idx="1258">
                  <c:v>4.0982500000000002</c:v>
                </c:pt>
                <c:pt idx="1259">
                  <c:v>4.1034199999999998</c:v>
                </c:pt>
                <c:pt idx="1260">
                  <c:v>4.1085700000000003</c:v>
                </c:pt>
                <c:pt idx="1261">
                  <c:v>4.1137300000000003</c:v>
                </c:pt>
                <c:pt idx="1262">
                  <c:v>4.1188900000000004</c:v>
                </c:pt>
                <c:pt idx="1263">
                  <c:v>4.1240500000000004</c:v>
                </c:pt>
                <c:pt idx="1264">
                  <c:v>4.1292</c:v>
                </c:pt>
                <c:pt idx="1265">
                  <c:v>4.13436</c:v>
                </c:pt>
                <c:pt idx="1266">
                  <c:v>4.1395099999999996</c:v>
                </c:pt>
                <c:pt idx="1267">
                  <c:v>4.1446699999999996</c:v>
                </c:pt>
                <c:pt idx="1268">
                  <c:v>4.1498200000000001</c:v>
                </c:pt>
                <c:pt idx="1269">
                  <c:v>4.1549699999999996</c:v>
                </c:pt>
                <c:pt idx="1270">
                  <c:v>4.1601299999999997</c:v>
                </c:pt>
                <c:pt idx="1271">
                  <c:v>4.1652800000000001</c:v>
                </c:pt>
                <c:pt idx="1272">
                  <c:v>4.1704400000000001</c:v>
                </c:pt>
                <c:pt idx="1273">
                  <c:v>4.1755899999999997</c:v>
                </c:pt>
                <c:pt idx="1274">
                  <c:v>4.1807499999999997</c:v>
                </c:pt>
                <c:pt idx="1275">
                  <c:v>4.1859000000000002</c:v>
                </c:pt>
                <c:pt idx="1276">
                  <c:v>4.1910600000000002</c:v>
                </c:pt>
                <c:pt idx="1277">
                  <c:v>4.1962099999999998</c:v>
                </c:pt>
                <c:pt idx="1278">
                  <c:v>4.2013699999999998</c:v>
                </c:pt>
                <c:pt idx="1279">
                  <c:v>4.2065299999999999</c:v>
                </c:pt>
                <c:pt idx="1280">
                  <c:v>4.2116800000000003</c:v>
                </c:pt>
                <c:pt idx="1281">
                  <c:v>4.2116800000000003</c:v>
                </c:pt>
                <c:pt idx="1282">
                  <c:v>4.2116899999999999</c:v>
                </c:pt>
                <c:pt idx="1283">
                  <c:v>4.2117100000000001</c:v>
                </c:pt>
                <c:pt idx="1284">
                  <c:v>4.2117399999999998</c:v>
                </c:pt>
                <c:pt idx="1285">
                  <c:v>4.2117800000000001</c:v>
                </c:pt>
                <c:pt idx="1286">
                  <c:v>4.2118399999999996</c:v>
                </c:pt>
                <c:pt idx="1287">
                  <c:v>4.2119400000000002</c:v>
                </c:pt>
                <c:pt idx="1288">
                  <c:v>4.2121199999999996</c:v>
                </c:pt>
                <c:pt idx="1289">
                  <c:v>4.21244</c:v>
                </c:pt>
                <c:pt idx="1290">
                  <c:v>4.2129700000000003</c:v>
                </c:pt>
                <c:pt idx="1291">
                  <c:v>4.2137099999999998</c:v>
                </c:pt>
                <c:pt idx="1292">
                  <c:v>4.2146699999999999</c:v>
                </c:pt>
                <c:pt idx="1293">
                  <c:v>4.2158499999999997</c:v>
                </c:pt>
                <c:pt idx="1294">
                  <c:v>4.2172700000000001</c:v>
                </c:pt>
                <c:pt idx="1295">
                  <c:v>4.2189300000000003</c:v>
                </c:pt>
                <c:pt idx="1296">
                  <c:v>4.2208300000000003</c:v>
                </c:pt>
                <c:pt idx="1297">
                  <c:v>4.2229599999999996</c:v>
                </c:pt>
                <c:pt idx="1298">
                  <c:v>4.2252999999999998</c:v>
                </c:pt>
                <c:pt idx="1299">
                  <c:v>4.2278599999999997</c:v>
                </c:pt>
                <c:pt idx="1300">
                  <c:v>4.2306100000000004</c:v>
                </c:pt>
                <c:pt idx="1301">
                  <c:v>4.23353</c:v>
                </c:pt>
                <c:pt idx="1302">
                  <c:v>4.2366099999999998</c:v>
                </c:pt>
                <c:pt idx="1303">
                  <c:v>4.2398199999999999</c:v>
                </c:pt>
                <c:pt idx="1304">
                  <c:v>4.2431299999999998</c:v>
                </c:pt>
                <c:pt idx="1305">
                  <c:v>4.2465299999999999</c:v>
                </c:pt>
                <c:pt idx="1306">
                  <c:v>4.2499700000000002</c:v>
                </c:pt>
                <c:pt idx="1307">
                  <c:v>4.2534299999999998</c:v>
                </c:pt>
                <c:pt idx="1308">
                  <c:v>4.2579099999999999</c:v>
                </c:pt>
                <c:pt idx="1309">
                  <c:v>4.2623899999999999</c:v>
                </c:pt>
                <c:pt idx="1310">
                  <c:v>4.2668799999999996</c:v>
                </c:pt>
                <c:pt idx="1311">
                  <c:v>4.2713599999999996</c:v>
                </c:pt>
                <c:pt idx="1312">
                  <c:v>4.2758500000000002</c:v>
                </c:pt>
                <c:pt idx="1313">
                  <c:v>4.2803500000000003</c:v>
                </c:pt>
                <c:pt idx="1314">
                  <c:v>4.2848499999999996</c:v>
                </c:pt>
                <c:pt idx="1315">
                  <c:v>4.2893499999999998</c:v>
                </c:pt>
                <c:pt idx="1316">
                  <c:v>4.2938499999999999</c:v>
                </c:pt>
                <c:pt idx="1317">
                  <c:v>4.2983599999999997</c:v>
                </c:pt>
                <c:pt idx="1318">
                  <c:v>4.3028700000000004</c:v>
                </c:pt>
                <c:pt idx="1319">
                  <c:v>4.3073800000000002</c:v>
                </c:pt>
                <c:pt idx="1320">
                  <c:v>4.3118999999999996</c:v>
                </c:pt>
                <c:pt idx="1321">
                  <c:v>4.3164100000000003</c:v>
                </c:pt>
                <c:pt idx="1322">
                  <c:v>4.3209299999999997</c:v>
                </c:pt>
                <c:pt idx="1323">
                  <c:v>4.32545</c:v>
                </c:pt>
                <c:pt idx="1324">
                  <c:v>4.3299700000000003</c:v>
                </c:pt>
                <c:pt idx="1325">
                  <c:v>4.3345000000000002</c:v>
                </c:pt>
                <c:pt idx="1326">
                  <c:v>4.3390199999999997</c:v>
                </c:pt>
                <c:pt idx="1327">
                  <c:v>4.3435499999999996</c:v>
                </c:pt>
                <c:pt idx="1328">
                  <c:v>4.3480699999999999</c:v>
                </c:pt>
                <c:pt idx="1329">
                  <c:v>4.3525900000000002</c:v>
                </c:pt>
                <c:pt idx="1330">
                  <c:v>4.3571200000000001</c:v>
                </c:pt>
                <c:pt idx="1331">
                  <c:v>4.3616400000000004</c:v>
                </c:pt>
                <c:pt idx="1332">
                  <c:v>4.3661599999999998</c:v>
                </c:pt>
                <c:pt idx="1333">
                  <c:v>4.3706800000000001</c:v>
                </c:pt>
                <c:pt idx="1334">
                  <c:v>4.3752000000000004</c:v>
                </c:pt>
                <c:pt idx="1335">
                  <c:v>4.3797199999999998</c:v>
                </c:pt>
                <c:pt idx="1336">
                  <c:v>4.3842400000000001</c:v>
                </c:pt>
                <c:pt idx="1337">
                  <c:v>4.3887600000000004</c:v>
                </c:pt>
                <c:pt idx="1338">
                  <c:v>4.3932799999999999</c:v>
                </c:pt>
                <c:pt idx="1339">
                  <c:v>4.3978000000000002</c:v>
                </c:pt>
                <c:pt idx="1340">
                  <c:v>4.4023199999999996</c:v>
                </c:pt>
                <c:pt idx="1341">
                  <c:v>4.4068399999999999</c:v>
                </c:pt>
                <c:pt idx="1342">
                  <c:v>4.4113600000000002</c:v>
                </c:pt>
                <c:pt idx="1343">
                  <c:v>4.4158799999999996</c:v>
                </c:pt>
                <c:pt idx="1344">
                  <c:v>4.4203999999999999</c:v>
                </c:pt>
                <c:pt idx="1345">
                  <c:v>4.4249299999999998</c:v>
                </c:pt>
                <c:pt idx="1346">
                  <c:v>4.4294500000000001</c:v>
                </c:pt>
                <c:pt idx="1347">
                  <c:v>4.43398</c:v>
                </c:pt>
                <c:pt idx="1348">
                  <c:v>4.43851</c:v>
                </c:pt>
                <c:pt idx="1349">
                  <c:v>4.4430399999999999</c:v>
                </c:pt>
                <c:pt idx="1350">
                  <c:v>4.4475699999999998</c:v>
                </c:pt>
                <c:pt idx="1351">
                  <c:v>4.4520999999999997</c:v>
                </c:pt>
                <c:pt idx="1352">
                  <c:v>4.4566400000000002</c:v>
                </c:pt>
                <c:pt idx="1353">
                  <c:v>4.4611700000000001</c:v>
                </c:pt>
                <c:pt idx="1354">
                  <c:v>4.4657</c:v>
                </c:pt>
                <c:pt idx="1355">
                  <c:v>4.4702400000000004</c:v>
                </c:pt>
                <c:pt idx="1356">
                  <c:v>4.4747700000000004</c:v>
                </c:pt>
                <c:pt idx="1357">
                  <c:v>4.4793099999999999</c:v>
                </c:pt>
                <c:pt idx="1358">
                  <c:v>4.4838500000000003</c:v>
                </c:pt>
                <c:pt idx="1359">
                  <c:v>4.4883800000000003</c:v>
                </c:pt>
                <c:pt idx="1360">
                  <c:v>4.4929199999999998</c:v>
                </c:pt>
                <c:pt idx="1361">
                  <c:v>4.4974499999999997</c:v>
                </c:pt>
                <c:pt idx="1362">
                  <c:v>4.5019900000000002</c:v>
                </c:pt>
                <c:pt idx="1363">
                  <c:v>4.5065299999999997</c:v>
                </c:pt>
                <c:pt idx="1364">
                  <c:v>4.5110599999999996</c:v>
                </c:pt>
                <c:pt idx="1365">
                  <c:v>4.5156000000000001</c:v>
                </c:pt>
                <c:pt idx="1366">
                  <c:v>4.5201399999999996</c:v>
                </c:pt>
                <c:pt idx="1367">
                  <c:v>4.5251599999999996</c:v>
                </c:pt>
                <c:pt idx="1368">
                  <c:v>4.5301799999999997</c:v>
                </c:pt>
                <c:pt idx="1369">
                  <c:v>4.5351999999999997</c:v>
                </c:pt>
                <c:pt idx="1370">
                  <c:v>4.5402199999999997</c:v>
                </c:pt>
                <c:pt idx="1371">
                  <c:v>4.5452399999999997</c:v>
                </c:pt>
                <c:pt idx="1372">
                  <c:v>4.5502599999999997</c:v>
                </c:pt>
                <c:pt idx="1373">
                  <c:v>4.5552799999999998</c:v>
                </c:pt>
                <c:pt idx="1374">
                  <c:v>4.5602900000000002</c:v>
                </c:pt>
                <c:pt idx="1375">
                  <c:v>4.5653100000000002</c:v>
                </c:pt>
                <c:pt idx="1376">
                  <c:v>4.5703300000000002</c:v>
                </c:pt>
                <c:pt idx="1377">
                  <c:v>4.5753500000000003</c:v>
                </c:pt>
                <c:pt idx="1378">
                  <c:v>4.5803599999999998</c:v>
                </c:pt>
                <c:pt idx="1379">
                  <c:v>4.5853799999999998</c:v>
                </c:pt>
                <c:pt idx="1380">
                  <c:v>4.5903900000000002</c:v>
                </c:pt>
                <c:pt idx="1381">
                  <c:v>4.5954100000000002</c:v>
                </c:pt>
                <c:pt idx="1382">
                  <c:v>4.6004199999999997</c:v>
                </c:pt>
                <c:pt idx="1383">
                  <c:v>4.6054300000000001</c:v>
                </c:pt>
                <c:pt idx="1384">
                  <c:v>4.6104399999999996</c:v>
                </c:pt>
                <c:pt idx="1385">
                  <c:v>4.6154400000000004</c:v>
                </c:pt>
                <c:pt idx="1386">
                  <c:v>4.6204499999999999</c:v>
                </c:pt>
                <c:pt idx="1387">
                  <c:v>4.6254499999999998</c:v>
                </c:pt>
                <c:pt idx="1388">
                  <c:v>4.6304400000000001</c:v>
                </c:pt>
                <c:pt idx="1389">
                  <c:v>4.63544</c:v>
                </c:pt>
                <c:pt idx="1390">
                  <c:v>4.6404300000000003</c:v>
                </c:pt>
                <c:pt idx="1391">
                  <c:v>4.6454300000000002</c:v>
                </c:pt>
                <c:pt idx="1392">
                  <c:v>4.6504200000000004</c:v>
                </c:pt>
                <c:pt idx="1393">
                  <c:v>4.6554200000000003</c:v>
                </c:pt>
                <c:pt idx="1394">
                  <c:v>4.6604099999999997</c:v>
                </c:pt>
                <c:pt idx="1395">
                  <c:v>4.6654099999999996</c:v>
                </c:pt>
                <c:pt idx="1396">
                  <c:v>4.6703999999999999</c:v>
                </c:pt>
                <c:pt idx="1397">
                  <c:v>4.6753999999999998</c:v>
                </c:pt>
                <c:pt idx="1398">
                  <c:v>4.6803900000000001</c:v>
                </c:pt>
                <c:pt idx="1399">
                  <c:v>4.6853899999999999</c:v>
                </c:pt>
                <c:pt idx="1400">
                  <c:v>4.6903800000000002</c:v>
                </c:pt>
                <c:pt idx="1401">
                  <c:v>4.6953800000000001</c:v>
                </c:pt>
                <c:pt idx="1402">
                  <c:v>4.70038</c:v>
                </c:pt>
                <c:pt idx="1403">
                  <c:v>4.7053700000000003</c:v>
                </c:pt>
                <c:pt idx="1404">
                  <c:v>4.7103700000000002</c:v>
                </c:pt>
                <c:pt idx="1405">
                  <c:v>4.7153700000000001</c:v>
                </c:pt>
                <c:pt idx="1406">
                  <c:v>4.72037</c:v>
                </c:pt>
                <c:pt idx="1407">
                  <c:v>4.7253699999999998</c:v>
                </c:pt>
                <c:pt idx="1408">
                  <c:v>4.7303699999999997</c:v>
                </c:pt>
                <c:pt idx="1409">
                  <c:v>4.73536</c:v>
                </c:pt>
                <c:pt idx="1410">
                  <c:v>4.7403599999999999</c:v>
                </c:pt>
                <c:pt idx="1411">
                  <c:v>4.7453599999999998</c:v>
                </c:pt>
                <c:pt idx="1412">
                  <c:v>4.7503599999999997</c:v>
                </c:pt>
                <c:pt idx="1413">
                  <c:v>4.7553599999999996</c:v>
                </c:pt>
                <c:pt idx="1414">
                  <c:v>4.7603499999999999</c:v>
                </c:pt>
                <c:pt idx="1415">
                  <c:v>4.7653499999999998</c:v>
                </c:pt>
                <c:pt idx="1416">
                  <c:v>4.77034</c:v>
                </c:pt>
                <c:pt idx="1417">
                  <c:v>4.7753300000000003</c:v>
                </c:pt>
                <c:pt idx="1418">
                  <c:v>4.7803199999999997</c:v>
                </c:pt>
                <c:pt idx="1419">
                  <c:v>4.7853199999999996</c:v>
                </c:pt>
                <c:pt idx="1420">
                  <c:v>4.7903099999999998</c:v>
                </c:pt>
                <c:pt idx="1421">
                  <c:v>4.7953000000000001</c:v>
                </c:pt>
                <c:pt idx="1422">
                  <c:v>4.8002900000000004</c:v>
                </c:pt>
                <c:pt idx="1423">
                  <c:v>4.8052700000000002</c:v>
                </c:pt>
                <c:pt idx="1424">
                  <c:v>4.8102600000000004</c:v>
                </c:pt>
                <c:pt idx="1425">
                  <c:v>4.8152400000000002</c:v>
                </c:pt>
                <c:pt idx="1426">
                  <c:v>4.8202199999999999</c:v>
                </c:pt>
                <c:pt idx="1427">
                  <c:v>4.8251999999999997</c:v>
                </c:pt>
                <c:pt idx="1428">
                  <c:v>4.8301800000000004</c:v>
                </c:pt>
                <c:pt idx="1429">
                  <c:v>4.8351499999999996</c:v>
                </c:pt>
                <c:pt idx="1430">
                  <c:v>4.8401300000000003</c:v>
                </c:pt>
                <c:pt idx="1431">
                  <c:v>4.8451000000000004</c:v>
                </c:pt>
                <c:pt idx="1432">
                  <c:v>4.8501399999999997</c:v>
                </c:pt>
                <c:pt idx="1433">
                  <c:v>4.8551799999999998</c:v>
                </c:pt>
                <c:pt idx="1434">
                  <c:v>4.8602299999999996</c:v>
                </c:pt>
                <c:pt idx="1435">
                  <c:v>4.8652699999999998</c:v>
                </c:pt>
                <c:pt idx="1436">
                  <c:v>4.8703200000000004</c:v>
                </c:pt>
                <c:pt idx="1437">
                  <c:v>4.8753599999999997</c:v>
                </c:pt>
                <c:pt idx="1438">
                  <c:v>4.8804100000000004</c:v>
                </c:pt>
                <c:pt idx="1439">
                  <c:v>4.8854600000000001</c:v>
                </c:pt>
                <c:pt idx="1440">
                  <c:v>4.8905099999999999</c:v>
                </c:pt>
                <c:pt idx="1441">
                  <c:v>4.8955700000000002</c:v>
                </c:pt>
                <c:pt idx="1442">
                  <c:v>4.90062</c:v>
                </c:pt>
                <c:pt idx="1443">
                  <c:v>4.9056800000000003</c:v>
                </c:pt>
                <c:pt idx="1444">
                  <c:v>4.9107399999999997</c:v>
                </c:pt>
                <c:pt idx="1445">
                  <c:v>4.9157999999999999</c:v>
                </c:pt>
                <c:pt idx="1446">
                  <c:v>4.9208600000000002</c:v>
                </c:pt>
                <c:pt idx="1447">
                  <c:v>4.9259300000000001</c:v>
                </c:pt>
                <c:pt idx="1448">
                  <c:v>4.931</c:v>
                </c:pt>
                <c:pt idx="1449">
                  <c:v>4.93607</c:v>
                </c:pt>
                <c:pt idx="1450">
                  <c:v>4.9411500000000004</c:v>
                </c:pt>
                <c:pt idx="1451">
                  <c:v>4.9462200000000003</c:v>
                </c:pt>
                <c:pt idx="1452">
                  <c:v>4.9512999999999998</c:v>
                </c:pt>
                <c:pt idx="1453">
                  <c:v>4.9563899999999999</c:v>
                </c:pt>
                <c:pt idx="1454">
                  <c:v>4.9614700000000003</c:v>
                </c:pt>
                <c:pt idx="1455">
                  <c:v>4.9665499999999998</c:v>
                </c:pt>
                <c:pt idx="1456">
                  <c:v>4.9716300000000002</c:v>
                </c:pt>
                <c:pt idx="1457">
                  <c:v>4.9767099999999997</c:v>
                </c:pt>
                <c:pt idx="1458">
                  <c:v>4.9817799999999997</c:v>
                </c:pt>
                <c:pt idx="1459">
                  <c:v>4.9868600000000001</c:v>
                </c:pt>
                <c:pt idx="1460">
                  <c:v>4.9919399999999996</c:v>
                </c:pt>
                <c:pt idx="1461">
                  <c:v>4.99702</c:v>
                </c:pt>
                <c:pt idx="1462">
                  <c:v>5.0021000000000004</c:v>
                </c:pt>
                <c:pt idx="1463">
                  <c:v>5.00718</c:v>
                </c:pt>
                <c:pt idx="1464">
                  <c:v>5.0122600000000004</c:v>
                </c:pt>
                <c:pt idx="1465">
                  <c:v>5.0173399999999999</c:v>
                </c:pt>
                <c:pt idx="1466">
                  <c:v>5.0224200000000003</c:v>
                </c:pt>
                <c:pt idx="1467">
                  <c:v>5.0274999999999999</c:v>
                </c:pt>
                <c:pt idx="1468">
                  <c:v>5.0325800000000003</c:v>
                </c:pt>
                <c:pt idx="1469">
                  <c:v>5.0376599999999998</c:v>
                </c:pt>
                <c:pt idx="1470">
                  <c:v>5.0427299999999997</c:v>
                </c:pt>
                <c:pt idx="1471">
                  <c:v>5.0478100000000001</c:v>
                </c:pt>
                <c:pt idx="1472">
                  <c:v>5.0528899999999997</c:v>
                </c:pt>
                <c:pt idx="1473">
                  <c:v>5.0579700000000001</c:v>
                </c:pt>
                <c:pt idx="1474">
                  <c:v>5.0630600000000001</c:v>
                </c:pt>
                <c:pt idx="1475">
                  <c:v>5.0681399999999996</c:v>
                </c:pt>
                <c:pt idx="1476">
                  <c:v>5.0732200000000001</c:v>
                </c:pt>
                <c:pt idx="1477">
                  <c:v>5.0783100000000001</c:v>
                </c:pt>
                <c:pt idx="1478">
                  <c:v>5.0833899999999996</c:v>
                </c:pt>
                <c:pt idx="1479">
                  <c:v>5.0884799999999997</c:v>
                </c:pt>
                <c:pt idx="1480">
                  <c:v>5.0935600000000001</c:v>
                </c:pt>
                <c:pt idx="1481">
                  <c:v>5.0986500000000001</c:v>
                </c:pt>
                <c:pt idx="1482">
                  <c:v>5.1037400000000002</c:v>
                </c:pt>
                <c:pt idx="1483">
                  <c:v>5.1088199999999997</c:v>
                </c:pt>
                <c:pt idx="1484">
                  <c:v>5.1139099999999997</c:v>
                </c:pt>
                <c:pt idx="1485">
                  <c:v>5.1189999999999998</c:v>
                </c:pt>
                <c:pt idx="1486">
                  <c:v>5.1240899999999998</c:v>
                </c:pt>
                <c:pt idx="1487">
                  <c:v>5.1291799999999999</c:v>
                </c:pt>
                <c:pt idx="1488">
                  <c:v>5.1342600000000003</c:v>
                </c:pt>
                <c:pt idx="1489">
                  <c:v>5.1393500000000003</c:v>
                </c:pt>
                <c:pt idx="1490">
                  <c:v>5.1444400000000003</c:v>
                </c:pt>
                <c:pt idx="1491">
                  <c:v>5.1495300000000004</c:v>
                </c:pt>
                <c:pt idx="1492">
                  <c:v>5.1546099999999999</c:v>
                </c:pt>
                <c:pt idx="1493">
                  <c:v>5.1597</c:v>
                </c:pt>
                <c:pt idx="1494">
                  <c:v>5.16479</c:v>
                </c:pt>
                <c:pt idx="1495">
                  <c:v>5.16988</c:v>
                </c:pt>
                <c:pt idx="1496">
                  <c:v>5.1757299999999997</c:v>
                </c:pt>
                <c:pt idx="1497">
                  <c:v>5.1815800000000003</c:v>
                </c:pt>
                <c:pt idx="1498">
                  <c:v>5.18743</c:v>
                </c:pt>
                <c:pt idx="1499">
                  <c:v>5.1932799999999997</c:v>
                </c:pt>
                <c:pt idx="1500">
                  <c:v>5.1991300000000003</c:v>
                </c:pt>
                <c:pt idx="1501">
                  <c:v>5.2049799999999999</c:v>
                </c:pt>
                <c:pt idx="1502">
                  <c:v>5.2108299999999996</c:v>
                </c:pt>
                <c:pt idx="1503">
                  <c:v>5.2166800000000002</c:v>
                </c:pt>
                <c:pt idx="1504">
                  <c:v>5.2225299999999999</c:v>
                </c:pt>
                <c:pt idx="1505">
                  <c:v>5.2283799999999996</c:v>
                </c:pt>
                <c:pt idx="1506">
                  <c:v>5.2342399999999998</c:v>
                </c:pt>
                <c:pt idx="1507">
                  <c:v>5.2400900000000004</c:v>
                </c:pt>
                <c:pt idx="1508">
                  <c:v>5.24594</c:v>
                </c:pt>
                <c:pt idx="1509">
                  <c:v>5.2517899999999997</c:v>
                </c:pt>
                <c:pt idx="1510">
                  <c:v>5.2576400000000003</c:v>
                </c:pt>
                <c:pt idx="1511">
                  <c:v>5.2634800000000004</c:v>
                </c:pt>
                <c:pt idx="1512">
                  <c:v>5.2693300000000001</c:v>
                </c:pt>
                <c:pt idx="1513">
                  <c:v>5.2751799999999998</c:v>
                </c:pt>
                <c:pt idx="1514">
                  <c:v>5.2810199999999998</c:v>
                </c:pt>
                <c:pt idx="1515">
                  <c:v>5.2868700000000004</c:v>
                </c:pt>
                <c:pt idx="1516">
                  <c:v>5.2927099999999996</c:v>
                </c:pt>
                <c:pt idx="1517">
                  <c:v>5.2985499999999996</c:v>
                </c:pt>
                <c:pt idx="1518">
                  <c:v>5.3044000000000002</c:v>
                </c:pt>
                <c:pt idx="1519">
                  <c:v>5.3102400000000003</c:v>
                </c:pt>
                <c:pt idx="1520">
                  <c:v>5.31609</c:v>
                </c:pt>
                <c:pt idx="1521">
                  <c:v>5.32193</c:v>
                </c:pt>
                <c:pt idx="1522">
                  <c:v>5.3277799999999997</c:v>
                </c:pt>
                <c:pt idx="1523">
                  <c:v>5.3336199999999998</c:v>
                </c:pt>
                <c:pt idx="1524">
                  <c:v>5.3394700000000004</c:v>
                </c:pt>
                <c:pt idx="1525">
                  <c:v>5.3453099999999996</c:v>
                </c:pt>
                <c:pt idx="1526">
                  <c:v>5.3511600000000001</c:v>
                </c:pt>
                <c:pt idx="1527">
                  <c:v>5.3570099999999998</c:v>
                </c:pt>
                <c:pt idx="1528">
                  <c:v>5.3628499999999999</c:v>
                </c:pt>
                <c:pt idx="1529">
                  <c:v>5.3686999999999996</c:v>
                </c:pt>
                <c:pt idx="1530">
                  <c:v>5.3745500000000002</c:v>
                </c:pt>
                <c:pt idx="1531">
                  <c:v>5.3803900000000002</c:v>
                </c:pt>
                <c:pt idx="1532">
                  <c:v>5.3862399999999999</c:v>
                </c:pt>
                <c:pt idx="1533">
                  <c:v>5.3920899999999996</c:v>
                </c:pt>
                <c:pt idx="1534">
                  <c:v>5.3979299999999997</c:v>
                </c:pt>
                <c:pt idx="1535">
                  <c:v>5.4037800000000002</c:v>
                </c:pt>
                <c:pt idx="1536">
                  <c:v>5.4096200000000003</c:v>
                </c:pt>
                <c:pt idx="1537">
                  <c:v>5.4154600000000004</c:v>
                </c:pt>
                <c:pt idx="1538">
                  <c:v>5.4212999999999996</c:v>
                </c:pt>
                <c:pt idx="1539">
                  <c:v>5.4271399999999996</c:v>
                </c:pt>
                <c:pt idx="1540">
                  <c:v>5.4329700000000001</c:v>
                </c:pt>
                <c:pt idx="1541">
                  <c:v>5.4387999999999996</c:v>
                </c:pt>
                <c:pt idx="1542">
                  <c:v>5.4446300000000001</c:v>
                </c:pt>
                <c:pt idx="1543">
                  <c:v>5.4504599999999996</c:v>
                </c:pt>
                <c:pt idx="1544">
                  <c:v>5.4562799999999996</c:v>
                </c:pt>
                <c:pt idx="1545">
                  <c:v>5.4621000000000004</c:v>
                </c:pt>
                <c:pt idx="1546">
                  <c:v>5.4679200000000003</c:v>
                </c:pt>
                <c:pt idx="1547">
                  <c:v>5.4737400000000003</c:v>
                </c:pt>
                <c:pt idx="1548">
                  <c:v>5.4795600000000002</c:v>
                </c:pt>
                <c:pt idx="1549">
                  <c:v>5.4853699999999996</c:v>
                </c:pt>
                <c:pt idx="1550">
                  <c:v>5.4911899999999996</c:v>
                </c:pt>
                <c:pt idx="1551">
                  <c:v>5.4969999999999999</c:v>
                </c:pt>
                <c:pt idx="1552">
                  <c:v>5.5028100000000002</c:v>
                </c:pt>
                <c:pt idx="1553">
                  <c:v>5.5086199999999996</c:v>
                </c:pt>
                <c:pt idx="1554">
                  <c:v>5.5144299999999999</c:v>
                </c:pt>
                <c:pt idx="1555">
                  <c:v>5.5202400000000003</c:v>
                </c:pt>
                <c:pt idx="1556">
                  <c:v>5.5260499999999997</c:v>
                </c:pt>
                <c:pt idx="1557">
                  <c:v>5.53186</c:v>
                </c:pt>
                <c:pt idx="1558">
                  <c:v>5.5369299999999999</c:v>
                </c:pt>
                <c:pt idx="1559">
                  <c:v>5.5420100000000003</c:v>
                </c:pt>
                <c:pt idx="1560">
                  <c:v>5.5470899999999999</c:v>
                </c:pt>
                <c:pt idx="1561">
                  <c:v>5.5521700000000003</c:v>
                </c:pt>
                <c:pt idx="1562">
                  <c:v>5.5572499999999998</c:v>
                </c:pt>
                <c:pt idx="1563">
                  <c:v>5.5623300000000002</c:v>
                </c:pt>
                <c:pt idx="1564">
                  <c:v>5.5674200000000003</c:v>
                </c:pt>
                <c:pt idx="1565">
                  <c:v>5.5725100000000003</c:v>
                </c:pt>
                <c:pt idx="1566">
                  <c:v>5.5776000000000003</c:v>
                </c:pt>
                <c:pt idx="1567">
                  <c:v>5.5826900000000004</c:v>
                </c:pt>
                <c:pt idx="1568">
                  <c:v>5.5877800000000004</c:v>
                </c:pt>
                <c:pt idx="1569">
                  <c:v>5.5928800000000001</c:v>
                </c:pt>
                <c:pt idx="1570">
                  <c:v>5.5979700000000001</c:v>
                </c:pt>
                <c:pt idx="1571">
                  <c:v>5.6030699999999998</c:v>
                </c:pt>
                <c:pt idx="1572">
                  <c:v>5.6081599999999998</c:v>
                </c:pt>
                <c:pt idx="1573">
                  <c:v>5.6132600000000004</c:v>
                </c:pt>
                <c:pt idx="1574">
                  <c:v>5.6183500000000004</c:v>
                </c:pt>
                <c:pt idx="1575">
                  <c:v>5.6234500000000001</c:v>
                </c:pt>
                <c:pt idx="1576">
                  <c:v>5.6285499999999997</c:v>
                </c:pt>
                <c:pt idx="1577">
                  <c:v>5.6336500000000003</c:v>
                </c:pt>
                <c:pt idx="1578">
                  <c:v>5.6387499999999999</c:v>
                </c:pt>
                <c:pt idx="1579">
                  <c:v>5.6438499999999996</c:v>
                </c:pt>
                <c:pt idx="1580">
                  <c:v>5.6489500000000001</c:v>
                </c:pt>
                <c:pt idx="1581">
                  <c:v>5.6540499999999998</c:v>
                </c:pt>
                <c:pt idx="1582">
                  <c:v>5.6591500000000003</c:v>
                </c:pt>
                <c:pt idx="1583">
                  <c:v>5.66425</c:v>
                </c:pt>
                <c:pt idx="1584">
                  <c:v>5.6693499999999997</c:v>
                </c:pt>
                <c:pt idx="1585">
                  <c:v>5.6744500000000002</c:v>
                </c:pt>
                <c:pt idx="1586">
                  <c:v>5.6795499999999999</c:v>
                </c:pt>
                <c:pt idx="1587">
                  <c:v>5.6846500000000004</c:v>
                </c:pt>
                <c:pt idx="1588">
                  <c:v>5.6897399999999996</c:v>
                </c:pt>
                <c:pt idx="1589">
                  <c:v>5.6948400000000001</c:v>
                </c:pt>
                <c:pt idx="1590">
                  <c:v>5.6999399999999998</c:v>
                </c:pt>
                <c:pt idx="1591">
                  <c:v>5.7050400000000003</c:v>
                </c:pt>
                <c:pt idx="1592">
                  <c:v>5.71014</c:v>
                </c:pt>
                <c:pt idx="1593">
                  <c:v>5.7152399999999997</c:v>
                </c:pt>
                <c:pt idx="1594">
                  <c:v>5.7203400000000002</c:v>
                </c:pt>
                <c:pt idx="1595">
                  <c:v>5.7254399999999999</c:v>
                </c:pt>
                <c:pt idx="1596">
                  <c:v>5.7305400000000004</c:v>
                </c:pt>
                <c:pt idx="1597">
                  <c:v>5.7356400000000001</c:v>
                </c:pt>
                <c:pt idx="1598">
                  <c:v>5.7407399999999997</c:v>
                </c:pt>
                <c:pt idx="1599">
                  <c:v>5.7458499999999999</c:v>
                </c:pt>
                <c:pt idx="1600">
                  <c:v>5.7509499999999996</c:v>
                </c:pt>
                <c:pt idx="1601">
                  <c:v>5.7560500000000001</c:v>
                </c:pt>
                <c:pt idx="1602">
                  <c:v>5.7611600000000003</c:v>
                </c:pt>
                <c:pt idx="1603">
                  <c:v>5.7662599999999999</c:v>
                </c:pt>
                <c:pt idx="1604">
                  <c:v>5.7713700000000001</c:v>
                </c:pt>
                <c:pt idx="1605">
                  <c:v>5.7764699999999998</c:v>
                </c:pt>
                <c:pt idx="1606">
                  <c:v>5.7815700000000003</c:v>
                </c:pt>
                <c:pt idx="1607">
                  <c:v>5.7866799999999996</c:v>
                </c:pt>
                <c:pt idx="1608">
                  <c:v>5.7917800000000002</c:v>
                </c:pt>
                <c:pt idx="1609">
                  <c:v>5.7968900000000003</c:v>
                </c:pt>
                <c:pt idx="1610">
                  <c:v>5.8019999999999996</c:v>
                </c:pt>
                <c:pt idx="1611">
                  <c:v>5.8071099999999998</c:v>
                </c:pt>
                <c:pt idx="1612">
                  <c:v>5.8122100000000003</c:v>
                </c:pt>
                <c:pt idx="1613">
                  <c:v>5.8173199999999996</c:v>
                </c:pt>
                <c:pt idx="1614">
                  <c:v>5.8224299999999998</c:v>
                </c:pt>
                <c:pt idx="1615">
                  <c:v>5.8275399999999999</c:v>
                </c:pt>
                <c:pt idx="1616">
                  <c:v>5.8326500000000001</c:v>
                </c:pt>
                <c:pt idx="1617">
                  <c:v>5.8377499999999998</c:v>
                </c:pt>
                <c:pt idx="1618">
                  <c:v>5.8428599999999999</c:v>
                </c:pt>
                <c:pt idx="1619">
                  <c:v>5.8479700000000001</c:v>
                </c:pt>
                <c:pt idx="1620">
                  <c:v>5.8530800000000003</c:v>
                </c:pt>
                <c:pt idx="1621">
                  <c:v>5.8586799999999997</c:v>
                </c:pt>
                <c:pt idx="1622">
                  <c:v>5.8642799999999999</c:v>
                </c:pt>
                <c:pt idx="1623">
                  <c:v>5.8698800000000002</c:v>
                </c:pt>
                <c:pt idx="1624">
                  <c:v>5.8754799999999996</c:v>
                </c:pt>
                <c:pt idx="1625">
                  <c:v>5.8810799999999999</c:v>
                </c:pt>
                <c:pt idx="1626">
                  <c:v>5.8866800000000001</c:v>
                </c:pt>
                <c:pt idx="1627">
                  <c:v>5.8922800000000004</c:v>
                </c:pt>
                <c:pt idx="1628">
                  <c:v>5.8978700000000002</c:v>
                </c:pt>
                <c:pt idx="1629">
                  <c:v>5.9034700000000004</c:v>
                </c:pt>
                <c:pt idx="1630">
                  <c:v>5.9090699999999998</c:v>
                </c:pt>
                <c:pt idx="1631">
                  <c:v>5.9146700000000001</c:v>
                </c:pt>
                <c:pt idx="1632">
                  <c:v>5.9202599999999999</c:v>
                </c:pt>
                <c:pt idx="1633">
                  <c:v>5.9258499999999996</c:v>
                </c:pt>
                <c:pt idx="1634">
                  <c:v>5.9314400000000003</c:v>
                </c:pt>
                <c:pt idx="1635">
                  <c:v>5.93703</c:v>
                </c:pt>
                <c:pt idx="1636">
                  <c:v>5.9426100000000002</c:v>
                </c:pt>
                <c:pt idx="1637">
                  <c:v>5.9481999999999999</c:v>
                </c:pt>
                <c:pt idx="1638">
                  <c:v>5.9537800000000001</c:v>
                </c:pt>
                <c:pt idx="1639">
                  <c:v>5.9593600000000002</c:v>
                </c:pt>
                <c:pt idx="1640">
                  <c:v>5.9649400000000004</c:v>
                </c:pt>
                <c:pt idx="1641">
                  <c:v>5.9705199999999996</c:v>
                </c:pt>
                <c:pt idx="1642">
                  <c:v>5.9760900000000001</c:v>
                </c:pt>
                <c:pt idx="1643">
                  <c:v>5.9816700000000003</c:v>
                </c:pt>
                <c:pt idx="1644">
                  <c:v>5.9872399999999999</c:v>
                </c:pt>
                <c:pt idx="1645">
                  <c:v>5.99282</c:v>
                </c:pt>
                <c:pt idx="1646">
                  <c:v>5.9983899999999997</c:v>
                </c:pt>
                <c:pt idx="1647">
                  <c:v>6.0039699999999998</c:v>
                </c:pt>
                <c:pt idx="1648">
                  <c:v>6.0095400000000003</c:v>
                </c:pt>
                <c:pt idx="1649">
                  <c:v>6.0151199999999996</c:v>
                </c:pt>
                <c:pt idx="1650">
                  <c:v>6.0206900000000001</c:v>
                </c:pt>
                <c:pt idx="1651">
                  <c:v>6.0262700000000002</c:v>
                </c:pt>
                <c:pt idx="1652">
                  <c:v>6.0318500000000004</c:v>
                </c:pt>
                <c:pt idx="1653">
                  <c:v>6.03742</c:v>
                </c:pt>
                <c:pt idx="1654">
                  <c:v>6.0430000000000001</c:v>
                </c:pt>
                <c:pt idx="1655">
                  <c:v>6.0485699999999998</c:v>
                </c:pt>
                <c:pt idx="1656">
                  <c:v>6.0541499999999999</c:v>
                </c:pt>
                <c:pt idx="1657">
                  <c:v>6.0597300000000001</c:v>
                </c:pt>
                <c:pt idx="1658">
                  <c:v>6.0652999999999997</c:v>
                </c:pt>
                <c:pt idx="1659">
                  <c:v>6.0708799999999998</c:v>
                </c:pt>
                <c:pt idx="1660">
                  <c:v>6.07646</c:v>
                </c:pt>
                <c:pt idx="1661">
                  <c:v>6.0820400000000001</c:v>
                </c:pt>
                <c:pt idx="1662">
                  <c:v>6.0876200000000003</c:v>
                </c:pt>
                <c:pt idx="1663">
                  <c:v>6.0932000000000004</c:v>
                </c:pt>
                <c:pt idx="1664">
                  <c:v>6.09877</c:v>
                </c:pt>
                <c:pt idx="1665">
                  <c:v>6.1043500000000002</c:v>
                </c:pt>
                <c:pt idx="1666">
                  <c:v>6.1099199999999998</c:v>
                </c:pt>
                <c:pt idx="1667">
                  <c:v>6.1154900000000003</c:v>
                </c:pt>
                <c:pt idx="1668">
                  <c:v>6.1210500000000003</c:v>
                </c:pt>
                <c:pt idx="1669">
                  <c:v>6.1266100000000003</c:v>
                </c:pt>
                <c:pt idx="1670">
                  <c:v>6.1321700000000003</c:v>
                </c:pt>
                <c:pt idx="1671">
                  <c:v>6.1377199999999998</c:v>
                </c:pt>
                <c:pt idx="1672">
                  <c:v>6.1432599999999997</c:v>
                </c:pt>
                <c:pt idx="1673">
                  <c:v>6.1488100000000001</c:v>
                </c:pt>
                <c:pt idx="1674">
                  <c:v>6.1543400000000004</c:v>
                </c:pt>
                <c:pt idx="1675">
                  <c:v>6.1598800000000002</c:v>
                </c:pt>
                <c:pt idx="1676">
                  <c:v>6.1654099999999996</c:v>
                </c:pt>
                <c:pt idx="1677">
                  <c:v>6.1709399999999999</c:v>
                </c:pt>
                <c:pt idx="1678">
                  <c:v>6.1764700000000001</c:v>
                </c:pt>
                <c:pt idx="1679">
                  <c:v>6.1819899999999999</c:v>
                </c:pt>
                <c:pt idx="1680">
                  <c:v>6.1875200000000001</c:v>
                </c:pt>
                <c:pt idx="1681">
                  <c:v>6.1930399999999999</c:v>
                </c:pt>
                <c:pt idx="1682">
                  <c:v>6.1985599999999996</c:v>
                </c:pt>
                <c:pt idx="1683">
                  <c:v>6.2040699999999998</c:v>
                </c:pt>
                <c:pt idx="1684">
                  <c:v>6.2095900000000004</c:v>
                </c:pt>
                <c:pt idx="1685">
                  <c:v>6.2151199999999998</c:v>
                </c:pt>
                <c:pt idx="1686">
                  <c:v>6.22051</c:v>
                </c:pt>
                <c:pt idx="1687">
                  <c:v>6.2259200000000003</c:v>
                </c:pt>
                <c:pt idx="1688">
                  <c:v>6.2313200000000002</c:v>
                </c:pt>
                <c:pt idx="1689">
                  <c:v>6.2367299999999997</c:v>
                </c:pt>
                <c:pt idx="1690">
                  <c:v>6.24214</c:v>
                </c:pt>
                <c:pt idx="1691">
                  <c:v>6.24756</c:v>
                </c:pt>
                <c:pt idx="1692">
                  <c:v>6.25298</c:v>
                </c:pt>
                <c:pt idx="1693">
                  <c:v>6.2584099999999996</c:v>
                </c:pt>
                <c:pt idx="1694">
                  <c:v>6.2638400000000001</c:v>
                </c:pt>
                <c:pt idx="1695">
                  <c:v>6.2692699999999997</c:v>
                </c:pt>
                <c:pt idx="1696">
                  <c:v>6.2747099999999998</c:v>
                </c:pt>
                <c:pt idx="1697">
                  <c:v>6.2801499999999999</c:v>
                </c:pt>
                <c:pt idx="1698">
                  <c:v>6.28559</c:v>
                </c:pt>
                <c:pt idx="1699">
                  <c:v>6.2910399999999997</c:v>
                </c:pt>
                <c:pt idx="1700">
                  <c:v>6.2964900000000004</c:v>
                </c:pt>
                <c:pt idx="1701">
                  <c:v>6.3019400000000001</c:v>
                </c:pt>
                <c:pt idx="1702">
                  <c:v>6.3073899999999998</c:v>
                </c:pt>
                <c:pt idx="1703">
                  <c:v>6.3128500000000001</c:v>
                </c:pt>
                <c:pt idx="1704">
                  <c:v>6.3183100000000003</c:v>
                </c:pt>
                <c:pt idx="1705">
                  <c:v>6.3237699999999997</c:v>
                </c:pt>
                <c:pt idx="1706">
                  <c:v>6.3292299999999999</c:v>
                </c:pt>
                <c:pt idx="1707">
                  <c:v>6.3346900000000002</c:v>
                </c:pt>
                <c:pt idx="1708">
                  <c:v>6.3401500000000004</c:v>
                </c:pt>
                <c:pt idx="1709">
                  <c:v>6.3456099999999998</c:v>
                </c:pt>
                <c:pt idx="1710">
                  <c:v>6.35107</c:v>
                </c:pt>
                <c:pt idx="1711">
                  <c:v>6.3565300000000002</c:v>
                </c:pt>
                <c:pt idx="1712">
                  <c:v>6.3619899999999996</c:v>
                </c:pt>
                <c:pt idx="1713">
                  <c:v>6.3674499999999998</c:v>
                </c:pt>
                <c:pt idx="1714">
                  <c:v>6.3729100000000001</c:v>
                </c:pt>
                <c:pt idx="1715">
                  <c:v>6.3783700000000003</c:v>
                </c:pt>
                <c:pt idx="1716">
                  <c:v>6.3838299999999997</c:v>
                </c:pt>
                <c:pt idx="1717">
                  <c:v>6.3892899999999999</c:v>
                </c:pt>
                <c:pt idx="1718">
                  <c:v>6.3947500000000002</c:v>
                </c:pt>
                <c:pt idx="1719">
                  <c:v>6.4002100000000004</c:v>
                </c:pt>
                <c:pt idx="1720">
                  <c:v>6.4056699999999998</c:v>
                </c:pt>
                <c:pt idx="1721">
                  <c:v>6.41113</c:v>
                </c:pt>
                <c:pt idx="1722">
                  <c:v>6.4165799999999997</c:v>
                </c:pt>
                <c:pt idx="1723">
                  <c:v>6.42204</c:v>
                </c:pt>
                <c:pt idx="1724">
                  <c:v>6.4275000000000002</c:v>
                </c:pt>
                <c:pt idx="1725">
                  <c:v>6.4329599999999996</c:v>
                </c:pt>
                <c:pt idx="1726">
                  <c:v>6.4384199999999998</c:v>
                </c:pt>
                <c:pt idx="1727">
                  <c:v>6.4438800000000001</c:v>
                </c:pt>
                <c:pt idx="1728">
                  <c:v>6.4493499999999999</c:v>
                </c:pt>
                <c:pt idx="1729">
                  <c:v>6.4548100000000002</c:v>
                </c:pt>
                <c:pt idx="1730">
                  <c:v>6.46028</c:v>
                </c:pt>
                <c:pt idx="1731">
                  <c:v>6.4657499999999999</c:v>
                </c:pt>
                <c:pt idx="1732">
                  <c:v>6.4712100000000001</c:v>
                </c:pt>
                <c:pt idx="1733">
                  <c:v>6.47668</c:v>
                </c:pt>
                <c:pt idx="1734">
                  <c:v>6.4821499999999999</c:v>
                </c:pt>
                <c:pt idx="1735">
                  <c:v>6.4876199999999997</c:v>
                </c:pt>
                <c:pt idx="1736">
                  <c:v>6.4930899999999996</c:v>
                </c:pt>
                <c:pt idx="1737">
                  <c:v>6.4985600000000003</c:v>
                </c:pt>
                <c:pt idx="1738">
                  <c:v>6.5040300000000002</c:v>
                </c:pt>
                <c:pt idx="1739">
                  <c:v>6.5095000000000001</c:v>
                </c:pt>
                <c:pt idx="1740">
                  <c:v>6.5149699999999999</c:v>
                </c:pt>
                <c:pt idx="1741">
                  <c:v>6.5204500000000003</c:v>
                </c:pt>
                <c:pt idx="1742">
                  <c:v>6.5259200000000002</c:v>
                </c:pt>
                <c:pt idx="1743">
                  <c:v>6.53139</c:v>
                </c:pt>
                <c:pt idx="1744">
                  <c:v>6.5368700000000004</c:v>
                </c:pt>
                <c:pt idx="1745">
                  <c:v>6.5423400000000003</c:v>
                </c:pt>
                <c:pt idx="1746">
                  <c:v>6.5478100000000001</c:v>
                </c:pt>
                <c:pt idx="1747">
                  <c:v>6.5532899999999996</c:v>
                </c:pt>
                <c:pt idx="1748">
                  <c:v>6.5587600000000004</c:v>
                </c:pt>
                <c:pt idx="1749">
                  <c:v>6.5648600000000004</c:v>
                </c:pt>
                <c:pt idx="1750">
                  <c:v>6.5709600000000004</c:v>
                </c:pt>
                <c:pt idx="1751">
                  <c:v>6.5770499999999998</c:v>
                </c:pt>
                <c:pt idx="1752">
                  <c:v>6.5831499999999998</c:v>
                </c:pt>
                <c:pt idx="1753">
                  <c:v>6.5892499999999998</c:v>
                </c:pt>
                <c:pt idx="1754">
                  <c:v>6.5953499999999998</c:v>
                </c:pt>
                <c:pt idx="1755">
                  <c:v>6.6014400000000002</c:v>
                </c:pt>
                <c:pt idx="1756">
                  <c:v>6.6075400000000002</c:v>
                </c:pt>
                <c:pt idx="1757">
                  <c:v>6.6136299999999997</c:v>
                </c:pt>
                <c:pt idx="1758">
                  <c:v>6.61972</c:v>
                </c:pt>
                <c:pt idx="1759">
                  <c:v>6.6257999999999999</c:v>
                </c:pt>
                <c:pt idx="1760">
                  <c:v>6.6318900000000003</c:v>
                </c:pt>
                <c:pt idx="1761">
                  <c:v>6.6379700000000001</c:v>
                </c:pt>
                <c:pt idx="1762">
                  <c:v>6.6440400000000004</c:v>
                </c:pt>
                <c:pt idx="1763">
                  <c:v>6.6501200000000003</c:v>
                </c:pt>
                <c:pt idx="1764">
                  <c:v>6.6561899999999996</c:v>
                </c:pt>
                <c:pt idx="1765">
                  <c:v>6.6622599999999998</c:v>
                </c:pt>
                <c:pt idx="1766">
                  <c:v>6.6683399999999997</c:v>
                </c:pt>
                <c:pt idx="1767">
                  <c:v>6.67441</c:v>
                </c:pt>
                <c:pt idx="1768">
                  <c:v>6.6804800000000002</c:v>
                </c:pt>
                <c:pt idx="1769">
                  <c:v>6.6865399999999999</c:v>
                </c:pt>
                <c:pt idx="1770">
                  <c:v>6.6926100000000002</c:v>
                </c:pt>
                <c:pt idx="1771">
                  <c:v>6.6986699999999999</c:v>
                </c:pt>
                <c:pt idx="1772">
                  <c:v>6.7047400000000001</c:v>
                </c:pt>
                <c:pt idx="1773">
                  <c:v>6.7107999999999999</c:v>
                </c:pt>
                <c:pt idx="1774">
                  <c:v>6.7168700000000001</c:v>
                </c:pt>
                <c:pt idx="1775">
                  <c:v>6.7229299999999999</c:v>
                </c:pt>
                <c:pt idx="1776">
                  <c:v>6.7290000000000001</c:v>
                </c:pt>
                <c:pt idx="1777">
                  <c:v>6.7350599999999998</c:v>
                </c:pt>
                <c:pt idx="1778">
                  <c:v>6.7411300000000001</c:v>
                </c:pt>
                <c:pt idx="1779">
                  <c:v>6.7472000000000003</c:v>
                </c:pt>
                <c:pt idx="1780">
                  <c:v>6.75326</c:v>
                </c:pt>
                <c:pt idx="1781">
                  <c:v>6.7593300000000003</c:v>
                </c:pt>
                <c:pt idx="1782">
                  <c:v>6.7653999999999996</c:v>
                </c:pt>
                <c:pt idx="1783">
                  <c:v>6.7714699999999999</c:v>
                </c:pt>
                <c:pt idx="1784">
                  <c:v>6.7775299999999996</c:v>
                </c:pt>
                <c:pt idx="1785">
                  <c:v>6.7835999999999999</c:v>
                </c:pt>
                <c:pt idx="1786">
                  <c:v>6.7896700000000001</c:v>
                </c:pt>
                <c:pt idx="1787">
                  <c:v>6.7957400000000003</c:v>
                </c:pt>
                <c:pt idx="1788">
                  <c:v>6.8018099999999997</c:v>
                </c:pt>
                <c:pt idx="1789">
                  <c:v>6.8078799999999999</c:v>
                </c:pt>
                <c:pt idx="1790">
                  <c:v>6.8139500000000002</c:v>
                </c:pt>
                <c:pt idx="1791">
                  <c:v>6.8200200000000004</c:v>
                </c:pt>
                <c:pt idx="1792">
                  <c:v>6.8260800000000001</c:v>
                </c:pt>
                <c:pt idx="1793">
                  <c:v>6.8321399999999999</c:v>
                </c:pt>
                <c:pt idx="1794">
                  <c:v>6.83819</c:v>
                </c:pt>
                <c:pt idx="1795">
                  <c:v>6.8442400000000001</c:v>
                </c:pt>
                <c:pt idx="1796">
                  <c:v>6.8502900000000002</c:v>
                </c:pt>
                <c:pt idx="1797">
                  <c:v>6.8563299999999998</c:v>
                </c:pt>
                <c:pt idx="1798">
                  <c:v>6.8623599999999998</c:v>
                </c:pt>
                <c:pt idx="1799">
                  <c:v>6.8683800000000002</c:v>
                </c:pt>
                <c:pt idx="1800">
                  <c:v>6.8743999999999996</c:v>
                </c:pt>
                <c:pt idx="1801">
                  <c:v>6.8804100000000004</c:v>
                </c:pt>
                <c:pt idx="1802">
                  <c:v>6.8864099999999997</c:v>
                </c:pt>
                <c:pt idx="1803">
                  <c:v>6.8924099999999999</c:v>
                </c:pt>
                <c:pt idx="1804">
                  <c:v>6.8984100000000002</c:v>
                </c:pt>
                <c:pt idx="1805">
                  <c:v>6.9043900000000002</c:v>
                </c:pt>
                <c:pt idx="1806">
                  <c:v>6.91038</c:v>
                </c:pt>
                <c:pt idx="1807">
                  <c:v>6.9163500000000004</c:v>
                </c:pt>
                <c:pt idx="1808">
                  <c:v>6.9223299999999997</c:v>
                </c:pt>
                <c:pt idx="1809">
                  <c:v>6.9283000000000001</c:v>
                </c:pt>
                <c:pt idx="1810">
                  <c:v>6.9342699999999997</c:v>
                </c:pt>
                <c:pt idx="1811">
                  <c:v>6.9402400000000002</c:v>
                </c:pt>
                <c:pt idx="1812">
                  <c:v>6.9462099999999998</c:v>
                </c:pt>
                <c:pt idx="1813">
                  <c:v>6.9520799999999996</c:v>
                </c:pt>
                <c:pt idx="1814">
                  <c:v>6.9579500000000003</c:v>
                </c:pt>
                <c:pt idx="1815">
                  <c:v>6.9638299999999997</c:v>
                </c:pt>
                <c:pt idx="1816">
                  <c:v>6.9697100000000001</c:v>
                </c:pt>
                <c:pt idx="1817">
                  <c:v>6.9755900000000004</c:v>
                </c:pt>
                <c:pt idx="1818">
                  <c:v>6.9814699999999998</c:v>
                </c:pt>
                <c:pt idx="1819">
                  <c:v>6.9873599999999998</c:v>
                </c:pt>
                <c:pt idx="1820">
                  <c:v>6.9932600000000003</c:v>
                </c:pt>
                <c:pt idx="1821">
                  <c:v>6.9991599999999998</c:v>
                </c:pt>
                <c:pt idx="1822">
                  <c:v>7.0050600000000003</c:v>
                </c:pt>
                <c:pt idx="1823">
                  <c:v>7.0109700000000004</c:v>
                </c:pt>
                <c:pt idx="1824">
                  <c:v>7.0168900000000001</c:v>
                </c:pt>
                <c:pt idx="1825">
                  <c:v>7.0228200000000003</c:v>
                </c:pt>
                <c:pt idx="1826">
                  <c:v>7.0287600000000001</c:v>
                </c:pt>
                <c:pt idx="1827">
                  <c:v>7.0347</c:v>
                </c:pt>
                <c:pt idx="1828">
                  <c:v>7.0406500000000003</c:v>
                </c:pt>
                <c:pt idx="1829">
                  <c:v>7.0466100000000003</c:v>
                </c:pt>
                <c:pt idx="1830">
                  <c:v>7.0525700000000002</c:v>
                </c:pt>
                <c:pt idx="1831">
                  <c:v>7.0585399999999998</c:v>
                </c:pt>
                <c:pt idx="1832">
                  <c:v>7.0645199999999999</c:v>
                </c:pt>
                <c:pt idx="1833">
                  <c:v>7.0704900000000004</c:v>
                </c:pt>
                <c:pt idx="1834">
                  <c:v>7.0764699999999996</c:v>
                </c:pt>
                <c:pt idx="1835">
                  <c:v>7.0824499999999997</c:v>
                </c:pt>
                <c:pt idx="1836">
                  <c:v>7.0884200000000002</c:v>
                </c:pt>
                <c:pt idx="1837">
                  <c:v>7.0944000000000003</c:v>
                </c:pt>
                <c:pt idx="1838">
                  <c:v>7.1003800000000004</c:v>
                </c:pt>
                <c:pt idx="1839">
                  <c:v>7.1063499999999999</c:v>
                </c:pt>
                <c:pt idx="1840">
                  <c:v>7.11233</c:v>
                </c:pt>
                <c:pt idx="1841">
                  <c:v>7.1182999999999996</c:v>
                </c:pt>
                <c:pt idx="1842">
                  <c:v>7.1242799999999997</c:v>
                </c:pt>
                <c:pt idx="1843">
                  <c:v>7.1302500000000002</c:v>
                </c:pt>
                <c:pt idx="1844">
                  <c:v>7.1362300000000003</c:v>
                </c:pt>
                <c:pt idx="1845">
                  <c:v>7.1421999999999999</c:v>
                </c:pt>
                <c:pt idx="1846">
                  <c:v>7.1481700000000004</c:v>
                </c:pt>
                <c:pt idx="1847">
                  <c:v>7.1541499999999996</c:v>
                </c:pt>
                <c:pt idx="1848">
                  <c:v>7.16012</c:v>
                </c:pt>
                <c:pt idx="1849">
                  <c:v>7.1661000000000001</c:v>
                </c:pt>
                <c:pt idx="1850">
                  <c:v>7.1720800000000002</c:v>
                </c:pt>
                <c:pt idx="1851">
                  <c:v>7.1780600000000003</c:v>
                </c:pt>
                <c:pt idx="1852">
                  <c:v>7.1840400000000004</c:v>
                </c:pt>
                <c:pt idx="1853">
                  <c:v>7.1900300000000001</c:v>
                </c:pt>
                <c:pt idx="1854">
                  <c:v>7.1960100000000002</c:v>
                </c:pt>
                <c:pt idx="1855">
                  <c:v>7.202</c:v>
                </c:pt>
                <c:pt idx="1856">
                  <c:v>7.2079899999999997</c:v>
                </c:pt>
                <c:pt idx="1857">
                  <c:v>7.2139800000000003</c:v>
                </c:pt>
                <c:pt idx="1858">
                  <c:v>7.2199799999999996</c:v>
                </c:pt>
                <c:pt idx="1859">
                  <c:v>7.2259700000000002</c:v>
                </c:pt>
                <c:pt idx="1860">
                  <c:v>7.2319599999999999</c:v>
                </c:pt>
                <c:pt idx="1861">
                  <c:v>7.2379600000000002</c:v>
                </c:pt>
                <c:pt idx="1862">
                  <c:v>7.2439499999999999</c:v>
                </c:pt>
                <c:pt idx="1863">
                  <c:v>7.2499500000000001</c:v>
                </c:pt>
                <c:pt idx="1864">
                  <c:v>7.2559500000000003</c:v>
                </c:pt>
                <c:pt idx="1865">
                  <c:v>7.2619499999999997</c:v>
                </c:pt>
                <c:pt idx="1866">
                  <c:v>7.2679499999999999</c:v>
                </c:pt>
                <c:pt idx="1867">
                  <c:v>7.2739500000000001</c:v>
                </c:pt>
                <c:pt idx="1868">
                  <c:v>7.2799500000000004</c:v>
                </c:pt>
                <c:pt idx="1869">
                  <c:v>7.2859499999999997</c:v>
                </c:pt>
                <c:pt idx="1870">
                  <c:v>7.2919499999999999</c:v>
                </c:pt>
                <c:pt idx="1871">
                  <c:v>7.2979500000000002</c:v>
                </c:pt>
                <c:pt idx="1872">
                  <c:v>7.3039500000000004</c:v>
                </c:pt>
                <c:pt idx="1873">
                  <c:v>7.3099499999999997</c:v>
                </c:pt>
                <c:pt idx="1874">
                  <c:v>7.3157100000000002</c:v>
                </c:pt>
                <c:pt idx="1875">
                  <c:v>7.3214600000000001</c:v>
                </c:pt>
                <c:pt idx="1876">
                  <c:v>7.3272199999999996</c:v>
                </c:pt>
                <c:pt idx="1877">
                  <c:v>7.3329800000000001</c:v>
                </c:pt>
                <c:pt idx="1878">
                  <c:v>7.33873</c:v>
                </c:pt>
                <c:pt idx="1879">
                  <c:v>7.3444900000000004</c:v>
                </c:pt>
                <c:pt idx="1880">
                  <c:v>7.35025</c:v>
                </c:pt>
                <c:pt idx="1881">
                  <c:v>7.3559999999999999</c:v>
                </c:pt>
                <c:pt idx="1882">
                  <c:v>7.3617600000000003</c:v>
                </c:pt>
                <c:pt idx="1883">
                  <c:v>7.3675100000000002</c:v>
                </c:pt>
                <c:pt idx="1884">
                  <c:v>7.3732600000000001</c:v>
                </c:pt>
                <c:pt idx="1885">
                  <c:v>7.3790100000000001</c:v>
                </c:pt>
                <c:pt idx="1886">
                  <c:v>7.38476</c:v>
                </c:pt>
                <c:pt idx="1887">
                  <c:v>7.3905099999999999</c:v>
                </c:pt>
                <c:pt idx="1888">
                  <c:v>7.3962500000000002</c:v>
                </c:pt>
                <c:pt idx="1889">
                  <c:v>7.4019899999999996</c:v>
                </c:pt>
                <c:pt idx="1890">
                  <c:v>7.4077299999999999</c:v>
                </c:pt>
                <c:pt idx="1891">
                  <c:v>7.4134700000000002</c:v>
                </c:pt>
                <c:pt idx="1892">
                  <c:v>7.4192</c:v>
                </c:pt>
                <c:pt idx="1893">
                  <c:v>7.4249299999999998</c:v>
                </c:pt>
                <c:pt idx="1894">
                  <c:v>7.43065</c:v>
                </c:pt>
                <c:pt idx="1895">
                  <c:v>7.4363799999999998</c:v>
                </c:pt>
                <c:pt idx="1896">
                  <c:v>7.4420999999999999</c:v>
                </c:pt>
                <c:pt idx="1897">
                  <c:v>7.4478200000000001</c:v>
                </c:pt>
                <c:pt idx="1898">
                  <c:v>7.4535400000000003</c:v>
                </c:pt>
                <c:pt idx="1899">
                  <c:v>7.4592599999999996</c:v>
                </c:pt>
                <c:pt idx="1900">
                  <c:v>7.4649799999999997</c:v>
                </c:pt>
                <c:pt idx="1901">
                  <c:v>7.4706999999999999</c:v>
                </c:pt>
                <c:pt idx="1902">
                  <c:v>7.4764200000000001</c:v>
                </c:pt>
                <c:pt idx="1903">
                  <c:v>7.4821400000000002</c:v>
                </c:pt>
                <c:pt idx="1904">
                  <c:v>7.4878600000000004</c:v>
                </c:pt>
                <c:pt idx="1905">
                  <c:v>7.4935799999999997</c:v>
                </c:pt>
                <c:pt idx="1906">
                  <c:v>7.4993100000000004</c:v>
                </c:pt>
                <c:pt idx="1907">
                  <c:v>7.5050299999999996</c:v>
                </c:pt>
                <c:pt idx="1908">
                  <c:v>7.5107499999999998</c:v>
                </c:pt>
                <c:pt idx="1909">
                  <c:v>7.51647</c:v>
                </c:pt>
                <c:pt idx="1910">
                  <c:v>7.5221900000000002</c:v>
                </c:pt>
                <c:pt idx="1911">
                  <c:v>7.5279199999999999</c:v>
                </c:pt>
                <c:pt idx="1912">
                  <c:v>7.5336400000000001</c:v>
                </c:pt>
                <c:pt idx="1913">
                  <c:v>7.5336400000000001</c:v>
                </c:pt>
                <c:pt idx="1914">
                  <c:v>7.5336499999999997</c:v>
                </c:pt>
                <c:pt idx="1915">
                  <c:v>7.5336699999999999</c:v>
                </c:pt>
                <c:pt idx="1916">
                  <c:v>7.5336999999999996</c:v>
                </c:pt>
                <c:pt idx="1917">
                  <c:v>7.5337500000000004</c:v>
                </c:pt>
                <c:pt idx="1918">
                  <c:v>7.5338200000000004</c:v>
                </c:pt>
                <c:pt idx="1919">
                  <c:v>7.5339499999999999</c:v>
                </c:pt>
                <c:pt idx="1920">
                  <c:v>7.5341800000000001</c:v>
                </c:pt>
                <c:pt idx="1921">
                  <c:v>7.5345599999999999</c:v>
                </c:pt>
                <c:pt idx="1922">
                  <c:v>7.5351600000000003</c:v>
                </c:pt>
                <c:pt idx="1923">
                  <c:v>7.5359999999999996</c:v>
                </c:pt>
                <c:pt idx="1924">
                  <c:v>7.5371100000000002</c:v>
                </c:pt>
                <c:pt idx="1925">
                  <c:v>7.5385</c:v>
                </c:pt>
                <c:pt idx="1926">
                  <c:v>7.5401899999999999</c:v>
                </c:pt>
                <c:pt idx="1927">
                  <c:v>7.5422000000000002</c:v>
                </c:pt>
                <c:pt idx="1928">
                  <c:v>7.54453</c:v>
                </c:pt>
                <c:pt idx="1929">
                  <c:v>7.54718</c:v>
                </c:pt>
                <c:pt idx="1930">
                  <c:v>7.5501500000000004</c:v>
                </c:pt>
                <c:pt idx="1931">
                  <c:v>7.55342</c:v>
                </c:pt>
                <c:pt idx="1932">
                  <c:v>7.5569699999999997</c:v>
                </c:pt>
                <c:pt idx="1933">
                  <c:v>7.5607899999999999</c:v>
                </c:pt>
                <c:pt idx="1934">
                  <c:v>7.5648499999999999</c:v>
                </c:pt>
                <c:pt idx="1935">
                  <c:v>7.5691199999999998</c:v>
                </c:pt>
                <c:pt idx="1936">
                  <c:v>7.5735799999999998</c:v>
                </c:pt>
                <c:pt idx="1937">
                  <c:v>7.5781900000000002</c:v>
                </c:pt>
                <c:pt idx="1938">
                  <c:v>7.5829199999999997</c:v>
                </c:pt>
                <c:pt idx="1939">
                  <c:v>7.5877499999999998</c:v>
                </c:pt>
                <c:pt idx="1940">
                  <c:v>7.5926200000000001</c:v>
                </c:pt>
                <c:pt idx="1941">
                  <c:v>7.5988899999999999</c:v>
                </c:pt>
                <c:pt idx="1942">
                  <c:v>7.6051500000000001</c:v>
                </c:pt>
                <c:pt idx="1943">
                  <c:v>7.6114199999999999</c:v>
                </c:pt>
                <c:pt idx="1944">
                  <c:v>7.6176899999999996</c:v>
                </c:pt>
                <c:pt idx="1945">
                  <c:v>7.6239699999999999</c:v>
                </c:pt>
                <c:pt idx="1946">
                  <c:v>7.6302500000000002</c:v>
                </c:pt>
                <c:pt idx="1947">
                  <c:v>7.6365400000000001</c:v>
                </c:pt>
                <c:pt idx="1948">
                  <c:v>7.64283</c:v>
                </c:pt>
                <c:pt idx="1949">
                  <c:v>7.6491199999999999</c:v>
                </c:pt>
                <c:pt idx="1950">
                  <c:v>7.6554200000000003</c:v>
                </c:pt>
                <c:pt idx="1951">
                  <c:v>7.6617300000000004</c:v>
                </c:pt>
                <c:pt idx="1952">
                  <c:v>7.6680299999999999</c:v>
                </c:pt>
                <c:pt idx="1953">
                  <c:v>7.6743399999999999</c:v>
                </c:pt>
                <c:pt idx="1954">
                  <c:v>7.6806599999999996</c:v>
                </c:pt>
                <c:pt idx="1955">
                  <c:v>7.6869699999999996</c:v>
                </c:pt>
                <c:pt idx="1956">
                  <c:v>7.6932900000000002</c:v>
                </c:pt>
                <c:pt idx="1957">
                  <c:v>7.6996099999999998</c:v>
                </c:pt>
                <c:pt idx="1958">
                  <c:v>7.7059300000000004</c:v>
                </c:pt>
                <c:pt idx="1959">
                  <c:v>7.7122599999999997</c:v>
                </c:pt>
                <c:pt idx="1960">
                  <c:v>7.7185899999999998</c:v>
                </c:pt>
                <c:pt idx="1961">
                  <c:v>7.72492</c:v>
                </c:pt>
                <c:pt idx="1962">
                  <c:v>7.7312599999999998</c:v>
                </c:pt>
                <c:pt idx="1963">
                  <c:v>7.7375999999999996</c:v>
                </c:pt>
                <c:pt idx="1964">
                  <c:v>7.7439299999999998</c:v>
                </c:pt>
                <c:pt idx="1965">
                  <c:v>7.7502700000000004</c:v>
                </c:pt>
                <c:pt idx="1966">
                  <c:v>7.7565999999999997</c:v>
                </c:pt>
                <c:pt idx="1967">
                  <c:v>7.7629299999999999</c:v>
                </c:pt>
                <c:pt idx="1968">
                  <c:v>7.7692600000000001</c:v>
                </c:pt>
                <c:pt idx="1969">
                  <c:v>7.7755900000000002</c:v>
                </c:pt>
                <c:pt idx="1970">
                  <c:v>7.78193</c:v>
                </c:pt>
                <c:pt idx="1971">
                  <c:v>7.7882600000000002</c:v>
                </c:pt>
                <c:pt idx="1972">
                  <c:v>7.7945900000000004</c:v>
                </c:pt>
                <c:pt idx="1973">
                  <c:v>7.8009199999999996</c:v>
                </c:pt>
                <c:pt idx="1974">
                  <c:v>7.8072499999999998</c:v>
                </c:pt>
                <c:pt idx="1975">
                  <c:v>7.81358</c:v>
                </c:pt>
                <c:pt idx="1976">
                  <c:v>7.8199100000000001</c:v>
                </c:pt>
                <c:pt idx="1977">
                  <c:v>7.8262400000000003</c:v>
                </c:pt>
                <c:pt idx="1978">
                  <c:v>7.8325699999999996</c:v>
                </c:pt>
                <c:pt idx="1979">
                  <c:v>7.8325699999999996</c:v>
                </c:pt>
                <c:pt idx="1980">
                  <c:v>7.8325699999999996</c:v>
                </c:pt>
                <c:pt idx="1981">
                  <c:v>7.8325699999999996</c:v>
                </c:pt>
                <c:pt idx="1982">
                  <c:v>7.8325699999999996</c:v>
                </c:pt>
                <c:pt idx="1983">
                  <c:v>7.8325699999999996</c:v>
                </c:pt>
                <c:pt idx="1984">
                  <c:v>7.8325699999999996</c:v>
                </c:pt>
                <c:pt idx="1985">
                  <c:v>7.8325699999999996</c:v>
                </c:pt>
                <c:pt idx="1986">
                  <c:v>7.8325699999999996</c:v>
                </c:pt>
                <c:pt idx="1987">
                  <c:v>7.8325699999999996</c:v>
                </c:pt>
                <c:pt idx="1988">
                  <c:v>7.8325699999999996</c:v>
                </c:pt>
                <c:pt idx="1989">
                  <c:v>7.8325699999999996</c:v>
                </c:pt>
                <c:pt idx="1990">
                  <c:v>7.8325699999999996</c:v>
                </c:pt>
                <c:pt idx="1991">
                  <c:v>7.8325699999999996</c:v>
                </c:pt>
                <c:pt idx="1992">
                  <c:v>7.8325699999999996</c:v>
                </c:pt>
                <c:pt idx="1993">
                  <c:v>7.8325699999999996</c:v>
                </c:pt>
                <c:pt idx="1994">
                  <c:v>7.8325699999999996</c:v>
                </c:pt>
                <c:pt idx="1995">
                  <c:v>7.8325699999999996</c:v>
                </c:pt>
                <c:pt idx="1996">
                  <c:v>7.8325699999999996</c:v>
                </c:pt>
                <c:pt idx="1997">
                  <c:v>7.8325699999999996</c:v>
                </c:pt>
                <c:pt idx="1998">
                  <c:v>7.8325699999999996</c:v>
                </c:pt>
                <c:pt idx="1999">
                  <c:v>7.8325699999999996</c:v>
                </c:pt>
                <c:pt idx="2000">
                  <c:v>7.8325699999999996</c:v>
                </c:pt>
                <c:pt idx="2001">
                  <c:v>7.8325699999999996</c:v>
                </c:pt>
                <c:pt idx="2002">
                  <c:v>7.8325699999999996</c:v>
                </c:pt>
                <c:pt idx="2003">
                  <c:v>7.8325699999999996</c:v>
                </c:pt>
                <c:pt idx="2004">
                  <c:v>7.8325699999999996</c:v>
                </c:pt>
                <c:pt idx="2005">
                  <c:v>7.8325699999999996</c:v>
                </c:pt>
                <c:pt idx="2006">
                  <c:v>7.8325699999999996</c:v>
                </c:pt>
                <c:pt idx="2007">
                  <c:v>7.8325699999999996</c:v>
                </c:pt>
                <c:pt idx="2008">
                  <c:v>7.8325699999999996</c:v>
                </c:pt>
                <c:pt idx="2009">
                  <c:v>7.8325699999999996</c:v>
                </c:pt>
                <c:pt idx="2010">
                  <c:v>7.8325699999999996</c:v>
                </c:pt>
                <c:pt idx="2011">
                  <c:v>7.8325699999999996</c:v>
                </c:pt>
                <c:pt idx="2012">
                  <c:v>7.8325699999999996</c:v>
                </c:pt>
                <c:pt idx="2013">
                  <c:v>7.8325699999999996</c:v>
                </c:pt>
                <c:pt idx="2014">
                  <c:v>7.8325699999999996</c:v>
                </c:pt>
                <c:pt idx="2015">
                  <c:v>7.8325699999999996</c:v>
                </c:pt>
                <c:pt idx="2016">
                  <c:v>7.8325699999999996</c:v>
                </c:pt>
                <c:pt idx="2017">
                  <c:v>7.8325699999999996</c:v>
                </c:pt>
                <c:pt idx="2018">
                  <c:v>7.8325699999999996</c:v>
                </c:pt>
                <c:pt idx="2019">
                  <c:v>7.8325699999999996</c:v>
                </c:pt>
                <c:pt idx="2020">
                  <c:v>7.8325699999999996</c:v>
                </c:pt>
                <c:pt idx="2021">
                  <c:v>7.8325699999999996</c:v>
                </c:pt>
                <c:pt idx="2022">
                  <c:v>7.8325699999999996</c:v>
                </c:pt>
                <c:pt idx="2023">
                  <c:v>7.8325699999999996</c:v>
                </c:pt>
                <c:pt idx="2024">
                  <c:v>7.8325699999999996</c:v>
                </c:pt>
                <c:pt idx="2025">
                  <c:v>7.8325699999999996</c:v>
                </c:pt>
                <c:pt idx="2026">
                  <c:v>7.8325699999999996</c:v>
                </c:pt>
                <c:pt idx="2027">
                  <c:v>7.8325699999999996</c:v>
                </c:pt>
                <c:pt idx="2028">
                  <c:v>7.8325699999999996</c:v>
                </c:pt>
                <c:pt idx="2029">
                  <c:v>7.8325699999999996</c:v>
                </c:pt>
                <c:pt idx="2030">
                  <c:v>7.8325699999999996</c:v>
                </c:pt>
                <c:pt idx="2031">
                  <c:v>7.8325699999999996</c:v>
                </c:pt>
                <c:pt idx="2032">
                  <c:v>7.8325699999999996</c:v>
                </c:pt>
                <c:pt idx="2033">
                  <c:v>7.8325699999999996</c:v>
                </c:pt>
                <c:pt idx="2034">
                  <c:v>7.8325699999999996</c:v>
                </c:pt>
                <c:pt idx="2035">
                  <c:v>7.8325699999999996</c:v>
                </c:pt>
                <c:pt idx="2036">
                  <c:v>7.8325699999999996</c:v>
                </c:pt>
                <c:pt idx="2037">
                  <c:v>7.8325699999999996</c:v>
                </c:pt>
                <c:pt idx="2038">
                  <c:v>7.8325699999999996</c:v>
                </c:pt>
                <c:pt idx="2039">
                  <c:v>7.8325699999999996</c:v>
                </c:pt>
                <c:pt idx="2040">
                  <c:v>7.8325699999999996</c:v>
                </c:pt>
                <c:pt idx="2041">
                  <c:v>7.8325699999999996</c:v>
                </c:pt>
                <c:pt idx="2042">
                  <c:v>7.8325699999999996</c:v>
                </c:pt>
                <c:pt idx="2043">
                  <c:v>7.8325699999999996</c:v>
                </c:pt>
                <c:pt idx="2044">
                  <c:v>7.8325699999999996</c:v>
                </c:pt>
                <c:pt idx="2045">
                  <c:v>7.8325699999999996</c:v>
                </c:pt>
                <c:pt idx="2046">
                  <c:v>7.8325699999999996</c:v>
                </c:pt>
                <c:pt idx="2047">
                  <c:v>7.8325699999999996</c:v>
                </c:pt>
                <c:pt idx="2048">
                  <c:v>7.8325699999999996</c:v>
                </c:pt>
                <c:pt idx="2049">
                  <c:v>7.8325699999999996</c:v>
                </c:pt>
                <c:pt idx="2050">
                  <c:v>7.8325699999999996</c:v>
                </c:pt>
                <c:pt idx="2051">
                  <c:v>7.8325699999999996</c:v>
                </c:pt>
                <c:pt idx="2052">
                  <c:v>7.8325699999999996</c:v>
                </c:pt>
                <c:pt idx="2053">
                  <c:v>7.8325699999999996</c:v>
                </c:pt>
                <c:pt idx="2054">
                  <c:v>7.8325699999999996</c:v>
                </c:pt>
                <c:pt idx="2055">
                  <c:v>7.8325699999999996</c:v>
                </c:pt>
                <c:pt idx="2056">
                  <c:v>7.8325699999999996</c:v>
                </c:pt>
                <c:pt idx="2057">
                  <c:v>7.8325699999999996</c:v>
                </c:pt>
                <c:pt idx="2058">
                  <c:v>7.8325699999999996</c:v>
                </c:pt>
                <c:pt idx="2059">
                  <c:v>7.8325699999999996</c:v>
                </c:pt>
                <c:pt idx="2060">
                  <c:v>7.8325699999999996</c:v>
                </c:pt>
                <c:pt idx="2061">
                  <c:v>7.8325699999999996</c:v>
                </c:pt>
                <c:pt idx="2062">
                  <c:v>7.8325699999999996</c:v>
                </c:pt>
                <c:pt idx="2063">
                  <c:v>7.8325699999999996</c:v>
                </c:pt>
                <c:pt idx="2064">
                  <c:v>7.8325699999999996</c:v>
                </c:pt>
                <c:pt idx="2065">
                  <c:v>7.8325699999999996</c:v>
                </c:pt>
                <c:pt idx="2066">
                  <c:v>7.8325699999999996</c:v>
                </c:pt>
                <c:pt idx="2067">
                  <c:v>7.8325699999999996</c:v>
                </c:pt>
                <c:pt idx="2068">
                  <c:v>7.8325699999999996</c:v>
                </c:pt>
                <c:pt idx="2069">
                  <c:v>7.8325699999999996</c:v>
                </c:pt>
                <c:pt idx="2070">
                  <c:v>7.8325699999999996</c:v>
                </c:pt>
                <c:pt idx="2071">
                  <c:v>7.8325699999999996</c:v>
                </c:pt>
                <c:pt idx="2072">
                  <c:v>7.8325699999999996</c:v>
                </c:pt>
                <c:pt idx="2073">
                  <c:v>7.8325699999999996</c:v>
                </c:pt>
                <c:pt idx="2074">
                  <c:v>7.8325699999999996</c:v>
                </c:pt>
                <c:pt idx="2075">
                  <c:v>7.8325699999999996</c:v>
                </c:pt>
                <c:pt idx="2076">
                  <c:v>7.8325699999999996</c:v>
                </c:pt>
                <c:pt idx="2077">
                  <c:v>7.8325699999999996</c:v>
                </c:pt>
                <c:pt idx="2078">
                  <c:v>7.8325699999999996</c:v>
                </c:pt>
                <c:pt idx="2079">
                  <c:v>7.8325699999999996</c:v>
                </c:pt>
                <c:pt idx="2080">
                  <c:v>7.8325699999999996</c:v>
                </c:pt>
                <c:pt idx="2081">
                  <c:v>7.8325699999999996</c:v>
                </c:pt>
                <c:pt idx="2082">
                  <c:v>7.8325699999999996</c:v>
                </c:pt>
                <c:pt idx="2083">
                  <c:v>7.8325699999999996</c:v>
                </c:pt>
                <c:pt idx="2084">
                  <c:v>7.8325699999999996</c:v>
                </c:pt>
                <c:pt idx="2085">
                  <c:v>7.8325699999999996</c:v>
                </c:pt>
                <c:pt idx="2086">
                  <c:v>7.8325699999999996</c:v>
                </c:pt>
                <c:pt idx="2087">
                  <c:v>7.8325699999999996</c:v>
                </c:pt>
                <c:pt idx="2088">
                  <c:v>7.8325699999999996</c:v>
                </c:pt>
                <c:pt idx="2089">
                  <c:v>7.8325699999999996</c:v>
                </c:pt>
                <c:pt idx="2090">
                  <c:v>7.8325699999999996</c:v>
                </c:pt>
                <c:pt idx="2091">
                  <c:v>7.8325699999999996</c:v>
                </c:pt>
                <c:pt idx="2092">
                  <c:v>7.8325699999999996</c:v>
                </c:pt>
                <c:pt idx="2093">
                  <c:v>7.8325699999999996</c:v>
                </c:pt>
                <c:pt idx="2094">
                  <c:v>7.8325699999999996</c:v>
                </c:pt>
                <c:pt idx="2095">
                  <c:v>7.8325699999999996</c:v>
                </c:pt>
                <c:pt idx="2096">
                  <c:v>7.8325699999999996</c:v>
                </c:pt>
                <c:pt idx="2097">
                  <c:v>7.8325699999999996</c:v>
                </c:pt>
                <c:pt idx="2098">
                  <c:v>7.8325699999999996</c:v>
                </c:pt>
                <c:pt idx="2099">
                  <c:v>7.8325699999999996</c:v>
                </c:pt>
                <c:pt idx="2100">
                  <c:v>7.8325699999999996</c:v>
                </c:pt>
                <c:pt idx="2101">
                  <c:v>7.8325699999999996</c:v>
                </c:pt>
                <c:pt idx="2102">
                  <c:v>7.8325699999999996</c:v>
                </c:pt>
                <c:pt idx="2103">
                  <c:v>7.8325699999999996</c:v>
                </c:pt>
                <c:pt idx="2104">
                  <c:v>7.8325699999999996</c:v>
                </c:pt>
                <c:pt idx="2105">
                  <c:v>7.8325699999999996</c:v>
                </c:pt>
                <c:pt idx="2106">
                  <c:v>7.8325699999999996</c:v>
                </c:pt>
                <c:pt idx="2107">
                  <c:v>7.8325699999999996</c:v>
                </c:pt>
                <c:pt idx="2108">
                  <c:v>7.8325699999999996</c:v>
                </c:pt>
                <c:pt idx="2109">
                  <c:v>7.8325699999999996</c:v>
                </c:pt>
                <c:pt idx="2110">
                  <c:v>7.8325699999999996</c:v>
                </c:pt>
                <c:pt idx="2111">
                  <c:v>7.8325699999999996</c:v>
                </c:pt>
                <c:pt idx="2112">
                  <c:v>7.8325699999999996</c:v>
                </c:pt>
                <c:pt idx="2113">
                  <c:v>7.8325699999999996</c:v>
                </c:pt>
                <c:pt idx="2114">
                  <c:v>7.8325699999999996</c:v>
                </c:pt>
                <c:pt idx="2115">
                  <c:v>7.8325699999999996</c:v>
                </c:pt>
                <c:pt idx="2116">
                  <c:v>7.8325699999999996</c:v>
                </c:pt>
                <c:pt idx="2117">
                  <c:v>7.8325699999999996</c:v>
                </c:pt>
                <c:pt idx="2118">
                  <c:v>7.8325699999999996</c:v>
                </c:pt>
                <c:pt idx="2119">
                  <c:v>7.8325699999999996</c:v>
                </c:pt>
                <c:pt idx="2120">
                  <c:v>7.8325699999999996</c:v>
                </c:pt>
                <c:pt idx="2121">
                  <c:v>7.8325699999999996</c:v>
                </c:pt>
                <c:pt idx="2122">
                  <c:v>7.8325699999999996</c:v>
                </c:pt>
                <c:pt idx="2123">
                  <c:v>7.8325699999999996</c:v>
                </c:pt>
                <c:pt idx="2124">
                  <c:v>7.8325699999999996</c:v>
                </c:pt>
                <c:pt idx="2125">
                  <c:v>7.8325699999999996</c:v>
                </c:pt>
                <c:pt idx="2126">
                  <c:v>7.8325699999999996</c:v>
                </c:pt>
                <c:pt idx="2127">
                  <c:v>7.8325699999999996</c:v>
                </c:pt>
                <c:pt idx="2128">
                  <c:v>7.8325699999999996</c:v>
                </c:pt>
                <c:pt idx="2129">
                  <c:v>7.8325699999999996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2B5-481A-8A0B-1B65B34BF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2185760"/>
        <c:axId val="952182016"/>
      </c:scatterChart>
      <c:valAx>
        <c:axId val="952185760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182016"/>
        <c:crosses val="autoZero"/>
        <c:crossBetween val="midCat"/>
        <c:majorUnit val="2"/>
      </c:valAx>
      <c:valAx>
        <c:axId val="95218201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</a:t>
                </a:r>
                <a:r>
                  <a:rPr lang="en-US" altLang="ko-KR" baseline="0"/>
                  <a:t>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18576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'1006dorsal_100Hz_3 marching WIP'!$F$2:$F$2359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6.3619899999999997E-5</c:v>
                </c:pt>
                <c:pt idx="86">
                  <c:v>3.9276600000000001E-4</c:v>
                </c:pt>
                <c:pt idx="87">
                  <c:v>1.27775E-3</c:v>
                </c:pt>
                <c:pt idx="88">
                  <c:v>3.0229900000000001E-3</c:v>
                </c:pt>
                <c:pt idx="89">
                  <c:v>5.9690699999999999E-3</c:v>
                </c:pt>
                <c:pt idx="90">
                  <c:v>1.05717E-2</c:v>
                </c:pt>
                <c:pt idx="91">
                  <c:v>1.7423299999999999E-2</c:v>
                </c:pt>
                <c:pt idx="92">
                  <c:v>2.72208E-2</c:v>
                </c:pt>
                <c:pt idx="93">
                  <c:v>4.0762199999999998E-2</c:v>
                </c:pt>
                <c:pt idx="94">
                  <c:v>5.9257600000000001E-2</c:v>
                </c:pt>
                <c:pt idx="95">
                  <c:v>8.5082900000000003E-2</c:v>
                </c:pt>
                <c:pt idx="96">
                  <c:v>0.12206400000000001</c:v>
                </c:pt>
                <c:pt idx="97">
                  <c:v>0.17419200000000001</c:v>
                </c:pt>
                <c:pt idx="98">
                  <c:v>0.24338000000000001</c:v>
                </c:pt>
                <c:pt idx="99">
                  <c:v>0.32875799999999999</c:v>
                </c:pt>
                <c:pt idx="100">
                  <c:v>0.42825099999999999</c:v>
                </c:pt>
                <c:pt idx="101">
                  <c:v>0.54018299999999997</c:v>
                </c:pt>
                <c:pt idx="102">
                  <c:v>0.66352299999999997</c:v>
                </c:pt>
                <c:pt idx="103">
                  <c:v>0.79728600000000005</c:v>
                </c:pt>
                <c:pt idx="104">
                  <c:v>0.94000600000000001</c:v>
                </c:pt>
                <c:pt idx="105">
                  <c:v>1.0897600000000001</c:v>
                </c:pt>
                <c:pt idx="106">
                  <c:v>1.24448</c:v>
                </c:pt>
                <c:pt idx="107">
                  <c:v>1.4020300000000001</c:v>
                </c:pt>
                <c:pt idx="108">
                  <c:v>1.5602799999999999</c:v>
                </c:pt>
                <c:pt idx="109">
                  <c:v>1.71696</c:v>
                </c:pt>
                <c:pt idx="110">
                  <c:v>1.86985</c:v>
                </c:pt>
                <c:pt idx="111">
                  <c:v>2.0168200000000001</c:v>
                </c:pt>
                <c:pt idx="112">
                  <c:v>2.15598</c:v>
                </c:pt>
                <c:pt idx="113">
                  <c:v>2.2856200000000002</c:v>
                </c:pt>
                <c:pt idx="114">
                  <c:v>2.4041399999999999</c:v>
                </c:pt>
                <c:pt idx="115">
                  <c:v>2.5100500000000001</c:v>
                </c:pt>
                <c:pt idx="116">
                  <c:v>2.60189</c:v>
                </c:pt>
                <c:pt idx="117">
                  <c:v>2.6783299999999999</c:v>
                </c:pt>
                <c:pt idx="118">
                  <c:v>2.73821</c:v>
                </c:pt>
                <c:pt idx="119">
                  <c:v>2.78064</c:v>
                </c:pt>
                <c:pt idx="120">
                  <c:v>2.8050099999999998</c:v>
                </c:pt>
                <c:pt idx="121">
                  <c:v>2.81088</c:v>
                </c:pt>
                <c:pt idx="122">
                  <c:v>2.798</c:v>
                </c:pt>
                <c:pt idx="123">
                  <c:v>2.7663500000000001</c:v>
                </c:pt>
                <c:pt idx="124">
                  <c:v>2.7160899999999999</c:v>
                </c:pt>
                <c:pt idx="125">
                  <c:v>2.6476999999999999</c:v>
                </c:pt>
                <c:pt idx="126">
                  <c:v>2.5619299999999998</c:v>
                </c:pt>
                <c:pt idx="127">
                  <c:v>2.4597799999999999</c:v>
                </c:pt>
                <c:pt idx="128">
                  <c:v>2.34232</c:v>
                </c:pt>
                <c:pt idx="129">
                  <c:v>2.21069</c:v>
                </c:pt>
                <c:pt idx="130">
                  <c:v>2.0662099999999999</c:v>
                </c:pt>
                <c:pt idx="131">
                  <c:v>1.91062</c:v>
                </c:pt>
                <c:pt idx="132">
                  <c:v>1.7462899999999999</c:v>
                </c:pt>
                <c:pt idx="133">
                  <c:v>1.58867</c:v>
                </c:pt>
                <c:pt idx="134">
                  <c:v>1.4496</c:v>
                </c:pt>
                <c:pt idx="135">
                  <c:v>1.3252699999999999</c:v>
                </c:pt>
                <c:pt idx="136">
                  <c:v>1.21316</c:v>
                </c:pt>
                <c:pt idx="137">
                  <c:v>1.1113900000000001</c:v>
                </c:pt>
                <c:pt idx="138">
                  <c:v>1.0184</c:v>
                </c:pt>
                <c:pt idx="139">
                  <c:v>0.93298199999999998</c:v>
                </c:pt>
                <c:pt idx="140">
                  <c:v>0.85519699999999998</c:v>
                </c:pt>
                <c:pt idx="141">
                  <c:v>0.78957900000000003</c:v>
                </c:pt>
                <c:pt idx="142">
                  <c:v>0.73989799999999994</c:v>
                </c:pt>
                <c:pt idx="143">
                  <c:v>0.70380299999999996</c:v>
                </c:pt>
                <c:pt idx="144">
                  <c:v>0.68417399999999995</c:v>
                </c:pt>
                <c:pt idx="145">
                  <c:v>0.676508</c:v>
                </c:pt>
                <c:pt idx="146">
                  <c:v>0.67093899999999995</c:v>
                </c:pt>
                <c:pt idx="147">
                  <c:v>0.66689299999999996</c:v>
                </c:pt>
                <c:pt idx="148">
                  <c:v>0.66395300000000002</c:v>
                </c:pt>
                <c:pt idx="149">
                  <c:v>0.66248700000000005</c:v>
                </c:pt>
                <c:pt idx="150">
                  <c:v>0.66998999999999997</c:v>
                </c:pt>
                <c:pt idx="151">
                  <c:v>0.69630800000000004</c:v>
                </c:pt>
                <c:pt idx="152">
                  <c:v>0.74511099999999997</c:v>
                </c:pt>
                <c:pt idx="153">
                  <c:v>0.81600799999999996</c:v>
                </c:pt>
                <c:pt idx="154">
                  <c:v>0.90642299999999998</c:v>
                </c:pt>
                <c:pt idx="155">
                  <c:v>1.0141500000000001</c:v>
                </c:pt>
                <c:pt idx="156">
                  <c:v>1.13792</c:v>
                </c:pt>
                <c:pt idx="157">
                  <c:v>1.27668</c:v>
                </c:pt>
                <c:pt idx="158">
                  <c:v>1.4289400000000001</c:v>
                </c:pt>
                <c:pt idx="159">
                  <c:v>1.5928100000000001</c:v>
                </c:pt>
                <c:pt idx="160">
                  <c:v>1.6828700000000001</c:v>
                </c:pt>
                <c:pt idx="161">
                  <c:v>1.7198</c:v>
                </c:pt>
                <c:pt idx="162">
                  <c:v>1.8012900000000001</c:v>
                </c:pt>
                <c:pt idx="163">
                  <c:v>1.9139699999999999</c:v>
                </c:pt>
                <c:pt idx="164">
                  <c:v>2.0472299999999999</c:v>
                </c:pt>
                <c:pt idx="165">
                  <c:v>2.1926399999999999</c:v>
                </c:pt>
                <c:pt idx="166">
                  <c:v>2.34355</c:v>
                </c:pt>
                <c:pt idx="167">
                  <c:v>2.4947499999999998</c:v>
                </c:pt>
                <c:pt idx="168">
                  <c:v>2.64222</c:v>
                </c:pt>
                <c:pt idx="169">
                  <c:v>2.7828599999999999</c:v>
                </c:pt>
                <c:pt idx="170">
                  <c:v>2.9142899999999998</c:v>
                </c:pt>
                <c:pt idx="171">
                  <c:v>3.03464</c:v>
                </c:pt>
                <c:pt idx="172">
                  <c:v>3.14242</c:v>
                </c:pt>
                <c:pt idx="173">
                  <c:v>3.2364299999999999</c:v>
                </c:pt>
                <c:pt idx="174">
                  <c:v>3.3156599999999998</c:v>
                </c:pt>
                <c:pt idx="175">
                  <c:v>3.3792800000000001</c:v>
                </c:pt>
                <c:pt idx="176">
                  <c:v>3.4266200000000002</c:v>
                </c:pt>
                <c:pt idx="177">
                  <c:v>3.4571399999999999</c:v>
                </c:pt>
                <c:pt idx="178">
                  <c:v>3.47045</c:v>
                </c:pt>
                <c:pt idx="179">
                  <c:v>3.4663900000000001</c:v>
                </c:pt>
                <c:pt idx="180">
                  <c:v>3.4450099999999999</c:v>
                </c:pt>
                <c:pt idx="181">
                  <c:v>3.4066200000000002</c:v>
                </c:pt>
                <c:pt idx="182">
                  <c:v>3.3517100000000002</c:v>
                </c:pt>
                <c:pt idx="183">
                  <c:v>3.2808999999999999</c:v>
                </c:pt>
                <c:pt idx="184">
                  <c:v>3.1949299999999998</c:v>
                </c:pt>
                <c:pt idx="185">
                  <c:v>3.0946199999999999</c:v>
                </c:pt>
                <c:pt idx="186">
                  <c:v>2.9809600000000001</c:v>
                </c:pt>
                <c:pt idx="187">
                  <c:v>2.855</c:v>
                </c:pt>
                <c:pt idx="188">
                  <c:v>2.71787</c:v>
                </c:pt>
                <c:pt idx="189">
                  <c:v>2.5709599999999999</c:v>
                </c:pt>
                <c:pt idx="190">
                  <c:v>2.41587</c:v>
                </c:pt>
                <c:pt idx="191">
                  <c:v>2.2542900000000001</c:v>
                </c:pt>
                <c:pt idx="192">
                  <c:v>2.1002700000000001</c:v>
                </c:pt>
                <c:pt idx="193">
                  <c:v>1.96461</c:v>
                </c:pt>
                <c:pt idx="194">
                  <c:v>1.84334</c:v>
                </c:pt>
                <c:pt idx="195">
                  <c:v>1.7338100000000001</c:v>
                </c:pt>
                <c:pt idx="196">
                  <c:v>1.6339300000000001</c:v>
                </c:pt>
                <c:pt idx="197">
                  <c:v>1.5418099999999999</c:v>
                </c:pt>
                <c:pt idx="198">
                  <c:v>1.4557100000000001</c:v>
                </c:pt>
                <c:pt idx="199">
                  <c:v>1.37405</c:v>
                </c:pt>
                <c:pt idx="200">
                  <c:v>1.2956399999999999</c:v>
                </c:pt>
                <c:pt idx="201">
                  <c:v>1.2208399999999999</c:v>
                </c:pt>
                <c:pt idx="202">
                  <c:v>1.15313</c:v>
                </c:pt>
                <c:pt idx="203">
                  <c:v>1.0969199999999999</c:v>
                </c:pt>
                <c:pt idx="204">
                  <c:v>1.0526899999999999</c:v>
                </c:pt>
                <c:pt idx="205">
                  <c:v>1.02664</c:v>
                </c:pt>
                <c:pt idx="206">
                  <c:v>1.0152000000000001</c:v>
                </c:pt>
                <c:pt idx="207">
                  <c:v>1.0068900000000001</c:v>
                </c:pt>
                <c:pt idx="208">
                  <c:v>1.0008600000000001</c:v>
                </c:pt>
                <c:pt idx="209">
                  <c:v>0.99647399999999997</c:v>
                </c:pt>
                <c:pt idx="210">
                  <c:v>0.99328799999999995</c:v>
                </c:pt>
                <c:pt idx="211">
                  <c:v>0.99097400000000002</c:v>
                </c:pt>
                <c:pt idx="212">
                  <c:v>0.99388900000000002</c:v>
                </c:pt>
                <c:pt idx="213">
                  <c:v>1.0092000000000001</c:v>
                </c:pt>
                <c:pt idx="214">
                  <c:v>1.0401</c:v>
                </c:pt>
                <c:pt idx="215">
                  <c:v>1.0883100000000001</c:v>
                </c:pt>
                <c:pt idx="216">
                  <c:v>1.1555899999999999</c:v>
                </c:pt>
                <c:pt idx="217">
                  <c:v>1.2418800000000001</c:v>
                </c:pt>
                <c:pt idx="218">
                  <c:v>1.34555</c:v>
                </c:pt>
                <c:pt idx="219">
                  <c:v>1.4654799999999999</c:v>
                </c:pt>
                <c:pt idx="220">
                  <c:v>1.60161</c:v>
                </c:pt>
                <c:pt idx="221">
                  <c:v>1.63517</c:v>
                </c:pt>
                <c:pt idx="222">
                  <c:v>1.5977699999999999</c:v>
                </c:pt>
                <c:pt idx="223">
                  <c:v>1.6301699999999999</c:v>
                </c:pt>
                <c:pt idx="224">
                  <c:v>1.7153700000000001</c:v>
                </c:pt>
                <c:pt idx="225">
                  <c:v>1.8403400000000001</c:v>
                </c:pt>
                <c:pt idx="226">
                  <c:v>1.9946999999999999</c:v>
                </c:pt>
                <c:pt idx="227">
                  <c:v>2.1698900000000001</c:v>
                </c:pt>
                <c:pt idx="228">
                  <c:v>2.3587400000000001</c:v>
                </c:pt>
                <c:pt idx="229">
                  <c:v>2.5551900000000001</c:v>
                </c:pt>
                <c:pt idx="230">
                  <c:v>2.75421</c:v>
                </c:pt>
                <c:pt idx="231">
                  <c:v>2.9516300000000002</c:v>
                </c:pt>
                <c:pt idx="232">
                  <c:v>3.1440999999999999</c:v>
                </c:pt>
                <c:pt idx="233">
                  <c:v>3.3288500000000001</c:v>
                </c:pt>
                <c:pt idx="234">
                  <c:v>3.50352</c:v>
                </c:pt>
                <c:pt idx="235">
                  <c:v>3.6660599999999999</c:v>
                </c:pt>
                <c:pt idx="236">
                  <c:v>3.8146399999999998</c:v>
                </c:pt>
                <c:pt idx="237">
                  <c:v>3.9476499999999999</c:v>
                </c:pt>
                <c:pt idx="238">
                  <c:v>4.0635700000000003</c:v>
                </c:pt>
                <c:pt idx="239">
                  <c:v>4.1609999999999996</c:v>
                </c:pt>
                <c:pt idx="240">
                  <c:v>4.2386499999999998</c:v>
                </c:pt>
                <c:pt idx="241">
                  <c:v>4.2953999999999999</c:v>
                </c:pt>
                <c:pt idx="242">
                  <c:v>4.3303000000000003</c:v>
                </c:pt>
                <c:pt idx="243">
                  <c:v>4.34267</c:v>
                </c:pt>
                <c:pt idx="244">
                  <c:v>4.3320999999999996</c:v>
                </c:pt>
                <c:pt idx="245">
                  <c:v>4.2985600000000002</c:v>
                </c:pt>
                <c:pt idx="246">
                  <c:v>4.2423200000000003</c:v>
                </c:pt>
                <c:pt idx="247">
                  <c:v>4.1640300000000003</c:v>
                </c:pt>
                <c:pt idx="248">
                  <c:v>4.0646100000000001</c:v>
                </c:pt>
                <c:pt idx="249">
                  <c:v>3.9452199999999999</c:v>
                </c:pt>
                <c:pt idx="250">
                  <c:v>3.8071100000000002</c:v>
                </c:pt>
                <c:pt idx="251">
                  <c:v>3.65164</c:v>
                </c:pt>
                <c:pt idx="252">
                  <c:v>3.48034</c:v>
                </c:pt>
                <c:pt idx="253">
                  <c:v>3.2948900000000001</c:v>
                </c:pt>
                <c:pt idx="254">
                  <c:v>3.0969600000000002</c:v>
                </c:pt>
                <c:pt idx="255">
                  <c:v>2.8879800000000002</c:v>
                </c:pt>
                <c:pt idx="256">
                  <c:v>2.66927</c:v>
                </c:pt>
                <c:pt idx="257">
                  <c:v>2.4422100000000002</c:v>
                </c:pt>
                <c:pt idx="258">
                  <c:v>2.2085599999999999</c:v>
                </c:pt>
                <c:pt idx="259">
                  <c:v>1.9875499999999999</c:v>
                </c:pt>
                <c:pt idx="260">
                  <c:v>1.79373</c:v>
                </c:pt>
                <c:pt idx="261">
                  <c:v>1.62113</c:v>
                </c:pt>
                <c:pt idx="262">
                  <c:v>1.4658800000000001</c:v>
                </c:pt>
                <c:pt idx="263">
                  <c:v>1.3365199999999999</c:v>
                </c:pt>
                <c:pt idx="264">
                  <c:v>1.2403500000000001</c:v>
                </c:pt>
                <c:pt idx="265">
                  <c:v>1.1704699999999999</c:v>
                </c:pt>
                <c:pt idx="266">
                  <c:v>1.11971</c:v>
                </c:pt>
                <c:pt idx="267">
                  <c:v>1.0828199999999999</c:v>
                </c:pt>
                <c:pt idx="268">
                  <c:v>1.05602</c:v>
                </c:pt>
                <c:pt idx="269">
                  <c:v>1.0365500000000001</c:v>
                </c:pt>
                <c:pt idx="270">
                  <c:v>1.02241</c:v>
                </c:pt>
                <c:pt idx="271">
                  <c:v>0.99740099999999998</c:v>
                </c:pt>
                <c:pt idx="272">
                  <c:v>0.96450400000000003</c:v>
                </c:pt>
                <c:pt idx="273">
                  <c:v>0.94060200000000005</c:v>
                </c:pt>
                <c:pt idx="274">
                  <c:v>0.92323699999999997</c:v>
                </c:pt>
                <c:pt idx="275">
                  <c:v>0.91061999999999999</c:v>
                </c:pt>
                <c:pt idx="276">
                  <c:v>0.90145399999999998</c:v>
                </c:pt>
                <c:pt idx="277">
                  <c:v>0.89479399999999998</c:v>
                </c:pt>
                <c:pt idx="278">
                  <c:v>0.88995500000000005</c:v>
                </c:pt>
                <c:pt idx="279">
                  <c:v>0.89612999999999998</c:v>
                </c:pt>
                <c:pt idx="280">
                  <c:v>0.92827199999999999</c:v>
                </c:pt>
                <c:pt idx="281">
                  <c:v>0.99204700000000001</c:v>
                </c:pt>
                <c:pt idx="282">
                  <c:v>1.0861099999999999</c:v>
                </c:pt>
                <c:pt idx="283">
                  <c:v>1.2073</c:v>
                </c:pt>
                <c:pt idx="284">
                  <c:v>1.35267</c:v>
                </c:pt>
                <c:pt idx="285">
                  <c:v>1.5196799999999999</c:v>
                </c:pt>
                <c:pt idx="286">
                  <c:v>1.70563</c:v>
                </c:pt>
                <c:pt idx="287">
                  <c:v>1.9074599999999999</c:v>
                </c:pt>
                <c:pt idx="288">
                  <c:v>2.0220099999999999</c:v>
                </c:pt>
                <c:pt idx="289">
                  <c:v>2.07334</c:v>
                </c:pt>
                <c:pt idx="290">
                  <c:v>2.1778400000000002</c:v>
                </c:pt>
                <c:pt idx="291">
                  <c:v>2.3190200000000001</c:v>
                </c:pt>
                <c:pt idx="292">
                  <c:v>2.4839799999999999</c:v>
                </c:pt>
                <c:pt idx="293">
                  <c:v>2.66283</c:v>
                </c:pt>
                <c:pt idx="294">
                  <c:v>2.8481000000000001</c:v>
                </c:pt>
                <c:pt idx="295">
                  <c:v>3.0342099999999999</c:v>
                </c:pt>
                <c:pt idx="296">
                  <c:v>3.21685</c:v>
                </c:pt>
                <c:pt idx="297">
                  <c:v>3.3926400000000001</c:v>
                </c:pt>
                <c:pt idx="298">
                  <c:v>3.55891</c:v>
                </c:pt>
                <c:pt idx="299">
                  <c:v>3.71353</c:v>
                </c:pt>
                <c:pt idx="300">
                  <c:v>3.8548300000000002</c:v>
                </c:pt>
                <c:pt idx="301">
                  <c:v>3.98142</c:v>
                </c:pt>
                <c:pt idx="302">
                  <c:v>4.0921000000000003</c:v>
                </c:pt>
                <c:pt idx="303">
                  <c:v>4.1858000000000004</c:v>
                </c:pt>
                <c:pt idx="304">
                  <c:v>4.2616399999999999</c:v>
                </c:pt>
                <c:pt idx="305">
                  <c:v>4.3188700000000004</c:v>
                </c:pt>
                <c:pt idx="306">
                  <c:v>4.3569100000000001</c:v>
                </c:pt>
                <c:pt idx="307">
                  <c:v>4.3755499999999996</c:v>
                </c:pt>
                <c:pt idx="308">
                  <c:v>4.3749900000000004</c:v>
                </c:pt>
                <c:pt idx="309">
                  <c:v>4.3558000000000003</c:v>
                </c:pt>
                <c:pt idx="310">
                  <c:v>4.3187600000000002</c:v>
                </c:pt>
                <c:pt idx="311">
                  <c:v>4.2647500000000003</c:v>
                </c:pt>
                <c:pt idx="312">
                  <c:v>4.1947599999999996</c:v>
                </c:pt>
                <c:pt idx="313">
                  <c:v>4.1098600000000003</c:v>
                </c:pt>
                <c:pt idx="314">
                  <c:v>4.0112300000000003</c:v>
                </c:pt>
                <c:pt idx="315">
                  <c:v>3.90008</c:v>
                </c:pt>
                <c:pt idx="316">
                  <c:v>3.77765</c:v>
                </c:pt>
                <c:pt idx="317">
                  <c:v>3.6451899999999999</c:v>
                </c:pt>
                <c:pt idx="318">
                  <c:v>3.5038499999999999</c:v>
                </c:pt>
                <c:pt idx="319">
                  <c:v>3.3548</c:v>
                </c:pt>
                <c:pt idx="320">
                  <c:v>3.1993200000000002</c:v>
                </c:pt>
                <c:pt idx="321">
                  <c:v>3.0388500000000001</c:v>
                </c:pt>
                <c:pt idx="322">
                  <c:v>2.8867699999999998</c:v>
                </c:pt>
                <c:pt idx="323">
                  <c:v>2.7532000000000001</c:v>
                </c:pt>
                <c:pt idx="324">
                  <c:v>2.6340499999999998</c:v>
                </c:pt>
                <c:pt idx="325">
                  <c:v>2.52658</c:v>
                </c:pt>
                <c:pt idx="326">
                  <c:v>2.4287800000000002</c:v>
                </c:pt>
                <c:pt idx="327">
                  <c:v>2.33893</c:v>
                </c:pt>
                <c:pt idx="328">
                  <c:v>2.2556600000000002</c:v>
                </c:pt>
                <c:pt idx="329">
                  <c:v>2.1779500000000001</c:v>
                </c:pt>
                <c:pt idx="330">
                  <c:v>2.1051700000000002</c:v>
                </c:pt>
                <c:pt idx="331">
                  <c:v>2.0369700000000002</c:v>
                </c:pt>
                <c:pt idx="332">
                  <c:v>1.9733700000000001</c:v>
                </c:pt>
                <c:pt idx="333">
                  <c:v>1.9150199999999999</c:v>
                </c:pt>
                <c:pt idx="334">
                  <c:v>1.8630899999999999</c:v>
                </c:pt>
                <c:pt idx="335">
                  <c:v>1.81959</c:v>
                </c:pt>
                <c:pt idx="336">
                  <c:v>1.78715</c:v>
                </c:pt>
                <c:pt idx="337">
                  <c:v>1.7664200000000001</c:v>
                </c:pt>
                <c:pt idx="338">
                  <c:v>1.75743</c:v>
                </c:pt>
                <c:pt idx="339">
                  <c:v>1.75502</c:v>
                </c:pt>
                <c:pt idx="340">
                  <c:v>1.7544299999999999</c:v>
                </c:pt>
                <c:pt idx="341">
                  <c:v>1.7574000000000001</c:v>
                </c:pt>
                <c:pt idx="342">
                  <c:v>1.7645</c:v>
                </c:pt>
                <c:pt idx="343">
                  <c:v>1.77565</c:v>
                </c:pt>
                <c:pt idx="344">
                  <c:v>1.79121</c:v>
                </c:pt>
                <c:pt idx="345">
                  <c:v>1.8119499999999999</c:v>
                </c:pt>
                <c:pt idx="346">
                  <c:v>1.8390599999999999</c:v>
                </c:pt>
                <c:pt idx="347">
                  <c:v>1.87416</c:v>
                </c:pt>
                <c:pt idx="348">
                  <c:v>1.91995</c:v>
                </c:pt>
                <c:pt idx="349">
                  <c:v>1.9809099999999999</c:v>
                </c:pt>
                <c:pt idx="350">
                  <c:v>2.0627599999999999</c:v>
                </c:pt>
                <c:pt idx="351">
                  <c:v>2.16981</c:v>
                </c:pt>
                <c:pt idx="352">
                  <c:v>2.3024200000000001</c:v>
                </c:pt>
                <c:pt idx="353">
                  <c:v>2.45791</c:v>
                </c:pt>
                <c:pt idx="354">
                  <c:v>2.63313</c:v>
                </c:pt>
                <c:pt idx="355">
                  <c:v>2.59178</c:v>
                </c:pt>
                <c:pt idx="356">
                  <c:v>2.3612199999999999</c:v>
                </c:pt>
                <c:pt idx="357">
                  <c:v>2.2266300000000001</c:v>
                </c:pt>
                <c:pt idx="358">
                  <c:v>2.19543</c:v>
                </c:pt>
                <c:pt idx="359">
                  <c:v>2.23996</c:v>
                </c:pt>
                <c:pt idx="360">
                  <c:v>2.3389199999999999</c:v>
                </c:pt>
                <c:pt idx="361">
                  <c:v>2.4760300000000002</c:v>
                </c:pt>
                <c:pt idx="362">
                  <c:v>2.6386500000000002</c:v>
                </c:pt>
                <c:pt idx="363">
                  <c:v>2.8168500000000001</c:v>
                </c:pt>
                <c:pt idx="364">
                  <c:v>3.00284</c:v>
                </c:pt>
                <c:pt idx="365">
                  <c:v>3.19049</c:v>
                </c:pt>
                <c:pt idx="366">
                  <c:v>3.3750399999999998</c:v>
                </c:pt>
                <c:pt idx="367">
                  <c:v>3.5527899999999999</c:v>
                </c:pt>
                <c:pt idx="368">
                  <c:v>3.72092</c:v>
                </c:pt>
                <c:pt idx="369">
                  <c:v>3.8772799999999998</c:v>
                </c:pt>
                <c:pt idx="370">
                  <c:v>4.0201900000000004</c:v>
                </c:pt>
                <c:pt idx="371">
                  <c:v>4.1482700000000001</c:v>
                </c:pt>
                <c:pt idx="372">
                  <c:v>4.2603400000000002</c:v>
                </c:pt>
                <c:pt idx="373">
                  <c:v>4.3554300000000001</c:v>
                </c:pt>
                <c:pt idx="374">
                  <c:v>4.4326999999999996</c:v>
                </c:pt>
                <c:pt idx="375">
                  <c:v>4.49146</c:v>
                </c:pt>
                <c:pt idx="376">
                  <c:v>4.5311199999999996</c:v>
                </c:pt>
                <c:pt idx="377">
                  <c:v>4.5512800000000002</c:v>
                </c:pt>
                <c:pt idx="378">
                  <c:v>4.5516899999999998</c:v>
                </c:pt>
                <c:pt idx="379">
                  <c:v>4.5324200000000001</c:v>
                </c:pt>
                <c:pt idx="380">
                  <c:v>4.4938900000000004</c:v>
                </c:pt>
                <c:pt idx="381">
                  <c:v>4.4367400000000004</c:v>
                </c:pt>
                <c:pt idx="382">
                  <c:v>4.3616999999999999</c:v>
                </c:pt>
                <c:pt idx="383">
                  <c:v>4.2694799999999997</c:v>
                </c:pt>
                <c:pt idx="384">
                  <c:v>4.1607799999999999</c:v>
                </c:pt>
                <c:pt idx="385">
                  <c:v>4.0363499999999997</c:v>
                </c:pt>
                <c:pt idx="386">
                  <c:v>3.8971100000000001</c:v>
                </c:pt>
                <c:pt idx="387">
                  <c:v>3.7441900000000001</c:v>
                </c:pt>
                <c:pt idx="388">
                  <c:v>3.5791599999999999</c:v>
                </c:pt>
                <c:pt idx="389">
                  <c:v>3.4040499999999998</c:v>
                </c:pt>
                <c:pt idx="390">
                  <c:v>3.2211599999999998</c:v>
                </c:pt>
                <c:pt idx="391">
                  <c:v>3.0465599999999999</c:v>
                </c:pt>
                <c:pt idx="392">
                  <c:v>2.8921700000000001</c:v>
                </c:pt>
                <c:pt idx="393">
                  <c:v>2.7529499999999998</c:v>
                </c:pt>
                <c:pt idx="394">
                  <c:v>2.6255299999999999</c:v>
                </c:pt>
                <c:pt idx="395">
                  <c:v>2.5077400000000001</c:v>
                </c:pt>
                <c:pt idx="396">
                  <c:v>2.39818</c:v>
                </c:pt>
                <c:pt idx="397">
                  <c:v>2.29603</c:v>
                </c:pt>
                <c:pt idx="398">
                  <c:v>2.2008399999999999</c:v>
                </c:pt>
                <c:pt idx="399">
                  <c:v>2.1122899999999998</c:v>
                </c:pt>
                <c:pt idx="400">
                  <c:v>2.0299999999999998</c:v>
                </c:pt>
                <c:pt idx="401">
                  <c:v>1.9573199999999999</c:v>
                </c:pt>
                <c:pt idx="402">
                  <c:v>1.90025</c:v>
                </c:pt>
                <c:pt idx="403">
                  <c:v>1.8587899999999999</c:v>
                </c:pt>
                <c:pt idx="404">
                  <c:v>1.82867</c:v>
                </c:pt>
                <c:pt idx="405">
                  <c:v>1.8067800000000001</c:v>
                </c:pt>
                <c:pt idx="406">
                  <c:v>1.79088</c:v>
                </c:pt>
                <c:pt idx="407">
                  <c:v>1.7793300000000001</c:v>
                </c:pt>
                <c:pt idx="408">
                  <c:v>1.7687200000000001</c:v>
                </c:pt>
                <c:pt idx="409">
                  <c:v>1.75881</c:v>
                </c:pt>
                <c:pt idx="410">
                  <c:v>1.7516</c:v>
                </c:pt>
                <c:pt idx="411">
                  <c:v>1.74637</c:v>
                </c:pt>
                <c:pt idx="412">
                  <c:v>1.74257</c:v>
                </c:pt>
                <c:pt idx="413">
                  <c:v>1.74316</c:v>
                </c:pt>
                <c:pt idx="414">
                  <c:v>1.7533799999999999</c:v>
                </c:pt>
                <c:pt idx="415">
                  <c:v>1.77878</c:v>
                </c:pt>
                <c:pt idx="416">
                  <c:v>1.8273600000000001</c:v>
                </c:pt>
                <c:pt idx="417">
                  <c:v>1.9056999999999999</c:v>
                </c:pt>
                <c:pt idx="418">
                  <c:v>2.0148700000000002</c:v>
                </c:pt>
                <c:pt idx="419">
                  <c:v>2.15191</c:v>
                </c:pt>
                <c:pt idx="420">
                  <c:v>2.3135400000000002</c:v>
                </c:pt>
                <c:pt idx="421">
                  <c:v>2.4974500000000002</c:v>
                </c:pt>
                <c:pt idx="422">
                  <c:v>2.7015600000000002</c:v>
                </c:pt>
                <c:pt idx="423">
                  <c:v>2.9230800000000001</c:v>
                </c:pt>
                <c:pt idx="424">
                  <c:v>2.9084099999999999</c:v>
                </c:pt>
                <c:pt idx="425">
                  <c:v>2.7206199999999998</c:v>
                </c:pt>
                <c:pt idx="426">
                  <c:v>2.6544400000000001</c:v>
                </c:pt>
                <c:pt idx="427">
                  <c:v>2.6741000000000001</c:v>
                </c:pt>
                <c:pt idx="428">
                  <c:v>2.7524799999999998</c:v>
                </c:pt>
                <c:pt idx="429">
                  <c:v>2.8692299999999999</c:v>
                </c:pt>
                <c:pt idx="430">
                  <c:v>3.0092500000000002</c:v>
                </c:pt>
                <c:pt idx="431">
                  <c:v>3.1614200000000001</c:v>
                </c:pt>
                <c:pt idx="432">
                  <c:v>3.3174800000000002</c:v>
                </c:pt>
                <c:pt idx="433">
                  <c:v>3.47112</c:v>
                </c:pt>
                <c:pt idx="434">
                  <c:v>3.6174599999999999</c:v>
                </c:pt>
                <c:pt idx="435">
                  <c:v>3.7524999999999999</c:v>
                </c:pt>
                <c:pt idx="436">
                  <c:v>3.8728699999999998</c:v>
                </c:pt>
                <c:pt idx="437">
                  <c:v>3.9756800000000001</c:v>
                </c:pt>
                <c:pt idx="438">
                  <c:v>4.0586500000000001</c:v>
                </c:pt>
                <c:pt idx="439">
                  <c:v>4.1201299999999996</c:v>
                </c:pt>
                <c:pt idx="440">
                  <c:v>4.1590600000000002</c:v>
                </c:pt>
                <c:pt idx="441">
                  <c:v>4.1749900000000002</c:v>
                </c:pt>
                <c:pt idx="442">
                  <c:v>4.1680900000000003</c:v>
                </c:pt>
                <c:pt idx="443">
                  <c:v>4.1389199999999997</c:v>
                </c:pt>
                <c:pt idx="444">
                  <c:v>4.0882399999999999</c:v>
                </c:pt>
                <c:pt idx="445">
                  <c:v>4.0168900000000001</c:v>
                </c:pt>
                <c:pt idx="446">
                  <c:v>3.92584</c:v>
                </c:pt>
                <c:pt idx="447">
                  <c:v>3.8161900000000002</c:v>
                </c:pt>
                <c:pt idx="448">
                  <c:v>3.6891699999999998</c:v>
                </c:pt>
                <c:pt idx="449">
                  <c:v>3.5460600000000002</c:v>
                </c:pt>
                <c:pt idx="450">
                  <c:v>3.38828</c:v>
                </c:pt>
                <c:pt idx="451">
                  <c:v>3.2176800000000001</c:v>
                </c:pt>
                <c:pt idx="452">
                  <c:v>3.0368400000000002</c:v>
                </c:pt>
                <c:pt idx="453">
                  <c:v>2.8628300000000002</c:v>
                </c:pt>
                <c:pt idx="454">
                  <c:v>2.7084000000000001</c:v>
                </c:pt>
                <c:pt idx="455">
                  <c:v>2.5685799999999999</c:v>
                </c:pt>
                <c:pt idx="456">
                  <c:v>2.4396800000000001</c:v>
                </c:pt>
                <c:pt idx="457">
                  <c:v>2.3190499999999998</c:v>
                </c:pt>
                <c:pt idx="458">
                  <c:v>2.2051500000000002</c:v>
                </c:pt>
                <c:pt idx="459">
                  <c:v>2.09735</c:v>
                </c:pt>
                <c:pt idx="460">
                  <c:v>2.0022099999999998</c:v>
                </c:pt>
                <c:pt idx="461">
                  <c:v>1.92845</c:v>
                </c:pt>
                <c:pt idx="462">
                  <c:v>1.87486</c:v>
                </c:pt>
                <c:pt idx="463">
                  <c:v>1.83592</c:v>
                </c:pt>
                <c:pt idx="464">
                  <c:v>1.8076300000000001</c:v>
                </c:pt>
                <c:pt idx="465">
                  <c:v>1.7870699999999999</c:v>
                </c:pt>
                <c:pt idx="466">
                  <c:v>1.77214</c:v>
                </c:pt>
                <c:pt idx="467">
                  <c:v>1.76129</c:v>
                </c:pt>
                <c:pt idx="468">
                  <c:v>1.7534099999999999</c:v>
                </c:pt>
                <c:pt idx="469">
                  <c:v>1.71452</c:v>
                </c:pt>
                <c:pt idx="470">
                  <c:v>1.6531100000000001</c:v>
                </c:pt>
                <c:pt idx="471">
                  <c:v>1.60849</c:v>
                </c:pt>
                <c:pt idx="472">
                  <c:v>1.5760700000000001</c:v>
                </c:pt>
                <c:pt idx="473">
                  <c:v>1.5525199999999999</c:v>
                </c:pt>
                <c:pt idx="474">
                  <c:v>1.5354099999999999</c:v>
                </c:pt>
                <c:pt idx="475">
                  <c:v>1.52298</c:v>
                </c:pt>
                <c:pt idx="476">
                  <c:v>1.5139400000000001</c:v>
                </c:pt>
                <c:pt idx="477">
                  <c:v>1.5073799999999999</c:v>
                </c:pt>
                <c:pt idx="478">
                  <c:v>1.50261</c:v>
                </c:pt>
                <c:pt idx="479">
                  <c:v>1.49915</c:v>
                </c:pt>
                <c:pt idx="480">
                  <c:v>1.4966299999999999</c:v>
                </c:pt>
                <c:pt idx="481">
                  <c:v>1.50346</c:v>
                </c:pt>
                <c:pt idx="482">
                  <c:v>1.5326500000000001</c:v>
                </c:pt>
                <c:pt idx="483">
                  <c:v>1.5898399999999999</c:v>
                </c:pt>
                <c:pt idx="484">
                  <c:v>1.6071599999999999</c:v>
                </c:pt>
                <c:pt idx="485">
                  <c:v>1.5750999999999999</c:v>
                </c:pt>
                <c:pt idx="486">
                  <c:v>1.55182</c:v>
                </c:pt>
                <c:pt idx="487">
                  <c:v>1.5348999999999999</c:v>
                </c:pt>
                <c:pt idx="488">
                  <c:v>1.54226</c:v>
                </c:pt>
                <c:pt idx="489">
                  <c:v>1.6013999999999999</c:v>
                </c:pt>
                <c:pt idx="490">
                  <c:v>1.71356</c:v>
                </c:pt>
                <c:pt idx="491">
                  <c:v>1.8654999999999999</c:v>
                </c:pt>
                <c:pt idx="492">
                  <c:v>2.0466099999999998</c:v>
                </c:pt>
                <c:pt idx="493">
                  <c:v>2.24831</c:v>
                </c:pt>
                <c:pt idx="494">
                  <c:v>2.4634200000000002</c:v>
                </c:pt>
                <c:pt idx="495">
                  <c:v>2.68594</c:v>
                </c:pt>
                <c:pt idx="496">
                  <c:v>2.9109099999999999</c:v>
                </c:pt>
                <c:pt idx="497">
                  <c:v>3.1343800000000002</c:v>
                </c:pt>
                <c:pt idx="498">
                  <c:v>3.3532600000000001</c:v>
                </c:pt>
                <c:pt idx="499">
                  <c:v>3.5650599999999999</c:v>
                </c:pt>
                <c:pt idx="500">
                  <c:v>3.7675999999999998</c:v>
                </c:pt>
                <c:pt idx="501">
                  <c:v>3.95886</c:v>
                </c:pt>
                <c:pt idx="502">
                  <c:v>4.1369899999999999</c:v>
                </c:pt>
                <c:pt idx="503">
                  <c:v>4.3003900000000002</c:v>
                </c:pt>
                <c:pt idx="504">
                  <c:v>4.4476000000000004</c:v>
                </c:pt>
                <c:pt idx="505">
                  <c:v>4.5773400000000004</c:v>
                </c:pt>
                <c:pt idx="506">
                  <c:v>4.6884399999999999</c:v>
                </c:pt>
                <c:pt idx="507">
                  <c:v>4.7799500000000004</c:v>
                </c:pt>
                <c:pt idx="508">
                  <c:v>4.8511499999999996</c:v>
                </c:pt>
                <c:pt idx="509">
                  <c:v>4.9015199999999997</c:v>
                </c:pt>
                <c:pt idx="510">
                  <c:v>4.9307800000000004</c:v>
                </c:pt>
                <c:pt idx="511">
                  <c:v>4.9388699999999996</c:v>
                </c:pt>
                <c:pt idx="512">
                  <c:v>4.9260099999999998</c:v>
                </c:pt>
                <c:pt idx="513">
                  <c:v>4.8927399999999999</c:v>
                </c:pt>
                <c:pt idx="514">
                  <c:v>4.8398000000000003</c:v>
                </c:pt>
                <c:pt idx="515">
                  <c:v>4.7680300000000004</c:v>
                </c:pt>
                <c:pt idx="516">
                  <c:v>4.6782599999999999</c:v>
                </c:pt>
                <c:pt idx="517">
                  <c:v>4.5712000000000002</c:v>
                </c:pt>
                <c:pt idx="518">
                  <c:v>4.4472899999999997</c:v>
                </c:pt>
                <c:pt idx="519">
                  <c:v>4.3068999999999997</c:v>
                </c:pt>
                <c:pt idx="520">
                  <c:v>4.1505200000000002</c:v>
                </c:pt>
                <c:pt idx="521">
                  <c:v>3.9790899999999998</c:v>
                </c:pt>
                <c:pt idx="522">
                  <c:v>3.79393</c:v>
                </c:pt>
                <c:pt idx="523">
                  <c:v>3.5966800000000001</c:v>
                </c:pt>
                <c:pt idx="524">
                  <c:v>3.3890899999999999</c:v>
                </c:pt>
                <c:pt idx="525">
                  <c:v>3.1728700000000001</c:v>
                </c:pt>
                <c:pt idx="526">
                  <c:v>2.9499</c:v>
                </c:pt>
                <c:pt idx="527">
                  <c:v>2.73855</c:v>
                </c:pt>
                <c:pt idx="528">
                  <c:v>2.5525199999999999</c:v>
                </c:pt>
                <c:pt idx="529">
                  <c:v>2.3853800000000001</c:v>
                </c:pt>
                <c:pt idx="530">
                  <c:v>2.2325400000000002</c:v>
                </c:pt>
                <c:pt idx="531">
                  <c:v>2.0907399999999998</c:v>
                </c:pt>
                <c:pt idx="532">
                  <c:v>1.9578899999999999</c:v>
                </c:pt>
                <c:pt idx="533">
                  <c:v>1.83832</c:v>
                </c:pt>
                <c:pt idx="534">
                  <c:v>1.74305</c:v>
                </c:pt>
                <c:pt idx="535">
                  <c:v>1.67384</c:v>
                </c:pt>
                <c:pt idx="536">
                  <c:v>1.62355</c:v>
                </c:pt>
                <c:pt idx="537">
                  <c:v>1.5870200000000001</c:v>
                </c:pt>
                <c:pt idx="538">
                  <c:v>1.56047</c:v>
                </c:pt>
                <c:pt idx="539">
                  <c:v>1.5411900000000001</c:v>
                </c:pt>
                <c:pt idx="540">
                  <c:v>1.5271699999999999</c:v>
                </c:pt>
                <c:pt idx="541">
                  <c:v>1.5169900000000001</c:v>
                </c:pt>
                <c:pt idx="542">
                  <c:v>1.4860899999999999</c:v>
                </c:pt>
                <c:pt idx="543">
                  <c:v>1.44014</c:v>
                </c:pt>
                <c:pt idx="544">
                  <c:v>1.40676</c:v>
                </c:pt>
                <c:pt idx="545">
                  <c:v>1.3825000000000001</c:v>
                </c:pt>
                <c:pt idx="546">
                  <c:v>1.3648800000000001</c:v>
                </c:pt>
                <c:pt idx="547">
                  <c:v>1.3520799999999999</c:v>
                </c:pt>
                <c:pt idx="548">
                  <c:v>1.34277</c:v>
                </c:pt>
                <c:pt idx="549">
                  <c:v>1.3360099999999999</c:v>
                </c:pt>
                <c:pt idx="550">
                  <c:v>1.3357300000000001</c:v>
                </c:pt>
                <c:pt idx="551">
                  <c:v>1.36019</c:v>
                </c:pt>
                <c:pt idx="552">
                  <c:v>1.42133</c:v>
                </c:pt>
                <c:pt idx="553">
                  <c:v>1.5139</c:v>
                </c:pt>
                <c:pt idx="554">
                  <c:v>1.6326400000000001</c:v>
                </c:pt>
                <c:pt idx="555">
                  <c:v>1.77477</c:v>
                </c:pt>
                <c:pt idx="556">
                  <c:v>1.9384600000000001</c:v>
                </c:pt>
                <c:pt idx="557">
                  <c:v>2.1210100000000001</c:v>
                </c:pt>
                <c:pt idx="558">
                  <c:v>2.3191199999999998</c:v>
                </c:pt>
                <c:pt idx="559">
                  <c:v>2.3767100000000001</c:v>
                </c:pt>
                <c:pt idx="560">
                  <c:v>2.3325800000000001</c:v>
                </c:pt>
                <c:pt idx="561">
                  <c:v>2.36673</c:v>
                </c:pt>
                <c:pt idx="562">
                  <c:v>2.4558</c:v>
                </c:pt>
                <c:pt idx="563">
                  <c:v>2.5820500000000002</c:v>
                </c:pt>
                <c:pt idx="564">
                  <c:v>2.7321599999999999</c:v>
                </c:pt>
                <c:pt idx="565">
                  <c:v>2.8961100000000002</c:v>
                </c:pt>
                <c:pt idx="566">
                  <c:v>3.0662199999999999</c:v>
                </c:pt>
                <c:pt idx="567">
                  <c:v>3.23658</c:v>
                </c:pt>
                <c:pt idx="568">
                  <c:v>3.4026900000000002</c:v>
                </c:pt>
                <c:pt idx="569">
                  <c:v>3.5611299999999999</c:v>
                </c:pt>
                <c:pt idx="570">
                  <c:v>3.7092299999999998</c:v>
                </c:pt>
                <c:pt idx="571">
                  <c:v>3.8448899999999999</c:v>
                </c:pt>
                <c:pt idx="572">
                  <c:v>3.96637</c:v>
                </c:pt>
                <c:pt idx="573">
                  <c:v>4.0723099999999999</c:v>
                </c:pt>
                <c:pt idx="574">
                  <c:v>4.1615799999999998</c:v>
                </c:pt>
                <c:pt idx="575">
                  <c:v>4.2333100000000004</c:v>
                </c:pt>
                <c:pt idx="576">
                  <c:v>4.28695</c:v>
                </c:pt>
                <c:pt idx="577">
                  <c:v>4.3223500000000001</c:v>
                </c:pt>
                <c:pt idx="578">
                  <c:v>4.3395900000000003</c:v>
                </c:pt>
                <c:pt idx="579">
                  <c:v>4.3388299999999997</c:v>
                </c:pt>
                <c:pt idx="580">
                  <c:v>4.3202800000000003</c:v>
                </c:pt>
                <c:pt idx="581">
                  <c:v>4.2843200000000001</c:v>
                </c:pt>
                <c:pt idx="582">
                  <c:v>4.2315100000000001</c:v>
                </c:pt>
                <c:pt idx="583">
                  <c:v>4.1626399999999997</c:v>
                </c:pt>
                <c:pt idx="584">
                  <c:v>4.0785900000000002</c:v>
                </c:pt>
                <c:pt idx="585">
                  <c:v>3.9803099999999998</c:v>
                </c:pt>
                <c:pt idx="586">
                  <c:v>3.86876</c:v>
                </c:pt>
                <c:pt idx="587">
                  <c:v>3.7450100000000002</c:v>
                </c:pt>
                <c:pt idx="588">
                  <c:v>3.6102099999999999</c:v>
                </c:pt>
                <c:pt idx="589">
                  <c:v>3.4656400000000001</c:v>
                </c:pt>
                <c:pt idx="590">
                  <c:v>3.3125900000000001</c:v>
                </c:pt>
                <c:pt idx="591">
                  <c:v>3.1524399999999999</c:v>
                </c:pt>
                <c:pt idx="592">
                  <c:v>2.98665</c:v>
                </c:pt>
                <c:pt idx="593">
                  <c:v>2.8291300000000001</c:v>
                </c:pt>
                <c:pt idx="594">
                  <c:v>2.6903199999999998</c:v>
                </c:pt>
                <c:pt idx="595">
                  <c:v>2.5657800000000002</c:v>
                </c:pt>
                <c:pt idx="596">
                  <c:v>2.45262</c:v>
                </c:pt>
                <c:pt idx="597">
                  <c:v>2.3489</c:v>
                </c:pt>
                <c:pt idx="598">
                  <c:v>2.2532800000000002</c:v>
                </c:pt>
                <c:pt idx="599">
                  <c:v>2.1648700000000001</c:v>
                </c:pt>
                <c:pt idx="600">
                  <c:v>2.0831900000000001</c:v>
                </c:pt>
                <c:pt idx="601">
                  <c:v>2.0078999999999998</c:v>
                </c:pt>
                <c:pt idx="602">
                  <c:v>1.9384300000000001</c:v>
                </c:pt>
                <c:pt idx="603">
                  <c:v>1.8739300000000001</c:v>
                </c:pt>
                <c:pt idx="604">
                  <c:v>1.81538</c:v>
                </c:pt>
                <c:pt idx="605">
                  <c:v>1.7666999999999999</c:v>
                </c:pt>
                <c:pt idx="606">
                  <c:v>1.7294700000000001</c:v>
                </c:pt>
                <c:pt idx="607">
                  <c:v>1.7082900000000001</c:v>
                </c:pt>
                <c:pt idx="608">
                  <c:v>1.6992700000000001</c:v>
                </c:pt>
                <c:pt idx="609">
                  <c:v>1.69272</c:v>
                </c:pt>
                <c:pt idx="610">
                  <c:v>1.6879599999999999</c:v>
                </c:pt>
                <c:pt idx="611">
                  <c:v>1.68451</c:v>
                </c:pt>
                <c:pt idx="612">
                  <c:v>1.6819900000000001</c:v>
                </c:pt>
                <c:pt idx="613">
                  <c:v>1.68191</c:v>
                </c:pt>
                <c:pt idx="614">
                  <c:v>1.6897500000000001</c:v>
                </c:pt>
                <c:pt idx="615">
                  <c:v>1.7104699999999999</c:v>
                </c:pt>
                <c:pt idx="616">
                  <c:v>1.7471300000000001</c:v>
                </c:pt>
                <c:pt idx="617">
                  <c:v>1.80383</c:v>
                </c:pt>
                <c:pt idx="618">
                  <c:v>1.88337</c:v>
                </c:pt>
                <c:pt idx="619">
                  <c:v>1.98533</c:v>
                </c:pt>
                <c:pt idx="620">
                  <c:v>2.1075699999999999</c:v>
                </c:pt>
                <c:pt idx="621">
                  <c:v>2.2486600000000001</c:v>
                </c:pt>
                <c:pt idx="622">
                  <c:v>2.4077500000000001</c:v>
                </c:pt>
                <c:pt idx="623">
                  <c:v>2.3800599999999998</c:v>
                </c:pt>
                <c:pt idx="624">
                  <c:v>2.2098499999999999</c:v>
                </c:pt>
                <c:pt idx="625">
                  <c:v>2.1414499999999999</c:v>
                </c:pt>
                <c:pt idx="626">
                  <c:v>2.1577000000000002</c:v>
                </c:pt>
                <c:pt idx="627">
                  <c:v>2.2359100000000001</c:v>
                </c:pt>
                <c:pt idx="628">
                  <c:v>2.3586299999999998</c:v>
                </c:pt>
                <c:pt idx="629">
                  <c:v>2.5120800000000001</c:v>
                </c:pt>
                <c:pt idx="630">
                  <c:v>2.68533</c:v>
                </c:pt>
                <c:pt idx="631">
                  <c:v>2.8696999999999999</c:v>
                </c:pt>
                <c:pt idx="632">
                  <c:v>3.05843</c:v>
                </c:pt>
                <c:pt idx="633">
                  <c:v>3.2462</c:v>
                </c:pt>
                <c:pt idx="634">
                  <c:v>3.4288799999999999</c:v>
                </c:pt>
                <c:pt idx="635">
                  <c:v>3.6032899999999999</c:v>
                </c:pt>
                <c:pt idx="636">
                  <c:v>3.7670599999999999</c:v>
                </c:pt>
                <c:pt idx="637">
                  <c:v>3.9184100000000002</c:v>
                </c:pt>
                <c:pt idx="638">
                  <c:v>4.0560099999999997</c:v>
                </c:pt>
                <c:pt idx="639">
                  <c:v>4.1788499999999997</c:v>
                </c:pt>
                <c:pt idx="640">
                  <c:v>4.2862</c:v>
                </c:pt>
                <c:pt idx="641">
                  <c:v>4.3776000000000002</c:v>
                </c:pt>
                <c:pt idx="642">
                  <c:v>4.4528100000000004</c:v>
                </c:pt>
                <c:pt idx="643">
                  <c:v>4.5116699999999996</c:v>
                </c:pt>
                <c:pt idx="644">
                  <c:v>4.55403</c:v>
                </c:pt>
                <c:pt idx="645">
                  <c:v>4.5796999999999999</c:v>
                </c:pt>
                <c:pt idx="646">
                  <c:v>4.5885699999999998</c:v>
                </c:pt>
                <c:pt idx="647">
                  <c:v>4.5806899999999997</c:v>
                </c:pt>
                <c:pt idx="648">
                  <c:v>4.5563200000000004</c:v>
                </c:pt>
                <c:pt idx="649">
                  <c:v>4.5158899999999997</c:v>
                </c:pt>
                <c:pt idx="650">
                  <c:v>4.4599299999999999</c:v>
                </c:pt>
                <c:pt idx="651">
                  <c:v>4.3890200000000004</c:v>
                </c:pt>
                <c:pt idx="652">
                  <c:v>4.3036599999999998</c:v>
                </c:pt>
                <c:pt idx="653">
                  <c:v>4.2042200000000003</c:v>
                </c:pt>
                <c:pt idx="654">
                  <c:v>4.0909500000000003</c:v>
                </c:pt>
                <c:pt idx="655">
                  <c:v>3.9641600000000001</c:v>
                </c:pt>
                <c:pt idx="656">
                  <c:v>3.8243299999999998</c:v>
                </c:pt>
                <c:pt idx="657">
                  <c:v>3.67218</c:v>
                </c:pt>
                <c:pt idx="658">
                  <c:v>3.5087299999999999</c:v>
                </c:pt>
                <c:pt idx="659">
                  <c:v>3.3352599999999999</c:v>
                </c:pt>
                <c:pt idx="660">
                  <c:v>3.1533199999999999</c:v>
                </c:pt>
                <c:pt idx="661">
                  <c:v>2.96455</c:v>
                </c:pt>
                <c:pt idx="662">
                  <c:v>2.77068</c:v>
                </c:pt>
                <c:pt idx="663">
                  <c:v>2.58751</c:v>
                </c:pt>
                <c:pt idx="664">
                  <c:v>2.4268100000000001</c:v>
                </c:pt>
                <c:pt idx="665">
                  <c:v>2.2833000000000001</c:v>
                </c:pt>
                <c:pt idx="666">
                  <c:v>2.1534599999999999</c:v>
                </c:pt>
                <c:pt idx="667">
                  <c:v>2.0349699999999999</c:v>
                </c:pt>
                <c:pt idx="668">
                  <c:v>1.9368799999999999</c:v>
                </c:pt>
                <c:pt idx="669">
                  <c:v>1.8653500000000001</c:v>
                </c:pt>
                <c:pt idx="670">
                  <c:v>1.8133900000000001</c:v>
                </c:pt>
                <c:pt idx="671">
                  <c:v>1.77563</c:v>
                </c:pt>
                <c:pt idx="672">
                  <c:v>1.7482</c:v>
                </c:pt>
                <c:pt idx="673">
                  <c:v>1.72827</c:v>
                </c:pt>
                <c:pt idx="674">
                  <c:v>1.7137899999999999</c:v>
                </c:pt>
                <c:pt idx="675">
                  <c:v>1.7032700000000001</c:v>
                </c:pt>
                <c:pt idx="676">
                  <c:v>1.69563</c:v>
                </c:pt>
                <c:pt idx="677">
                  <c:v>1.69007</c:v>
                </c:pt>
                <c:pt idx="678">
                  <c:v>1.6535</c:v>
                </c:pt>
                <c:pt idx="679">
                  <c:v>1.5943799999999999</c:v>
                </c:pt>
                <c:pt idx="680">
                  <c:v>1.5514300000000001</c:v>
                </c:pt>
                <c:pt idx="681">
                  <c:v>1.5202199999999999</c:v>
                </c:pt>
                <c:pt idx="682">
                  <c:v>1.4975499999999999</c:v>
                </c:pt>
                <c:pt idx="683">
                  <c:v>1.48108</c:v>
                </c:pt>
                <c:pt idx="684">
                  <c:v>1.4691099999999999</c:v>
                </c:pt>
                <c:pt idx="685">
                  <c:v>1.4604200000000001</c:v>
                </c:pt>
                <c:pt idx="686">
                  <c:v>1.4540999999999999</c:v>
                </c:pt>
                <c:pt idx="687">
                  <c:v>1.4495100000000001</c:v>
                </c:pt>
                <c:pt idx="688">
                  <c:v>1.44716</c:v>
                </c:pt>
                <c:pt idx="689">
                  <c:v>1.46614</c:v>
                </c:pt>
                <c:pt idx="690">
                  <c:v>1.5221100000000001</c:v>
                </c:pt>
                <c:pt idx="691">
                  <c:v>1.60947</c:v>
                </c:pt>
                <c:pt idx="692">
                  <c:v>1.7233700000000001</c:v>
                </c:pt>
                <c:pt idx="693">
                  <c:v>1.86103</c:v>
                </c:pt>
                <c:pt idx="694">
                  <c:v>1.86744</c:v>
                </c:pt>
                <c:pt idx="695">
                  <c:v>1.77508</c:v>
                </c:pt>
                <c:pt idx="696">
                  <c:v>1.76606</c:v>
                </c:pt>
                <c:pt idx="697">
                  <c:v>1.8254900000000001</c:v>
                </c:pt>
                <c:pt idx="698">
                  <c:v>1.9351</c:v>
                </c:pt>
                <c:pt idx="699">
                  <c:v>2.0808399999999998</c:v>
                </c:pt>
                <c:pt idx="700">
                  <c:v>2.25163</c:v>
                </c:pt>
                <c:pt idx="701">
                  <c:v>2.4386299999999999</c:v>
                </c:pt>
                <c:pt idx="702">
                  <c:v>2.6348600000000002</c:v>
                </c:pt>
                <c:pt idx="703">
                  <c:v>2.8348300000000002</c:v>
                </c:pt>
                <c:pt idx="704">
                  <c:v>3.0341399999999998</c:v>
                </c:pt>
                <c:pt idx="705">
                  <c:v>3.2292299999999998</c:v>
                </c:pt>
                <c:pt idx="706">
                  <c:v>3.4172699999999998</c:v>
                </c:pt>
                <c:pt idx="707">
                  <c:v>3.5959699999999999</c:v>
                </c:pt>
                <c:pt idx="708">
                  <c:v>3.7634400000000001</c:v>
                </c:pt>
                <c:pt idx="709">
                  <c:v>3.9180299999999999</c:v>
                </c:pt>
                <c:pt idx="710">
                  <c:v>4.0583600000000004</c:v>
                </c:pt>
                <c:pt idx="711">
                  <c:v>4.1832700000000003</c:v>
                </c:pt>
                <c:pt idx="712">
                  <c:v>4.2917399999999999</c:v>
                </c:pt>
                <c:pt idx="713">
                  <c:v>4.38286</c:v>
                </c:pt>
                <c:pt idx="714">
                  <c:v>4.4558099999999996</c:v>
                </c:pt>
                <c:pt idx="715">
                  <c:v>4.5099099999999996</c:v>
                </c:pt>
                <c:pt idx="716">
                  <c:v>4.54474</c:v>
                </c:pt>
                <c:pt idx="717">
                  <c:v>4.5601000000000003</c:v>
                </c:pt>
                <c:pt idx="718">
                  <c:v>4.5561400000000001</c:v>
                </c:pt>
                <c:pt idx="719">
                  <c:v>4.5332800000000004</c:v>
                </c:pt>
                <c:pt idx="720">
                  <c:v>4.4921600000000002</c:v>
                </c:pt>
                <c:pt idx="721">
                  <c:v>4.4335000000000004</c:v>
                </c:pt>
                <c:pt idx="722">
                  <c:v>4.3581000000000003</c:v>
                </c:pt>
                <c:pt idx="723">
                  <c:v>4.2668299999999997</c:v>
                </c:pt>
                <c:pt idx="724">
                  <c:v>4.16059</c:v>
                </c:pt>
                <c:pt idx="725">
                  <c:v>4.0403099999999998</c:v>
                </c:pt>
                <c:pt idx="726">
                  <c:v>3.9069400000000001</c:v>
                </c:pt>
                <c:pt idx="727">
                  <c:v>3.7616700000000001</c:v>
                </c:pt>
                <c:pt idx="728">
                  <c:v>3.6059600000000001</c:v>
                </c:pt>
                <c:pt idx="729">
                  <c:v>3.4415300000000002</c:v>
                </c:pt>
                <c:pt idx="730">
                  <c:v>3.2702300000000002</c:v>
                </c:pt>
                <c:pt idx="731">
                  <c:v>3.1069100000000001</c:v>
                </c:pt>
                <c:pt idx="732">
                  <c:v>2.9627400000000002</c:v>
                </c:pt>
                <c:pt idx="733">
                  <c:v>2.83324</c:v>
                </c:pt>
                <c:pt idx="734">
                  <c:v>2.7155200000000002</c:v>
                </c:pt>
                <c:pt idx="735">
                  <c:v>2.6078199999999998</c:v>
                </c:pt>
                <c:pt idx="736">
                  <c:v>2.5089899999999998</c:v>
                </c:pt>
                <c:pt idx="737">
                  <c:v>2.4180700000000002</c:v>
                </c:pt>
                <c:pt idx="738">
                  <c:v>2.3342299999999998</c:v>
                </c:pt>
                <c:pt idx="739">
                  <c:v>2.25685</c:v>
                </c:pt>
                <c:pt idx="740">
                  <c:v>2.1856900000000001</c:v>
                </c:pt>
                <c:pt idx="741">
                  <c:v>2.1206299999999998</c:v>
                </c:pt>
                <c:pt idx="742">
                  <c:v>2.0613100000000002</c:v>
                </c:pt>
                <c:pt idx="743">
                  <c:v>2.00902</c:v>
                </c:pt>
                <c:pt idx="744">
                  <c:v>1.96706</c:v>
                </c:pt>
                <c:pt idx="745">
                  <c:v>1.9360999999999999</c:v>
                </c:pt>
                <c:pt idx="746">
                  <c:v>1.9136200000000001</c:v>
                </c:pt>
                <c:pt idx="747">
                  <c:v>1.8973800000000001</c:v>
                </c:pt>
                <c:pt idx="748">
                  <c:v>1.8886700000000001</c:v>
                </c:pt>
                <c:pt idx="749">
                  <c:v>1.88531</c:v>
                </c:pt>
                <c:pt idx="750">
                  <c:v>1.88286</c:v>
                </c:pt>
                <c:pt idx="751">
                  <c:v>1.8810800000000001</c:v>
                </c:pt>
                <c:pt idx="752">
                  <c:v>1.8797900000000001</c:v>
                </c:pt>
                <c:pt idx="753">
                  <c:v>1.8803300000000001</c:v>
                </c:pt>
                <c:pt idx="754">
                  <c:v>1.8844799999999999</c:v>
                </c:pt>
                <c:pt idx="755">
                  <c:v>1.8927799999999999</c:v>
                </c:pt>
                <c:pt idx="756">
                  <c:v>1.90581</c:v>
                </c:pt>
                <c:pt idx="757">
                  <c:v>1.92441</c:v>
                </c:pt>
                <c:pt idx="758">
                  <c:v>1.95004</c:v>
                </c:pt>
                <c:pt idx="759">
                  <c:v>1.98563</c:v>
                </c:pt>
                <c:pt idx="760">
                  <c:v>2.03552</c:v>
                </c:pt>
                <c:pt idx="761">
                  <c:v>2.1044800000000001</c:v>
                </c:pt>
                <c:pt idx="762">
                  <c:v>2.1076800000000002</c:v>
                </c:pt>
                <c:pt idx="763">
                  <c:v>2.0444200000000001</c:v>
                </c:pt>
                <c:pt idx="764">
                  <c:v>1.99847</c:v>
                </c:pt>
                <c:pt idx="765">
                  <c:v>1.9650700000000001</c:v>
                </c:pt>
                <c:pt idx="766">
                  <c:v>1.94082</c:v>
                </c:pt>
                <c:pt idx="767">
                  <c:v>1.92319</c:v>
                </c:pt>
                <c:pt idx="768">
                  <c:v>1.9212499999999999</c:v>
                </c:pt>
                <c:pt idx="769">
                  <c:v>1.9644999999999999</c:v>
                </c:pt>
                <c:pt idx="770">
                  <c:v>2.0630500000000001</c:v>
                </c:pt>
                <c:pt idx="771">
                  <c:v>2.20044</c:v>
                </c:pt>
                <c:pt idx="772">
                  <c:v>2.36381</c:v>
                </c:pt>
                <c:pt idx="773">
                  <c:v>2.54297</c:v>
                </c:pt>
                <c:pt idx="774">
                  <c:v>2.7298</c:v>
                </c:pt>
                <c:pt idx="775">
                  <c:v>2.9178000000000002</c:v>
                </c:pt>
                <c:pt idx="776">
                  <c:v>3.10189</c:v>
                </c:pt>
                <c:pt idx="777">
                  <c:v>3.27826</c:v>
                </c:pt>
                <c:pt idx="778">
                  <c:v>3.4441299999999999</c:v>
                </c:pt>
                <c:pt idx="779">
                  <c:v>3.5975600000000001</c:v>
                </c:pt>
                <c:pt idx="780">
                  <c:v>3.7372800000000002</c:v>
                </c:pt>
                <c:pt idx="781">
                  <c:v>3.8623799999999999</c:v>
                </c:pt>
                <c:pt idx="782">
                  <c:v>3.97221</c:v>
                </c:pt>
                <c:pt idx="783">
                  <c:v>4.06616</c:v>
                </c:pt>
                <c:pt idx="784">
                  <c:v>4.1437299999999997</c:v>
                </c:pt>
                <c:pt idx="785">
                  <c:v>4.2044800000000002</c:v>
                </c:pt>
                <c:pt idx="786">
                  <c:v>4.2480599999999997</c:v>
                </c:pt>
                <c:pt idx="787">
                  <c:v>4.2741600000000002</c:v>
                </c:pt>
                <c:pt idx="788">
                  <c:v>4.2824900000000001</c:v>
                </c:pt>
                <c:pt idx="789">
                  <c:v>4.2729100000000004</c:v>
                </c:pt>
                <c:pt idx="790">
                  <c:v>4.2454400000000003</c:v>
                </c:pt>
                <c:pt idx="791">
                  <c:v>4.2002199999999998</c:v>
                </c:pt>
                <c:pt idx="792">
                  <c:v>4.1375000000000002</c:v>
                </c:pt>
                <c:pt idx="793">
                  <c:v>4.0575700000000001</c:v>
                </c:pt>
                <c:pt idx="794">
                  <c:v>3.9607899999999998</c:v>
                </c:pt>
                <c:pt idx="795">
                  <c:v>3.84761</c:v>
                </c:pt>
                <c:pt idx="796">
                  <c:v>3.71862</c:v>
                </c:pt>
                <c:pt idx="797">
                  <c:v>3.5746799999999999</c:v>
                </c:pt>
                <c:pt idx="798">
                  <c:v>3.4169800000000001</c:v>
                </c:pt>
                <c:pt idx="799">
                  <c:v>3.24695</c:v>
                </c:pt>
                <c:pt idx="800">
                  <c:v>3.0660799999999999</c:v>
                </c:pt>
                <c:pt idx="801">
                  <c:v>2.8757000000000001</c:v>
                </c:pt>
                <c:pt idx="802">
                  <c:v>2.6770700000000001</c:v>
                </c:pt>
                <c:pt idx="803">
                  <c:v>2.48021</c:v>
                </c:pt>
                <c:pt idx="804">
                  <c:v>2.31508</c:v>
                </c:pt>
                <c:pt idx="805">
                  <c:v>2.1951100000000001</c:v>
                </c:pt>
                <c:pt idx="806">
                  <c:v>2.1079500000000002</c:v>
                </c:pt>
                <c:pt idx="807">
                  <c:v>2.0446200000000001</c:v>
                </c:pt>
                <c:pt idx="808">
                  <c:v>1.99861</c:v>
                </c:pt>
                <c:pt idx="809">
                  <c:v>1.9651799999999999</c:v>
                </c:pt>
                <c:pt idx="810">
                  <c:v>1.94089</c:v>
                </c:pt>
                <c:pt idx="811">
                  <c:v>1.9232400000000001</c:v>
                </c:pt>
                <c:pt idx="812">
                  <c:v>1.91042</c:v>
                </c:pt>
                <c:pt idx="813">
                  <c:v>1.9011100000000001</c:v>
                </c:pt>
                <c:pt idx="814">
                  <c:v>1.8943399999999999</c:v>
                </c:pt>
                <c:pt idx="815">
                  <c:v>1.8894200000000001</c:v>
                </c:pt>
                <c:pt idx="816">
                  <c:v>1.88585</c:v>
                </c:pt>
                <c:pt idx="817">
                  <c:v>1.8832599999999999</c:v>
                </c:pt>
                <c:pt idx="818">
                  <c:v>1.8156099999999999</c:v>
                </c:pt>
                <c:pt idx="819">
                  <c:v>1.70069</c:v>
                </c:pt>
                <c:pt idx="820">
                  <c:v>1.6172</c:v>
                </c:pt>
                <c:pt idx="821">
                  <c:v>1.55654</c:v>
                </c:pt>
                <c:pt idx="822">
                  <c:v>1.51247</c:v>
                </c:pt>
                <c:pt idx="823">
                  <c:v>1.48045</c:v>
                </c:pt>
                <c:pt idx="824">
                  <c:v>1.45719</c:v>
                </c:pt>
                <c:pt idx="825">
                  <c:v>1.4402900000000001</c:v>
                </c:pt>
                <c:pt idx="826">
                  <c:v>1.42801</c:v>
                </c:pt>
                <c:pt idx="827">
                  <c:v>1.4190799999999999</c:v>
                </c:pt>
                <c:pt idx="828">
                  <c:v>1.42778</c:v>
                </c:pt>
                <c:pt idx="829">
                  <c:v>1.4730399999999999</c:v>
                </c:pt>
                <c:pt idx="830">
                  <c:v>1.5559499999999999</c:v>
                </c:pt>
                <c:pt idx="831">
                  <c:v>1.6709799999999999</c:v>
                </c:pt>
                <c:pt idx="832">
                  <c:v>1.8134699999999999</c:v>
                </c:pt>
                <c:pt idx="833">
                  <c:v>1.8551200000000001</c:v>
                </c:pt>
                <c:pt idx="834">
                  <c:v>1.8259300000000001</c:v>
                </c:pt>
                <c:pt idx="835">
                  <c:v>1.8709</c:v>
                </c:pt>
                <c:pt idx="836">
                  <c:v>1.9703900000000001</c:v>
                </c:pt>
                <c:pt idx="837">
                  <c:v>2.1090599999999999</c:v>
                </c:pt>
                <c:pt idx="838">
                  <c:v>2.2747000000000002</c:v>
                </c:pt>
                <c:pt idx="839">
                  <c:v>2.4575100000000001</c:v>
                </c:pt>
                <c:pt idx="840">
                  <c:v>2.6497700000000002</c:v>
                </c:pt>
                <c:pt idx="841">
                  <c:v>2.84552</c:v>
                </c:pt>
                <c:pt idx="842">
                  <c:v>3.0401899999999999</c:v>
                </c:pt>
                <c:pt idx="843">
                  <c:v>3.2303000000000002</c:v>
                </c:pt>
                <c:pt idx="844">
                  <c:v>3.4131399999999998</c:v>
                </c:pt>
                <c:pt idx="845">
                  <c:v>3.5865300000000002</c:v>
                </c:pt>
                <c:pt idx="846">
                  <c:v>3.7486799999999998</c:v>
                </c:pt>
                <c:pt idx="847">
                  <c:v>3.8981499999999998</c:v>
                </c:pt>
                <c:pt idx="848">
                  <c:v>4.0338000000000003</c:v>
                </c:pt>
                <c:pt idx="849">
                  <c:v>4.1547000000000001</c:v>
                </c:pt>
                <c:pt idx="850">
                  <c:v>4.2601000000000004</c:v>
                </c:pt>
                <c:pt idx="851">
                  <c:v>4.3494099999999998</c:v>
                </c:pt>
                <c:pt idx="852">
                  <c:v>4.4222200000000003</c:v>
                </c:pt>
                <c:pt idx="853">
                  <c:v>4.4782000000000002</c:v>
                </c:pt>
                <c:pt idx="854">
                  <c:v>4.5171599999999996</c:v>
                </c:pt>
                <c:pt idx="855">
                  <c:v>4.5390899999999998</c:v>
                </c:pt>
                <c:pt idx="856">
                  <c:v>4.5441200000000004</c:v>
                </c:pt>
                <c:pt idx="857">
                  <c:v>4.5324999999999998</c:v>
                </c:pt>
                <c:pt idx="858">
                  <c:v>4.5046299999999997</c:v>
                </c:pt>
                <c:pt idx="859">
                  <c:v>4.4610300000000001</c:v>
                </c:pt>
                <c:pt idx="860">
                  <c:v>4.4022100000000002</c:v>
                </c:pt>
                <c:pt idx="861">
                  <c:v>4.3287300000000002</c:v>
                </c:pt>
                <c:pt idx="862">
                  <c:v>4.2412099999999997</c:v>
                </c:pt>
                <c:pt idx="863">
                  <c:v>4.1403699999999999</c:v>
                </c:pt>
                <c:pt idx="864">
                  <c:v>4.0268800000000002</c:v>
                </c:pt>
                <c:pt idx="865">
                  <c:v>3.9013100000000001</c:v>
                </c:pt>
                <c:pt idx="866">
                  <c:v>3.76423</c:v>
                </c:pt>
                <c:pt idx="867">
                  <c:v>3.61626</c:v>
                </c:pt>
                <c:pt idx="868">
                  <c:v>3.45824</c:v>
                </c:pt>
                <c:pt idx="869">
                  <c:v>3.2912300000000001</c:v>
                </c:pt>
                <c:pt idx="870">
                  <c:v>3.1165600000000002</c:v>
                </c:pt>
                <c:pt idx="871">
                  <c:v>2.9358599999999999</c:v>
                </c:pt>
                <c:pt idx="872">
                  <c:v>2.7643200000000001</c:v>
                </c:pt>
                <c:pt idx="873">
                  <c:v>2.6132900000000001</c:v>
                </c:pt>
                <c:pt idx="874">
                  <c:v>2.47777</c:v>
                </c:pt>
                <c:pt idx="875">
                  <c:v>2.35433</c:v>
                </c:pt>
                <c:pt idx="876">
                  <c:v>2.24078</c:v>
                </c:pt>
                <c:pt idx="877">
                  <c:v>2.1360199999999998</c:v>
                </c:pt>
                <c:pt idx="878">
                  <c:v>2.0398000000000001</c:v>
                </c:pt>
                <c:pt idx="879">
                  <c:v>1.9523200000000001</c:v>
                </c:pt>
                <c:pt idx="880">
                  <c:v>1.87355</c:v>
                </c:pt>
                <c:pt idx="881">
                  <c:v>1.80301</c:v>
                </c:pt>
                <c:pt idx="882">
                  <c:v>1.7416</c:v>
                </c:pt>
                <c:pt idx="883">
                  <c:v>1.6926600000000001</c:v>
                </c:pt>
                <c:pt idx="884">
                  <c:v>1.6576200000000001</c:v>
                </c:pt>
                <c:pt idx="885">
                  <c:v>1.63371</c:v>
                </c:pt>
                <c:pt idx="886">
                  <c:v>1.62154</c:v>
                </c:pt>
                <c:pt idx="887">
                  <c:v>1.61724</c:v>
                </c:pt>
                <c:pt idx="888">
                  <c:v>1.61412</c:v>
                </c:pt>
                <c:pt idx="889">
                  <c:v>1.6118399999999999</c:v>
                </c:pt>
                <c:pt idx="890">
                  <c:v>1.6111200000000001</c:v>
                </c:pt>
                <c:pt idx="891">
                  <c:v>1.61348</c:v>
                </c:pt>
                <c:pt idx="892">
                  <c:v>1.6195999999999999</c:v>
                </c:pt>
                <c:pt idx="893">
                  <c:v>1.6294299999999999</c:v>
                </c:pt>
                <c:pt idx="894">
                  <c:v>1.64316</c:v>
                </c:pt>
                <c:pt idx="895">
                  <c:v>1.6614500000000001</c:v>
                </c:pt>
                <c:pt idx="896">
                  <c:v>1.68553</c:v>
                </c:pt>
                <c:pt idx="897">
                  <c:v>1.7168699999999999</c:v>
                </c:pt>
                <c:pt idx="898">
                  <c:v>1.7576099999999999</c:v>
                </c:pt>
                <c:pt idx="899">
                  <c:v>1.8105100000000001</c:v>
                </c:pt>
                <c:pt idx="900">
                  <c:v>1.8787499999999999</c:v>
                </c:pt>
                <c:pt idx="901">
                  <c:v>1.9665900000000001</c:v>
                </c:pt>
                <c:pt idx="902">
                  <c:v>2.0784400000000001</c:v>
                </c:pt>
                <c:pt idx="903">
                  <c:v>2.0676800000000002</c:v>
                </c:pt>
                <c:pt idx="904">
                  <c:v>1.9413800000000001</c:v>
                </c:pt>
                <c:pt idx="905">
                  <c:v>1.84962</c:v>
                </c:pt>
                <c:pt idx="906">
                  <c:v>1.79525</c:v>
                </c:pt>
                <c:pt idx="907">
                  <c:v>1.80274</c:v>
                </c:pt>
                <c:pt idx="908">
                  <c:v>1.8781300000000001</c:v>
                </c:pt>
                <c:pt idx="909">
                  <c:v>2.00305</c:v>
                </c:pt>
                <c:pt idx="910">
                  <c:v>2.1625200000000002</c:v>
                </c:pt>
                <c:pt idx="911">
                  <c:v>2.3444799999999999</c:v>
                </c:pt>
                <c:pt idx="912">
                  <c:v>2.5393300000000001</c:v>
                </c:pt>
                <c:pt idx="913">
                  <c:v>2.7393800000000001</c:v>
                </c:pt>
                <c:pt idx="914">
                  <c:v>2.9384299999999999</c:v>
                </c:pt>
                <c:pt idx="915">
                  <c:v>3.1315300000000001</c:v>
                </c:pt>
                <c:pt idx="916">
                  <c:v>3.3148900000000001</c:v>
                </c:pt>
                <c:pt idx="917">
                  <c:v>3.4856099999999999</c:v>
                </c:pt>
                <c:pt idx="918">
                  <c:v>3.6413799999999998</c:v>
                </c:pt>
                <c:pt idx="919">
                  <c:v>3.7802799999999999</c:v>
                </c:pt>
                <c:pt idx="920">
                  <c:v>3.90062</c:v>
                </c:pt>
                <c:pt idx="921">
                  <c:v>4.0009100000000002</c:v>
                </c:pt>
                <c:pt idx="922">
                  <c:v>4.0800200000000002</c:v>
                </c:pt>
                <c:pt idx="923">
                  <c:v>4.1372099999999996</c:v>
                </c:pt>
                <c:pt idx="924">
                  <c:v>4.1722400000000004</c:v>
                </c:pt>
                <c:pt idx="925">
                  <c:v>4.1853400000000001</c:v>
                </c:pt>
                <c:pt idx="926">
                  <c:v>4.1771500000000001</c:v>
                </c:pt>
                <c:pt idx="927">
                  <c:v>4.1486499999999999</c:v>
                </c:pt>
                <c:pt idx="928">
                  <c:v>4.1010299999999997</c:v>
                </c:pt>
                <c:pt idx="929">
                  <c:v>4.03545</c:v>
                </c:pt>
                <c:pt idx="930">
                  <c:v>3.95295</c:v>
                </c:pt>
                <c:pt idx="931">
                  <c:v>3.8543500000000002</c:v>
                </c:pt>
                <c:pt idx="932">
                  <c:v>3.7405499999999998</c:v>
                </c:pt>
                <c:pt idx="933">
                  <c:v>3.6125600000000002</c:v>
                </c:pt>
                <c:pt idx="934">
                  <c:v>3.4716399999999998</c:v>
                </c:pt>
                <c:pt idx="935">
                  <c:v>3.3194599999999999</c:v>
                </c:pt>
                <c:pt idx="936">
                  <c:v>3.1580900000000001</c:v>
                </c:pt>
                <c:pt idx="937">
                  <c:v>2.9898199999999999</c:v>
                </c:pt>
                <c:pt idx="938">
                  <c:v>2.82944</c:v>
                </c:pt>
                <c:pt idx="939">
                  <c:v>2.6877800000000001</c:v>
                </c:pt>
                <c:pt idx="940">
                  <c:v>2.5601799999999999</c:v>
                </c:pt>
                <c:pt idx="941">
                  <c:v>2.4436</c:v>
                </c:pt>
                <c:pt idx="942">
                  <c:v>2.3363200000000002</c:v>
                </c:pt>
                <c:pt idx="943">
                  <c:v>2.2374700000000001</c:v>
                </c:pt>
                <c:pt idx="944">
                  <c:v>2.1465700000000001</c:v>
                </c:pt>
                <c:pt idx="945">
                  <c:v>2.0631300000000001</c:v>
                </c:pt>
                <c:pt idx="946">
                  <c:v>1.98654</c:v>
                </c:pt>
                <c:pt idx="947">
                  <c:v>1.91635</c:v>
                </c:pt>
                <c:pt idx="948">
                  <c:v>1.8541700000000001</c:v>
                </c:pt>
                <c:pt idx="949">
                  <c:v>1.804</c:v>
                </c:pt>
                <c:pt idx="950">
                  <c:v>1.7677400000000001</c:v>
                </c:pt>
                <c:pt idx="951">
                  <c:v>1.74353</c:v>
                </c:pt>
                <c:pt idx="952">
                  <c:v>1.7285900000000001</c:v>
                </c:pt>
                <c:pt idx="953">
                  <c:v>1.7205299999999999</c:v>
                </c:pt>
                <c:pt idx="954">
                  <c:v>1.7174499999999999</c:v>
                </c:pt>
                <c:pt idx="955">
                  <c:v>1.718</c:v>
                </c:pt>
                <c:pt idx="956">
                  <c:v>1.7212700000000001</c:v>
                </c:pt>
                <c:pt idx="957">
                  <c:v>1.72685</c:v>
                </c:pt>
                <c:pt idx="958">
                  <c:v>1.7348699999999999</c:v>
                </c:pt>
                <c:pt idx="959">
                  <c:v>1.7458199999999999</c:v>
                </c:pt>
                <c:pt idx="960">
                  <c:v>1.76054</c:v>
                </c:pt>
                <c:pt idx="961">
                  <c:v>1.7805500000000001</c:v>
                </c:pt>
                <c:pt idx="962">
                  <c:v>1.8095000000000001</c:v>
                </c:pt>
                <c:pt idx="963">
                  <c:v>1.8536900000000001</c:v>
                </c:pt>
                <c:pt idx="964">
                  <c:v>1.9190100000000001</c:v>
                </c:pt>
                <c:pt idx="965">
                  <c:v>2.0072800000000002</c:v>
                </c:pt>
                <c:pt idx="966">
                  <c:v>2.1170100000000001</c:v>
                </c:pt>
                <c:pt idx="967">
                  <c:v>2.24627</c:v>
                </c:pt>
                <c:pt idx="968">
                  <c:v>2.3937400000000002</c:v>
                </c:pt>
                <c:pt idx="969">
                  <c:v>2.5583999999999998</c:v>
                </c:pt>
                <c:pt idx="970">
                  <c:v>2.51858</c:v>
                </c:pt>
                <c:pt idx="971">
                  <c:v>2.3004799999999999</c:v>
                </c:pt>
                <c:pt idx="972">
                  <c:v>2.1655099999999998</c:v>
                </c:pt>
                <c:pt idx="973">
                  <c:v>2.1234999999999999</c:v>
                </c:pt>
                <c:pt idx="974">
                  <c:v>2.1579100000000002</c:v>
                </c:pt>
                <c:pt idx="975">
                  <c:v>2.2469600000000001</c:v>
                </c:pt>
                <c:pt idx="976">
                  <c:v>2.3737200000000001</c:v>
                </c:pt>
                <c:pt idx="977">
                  <c:v>2.5250300000000001</c:v>
                </c:pt>
                <c:pt idx="978">
                  <c:v>2.6907299999999998</c:v>
                </c:pt>
                <c:pt idx="979">
                  <c:v>2.8630499999999999</c:v>
                </c:pt>
                <c:pt idx="980">
                  <c:v>3.0360800000000001</c:v>
                </c:pt>
                <c:pt idx="981">
                  <c:v>3.2053199999999999</c:v>
                </c:pt>
                <c:pt idx="982">
                  <c:v>3.36734</c:v>
                </c:pt>
                <c:pt idx="983">
                  <c:v>3.5194200000000002</c:v>
                </c:pt>
                <c:pt idx="984">
                  <c:v>3.6594099999999998</c:v>
                </c:pt>
                <c:pt idx="985">
                  <c:v>3.7856700000000001</c:v>
                </c:pt>
                <c:pt idx="986">
                  <c:v>3.8969499999999999</c:v>
                </c:pt>
                <c:pt idx="987">
                  <c:v>3.9922499999999999</c:v>
                </c:pt>
                <c:pt idx="988">
                  <c:v>4.0706899999999999</c:v>
                </c:pt>
                <c:pt idx="989">
                  <c:v>4.1314799999999998</c:v>
                </c:pt>
                <c:pt idx="990">
                  <c:v>4.1740199999999996</c:v>
                </c:pt>
                <c:pt idx="991">
                  <c:v>4.19794</c:v>
                </c:pt>
                <c:pt idx="992">
                  <c:v>4.2031900000000002</c:v>
                </c:pt>
                <c:pt idx="993">
                  <c:v>4.1898900000000001</c:v>
                </c:pt>
                <c:pt idx="994">
                  <c:v>4.1581999999999999</c:v>
                </c:pt>
                <c:pt idx="995">
                  <c:v>4.1082299999999998</c:v>
                </c:pt>
                <c:pt idx="996">
                  <c:v>4.0401800000000003</c:v>
                </c:pt>
                <c:pt idx="997">
                  <c:v>3.9544100000000002</c:v>
                </c:pt>
                <c:pt idx="998">
                  <c:v>3.8515000000000001</c:v>
                </c:pt>
                <c:pt idx="999">
                  <c:v>3.7322099999999998</c:v>
                </c:pt>
                <c:pt idx="1000">
                  <c:v>3.59734</c:v>
                </c:pt>
                <c:pt idx="1001">
                  <c:v>3.4476</c:v>
                </c:pt>
                <c:pt idx="1002">
                  <c:v>3.2837999999999998</c:v>
                </c:pt>
                <c:pt idx="1003">
                  <c:v>3.1070700000000002</c:v>
                </c:pt>
                <c:pt idx="1004">
                  <c:v>2.9190499999999999</c:v>
                </c:pt>
                <c:pt idx="1005">
                  <c:v>2.7217600000000002</c:v>
                </c:pt>
                <c:pt idx="1006">
                  <c:v>2.51749</c:v>
                </c:pt>
                <c:pt idx="1007">
                  <c:v>2.3237399999999999</c:v>
                </c:pt>
                <c:pt idx="1008">
                  <c:v>2.1634899999999999</c:v>
                </c:pt>
                <c:pt idx="1009">
                  <c:v>2.0424899999999999</c:v>
                </c:pt>
                <c:pt idx="1010">
                  <c:v>1.9545699999999999</c:v>
                </c:pt>
                <c:pt idx="1011">
                  <c:v>1.8907</c:v>
                </c:pt>
                <c:pt idx="1012">
                  <c:v>1.84429</c:v>
                </c:pt>
                <c:pt idx="1013">
                  <c:v>1.81057</c:v>
                </c:pt>
                <c:pt idx="1014">
                  <c:v>1.78607</c:v>
                </c:pt>
                <c:pt idx="1015">
                  <c:v>1.7682800000000001</c:v>
                </c:pt>
                <c:pt idx="1016">
                  <c:v>1.75535</c:v>
                </c:pt>
                <c:pt idx="1017">
                  <c:v>1.7459499999999999</c:v>
                </c:pt>
                <c:pt idx="1018">
                  <c:v>1.73912</c:v>
                </c:pt>
                <c:pt idx="1019">
                  <c:v>1.73417</c:v>
                </c:pt>
                <c:pt idx="1020">
                  <c:v>1.7305600000000001</c:v>
                </c:pt>
                <c:pt idx="1021">
                  <c:v>1.72794</c:v>
                </c:pt>
                <c:pt idx="1022">
                  <c:v>1.6819999999999999</c:v>
                </c:pt>
                <c:pt idx="1023">
                  <c:v>1.6045799999999999</c:v>
                </c:pt>
                <c:pt idx="1024">
                  <c:v>1.54833</c:v>
                </c:pt>
                <c:pt idx="1025">
                  <c:v>1.50746</c:v>
                </c:pt>
                <c:pt idx="1026">
                  <c:v>1.47776</c:v>
                </c:pt>
                <c:pt idx="1027">
                  <c:v>1.4561900000000001</c:v>
                </c:pt>
                <c:pt idx="1028">
                  <c:v>1.44052</c:v>
                </c:pt>
                <c:pt idx="1029">
                  <c:v>1.42913</c:v>
                </c:pt>
                <c:pt idx="1030">
                  <c:v>1.42086</c:v>
                </c:pt>
                <c:pt idx="1031">
                  <c:v>1.4148400000000001</c:v>
                </c:pt>
                <c:pt idx="1032">
                  <c:v>1.41048</c:v>
                </c:pt>
                <c:pt idx="1033">
                  <c:v>1.4073</c:v>
                </c:pt>
                <c:pt idx="1034">
                  <c:v>1.405</c:v>
                </c:pt>
                <c:pt idx="1035">
                  <c:v>1.4154899999999999</c:v>
                </c:pt>
                <c:pt idx="1036">
                  <c:v>1.45519</c:v>
                </c:pt>
                <c:pt idx="1037">
                  <c:v>1.52772</c:v>
                </c:pt>
                <c:pt idx="1038">
                  <c:v>1.63059</c:v>
                </c:pt>
                <c:pt idx="1039">
                  <c:v>1.64947</c:v>
                </c:pt>
                <c:pt idx="1040">
                  <c:v>1.58094</c:v>
                </c:pt>
                <c:pt idx="1041">
                  <c:v>1.5470699999999999</c:v>
                </c:pt>
                <c:pt idx="1042">
                  <c:v>1.5700799999999999</c:v>
                </c:pt>
                <c:pt idx="1043">
                  <c:v>1.65049</c:v>
                </c:pt>
                <c:pt idx="1044">
                  <c:v>1.7726299999999999</c:v>
                </c:pt>
                <c:pt idx="1045">
                  <c:v>1.92398</c:v>
                </c:pt>
                <c:pt idx="1046">
                  <c:v>2.0943999999999998</c:v>
                </c:pt>
                <c:pt idx="1047">
                  <c:v>2.2756699999999999</c:v>
                </c:pt>
                <c:pt idx="1048">
                  <c:v>2.4610799999999999</c:v>
                </c:pt>
                <c:pt idx="1049">
                  <c:v>2.64513</c:v>
                </c:pt>
                <c:pt idx="1050">
                  <c:v>2.8234400000000002</c:v>
                </c:pt>
                <c:pt idx="1051">
                  <c:v>2.9926699999999999</c:v>
                </c:pt>
                <c:pt idx="1052">
                  <c:v>3.1503800000000002</c:v>
                </c:pt>
                <c:pt idx="1053">
                  <c:v>3.2949199999999998</c:v>
                </c:pt>
                <c:pt idx="1054">
                  <c:v>3.42523</c:v>
                </c:pt>
                <c:pt idx="1055">
                  <c:v>3.5406599999999999</c:v>
                </c:pt>
                <c:pt idx="1056">
                  <c:v>3.6407600000000002</c:v>
                </c:pt>
                <c:pt idx="1057">
                  <c:v>3.7251400000000001</c:v>
                </c:pt>
                <c:pt idx="1058">
                  <c:v>3.79345</c:v>
                </c:pt>
                <c:pt idx="1059">
                  <c:v>3.84544</c:v>
                </c:pt>
                <c:pt idx="1060">
                  <c:v>3.8809100000000001</c:v>
                </c:pt>
                <c:pt idx="1061">
                  <c:v>3.89975</c:v>
                </c:pt>
                <c:pt idx="1062">
                  <c:v>3.90191</c:v>
                </c:pt>
                <c:pt idx="1063">
                  <c:v>3.8875099999999998</c:v>
                </c:pt>
                <c:pt idx="1064">
                  <c:v>3.85677</c:v>
                </c:pt>
                <c:pt idx="1065">
                  <c:v>3.8100100000000001</c:v>
                </c:pt>
                <c:pt idx="1066">
                  <c:v>3.7475700000000001</c:v>
                </c:pt>
                <c:pt idx="1067">
                  <c:v>3.6698300000000001</c:v>
                </c:pt>
                <c:pt idx="1068">
                  <c:v>3.5772599999999999</c:v>
                </c:pt>
                <c:pt idx="1069">
                  <c:v>3.4705699999999999</c:v>
                </c:pt>
                <c:pt idx="1070">
                  <c:v>3.35067</c:v>
                </c:pt>
                <c:pt idx="1071">
                  <c:v>3.2185800000000002</c:v>
                </c:pt>
                <c:pt idx="1072">
                  <c:v>3.0753599999999999</c:v>
                </c:pt>
                <c:pt idx="1073">
                  <c:v>2.9221699999999999</c:v>
                </c:pt>
                <c:pt idx="1074">
                  <c:v>2.7603200000000001</c:v>
                </c:pt>
                <c:pt idx="1075">
                  <c:v>2.59124</c:v>
                </c:pt>
                <c:pt idx="1076">
                  <c:v>2.4163100000000002</c:v>
                </c:pt>
                <c:pt idx="1077">
                  <c:v>2.23692</c:v>
                </c:pt>
                <c:pt idx="1078">
                  <c:v>2.0673900000000001</c:v>
                </c:pt>
                <c:pt idx="1079">
                  <c:v>1.9182999999999999</c:v>
                </c:pt>
                <c:pt idx="1080">
                  <c:v>1.7866599999999999</c:v>
                </c:pt>
                <c:pt idx="1081">
                  <c:v>1.68062</c:v>
                </c:pt>
                <c:pt idx="1082">
                  <c:v>1.6035699999999999</c:v>
                </c:pt>
                <c:pt idx="1083">
                  <c:v>1.5476000000000001</c:v>
                </c:pt>
                <c:pt idx="1084">
                  <c:v>1.5069300000000001</c:v>
                </c:pt>
                <c:pt idx="1085">
                  <c:v>1.4773799999999999</c:v>
                </c:pt>
                <c:pt idx="1086">
                  <c:v>1.45591</c:v>
                </c:pt>
                <c:pt idx="1087">
                  <c:v>1.44031</c:v>
                </c:pt>
                <c:pt idx="1088">
                  <c:v>1.4289799999999999</c:v>
                </c:pt>
                <c:pt idx="1089">
                  <c:v>1.42075</c:v>
                </c:pt>
                <c:pt idx="1090">
                  <c:v>1.4147700000000001</c:v>
                </c:pt>
                <c:pt idx="1091">
                  <c:v>1.41042</c:v>
                </c:pt>
                <c:pt idx="1092">
                  <c:v>1.3693500000000001</c:v>
                </c:pt>
                <c:pt idx="1093">
                  <c:v>1.30159</c:v>
                </c:pt>
                <c:pt idx="1094">
                  <c:v>1.2523599999999999</c:v>
                </c:pt>
                <c:pt idx="1095">
                  <c:v>1.2165900000000001</c:v>
                </c:pt>
                <c:pt idx="1096">
                  <c:v>1.1906000000000001</c:v>
                </c:pt>
                <c:pt idx="1097">
                  <c:v>1.1717200000000001</c:v>
                </c:pt>
                <c:pt idx="1098">
                  <c:v>1.15801</c:v>
                </c:pt>
                <c:pt idx="1099">
                  <c:v>1.1480399999999999</c:v>
                </c:pt>
                <c:pt idx="1100">
                  <c:v>1.1408</c:v>
                </c:pt>
                <c:pt idx="1101">
                  <c:v>1.13554</c:v>
                </c:pt>
                <c:pt idx="1102">
                  <c:v>1.13818</c:v>
                </c:pt>
                <c:pt idx="1103">
                  <c:v>1.1682900000000001</c:v>
                </c:pt>
                <c:pt idx="1104">
                  <c:v>1.23543</c:v>
                </c:pt>
                <c:pt idx="1105">
                  <c:v>1.3329800000000001</c:v>
                </c:pt>
                <c:pt idx="1106">
                  <c:v>1.4563699999999999</c:v>
                </c:pt>
                <c:pt idx="1107">
                  <c:v>1.6027100000000001</c:v>
                </c:pt>
                <c:pt idx="1108">
                  <c:v>1.7694099999999999</c:v>
                </c:pt>
                <c:pt idx="1109">
                  <c:v>1.8398099999999999</c:v>
                </c:pt>
                <c:pt idx="1110">
                  <c:v>1.8418699999999999</c:v>
                </c:pt>
                <c:pt idx="1111">
                  <c:v>1.90873</c:v>
                </c:pt>
                <c:pt idx="1112">
                  <c:v>2.0222000000000002</c:v>
                </c:pt>
                <c:pt idx="1113">
                  <c:v>2.1680199999999998</c:v>
                </c:pt>
                <c:pt idx="1114">
                  <c:v>2.3348900000000001</c:v>
                </c:pt>
                <c:pt idx="1115">
                  <c:v>2.5140799999999999</c:v>
                </c:pt>
                <c:pt idx="1116">
                  <c:v>2.69896</c:v>
                </c:pt>
                <c:pt idx="1117">
                  <c:v>2.88442</c:v>
                </c:pt>
                <c:pt idx="1118">
                  <c:v>3.0665</c:v>
                </c:pt>
                <c:pt idx="1119">
                  <c:v>3.2421899999999999</c:v>
                </c:pt>
                <c:pt idx="1120">
                  <c:v>3.40909</c:v>
                </c:pt>
                <c:pt idx="1121">
                  <c:v>3.5651999999999999</c:v>
                </c:pt>
                <c:pt idx="1122">
                  <c:v>3.70878</c:v>
                </c:pt>
                <c:pt idx="1123">
                  <c:v>3.8383099999999999</c:v>
                </c:pt>
                <c:pt idx="1124">
                  <c:v>3.9524900000000001</c:v>
                </c:pt>
                <c:pt idx="1125">
                  <c:v>4.0501699999999996</c:v>
                </c:pt>
                <c:pt idx="1126">
                  <c:v>4.1303299999999998</c:v>
                </c:pt>
                <c:pt idx="1127">
                  <c:v>4.1921600000000003</c:v>
                </c:pt>
                <c:pt idx="1128">
                  <c:v>4.23522</c:v>
                </c:pt>
                <c:pt idx="1129">
                  <c:v>4.2593800000000002</c:v>
                </c:pt>
                <c:pt idx="1130">
                  <c:v>4.2647500000000003</c:v>
                </c:pt>
                <c:pt idx="1131">
                  <c:v>4.25143</c:v>
                </c:pt>
                <c:pt idx="1132">
                  <c:v>4.2195400000000003</c:v>
                </c:pt>
                <c:pt idx="1133">
                  <c:v>4.1692799999999997</c:v>
                </c:pt>
                <c:pt idx="1134">
                  <c:v>4.1010400000000002</c:v>
                </c:pt>
                <c:pt idx="1135">
                  <c:v>4.0152999999999999</c:v>
                </c:pt>
                <c:pt idx="1136">
                  <c:v>3.9126500000000002</c:v>
                </c:pt>
                <c:pt idx="1137">
                  <c:v>3.7937400000000001</c:v>
                </c:pt>
                <c:pt idx="1138">
                  <c:v>3.65937</c:v>
                </c:pt>
                <c:pt idx="1139">
                  <c:v>3.5104799999999998</c:v>
                </c:pt>
                <c:pt idx="1140">
                  <c:v>3.3482599999999998</c:v>
                </c:pt>
                <c:pt idx="1141">
                  <c:v>3.1740499999999998</c:v>
                </c:pt>
                <c:pt idx="1142">
                  <c:v>2.98916</c:v>
                </c:pt>
                <c:pt idx="1143">
                  <c:v>2.7949099999999998</c:v>
                </c:pt>
                <c:pt idx="1144">
                  <c:v>2.5927699999999998</c:v>
                </c:pt>
                <c:pt idx="1145">
                  <c:v>2.38456</c:v>
                </c:pt>
                <c:pt idx="1146">
                  <c:v>2.1875200000000001</c:v>
                </c:pt>
                <c:pt idx="1147">
                  <c:v>2.0146600000000001</c:v>
                </c:pt>
                <c:pt idx="1148">
                  <c:v>1.86059</c:v>
                </c:pt>
                <c:pt idx="1149">
                  <c:v>1.7218199999999999</c:v>
                </c:pt>
                <c:pt idx="1150">
                  <c:v>1.59622</c:v>
                </c:pt>
                <c:pt idx="1151">
                  <c:v>1.4824600000000001</c:v>
                </c:pt>
                <c:pt idx="1152">
                  <c:v>1.38645</c:v>
                </c:pt>
                <c:pt idx="1153">
                  <c:v>1.31402</c:v>
                </c:pt>
                <c:pt idx="1154">
                  <c:v>1.26139</c:v>
                </c:pt>
                <c:pt idx="1155">
                  <c:v>1.22315</c:v>
                </c:pt>
                <c:pt idx="1156">
                  <c:v>1.19537</c:v>
                </c:pt>
                <c:pt idx="1157">
                  <c:v>1.17519</c:v>
                </c:pt>
                <c:pt idx="1158">
                  <c:v>1.16052</c:v>
                </c:pt>
                <c:pt idx="1159">
                  <c:v>1.13466</c:v>
                </c:pt>
                <c:pt idx="1160">
                  <c:v>1.10066</c:v>
                </c:pt>
                <c:pt idx="1161">
                  <c:v>1.07596</c:v>
                </c:pt>
                <c:pt idx="1162">
                  <c:v>1.0580099999999999</c:v>
                </c:pt>
                <c:pt idx="1163">
                  <c:v>1.04498</c:v>
                </c:pt>
                <c:pt idx="1164">
                  <c:v>1.0355000000000001</c:v>
                </c:pt>
                <c:pt idx="1165">
                  <c:v>1.0286200000000001</c:v>
                </c:pt>
                <c:pt idx="1166">
                  <c:v>1.02362</c:v>
                </c:pt>
                <c:pt idx="1167">
                  <c:v>1.01999</c:v>
                </c:pt>
                <c:pt idx="1168">
                  <c:v>1.0249999999999999</c:v>
                </c:pt>
                <c:pt idx="1169">
                  <c:v>1.0499400000000001</c:v>
                </c:pt>
                <c:pt idx="1170">
                  <c:v>1.1003499999999999</c:v>
                </c:pt>
                <c:pt idx="1171">
                  <c:v>1.17835</c:v>
                </c:pt>
                <c:pt idx="1172">
                  <c:v>1.2829299999999999</c:v>
                </c:pt>
                <c:pt idx="1173">
                  <c:v>1.411</c:v>
                </c:pt>
                <c:pt idx="1174">
                  <c:v>1.5595600000000001</c:v>
                </c:pt>
                <c:pt idx="1175">
                  <c:v>1.72655</c:v>
                </c:pt>
                <c:pt idx="1176">
                  <c:v>1.7926299999999999</c:v>
                </c:pt>
                <c:pt idx="1177">
                  <c:v>1.78766</c:v>
                </c:pt>
                <c:pt idx="1178">
                  <c:v>1.84965</c:v>
                </c:pt>
                <c:pt idx="1179">
                  <c:v>1.96028</c:v>
                </c:pt>
                <c:pt idx="1180">
                  <c:v>2.10534</c:v>
                </c:pt>
                <c:pt idx="1181">
                  <c:v>2.27366</c:v>
                </c:pt>
                <c:pt idx="1182">
                  <c:v>2.4563299999999999</c:v>
                </c:pt>
                <c:pt idx="1183">
                  <c:v>2.6460900000000001</c:v>
                </c:pt>
                <c:pt idx="1184">
                  <c:v>2.8371400000000002</c:v>
                </c:pt>
                <c:pt idx="1185">
                  <c:v>3.0248599999999999</c:v>
                </c:pt>
                <c:pt idx="1186">
                  <c:v>3.20567</c:v>
                </c:pt>
                <c:pt idx="1187">
                  <c:v>3.3768400000000001</c:v>
                </c:pt>
                <c:pt idx="1188">
                  <c:v>3.53626</c:v>
                </c:pt>
                <c:pt idx="1189">
                  <c:v>3.6823299999999999</c:v>
                </c:pt>
                <c:pt idx="1190">
                  <c:v>3.8137400000000001</c:v>
                </c:pt>
                <c:pt idx="1191">
                  <c:v>3.9294500000000001</c:v>
                </c:pt>
                <c:pt idx="1192">
                  <c:v>4.0286299999999997</c:v>
                </c:pt>
                <c:pt idx="1193">
                  <c:v>4.1106499999999997</c:v>
                </c:pt>
                <c:pt idx="1194">
                  <c:v>4.1750699999999998</c:v>
                </c:pt>
                <c:pt idx="1195">
                  <c:v>4.22159</c:v>
                </c:pt>
                <c:pt idx="1196">
                  <c:v>4.2500600000000004</c:v>
                </c:pt>
                <c:pt idx="1197">
                  <c:v>4.2605700000000004</c:v>
                </c:pt>
                <c:pt idx="1198">
                  <c:v>4.2533099999999999</c:v>
                </c:pt>
                <c:pt idx="1199">
                  <c:v>4.2286200000000003</c:v>
                </c:pt>
                <c:pt idx="1200">
                  <c:v>4.1869500000000004</c:v>
                </c:pt>
                <c:pt idx="1201">
                  <c:v>4.1288900000000002</c:v>
                </c:pt>
                <c:pt idx="1202">
                  <c:v>4.05518</c:v>
                </c:pt>
                <c:pt idx="1203">
                  <c:v>3.9666600000000001</c:v>
                </c:pt>
                <c:pt idx="1204">
                  <c:v>3.8642699999999999</c:v>
                </c:pt>
                <c:pt idx="1205">
                  <c:v>3.7489699999999999</c:v>
                </c:pt>
                <c:pt idx="1206">
                  <c:v>3.6216599999999999</c:v>
                </c:pt>
                <c:pt idx="1207">
                  <c:v>3.4832200000000002</c:v>
                </c:pt>
                <c:pt idx="1208">
                  <c:v>3.3346499999999999</c:v>
                </c:pt>
                <c:pt idx="1209">
                  <c:v>3.1772</c:v>
                </c:pt>
                <c:pt idx="1210">
                  <c:v>3.0125000000000002</c:v>
                </c:pt>
                <c:pt idx="1211">
                  <c:v>2.8423799999999999</c:v>
                </c:pt>
                <c:pt idx="1212">
                  <c:v>2.6811699999999998</c:v>
                </c:pt>
                <c:pt idx="1213">
                  <c:v>2.5394600000000001</c:v>
                </c:pt>
                <c:pt idx="1214">
                  <c:v>2.4125000000000001</c:v>
                </c:pt>
                <c:pt idx="1215">
                  <c:v>2.2968600000000001</c:v>
                </c:pt>
                <c:pt idx="1216">
                  <c:v>2.1899700000000002</c:v>
                </c:pt>
                <c:pt idx="1217">
                  <c:v>2.0899200000000002</c:v>
                </c:pt>
                <c:pt idx="1218">
                  <c:v>1.9956400000000001</c:v>
                </c:pt>
                <c:pt idx="1219">
                  <c:v>1.9068799999999999</c:v>
                </c:pt>
                <c:pt idx="1220">
                  <c:v>1.8239099999999999</c:v>
                </c:pt>
                <c:pt idx="1221">
                  <c:v>1.74705</c:v>
                </c:pt>
                <c:pt idx="1222">
                  <c:v>1.6763699999999999</c:v>
                </c:pt>
                <c:pt idx="1223">
                  <c:v>1.61178</c:v>
                </c:pt>
                <c:pt idx="1224">
                  <c:v>1.55341</c:v>
                </c:pt>
                <c:pt idx="1225">
                  <c:v>1.5026900000000001</c:v>
                </c:pt>
                <c:pt idx="1226">
                  <c:v>1.46221</c:v>
                </c:pt>
                <c:pt idx="1227">
                  <c:v>1.43282</c:v>
                </c:pt>
                <c:pt idx="1228">
                  <c:v>1.41259</c:v>
                </c:pt>
                <c:pt idx="1229">
                  <c:v>1.4023699999999999</c:v>
                </c:pt>
                <c:pt idx="1230">
                  <c:v>1.3988499999999999</c:v>
                </c:pt>
                <c:pt idx="1231">
                  <c:v>1.39629</c:v>
                </c:pt>
                <c:pt idx="1232">
                  <c:v>1.39445</c:v>
                </c:pt>
                <c:pt idx="1233">
                  <c:v>1.39513</c:v>
                </c:pt>
                <c:pt idx="1234">
                  <c:v>1.4014</c:v>
                </c:pt>
                <c:pt idx="1235">
                  <c:v>1.4171800000000001</c:v>
                </c:pt>
                <c:pt idx="1236">
                  <c:v>1.4490499999999999</c:v>
                </c:pt>
                <c:pt idx="1237">
                  <c:v>1.5042800000000001</c:v>
                </c:pt>
                <c:pt idx="1238">
                  <c:v>1.58677</c:v>
                </c:pt>
                <c:pt idx="1239">
                  <c:v>1.6952799999999999</c:v>
                </c:pt>
                <c:pt idx="1240">
                  <c:v>1.8261000000000001</c:v>
                </c:pt>
                <c:pt idx="1241">
                  <c:v>1.9762900000000001</c:v>
                </c:pt>
                <c:pt idx="1242">
                  <c:v>2.14438</c:v>
                </c:pt>
                <c:pt idx="1243">
                  <c:v>2.3290600000000001</c:v>
                </c:pt>
                <c:pt idx="1244">
                  <c:v>2.5280200000000002</c:v>
                </c:pt>
                <c:pt idx="1245">
                  <c:v>2.5367199999999999</c:v>
                </c:pt>
                <c:pt idx="1246">
                  <c:v>2.4056600000000001</c:v>
                </c:pt>
                <c:pt idx="1247">
                  <c:v>2.37209</c:v>
                </c:pt>
                <c:pt idx="1248">
                  <c:v>2.4073500000000001</c:v>
                </c:pt>
                <c:pt idx="1249">
                  <c:v>2.48977</c:v>
                </c:pt>
                <c:pt idx="1250">
                  <c:v>2.6030799999999998</c:v>
                </c:pt>
                <c:pt idx="1251">
                  <c:v>2.7351399999999999</c:v>
                </c:pt>
                <c:pt idx="1252">
                  <c:v>2.8769999999999998</c:v>
                </c:pt>
                <c:pt idx="1253">
                  <c:v>3.0220099999999999</c:v>
                </c:pt>
                <c:pt idx="1254">
                  <c:v>3.1652300000000002</c:v>
                </c:pt>
                <c:pt idx="1255">
                  <c:v>3.3029299999999999</c:v>
                </c:pt>
                <c:pt idx="1256">
                  <c:v>3.43228</c:v>
                </c:pt>
                <c:pt idx="1257">
                  <c:v>3.5510899999999999</c:v>
                </c:pt>
                <c:pt idx="1258">
                  <c:v>3.6577000000000002</c:v>
                </c:pt>
                <c:pt idx="1259">
                  <c:v>3.7507700000000002</c:v>
                </c:pt>
                <c:pt idx="1260">
                  <c:v>3.8292299999999999</c:v>
                </c:pt>
                <c:pt idx="1261">
                  <c:v>3.8921999999999999</c:v>
                </c:pt>
                <c:pt idx="1262">
                  <c:v>3.9390100000000001</c:v>
                </c:pt>
                <c:pt idx="1263">
                  <c:v>3.9692599999999998</c:v>
                </c:pt>
                <c:pt idx="1264">
                  <c:v>3.98278</c:v>
                </c:pt>
                <c:pt idx="1265">
                  <c:v>3.97959</c:v>
                </c:pt>
                <c:pt idx="1266">
                  <c:v>3.9598</c:v>
                </c:pt>
                <c:pt idx="1267">
                  <c:v>3.9235699999999998</c:v>
                </c:pt>
                <c:pt idx="1268">
                  <c:v>3.87113</c:v>
                </c:pt>
                <c:pt idx="1269">
                  <c:v>3.8028</c:v>
                </c:pt>
                <c:pt idx="1270">
                  <c:v>3.7190400000000001</c:v>
                </c:pt>
                <c:pt idx="1271">
                  <c:v>3.6204299999999998</c:v>
                </c:pt>
                <c:pt idx="1272">
                  <c:v>3.5077199999999999</c:v>
                </c:pt>
                <c:pt idx="1273">
                  <c:v>3.3817599999999999</c:v>
                </c:pt>
                <c:pt idx="1274">
                  <c:v>3.2435399999999999</c:v>
                </c:pt>
                <c:pt idx="1275">
                  <c:v>3.09422</c:v>
                </c:pt>
                <c:pt idx="1276">
                  <c:v>2.9352999999999998</c:v>
                </c:pt>
                <c:pt idx="1277">
                  <c:v>2.76858</c:v>
                </c:pt>
                <c:pt idx="1278">
                  <c:v>2.5958199999999998</c:v>
                </c:pt>
                <c:pt idx="1279">
                  <c:v>2.4185300000000001</c:v>
                </c:pt>
                <c:pt idx="1280">
                  <c:v>2.23793</c:v>
                </c:pt>
                <c:pt idx="1281">
                  <c:v>2.0680299999999998</c:v>
                </c:pt>
                <c:pt idx="1282">
                  <c:v>1.9192800000000001</c:v>
                </c:pt>
                <c:pt idx="1283">
                  <c:v>1.7868599999999999</c:v>
                </c:pt>
                <c:pt idx="1284">
                  <c:v>1.67849</c:v>
                </c:pt>
                <c:pt idx="1285">
                  <c:v>1.5994600000000001</c:v>
                </c:pt>
                <c:pt idx="1286">
                  <c:v>1.5420400000000001</c:v>
                </c:pt>
                <c:pt idx="1287">
                  <c:v>1.5003200000000001</c:v>
                </c:pt>
                <c:pt idx="1288">
                  <c:v>1.47001</c:v>
                </c:pt>
                <c:pt idx="1289">
                  <c:v>1.4479900000000001</c:v>
                </c:pt>
                <c:pt idx="1290">
                  <c:v>1.4319900000000001</c:v>
                </c:pt>
                <c:pt idx="1291">
                  <c:v>1.4203699999999999</c:v>
                </c:pt>
                <c:pt idx="1292">
                  <c:v>1.38687</c:v>
                </c:pt>
                <c:pt idx="1293">
                  <c:v>1.3374900000000001</c:v>
                </c:pt>
                <c:pt idx="1294">
                  <c:v>1.3016099999999999</c:v>
                </c:pt>
                <c:pt idx="1295">
                  <c:v>1.2755399999999999</c:v>
                </c:pt>
                <c:pt idx="1296">
                  <c:v>1.2565999999999999</c:v>
                </c:pt>
                <c:pt idx="1297">
                  <c:v>1.2428399999999999</c:v>
                </c:pt>
                <c:pt idx="1298">
                  <c:v>1.23285</c:v>
                </c:pt>
                <c:pt idx="1299">
                  <c:v>1.2255799999999999</c:v>
                </c:pt>
                <c:pt idx="1300">
                  <c:v>1.22031</c:v>
                </c:pt>
                <c:pt idx="1301">
                  <c:v>1.2164699999999999</c:v>
                </c:pt>
                <c:pt idx="1302">
                  <c:v>1.21814</c:v>
                </c:pt>
                <c:pt idx="1303">
                  <c:v>1.2345900000000001</c:v>
                </c:pt>
                <c:pt idx="1304">
                  <c:v>1.27074</c:v>
                </c:pt>
                <c:pt idx="1305">
                  <c:v>1.3268500000000001</c:v>
                </c:pt>
                <c:pt idx="1306">
                  <c:v>1.4049499999999999</c:v>
                </c:pt>
                <c:pt idx="1307">
                  <c:v>1.5073700000000001</c:v>
                </c:pt>
                <c:pt idx="1308">
                  <c:v>1.6332899999999999</c:v>
                </c:pt>
                <c:pt idx="1309">
                  <c:v>1.7792300000000001</c:v>
                </c:pt>
                <c:pt idx="1310">
                  <c:v>1.7968</c:v>
                </c:pt>
                <c:pt idx="1311">
                  <c:v>1.7230000000000001</c:v>
                </c:pt>
                <c:pt idx="1312">
                  <c:v>1.72983</c:v>
                </c:pt>
                <c:pt idx="1313">
                  <c:v>1.79684</c:v>
                </c:pt>
                <c:pt idx="1314">
                  <c:v>1.90784</c:v>
                </c:pt>
                <c:pt idx="1315">
                  <c:v>2.0500500000000001</c:v>
                </c:pt>
                <c:pt idx="1316">
                  <c:v>2.2135600000000002</c:v>
                </c:pt>
                <c:pt idx="1317">
                  <c:v>2.3906900000000002</c:v>
                </c:pt>
                <c:pt idx="1318">
                  <c:v>2.5753699999999999</c:v>
                </c:pt>
                <c:pt idx="1319">
                  <c:v>2.7627000000000002</c:v>
                </c:pt>
                <c:pt idx="1320">
                  <c:v>2.94875</c:v>
                </c:pt>
                <c:pt idx="1321">
                  <c:v>3.1304599999999998</c:v>
                </c:pt>
                <c:pt idx="1322">
                  <c:v>3.3054800000000002</c:v>
                </c:pt>
                <c:pt idx="1323">
                  <c:v>3.4719799999999998</c:v>
                </c:pt>
                <c:pt idx="1324">
                  <c:v>3.6284200000000002</c:v>
                </c:pt>
                <c:pt idx="1325">
                  <c:v>3.77345</c:v>
                </c:pt>
                <c:pt idx="1326">
                  <c:v>3.9057599999999999</c:v>
                </c:pt>
                <c:pt idx="1327">
                  <c:v>4.0241499999999997</c:v>
                </c:pt>
                <c:pt idx="1328">
                  <c:v>4.1274499999999996</c:v>
                </c:pt>
                <c:pt idx="1329">
                  <c:v>4.2145799999999998</c:v>
                </c:pt>
                <c:pt idx="1330">
                  <c:v>4.2846099999999998</c:v>
                </c:pt>
                <c:pt idx="1331">
                  <c:v>4.3367500000000003</c:v>
                </c:pt>
                <c:pt idx="1332">
                  <c:v>4.3703500000000002</c:v>
                </c:pt>
                <c:pt idx="1333">
                  <c:v>4.3849400000000003</c:v>
                </c:pt>
                <c:pt idx="1334">
                  <c:v>4.3803400000000003</c:v>
                </c:pt>
                <c:pt idx="1335">
                  <c:v>4.3567099999999996</c:v>
                </c:pt>
                <c:pt idx="1336">
                  <c:v>4.3144799999999996</c:v>
                </c:pt>
                <c:pt idx="1337">
                  <c:v>4.2543100000000003</c:v>
                </c:pt>
                <c:pt idx="1338">
                  <c:v>4.1768900000000002</c:v>
                </c:pt>
                <c:pt idx="1339">
                  <c:v>4.08291</c:v>
                </c:pt>
                <c:pt idx="1340">
                  <c:v>3.97316</c:v>
                </c:pt>
                <c:pt idx="1341">
                  <c:v>3.8484600000000002</c:v>
                </c:pt>
                <c:pt idx="1342">
                  <c:v>3.70966</c:v>
                </c:pt>
                <c:pt idx="1343">
                  <c:v>3.5575800000000002</c:v>
                </c:pt>
                <c:pt idx="1344">
                  <c:v>3.3930400000000001</c:v>
                </c:pt>
                <c:pt idx="1345">
                  <c:v>3.2170299999999998</c:v>
                </c:pt>
                <c:pt idx="1346">
                  <c:v>3.03078</c:v>
                </c:pt>
                <c:pt idx="1347">
                  <c:v>2.8357299999999999</c:v>
                </c:pt>
                <c:pt idx="1348">
                  <c:v>2.6333500000000001</c:v>
                </c:pt>
                <c:pt idx="1349">
                  <c:v>2.4251900000000002</c:v>
                </c:pt>
                <c:pt idx="1350">
                  <c:v>2.22811</c:v>
                </c:pt>
                <c:pt idx="1351">
                  <c:v>2.0547800000000001</c:v>
                </c:pt>
                <c:pt idx="1352">
                  <c:v>1.89941</c:v>
                </c:pt>
                <c:pt idx="1353">
                  <c:v>1.7579899999999999</c:v>
                </c:pt>
                <c:pt idx="1354">
                  <c:v>1.6276900000000001</c:v>
                </c:pt>
                <c:pt idx="1355">
                  <c:v>1.51597</c:v>
                </c:pt>
                <c:pt idx="1356">
                  <c:v>1.4312800000000001</c:v>
                </c:pt>
                <c:pt idx="1357">
                  <c:v>1.3697600000000001</c:v>
                </c:pt>
                <c:pt idx="1358">
                  <c:v>1.3250500000000001</c:v>
                </c:pt>
                <c:pt idx="1359">
                  <c:v>1.29257</c:v>
                </c:pt>
                <c:pt idx="1360">
                  <c:v>1.26898</c:v>
                </c:pt>
                <c:pt idx="1361">
                  <c:v>1.25183</c:v>
                </c:pt>
                <c:pt idx="1362">
                  <c:v>1.2393799999999999</c:v>
                </c:pt>
                <c:pt idx="1363">
                  <c:v>1.2303299999999999</c:v>
                </c:pt>
                <c:pt idx="1364">
                  <c:v>1.2237499999999999</c:v>
                </c:pt>
                <c:pt idx="1365">
                  <c:v>1.19791</c:v>
                </c:pt>
                <c:pt idx="1366">
                  <c:v>1.1580600000000001</c:v>
                </c:pt>
                <c:pt idx="1367">
                  <c:v>1.1291</c:v>
                </c:pt>
                <c:pt idx="1368">
                  <c:v>1.1080700000000001</c:v>
                </c:pt>
                <c:pt idx="1369">
                  <c:v>1.0927800000000001</c:v>
                </c:pt>
                <c:pt idx="1370">
                  <c:v>1.08168</c:v>
                </c:pt>
                <c:pt idx="1371">
                  <c:v>1.07361</c:v>
                </c:pt>
                <c:pt idx="1372">
                  <c:v>1.06775</c:v>
                </c:pt>
                <c:pt idx="1373">
                  <c:v>1.07938</c:v>
                </c:pt>
                <c:pt idx="1374">
                  <c:v>1.1243099999999999</c:v>
                </c:pt>
                <c:pt idx="1375">
                  <c:v>1.19998</c:v>
                </c:pt>
                <c:pt idx="1376">
                  <c:v>1.30114</c:v>
                </c:pt>
                <c:pt idx="1377">
                  <c:v>1.4237599999999999</c:v>
                </c:pt>
                <c:pt idx="1378">
                  <c:v>1.5657000000000001</c:v>
                </c:pt>
                <c:pt idx="1379">
                  <c:v>1.72546</c:v>
                </c:pt>
                <c:pt idx="1380">
                  <c:v>1.9010899999999999</c:v>
                </c:pt>
                <c:pt idx="1381">
                  <c:v>1.9697800000000001</c:v>
                </c:pt>
                <c:pt idx="1382">
                  <c:v>1.9618100000000001</c:v>
                </c:pt>
                <c:pt idx="1383">
                  <c:v>2.0187300000000001</c:v>
                </c:pt>
                <c:pt idx="1384">
                  <c:v>2.12208</c:v>
                </c:pt>
                <c:pt idx="1385">
                  <c:v>2.2573400000000001</c:v>
                </c:pt>
                <c:pt idx="1386">
                  <c:v>2.41317</c:v>
                </c:pt>
                <c:pt idx="1387">
                  <c:v>2.5807799999999999</c:v>
                </c:pt>
                <c:pt idx="1388">
                  <c:v>2.7534700000000001</c:v>
                </c:pt>
                <c:pt idx="1389">
                  <c:v>2.92605</c:v>
                </c:pt>
                <c:pt idx="1390">
                  <c:v>3.0944500000000001</c:v>
                </c:pt>
                <c:pt idx="1391">
                  <c:v>3.2554799999999999</c:v>
                </c:pt>
                <c:pt idx="1392">
                  <c:v>3.40665</c:v>
                </c:pt>
                <c:pt idx="1393">
                  <c:v>3.5459499999999999</c:v>
                </c:pt>
                <c:pt idx="1394">
                  <c:v>3.67178</c:v>
                </c:pt>
                <c:pt idx="1395">
                  <c:v>3.7827799999999998</c:v>
                </c:pt>
                <c:pt idx="1396">
                  <c:v>3.8778899999999998</c:v>
                </c:pt>
                <c:pt idx="1397">
                  <c:v>3.9562499999999998</c:v>
                </c:pt>
                <c:pt idx="1398">
                  <c:v>4.0171799999999998</c:v>
                </c:pt>
                <c:pt idx="1399">
                  <c:v>4.0601900000000004</c:v>
                </c:pt>
                <c:pt idx="1400">
                  <c:v>4.0850400000000002</c:v>
                </c:pt>
                <c:pt idx="1401">
                  <c:v>4.0917300000000001</c:v>
                </c:pt>
                <c:pt idx="1402">
                  <c:v>4.0804600000000004</c:v>
                </c:pt>
                <c:pt idx="1403">
                  <c:v>4.0514599999999996</c:v>
                </c:pt>
                <c:pt idx="1404">
                  <c:v>4.0049999999999999</c:v>
                </c:pt>
                <c:pt idx="1405">
                  <c:v>3.9413299999999998</c:v>
                </c:pt>
                <c:pt idx="1406">
                  <c:v>3.8608099999999999</c:v>
                </c:pt>
                <c:pt idx="1407">
                  <c:v>3.76397</c:v>
                </c:pt>
                <c:pt idx="1408">
                  <c:v>3.6515200000000001</c:v>
                </c:pt>
                <c:pt idx="1409">
                  <c:v>3.5243000000000002</c:v>
                </c:pt>
                <c:pt idx="1410">
                  <c:v>3.3831899999999999</c:v>
                </c:pt>
                <c:pt idx="1411">
                  <c:v>3.2292299999999998</c:v>
                </c:pt>
                <c:pt idx="1412">
                  <c:v>3.0637699999999999</c:v>
                </c:pt>
                <c:pt idx="1413">
                  <c:v>2.8884500000000002</c:v>
                </c:pt>
                <c:pt idx="1414">
                  <c:v>2.7049500000000002</c:v>
                </c:pt>
                <c:pt idx="1415">
                  <c:v>2.5148700000000002</c:v>
                </c:pt>
                <c:pt idx="1416">
                  <c:v>2.31996</c:v>
                </c:pt>
                <c:pt idx="1417">
                  <c:v>2.1361300000000001</c:v>
                </c:pt>
                <c:pt idx="1418">
                  <c:v>1.97532</c:v>
                </c:pt>
                <c:pt idx="1419">
                  <c:v>1.83247</c:v>
                </c:pt>
                <c:pt idx="1420">
                  <c:v>1.7041200000000001</c:v>
                </c:pt>
                <c:pt idx="1421">
                  <c:v>1.58769</c:v>
                </c:pt>
                <c:pt idx="1422">
                  <c:v>1.4812700000000001</c:v>
                </c:pt>
                <c:pt idx="1423">
                  <c:v>1.3836200000000001</c:v>
                </c:pt>
                <c:pt idx="1424">
                  <c:v>1.2979400000000001</c:v>
                </c:pt>
                <c:pt idx="1425">
                  <c:v>1.2307300000000001</c:v>
                </c:pt>
                <c:pt idx="1426">
                  <c:v>1.18191</c:v>
                </c:pt>
                <c:pt idx="1427">
                  <c:v>1.1464300000000001</c:v>
                </c:pt>
                <c:pt idx="1428">
                  <c:v>1.12066</c:v>
                </c:pt>
                <c:pt idx="1429">
                  <c:v>1.1019300000000001</c:v>
                </c:pt>
                <c:pt idx="1430">
                  <c:v>1.08833</c:v>
                </c:pt>
                <c:pt idx="1431">
                  <c:v>1.06707</c:v>
                </c:pt>
                <c:pt idx="1432">
                  <c:v>1.04026</c:v>
                </c:pt>
                <c:pt idx="1433">
                  <c:v>1.02077</c:v>
                </c:pt>
                <c:pt idx="1434">
                  <c:v>1.0066200000000001</c:v>
                </c:pt>
                <c:pt idx="1435">
                  <c:v>0.996336</c:v>
                </c:pt>
                <c:pt idx="1436">
                  <c:v>0.98886399999999997</c:v>
                </c:pt>
                <c:pt idx="1437">
                  <c:v>0.98343599999999998</c:v>
                </c:pt>
                <c:pt idx="1438">
                  <c:v>0.97949200000000003</c:v>
                </c:pt>
                <c:pt idx="1439">
                  <c:v>0.97680900000000004</c:v>
                </c:pt>
                <c:pt idx="1440">
                  <c:v>0.98237799999999997</c:v>
                </c:pt>
                <c:pt idx="1441">
                  <c:v>1.00386</c:v>
                </c:pt>
                <c:pt idx="1442">
                  <c:v>1.0433699999999999</c:v>
                </c:pt>
                <c:pt idx="1443">
                  <c:v>1.10436</c:v>
                </c:pt>
                <c:pt idx="1444">
                  <c:v>1.19007</c:v>
                </c:pt>
                <c:pt idx="1445">
                  <c:v>1.30097</c:v>
                </c:pt>
                <c:pt idx="1446">
                  <c:v>1.3183100000000001</c:v>
                </c:pt>
                <c:pt idx="1447">
                  <c:v>1.2706999999999999</c:v>
                </c:pt>
                <c:pt idx="1448">
                  <c:v>1.2956700000000001</c:v>
                </c:pt>
                <c:pt idx="1449">
                  <c:v>1.37737</c:v>
                </c:pt>
                <c:pt idx="1450">
                  <c:v>1.50339</c:v>
                </c:pt>
                <c:pt idx="1451">
                  <c:v>1.6631100000000001</c:v>
                </c:pt>
                <c:pt idx="1452">
                  <c:v>1.84731</c:v>
                </c:pt>
                <c:pt idx="1453">
                  <c:v>2.0481199999999999</c:v>
                </c:pt>
                <c:pt idx="1454">
                  <c:v>2.25902</c:v>
                </c:pt>
                <c:pt idx="1455">
                  <c:v>2.47458</c:v>
                </c:pt>
                <c:pt idx="1456">
                  <c:v>2.6903999999999999</c:v>
                </c:pt>
                <c:pt idx="1457">
                  <c:v>2.9029199999999999</c:v>
                </c:pt>
                <c:pt idx="1458">
                  <c:v>3.10928</c:v>
                </c:pt>
                <c:pt idx="1459">
                  <c:v>3.30728</c:v>
                </c:pt>
                <c:pt idx="1460">
                  <c:v>3.4952000000000001</c:v>
                </c:pt>
                <c:pt idx="1461">
                  <c:v>3.6716700000000002</c:v>
                </c:pt>
                <c:pt idx="1462">
                  <c:v>3.8354900000000001</c:v>
                </c:pt>
                <c:pt idx="1463">
                  <c:v>3.9854699999999998</c:v>
                </c:pt>
                <c:pt idx="1464">
                  <c:v>4.1204799999999997</c:v>
                </c:pt>
                <c:pt idx="1465">
                  <c:v>4.2394400000000001</c:v>
                </c:pt>
                <c:pt idx="1466">
                  <c:v>4.3414099999999998</c:v>
                </c:pt>
                <c:pt idx="1467">
                  <c:v>4.4255800000000001</c:v>
                </c:pt>
                <c:pt idx="1468">
                  <c:v>4.4912400000000003</c:v>
                </c:pt>
                <c:pt idx="1469">
                  <c:v>4.5377900000000002</c:v>
                </c:pt>
                <c:pt idx="1470">
                  <c:v>4.5647900000000003</c:v>
                </c:pt>
                <c:pt idx="1471">
                  <c:v>4.5720299999999998</c:v>
                </c:pt>
                <c:pt idx="1472">
                  <c:v>4.5596300000000003</c:v>
                </c:pt>
                <c:pt idx="1473">
                  <c:v>4.5279999999999996</c:v>
                </c:pt>
                <c:pt idx="1474">
                  <c:v>4.4777300000000002</c:v>
                </c:pt>
                <c:pt idx="1475">
                  <c:v>4.4094300000000004</c:v>
                </c:pt>
                <c:pt idx="1476">
                  <c:v>4.3236999999999997</c:v>
                </c:pt>
                <c:pt idx="1477">
                  <c:v>4.2210799999999997</c:v>
                </c:pt>
                <c:pt idx="1478">
                  <c:v>4.10215</c:v>
                </c:pt>
                <c:pt idx="1479">
                  <c:v>3.9676300000000002</c:v>
                </c:pt>
                <c:pt idx="1480">
                  <c:v>3.8184</c:v>
                </c:pt>
                <c:pt idx="1481">
                  <c:v>3.6554899999999999</c:v>
                </c:pt>
                <c:pt idx="1482">
                  <c:v>3.48</c:v>
                </c:pt>
                <c:pt idx="1483">
                  <c:v>3.2931499999999998</c:v>
                </c:pt>
                <c:pt idx="1484">
                  <c:v>3.0962700000000001</c:v>
                </c:pt>
                <c:pt idx="1485">
                  <c:v>2.89086</c:v>
                </c:pt>
                <c:pt idx="1486">
                  <c:v>2.6785899999999998</c:v>
                </c:pt>
                <c:pt idx="1487">
                  <c:v>2.4771299999999998</c:v>
                </c:pt>
                <c:pt idx="1488">
                  <c:v>2.2999800000000001</c:v>
                </c:pt>
                <c:pt idx="1489">
                  <c:v>2.1417099999999998</c:v>
                </c:pt>
                <c:pt idx="1490">
                  <c:v>1.9987200000000001</c:v>
                </c:pt>
                <c:pt idx="1491">
                  <c:v>1.86849</c:v>
                </c:pt>
                <c:pt idx="1492">
                  <c:v>1.7491300000000001</c:v>
                </c:pt>
                <c:pt idx="1493">
                  <c:v>1.6391800000000001</c:v>
                </c:pt>
                <c:pt idx="1494">
                  <c:v>1.5374699999999999</c:v>
                </c:pt>
                <c:pt idx="1495">
                  <c:v>1.4436800000000001</c:v>
                </c:pt>
                <c:pt idx="1496">
                  <c:v>1.35989</c:v>
                </c:pt>
                <c:pt idx="1497">
                  <c:v>1.2902100000000001</c:v>
                </c:pt>
                <c:pt idx="1498">
                  <c:v>1.2361599999999999</c:v>
                </c:pt>
                <c:pt idx="1499">
                  <c:v>1.1953400000000001</c:v>
                </c:pt>
                <c:pt idx="1500">
                  <c:v>1.16455</c:v>
                </c:pt>
                <c:pt idx="1501">
                  <c:v>1.1472800000000001</c:v>
                </c:pt>
                <c:pt idx="1502">
                  <c:v>1.1403099999999999</c:v>
                </c:pt>
                <c:pt idx="1503">
                  <c:v>1.1352500000000001</c:v>
                </c:pt>
                <c:pt idx="1504">
                  <c:v>1.13157</c:v>
                </c:pt>
                <c:pt idx="1505">
                  <c:v>1.1289</c:v>
                </c:pt>
                <c:pt idx="1506">
                  <c:v>1.1269499999999999</c:v>
                </c:pt>
                <c:pt idx="1507">
                  <c:v>1.1287499999999999</c:v>
                </c:pt>
                <c:pt idx="1508">
                  <c:v>1.14202</c:v>
                </c:pt>
                <c:pt idx="1509">
                  <c:v>1.17411</c:v>
                </c:pt>
                <c:pt idx="1510">
                  <c:v>1.22892</c:v>
                </c:pt>
                <c:pt idx="1511">
                  <c:v>1.30677</c:v>
                </c:pt>
                <c:pt idx="1512">
                  <c:v>1.4056200000000001</c:v>
                </c:pt>
                <c:pt idx="1513">
                  <c:v>1.5234700000000001</c:v>
                </c:pt>
                <c:pt idx="1514">
                  <c:v>1.6589700000000001</c:v>
                </c:pt>
                <c:pt idx="1515">
                  <c:v>1.8109200000000001</c:v>
                </c:pt>
                <c:pt idx="1516">
                  <c:v>1.97776</c:v>
                </c:pt>
                <c:pt idx="1517">
                  <c:v>2.0129600000000001</c:v>
                </c:pt>
                <c:pt idx="1518">
                  <c:v>1.9537800000000001</c:v>
                </c:pt>
                <c:pt idx="1519">
                  <c:v>1.9709099999999999</c:v>
                </c:pt>
                <c:pt idx="1520">
                  <c:v>2.0427200000000001</c:v>
                </c:pt>
                <c:pt idx="1521">
                  <c:v>2.15245</c:v>
                </c:pt>
                <c:pt idx="1522">
                  <c:v>2.2871600000000001</c:v>
                </c:pt>
                <c:pt idx="1523">
                  <c:v>2.4369399999999999</c:v>
                </c:pt>
                <c:pt idx="1524">
                  <c:v>2.5943499999999999</c:v>
                </c:pt>
                <c:pt idx="1525">
                  <c:v>2.7538100000000001</c:v>
                </c:pt>
                <c:pt idx="1526">
                  <c:v>2.91107</c:v>
                </c:pt>
                <c:pt idx="1527">
                  <c:v>3.0628600000000001</c:v>
                </c:pt>
                <c:pt idx="1528">
                  <c:v>3.20668</c:v>
                </c:pt>
                <c:pt idx="1529">
                  <c:v>3.3406199999999999</c:v>
                </c:pt>
                <c:pt idx="1530">
                  <c:v>3.46313</c:v>
                </c:pt>
                <c:pt idx="1531">
                  <c:v>3.57294</c:v>
                </c:pt>
                <c:pt idx="1532">
                  <c:v>3.6689600000000002</c:v>
                </c:pt>
                <c:pt idx="1533">
                  <c:v>3.7502499999999999</c:v>
                </c:pt>
                <c:pt idx="1534">
                  <c:v>3.8160099999999999</c:v>
                </c:pt>
                <c:pt idx="1535">
                  <c:v>3.8655900000000001</c:v>
                </c:pt>
                <c:pt idx="1536">
                  <c:v>3.8984999999999999</c:v>
                </c:pt>
                <c:pt idx="1537">
                  <c:v>3.9144800000000002</c:v>
                </c:pt>
                <c:pt idx="1538">
                  <c:v>3.91343</c:v>
                </c:pt>
                <c:pt idx="1539">
                  <c:v>3.8953799999999998</c:v>
                </c:pt>
                <c:pt idx="1540">
                  <c:v>3.8604799999999999</c:v>
                </c:pt>
                <c:pt idx="1541">
                  <c:v>3.8089200000000001</c:v>
                </c:pt>
                <c:pt idx="1542">
                  <c:v>3.7410700000000001</c:v>
                </c:pt>
                <c:pt idx="1543">
                  <c:v>3.6574</c:v>
                </c:pt>
                <c:pt idx="1544">
                  <c:v>3.5586099999999998</c:v>
                </c:pt>
                <c:pt idx="1545">
                  <c:v>3.4455300000000002</c:v>
                </c:pt>
                <c:pt idx="1546">
                  <c:v>3.3192200000000001</c:v>
                </c:pt>
                <c:pt idx="1547">
                  <c:v>3.18092</c:v>
                </c:pt>
                <c:pt idx="1548">
                  <c:v>3.0320900000000002</c:v>
                </c:pt>
                <c:pt idx="1549">
                  <c:v>2.8744100000000001</c:v>
                </c:pt>
                <c:pt idx="1550">
                  <c:v>2.7097600000000002</c:v>
                </c:pt>
                <c:pt idx="1551">
                  <c:v>2.55253</c:v>
                </c:pt>
                <c:pt idx="1552">
                  <c:v>2.4133900000000001</c:v>
                </c:pt>
                <c:pt idx="1553">
                  <c:v>2.2877900000000002</c:v>
                </c:pt>
                <c:pt idx="1554">
                  <c:v>2.1726800000000002</c:v>
                </c:pt>
                <c:pt idx="1555">
                  <c:v>2.0661100000000001</c:v>
                </c:pt>
                <c:pt idx="1556">
                  <c:v>1.9669399999999999</c:v>
                </c:pt>
                <c:pt idx="1557">
                  <c:v>1.8747</c:v>
                </c:pt>
                <c:pt idx="1558">
                  <c:v>1.7894600000000001</c:v>
                </c:pt>
                <c:pt idx="1559">
                  <c:v>1.7116100000000001</c:v>
                </c:pt>
                <c:pt idx="1560">
                  <c:v>1.6415999999999999</c:v>
                </c:pt>
                <c:pt idx="1561">
                  <c:v>1.57959</c:v>
                </c:pt>
                <c:pt idx="1562">
                  <c:v>1.5258700000000001</c:v>
                </c:pt>
                <c:pt idx="1563">
                  <c:v>1.4821299999999999</c:v>
                </c:pt>
                <c:pt idx="1564">
                  <c:v>1.45014</c:v>
                </c:pt>
                <c:pt idx="1565">
                  <c:v>1.4289499999999999</c:v>
                </c:pt>
                <c:pt idx="1566">
                  <c:v>1.4188000000000001</c:v>
                </c:pt>
                <c:pt idx="1567">
                  <c:v>1.41554</c:v>
                </c:pt>
                <c:pt idx="1568">
                  <c:v>1.41316</c:v>
                </c:pt>
                <c:pt idx="1569">
                  <c:v>1.4134899999999999</c:v>
                </c:pt>
                <c:pt idx="1570">
                  <c:v>1.41862</c:v>
                </c:pt>
                <c:pt idx="1571">
                  <c:v>1.42903</c:v>
                </c:pt>
                <c:pt idx="1572">
                  <c:v>1.44526</c:v>
                </c:pt>
                <c:pt idx="1573">
                  <c:v>1.46767</c:v>
                </c:pt>
                <c:pt idx="1574">
                  <c:v>1.4966299999999999</c:v>
                </c:pt>
                <c:pt idx="1575">
                  <c:v>1.5333600000000001</c:v>
                </c:pt>
                <c:pt idx="1576">
                  <c:v>1.5806100000000001</c:v>
                </c:pt>
                <c:pt idx="1577">
                  <c:v>1.6419600000000001</c:v>
                </c:pt>
                <c:pt idx="1578">
                  <c:v>1.7209700000000001</c:v>
                </c:pt>
                <c:pt idx="1579">
                  <c:v>1.8208299999999999</c:v>
                </c:pt>
                <c:pt idx="1580">
                  <c:v>1.9427700000000001</c:v>
                </c:pt>
                <c:pt idx="1581">
                  <c:v>1.92685</c:v>
                </c:pt>
                <c:pt idx="1582">
                  <c:v>1.7846599999999999</c:v>
                </c:pt>
                <c:pt idx="1583">
                  <c:v>1.68594</c:v>
                </c:pt>
                <c:pt idx="1584">
                  <c:v>1.6484700000000001</c:v>
                </c:pt>
                <c:pt idx="1585">
                  <c:v>1.68163</c:v>
                </c:pt>
                <c:pt idx="1586">
                  <c:v>1.76772</c:v>
                </c:pt>
                <c:pt idx="1587">
                  <c:v>1.8927</c:v>
                </c:pt>
                <c:pt idx="1588">
                  <c:v>2.0453600000000001</c:v>
                </c:pt>
                <c:pt idx="1589">
                  <c:v>2.21679</c:v>
                </c:pt>
                <c:pt idx="1590">
                  <c:v>2.3998900000000001</c:v>
                </c:pt>
                <c:pt idx="1591">
                  <c:v>2.5889899999999999</c:v>
                </c:pt>
                <c:pt idx="1592">
                  <c:v>2.7794300000000001</c:v>
                </c:pt>
                <c:pt idx="1593">
                  <c:v>2.9674200000000002</c:v>
                </c:pt>
                <c:pt idx="1594">
                  <c:v>3.1497799999999998</c:v>
                </c:pt>
                <c:pt idx="1595">
                  <c:v>3.3238500000000002</c:v>
                </c:pt>
                <c:pt idx="1596">
                  <c:v>3.4874900000000002</c:v>
                </c:pt>
                <c:pt idx="1597">
                  <c:v>3.63897</c:v>
                </c:pt>
                <c:pt idx="1598">
                  <c:v>3.7769200000000001</c:v>
                </c:pt>
                <c:pt idx="1599">
                  <c:v>3.9001700000000001</c:v>
                </c:pt>
                <c:pt idx="1600">
                  <c:v>4.0077800000000003</c:v>
                </c:pt>
                <c:pt idx="1601">
                  <c:v>4.0989800000000001</c:v>
                </c:pt>
                <c:pt idx="1602">
                  <c:v>4.1731699999999998</c:v>
                </c:pt>
                <c:pt idx="1603">
                  <c:v>4.2298999999999998</c:v>
                </c:pt>
                <c:pt idx="1604">
                  <c:v>4.2688800000000002</c:v>
                </c:pt>
                <c:pt idx="1605">
                  <c:v>4.2900299999999998</c:v>
                </c:pt>
                <c:pt idx="1606">
                  <c:v>4.2935600000000003</c:v>
                </c:pt>
                <c:pt idx="1607">
                  <c:v>4.2798699999999998</c:v>
                </c:pt>
                <c:pt idx="1608">
                  <c:v>4.2493800000000004</c:v>
                </c:pt>
                <c:pt idx="1609">
                  <c:v>4.20242</c:v>
                </c:pt>
                <c:pt idx="1610">
                  <c:v>4.1392800000000003</c:v>
                </c:pt>
                <c:pt idx="1611">
                  <c:v>4.0602200000000002</c:v>
                </c:pt>
                <c:pt idx="1612">
                  <c:v>3.9655800000000001</c:v>
                </c:pt>
                <c:pt idx="1613">
                  <c:v>3.8559000000000001</c:v>
                </c:pt>
                <c:pt idx="1614">
                  <c:v>3.7319900000000001</c:v>
                </c:pt>
                <c:pt idx="1615">
                  <c:v>3.5949499999999999</c:v>
                </c:pt>
                <c:pt idx="1616">
                  <c:v>3.4460500000000001</c:v>
                </c:pt>
                <c:pt idx="1617">
                  <c:v>3.2865700000000002</c:v>
                </c:pt>
                <c:pt idx="1618">
                  <c:v>3.1178900000000001</c:v>
                </c:pt>
                <c:pt idx="1619">
                  <c:v>2.94157</c:v>
                </c:pt>
                <c:pt idx="1620">
                  <c:v>2.7594799999999999</c:v>
                </c:pt>
                <c:pt idx="1621">
                  <c:v>2.5868799999999998</c:v>
                </c:pt>
                <c:pt idx="1622">
                  <c:v>2.4348999999999998</c:v>
                </c:pt>
                <c:pt idx="1623">
                  <c:v>2.29806</c:v>
                </c:pt>
                <c:pt idx="1624">
                  <c:v>2.1724000000000001</c:v>
                </c:pt>
                <c:pt idx="1625">
                  <c:v>2.0552299999999999</c:v>
                </c:pt>
                <c:pt idx="1626">
                  <c:v>1.9449700000000001</c:v>
                </c:pt>
                <c:pt idx="1627">
                  <c:v>1.84094</c:v>
                </c:pt>
                <c:pt idx="1628">
                  <c:v>1.7430699999999999</c:v>
                </c:pt>
                <c:pt idx="1629">
                  <c:v>1.65621</c:v>
                </c:pt>
                <c:pt idx="1630">
                  <c:v>1.58802</c:v>
                </c:pt>
                <c:pt idx="1631">
                  <c:v>1.5384800000000001</c:v>
                </c:pt>
                <c:pt idx="1632">
                  <c:v>1.5024900000000001</c:v>
                </c:pt>
                <c:pt idx="1633">
                  <c:v>1.47634</c:v>
                </c:pt>
                <c:pt idx="1634">
                  <c:v>1.4573400000000001</c:v>
                </c:pt>
                <c:pt idx="1635">
                  <c:v>1.44353</c:v>
                </c:pt>
                <c:pt idx="1636">
                  <c:v>1.4335</c:v>
                </c:pt>
                <c:pt idx="1637">
                  <c:v>1.42622</c:v>
                </c:pt>
                <c:pt idx="1638">
                  <c:v>1.42092</c:v>
                </c:pt>
                <c:pt idx="1639">
                  <c:v>1.4170799999999999</c:v>
                </c:pt>
                <c:pt idx="1640">
                  <c:v>1.40116</c:v>
                </c:pt>
                <c:pt idx="1641">
                  <c:v>1.37646</c:v>
                </c:pt>
                <c:pt idx="1642">
                  <c:v>1.3585199999999999</c:v>
                </c:pt>
                <c:pt idx="1643">
                  <c:v>1.34548</c:v>
                </c:pt>
                <c:pt idx="1644">
                  <c:v>1.3360099999999999</c:v>
                </c:pt>
                <c:pt idx="1645">
                  <c:v>1.3291299999999999</c:v>
                </c:pt>
                <c:pt idx="1646">
                  <c:v>1.32413</c:v>
                </c:pt>
                <c:pt idx="1647">
                  <c:v>1.3257000000000001</c:v>
                </c:pt>
                <c:pt idx="1648">
                  <c:v>1.34589</c:v>
                </c:pt>
                <c:pt idx="1649">
                  <c:v>1.39314</c:v>
                </c:pt>
                <c:pt idx="1650">
                  <c:v>1.46773</c:v>
                </c:pt>
                <c:pt idx="1651">
                  <c:v>1.5666800000000001</c:v>
                </c:pt>
                <c:pt idx="1652">
                  <c:v>1.6869400000000001</c:v>
                </c:pt>
                <c:pt idx="1653">
                  <c:v>1.8268599999999999</c:v>
                </c:pt>
                <c:pt idx="1654">
                  <c:v>1.9851399999999999</c:v>
                </c:pt>
                <c:pt idx="1655">
                  <c:v>1.99414</c:v>
                </c:pt>
                <c:pt idx="1656">
                  <c:v>1.89577</c:v>
                </c:pt>
                <c:pt idx="1657">
                  <c:v>1.88449</c:v>
                </c:pt>
                <c:pt idx="1658">
                  <c:v>1.9352</c:v>
                </c:pt>
                <c:pt idx="1659">
                  <c:v>2.0288599999999999</c:v>
                </c:pt>
                <c:pt idx="1660">
                  <c:v>2.1509299999999998</c:v>
                </c:pt>
                <c:pt idx="1661">
                  <c:v>2.29027</c:v>
                </c:pt>
                <c:pt idx="1662">
                  <c:v>2.43832</c:v>
                </c:pt>
                <c:pt idx="1663">
                  <c:v>2.5886300000000002</c:v>
                </c:pt>
                <c:pt idx="1664">
                  <c:v>2.73645</c:v>
                </c:pt>
                <c:pt idx="1665">
                  <c:v>2.87825</c:v>
                </c:pt>
                <c:pt idx="1666">
                  <c:v>3.0114100000000001</c:v>
                </c:pt>
                <c:pt idx="1667">
                  <c:v>3.13395</c:v>
                </c:pt>
                <c:pt idx="1668">
                  <c:v>3.2442899999999999</c:v>
                </c:pt>
                <c:pt idx="1669">
                  <c:v>3.3412000000000002</c:v>
                </c:pt>
                <c:pt idx="1670">
                  <c:v>3.42367</c:v>
                </c:pt>
                <c:pt idx="1671">
                  <c:v>3.4908700000000001</c:v>
                </c:pt>
                <c:pt idx="1672">
                  <c:v>3.5421200000000002</c:v>
                </c:pt>
                <c:pt idx="1673">
                  <c:v>3.57694</c:v>
                </c:pt>
                <c:pt idx="1674">
                  <c:v>3.5950199999999999</c:v>
                </c:pt>
                <c:pt idx="1675">
                  <c:v>3.5962000000000001</c:v>
                </c:pt>
                <c:pt idx="1676">
                  <c:v>3.58047</c:v>
                </c:pt>
                <c:pt idx="1677">
                  <c:v>3.54799</c:v>
                </c:pt>
                <c:pt idx="1678">
                  <c:v>3.49912</c:v>
                </c:pt>
                <c:pt idx="1679">
                  <c:v>3.4344299999999999</c:v>
                </c:pt>
                <c:pt idx="1680">
                  <c:v>3.3546100000000001</c:v>
                </c:pt>
                <c:pt idx="1681">
                  <c:v>3.26051</c:v>
                </c:pt>
                <c:pt idx="1682">
                  <c:v>3.1531099999999999</c:v>
                </c:pt>
                <c:pt idx="1683">
                  <c:v>3.0335200000000002</c:v>
                </c:pt>
                <c:pt idx="1684">
                  <c:v>2.90293</c:v>
                </c:pt>
                <c:pt idx="1685">
                  <c:v>2.7626200000000001</c:v>
                </c:pt>
                <c:pt idx="1686">
                  <c:v>2.6139700000000001</c:v>
                </c:pt>
                <c:pt idx="1687">
                  <c:v>2.4584800000000002</c:v>
                </c:pt>
                <c:pt idx="1688">
                  <c:v>2.29765</c:v>
                </c:pt>
                <c:pt idx="1689">
                  <c:v>2.1328200000000002</c:v>
                </c:pt>
                <c:pt idx="1690">
                  <c:v>1.9771099999999999</c:v>
                </c:pt>
                <c:pt idx="1691">
                  <c:v>1.8401400000000001</c:v>
                </c:pt>
                <c:pt idx="1692">
                  <c:v>1.71706</c:v>
                </c:pt>
                <c:pt idx="1693">
                  <c:v>1.6109500000000001</c:v>
                </c:pt>
                <c:pt idx="1694">
                  <c:v>1.5288900000000001</c:v>
                </c:pt>
                <c:pt idx="1695">
                  <c:v>1.4692700000000001</c:v>
                </c:pt>
                <c:pt idx="1696">
                  <c:v>1.4259500000000001</c:v>
                </c:pt>
                <c:pt idx="1697">
                  <c:v>1.3944700000000001</c:v>
                </c:pt>
                <c:pt idx="1698">
                  <c:v>1.37161</c:v>
                </c:pt>
                <c:pt idx="1699">
                  <c:v>1.3549899999999999</c:v>
                </c:pt>
                <c:pt idx="1700">
                  <c:v>1.3429199999999999</c:v>
                </c:pt>
                <c:pt idx="1701">
                  <c:v>1.3341499999999999</c:v>
                </c:pt>
                <c:pt idx="1702">
                  <c:v>1.32778</c:v>
                </c:pt>
                <c:pt idx="1703">
                  <c:v>1.32315</c:v>
                </c:pt>
                <c:pt idx="1704">
                  <c:v>1.28599</c:v>
                </c:pt>
                <c:pt idx="1705">
                  <c:v>1.2251799999999999</c:v>
                </c:pt>
                <c:pt idx="1706">
                  <c:v>1.181</c:v>
                </c:pt>
                <c:pt idx="1707">
                  <c:v>1.1489100000000001</c:v>
                </c:pt>
                <c:pt idx="1708">
                  <c:v>1.1255900000000001</c:v>
                </c:pt>
                <c:pt idx="1709">
                  <c:v>1.1086499999999999</c:v>
                </c:pt>
                <c:pt idx="1710">
                  <c:v>1.0963400000000001</c:v>
                </c:pt>
                <c:pt idx="1711">
                  <c:v>1.0873900000000001</c:v>
                </c:pt>
                <c:pt idx="1712">
                  <c:v>1.0809</c:v>
                </c:pt>
                <c:pt idx="1713">
                  <c:v>1.0761700000000001</c:v>
                </c:pt>
                <c:pt idx="1714">
                  <c:v>1.0837600000000001</c:v>
                </c:pt>
                <c:pt idx="1715">
                  <c:v>1.1187199999999999</c:v>
                </c:pt>
                <c:pt idx="1716">
                  <c:v>1.18547</c:v>
                </c:pt>
                <c:pt idx="1717">
                  <c:v>1.2823800000000001</c:v>
                </c:pt>
                <c:pt idx="1718">
                  <c:v>1.4050499999999999</c:v>
                </c:pt>
                <c:pt idx="1719">
                  <c:v>1.54884</c:v>
                </c:pt>
                <c:pt idx="1720">
                  <c:v>1.60057</c:v>
                </c:pt>
                <c:pt idx="1721">
                  <c:v>1.5880300000000001</c:v>
                </c:pt>
                <c:pt idx="1722">
                  <c:v>1.6407400000000001</c:v>
                </c:pt>
                <c:pt idx="1723">
                  <c:v>1.7418800000000001</c:v>
                </c:pt>
                <c:pt idx="1724">
                  <c:v>1.87815</c:v>
                </c:pt>
                <c:pt idx="1725">
                  <c:v>2.0389499999999998</c:v>
                </c:pt>
                <c:pt idx="1726">
                  <c:v>2.21576</c:v>
                </c:pt>
                <c:pt idx="1727">
                  <c:v>2.4015300000000002</c:v>
                </c:pt>
                <c:pt idx="1728">
                  <c:v>2.5904600000000002</c:v>
                </c:pt>
                <c:pt idx="1729">
                  <c:v>2.7779099999999999</c:v>
                </c:pt>
                <c:pt idx="1730">
                  <c:v>2.9602400000000002</c:v>
                </c:pt>
                <c:pt idx="1731">
                  <c:v>3.1346699999999998</c:v>
                </c:pt>
                <c:pt idx="1732">
                  <c:v>3.2990400000000002</c:v>
                </c:pt>
                <c:pt idx="1733">
                  <c:v>3.4516399999999998</c:v>
                </c:pt>
                <c:pt idx="1734">
                  <c:v>3.5910700000000002</c:v>
                </c:pt>
                <c:pt idx="1735">
                  <c:v>3.7162099999999998</c:v>
                </c:pt>
                <c:pt idx="1736">
                  <c:v>3.82606</c:v>
                </c:pt>
                <c:pt idx="1737">
                  <c:v>3.9197299999999999</c:v>
                </c:pt>
                <c:pt idx="1738">
                  <c:v>3.9963799999999998</c:v>
                </c:pt>
                <c:pt idx="1739">
                  <c:v>4.0552999999999999</c:v>
                </c:pt>
                <c:pt idx="1740">
                  <c:v>4.0959300000000001</c:v>
                </c:pt>
                <c:pt idx="1741">
                  <c:v>4.1178800000000004</c:v>
                </c:pt>
                <c:pt idx="1742">
                  <c:v>4.1209499999999997</c:v>
                </c:pt>
                <c:pt idx="1743">
                  <c:v>4.1051500000000001</c:v>
                </c:pt>
                <c:pt idx="1744">
                  <c:v>4.0707599999999999</c:v>
                </c:pt>
                <c:pt idx="1745">
                  <c:v>4.0183299999999997</c:v>
                </c:pt>
                <c:pt idx="1746">
                  <c:v>3.94855</c:v>
                </c:pt>
                <c:pt idx="1747">
                  <c:v>3.8620999999999999</c:v>
                </c:pt>
                <c:pt idx="1748">
                  <c:v>3.7596599999999998</c:v>
                </c:pt>
                <c:pt idx="1749">
                  <c:v>3.6419299999999999</c:v>
                </c:pt>
                <c:pt idx="1750">
                  <c:v>3.5095999999999998</c:v>
                </c:pt>
                <c:pt idx="1751">
                  <c:v>3.36347</c:v>
                </c:pt>
                <c:pt idx="1752">
                  <c:v>3.2045699999999999</c:v>
                </c:pt>
                <c:pt idx="1753">
                  <c:v>3.0342500000000001</c:v>
                </c:pt>
                <c:pt idx="1754">
                  <c:v>2.8542700000000001</c:v>
                </c:pt>
                <c:pt idx="1755">
                  <c:v>2.6665800000000002</c:v>
                </c:pt>
                <c:pt idx="1756">
                  <c:v>2.4731000000000001</c:v>
                </c:pt>
                <c:pt idx="1757">
                  <c:v>2.2898299999999998</c:v>
                </c:pt>
                <c:pt idx="1758">
                  <c:v>2.1286</c:v>
                </c:pt>
                <c:pt idx="1759">
                  <c:v>1.984</c:v>
                </c:pt>
                <c:pt idx="1760">
                  <c:v>1.8522099999999999</c:v>
                </c:pt>
                <c:pt idx="1761">
                  <c:v>1.73044</c:v>
                </c:pt>
                <c:pt idx="1762">
                  <c:v>1.6165700000000001</c:v>
                </c:pt>
                <c:pt idx="1763">
                  <c:v>1.5093000000000001</c:v>
                </c:pt>
                <c:pt idx="1764">
                  <c:v>1.4081699999999999</c:v>
                </c:pt>
                <c:pt idx="1765">
                  <c:v>1.31874</c:v>
                </c:pt>
                <c:pt idx="1766">
                  <c:v>1.24898</c:v>
                </c:pt>
                <c:pt idx="1767">
                  <c:v>1.1982900000000001</c:v>
                </c:pt>
                <c:pt idx="1768">
                  <c:v>1.16147</c:v>
                </c:pt>
                <c:pt idx="1769">
                  <c:v>1.13472</c:v>
                </c:pt>
                <c:pt idx="1770">
                  <c:v>1.11528</c:v>
                </c:pt>
                <c:pt idx="1771">
                  <c:v>1.1011500000000001</c:v>
                </c:pt>
                <c:pt idx="1772">
                  <c:v>1.0908899999999999</c:v>
                </c:pt>
                <c:pt idx="1773">
                  <c:v>1.08344</c:v>
                </c:pt>
                <c:pt idx="1774">
                  <c:v>1.0700799999999999</c:v>
                </c:pt>
                <c:pt idx="1775">
                  <c:v>1.05244</c:v>
                </c:pt>
                <c:pt idx="1776">
                  <c:v>1.03962</c:v>
                </c:pt>
                <c:pt idx="1777">
                  <c:v>1.0303</c:v>
                </c:pt>
                <c:pt idx="1778">
                  <c:v>1.0235300000000001</c:v>
                </c:pt>
                <c:pt idx="1779">
                  <c:v>1.0235399999999999</c:v>
                </c:pt>
                <c:pt idx="1780">
                  <c:v>1.0420700000000001</c:v>
                </c:pt>
                <c:pt idx="1781">
                  <c:v>1.08694</c:v>
                </c:pt>
                <c:pt idx="1782">
                  <c:v>1.1575500000000001</c:v>
                </c:pt>
                <c:pt idx="1783">
                  <c:v>1.2508300000000001</c:v>
                </c:pt>
                <c:pt idx="1784">
                  <c:v>1.36388</c:v>
                </c:pt>
                <c:pt idx="1785">
                  <c:v>1.49485</c:v>
                </c:pt>
                <c:pt idx="1786">
                  <c:v>1.6423700000000001</c:v>
                </c:pt>
                <c:pt idx="1787">
                  <c:v>1.80491</c:v>
                </c:pt>
                <c:pt idx="1788">
                  <c:v>1.8539300000000001</c:v>
                </c:pt>
                <c:pt idx="1789">
                  <c:v>1.8222400000000001</c:v>
                </c:pt>
                <c:pt idx="1790">
                  <c:v>1.8596900000000001</c:v>
                </c:pt>
                <c:pt idx="1791">
                  <c:v>1.9473199999999999</c:v>
                </c:pt>
                <c:pt idx="1792">
                  <c:v>2.07016</c:v>
                </c:pt>
                <c:pt idx="1793">
                  <c:v>2.2164100000000002</c:v>
                </c:pt>
                <c:pt idx="1794">
                  <c:v>2.3768899999999999</c:v>
                </c:pt>
                <c:pt idx="1795">
                  <c:v>2.5444499999999999</c:v>
                </c:pt>
                <c:pt idx="1796">
                  <c:v>2.7136</c:v>
                </c:pt>
                <c:pt idx="1797">
                  <c:v>2.8801299999999999</c:v>
                </c:pt>
                <c:pt idx="1798">
                  <c:v>3.0408200000000001</c:v>
                </c:pt>
                <c:pt idx="1799">
                  <c:v>3.1930999999999998</c:v>
                </c:pt>
                <c:pt idx="1800">
                  <c:v>3.3348399999999998</c:v>
                </c:pt>
                <c:pt idx="1801">
                  <c:v>3.46428</c:v>
                </c:pt>
                <c:pt idx="1802">
                  <c:v>3.57992</c:v>
                </c:pt>
                <c:pt idx="1803">
                  <c:v>3.6804800000000002</c:v>
                </c:pt>
                <c:pt idx="1804">
                  <c:v>3.7647599999999999</c:v>
                </c:pt>
                <c:pt idx="1805">
                  <c:v>3.8317000000000001</c:v>
                </c:pt>
                <c:pt idx="1806">
                  <c:v>3.8804599999999998</c:v>
                </c:pt>
                <c:pt idx="1807">
                  <c:v>3.9104100000000002</c:v>
                </c:pt>
                <c:pt idx="1808">
                  <c:v>3.9211900000000002</c:v>
                </c:pt>
                <c:pt idx="1809">
                  <c:v>3.9126599999999998</c:v>
                </c:pt>
                <c:pt idx="1810">
                  <c:v>3.8849200000000002</c:v>
                </c:pt>
                <c:pt idx="1811">
                  <c:v>3.83826</c:v>
                </c:pt>
                <c:pt idx="1812">
                  <c:v>3.7730800000000002</c:v>
                </c:pt>
                <c:pt idx="1813">
                  <c:v>3.6899299999999999</c:v>
                </c:pt>
                <c:pt idx="1814">
                  <c:v>3.5895100000000002</c:v>
                </c:pt>
                <c:pt idx="1815">
                  <c:v>3.47261</c:v>
                </c:pt>
                <c:pt idx="1816">
                  <c:v>3.3401000000000001</c:v>
                </c:pt>
                <c:pt idx="1817">
                  <c:v>3.1930100000000001</c:v>
                </c:pt>
                <c:pt idx="1818">
                  <c:v>3.03268</c:v>
                </c:pt>
                <c:pt idx="1819">
                  <c:v>2.8607399999999998</c:v>
                </c:pt>
                <c:pt idx="1820">
                  <c:v>2.6786699999999999</c:v>
                </c:pt>
                <c:pt idx="1821">
                  <c:v>2.4874800000000001</c:v>
                </c:pt>
                <c:pt idx="1822">
                  <c:v>2.2879900000000002</c:v>
                </c:pt>
                <c:pt idx="1823">
                  <c:v>2.0812900000000001</c:v>
                </c:pt>
                <c:pt idx="1824">
                  <c:v>1.8691199999999999</c:v>
                </c:pt>
                <c:pt idx="1825">
                  <c:v>1.6690100000000001</c:v>
                </c:pt>
                <c:pt idx="1826">
                  <c:v>1.4980800000000001</c:v>
                </c:pt>
                <c:pt idx="1827">
                  <c:v>1.3633999999999999</c:v>
                </c:pt>
                <c:pt idx="1828">
                  <c:v>1.2655400000000001</c:v>
                </c:pt>
                <c:pt idx="1829">
                  <c:v>1.19445</c:v>
                </c:pt>
                <c:pt idx="1830">
                  <c:v>1.14279</c:v>
                </c:pt>
                <c:pt idx="1831">
                  <c:v>1.1052599999999999</c:v>
                </c:pt>
                <c:pt idx="1832">
                  <c:v>1.0780000000000001</c:v>
                </c:pt>
                <c:pt idx="1833">
                  <c:v>1.05819</c:v>
                </c:pt>
                <c:pt idx="1834">
                  <c:v>1.0438000000000001</c:v>
                </c:pt>
                <c:pt idx="1835">
                  <c:v>1.008</c:v>
                </c:pt>
                <c:pt idx="1836">
                  <c:v>0.95664899999999997</c:v>
                </c:pt>
                <c:pt idx="1837">
                  <c:v>0.91934199999999999</c:v>
                </c:pt>
                <c:pt idx="1838">
                  <c:v>0.89223699999999995</c:v>
                </c:pt>
                <c:pt idx="1839">
                  <c:v>0.87254299999999996</c:v>
                </c:pt>
                <c:pt idx="1840">
                  <c:v>0.858236</c:v>
                </c:pt>
                <c:pt idx="1841">
                  <c:v>0.84784000000000004</c:v>
                </c:pt>
                <c:pt idx="1842">
                  <c:v>0.84028800000000003</c:v>
                </c:pt>
                <c:pt idx="1843">
                  <c:v>0.83479999999999999</c:v>
                </c:pt>
                <c:pt idx="1844">
                  <c:v>0.83081400000000005</c:v>
                </c:pt>
                <c:pt idx="1845">
                  <c:v>0.83949799999999997</c:v>
                </c:pt>
                <c:pt idx="1846">
                  <c:v>0.87554299999999996</c:v>
                </c:pt>
                <c:pt idx="1847">
                  <c:v>0.94217700000000004</c:v>
                </c:pt>
                <c:pt idx="1848">
                  <c:v>1.0376099999999999</c:v>
                </c:pt>
                <c:pt idx="1849">
                  <c:v>1.1577599999999999</c:v>
                </c:pt>
                <c:pt idx="1850">
                  <c:v>1.2989200000000001</c:v>
                </c:pt>
                <c:pt idx="1851">
                  <c:v>1.37765</c:v>
                </c:pt>
                <c:pt idx="1852">
                  <c:v>1.4150700000000001</c:v>
                </c:pt>
                <c:pt idx="1853">
                  <c:v>1.50718</c:v>
                </c:pt>
                <c:pt idx="1854">
                  <c:v>1.6409800000000001</c:v>
                </c:pt>
                <c:pt idx="1855">
                  <c:v>1.8058799999999999</c:v>
                </c:pt>
                <c:pt idx="1856">
                  <c:v>1.99329</c:v>
                </c:pt>
                <c:pt idx="1857">
                  <c:v>2.1960799999999998</c:v>
                </c:pt>
                <c:pt idx="1858">
                  <c:v>2.4081899999999998</c:v>
                </c:pt>
                <c:pt idx="1859">
                  <c:v>2.6243599999999998</c:v>
                </c:pt>
                <c:pt idx="1860">
                  <c:v>2.8399899999999998</c:v>
                </c:pt>
                <c:pt idx="1861">
                  <c:v>3.0510700000000002</c:v>
                </c:pt>
                <c:pt idx="1862">
                  <c:v>3.2543199999999999</c:v>
                </c:pt>
                <c:pt idx="1863">
                  <c:v>3.4470900000000002</c:v>
                </c:pt>
                <c:pt idx="1864">
                  <c:v>3.6272700000000002</c:v>
                </c:pt>
                <c:pt idx="1865">
                  <c:v>3.7931900000000001</c:v>
                </c:pt>
                <c:pt idx="1866">
                  <c:v>3.94347</c:v>
                </c:pt>
                <c:pt idx="1867">
                  <c:v>4.0769799999999998</c:v>
                </c:pt>
                <c:pt idx="1868">
                  <c:v>4.19278</c:v>
                </c:pt>
                <c:pt idx="1869">
                  <c:v>4.2900799999999997</c:v>
                </c:pt>
                <c:pt idx="1870">
                  <c:v>4.3682100000000004</c:v>
                </c:pt>
                <c:pt idx="1871">
                  <c:v>4.4266699999999997</c:v>
                </c:pt>
                <c:pt idx="1872">
                  <c:v>4.4651699999999996</c:v>
                </c:pt>
                <c:pt idx="1873">
                  <c:v>4.4836900000000002</c:v>
                </c:pt>
                <c:pt idx="1874">
                  <c:v>4.4824999999999999</c:v>
                </c:pt>
                <c:pt idx="1875">
                  <c:v>4.4620199999999999</c:v>
                </c:pt>
                <c:pt idx="1876">
                  <c:v>4.4228800000000001</c:v>
                </c:pt>
                <c:pt idx="1877">
                  <c:v>4.3658900000000003</c:v>
                </c:pt>
                <c:pt idx="1878">
                  <c:v>4.2920199999999999</c:v>
                </c:pt>
                <c:pt idx="1879">
                  <c:v>4.2022899999999996</c:v>
                </c:pt>
                <c:pt idx="1880">
                  <c:v>4.0975599999999996</c:v>
                </c:pt>
                <c:pt idx="1881">
                  <c:v>3.9785900000000001</c:v>
                </c:pt>
                <c:pt idx="1882">
                  <c:v>3.8461599999999998</c:v>
                </c:pt>
                <c:pt idx="1883">
                  <c:v>3.7012900000000002</c:v>
                </c:pt>
                <c:pt idx="1884">
                  <c:v>3.5451600000000001</c:v>
                </c:pt>
                <c:pt idx="1885">
                  <c:v>3.3791600000000002</c:v>
                </c:pt>
                <c:pt idx="1886">
                  <c:v>3.2048800000000002</c:v>
                </c:pt>
                <c:pt idx="1887">
                  <c:v>3.0239199999999999</c:v>
                </c:pt>
                <c:pt idx="1888">
                  <c:v>2.8376100000000002</c:v>
                </c:pt>
                <c:pt idx="1889">
                  <c:v>2.6470899999999999</c:v>
                </c:pt>
                <c:pt idx="1890">
                  <c:v>2.4673600000000002</c:v>
                </c:pt>
                <c:pt idx="1891">
                  <c:v>2.3097500000000002</c:v>
                </c:pt>
                <c:pt idx="1892">
                  <c:v>2.1690499999999999</c:v>
                </c:pt>
                <c:pt idx="1893">
                  <c:v>2.0416799999999999</c:v>
                </c:pt>
                <c:pt idx="1894">
                  <c:v>1.9251799999999999</c:v>
                </c:pt>
                <c:pt idx="1895">
                  <c:v>1.8180400000000001</c:v>
                </c:pt>
                <c:pt idx="1896">
                  <c:v>1.71949</c:v>
                </c:pt>
                <c:pt idx="1897">
                  <c:v>1.62927</c:v>
                </c:pt>
                <c:pt idx="1898">
                  <c:v>1.5488</c:v>
                </c:pt>
                <c:pt idx="1899">
                  <c:v>1.482</c:v>
                </c:pt>
                <c:pt idx="1900">
                  <c:v>1.4313400000000001</c:v>
                </c:pt>
                <c:pt idx="1901">
                  <c:v>1.3952599999999999</c:v>
                </c:pt>
                <c:pt idx="1902">
                  <c:v>1.3707199999999999</c:v>
                </c:pt>
                <c:pt idx="1903">
                  <c:v>1.3587199999999999</c:v>
                </c:pt>
                <c:pt idx="1904">
                  <c:v>1.3548199999999999</c:v>
                </c:pt>
                <c:pt idx="1905">
                  <c:v>1.35198</c:v>
                </c:pt>
                <c:pt idx="1906">
                  <c:v>1.35053</c:v>
                </c:pt>
                <c:pt idx="1907">
                  <c:v>1.3530500000000001</c:v>
                </c:pt>
                <c:pt idx="1908">
                  <c:v>1.36358</c:v>
                </c:pt>
                <c:pt idx="1909">
                  <c:v>1.3874200000000001</c:v>
                </c:pt>
                <c:pt idx="1910">
                  <c:v>1.4313800000000001</c:v>
                </c:pt>
                <c:pt idx="1911">
                  <c:v>1.5001100000000001</c:v>
                </c:pt>
                <c:pt idx="1912">
                  <c:v>1.5937600000000001</c:v>
                </c:pt>
                <c:pt idx="1913">
                  <c:v>1.70967</c:v>
                </c:pt>
                <c:pt idx="1914">
                  <c:v>1.8453299999999999</c:v>
                </c:pt>
                <c:pt idx="1915">
                  <c:v>1.99946</c:v>
                </c:pt>
                <c:pt idx="1916">
                  <c:v>2.17136</c:v>
                </c:pt>
                <c:pt idx="1917">
                  <c:v>2.36</c:v>
                </c:pt>
                <c:pt idx="1918">
                  <c:v>2.5638000000000001</c:v>
                </c:pt>
                <c:pt idx="1919">
                  <c:v>2.5814400000000002</c:v>
                </c:pt>
                <c:pt idx="1920">
                  <c:v>2.4638200000000001</c:v>
                </c:pt>
                <c:pt idx="1921">
                  <c:v>2.4462600000000001</c:v>
                </c:pt>
                <c:pt idx="1922">
                  <c:v>2.50061</c:v>
                </c:pt>
                <c:pt idx="1923">
                  <c:v>2.6053799999999998</c:v>
                </c:pt>
                <c:pt idx="1924">
                  <c:v>2.7442299999999999</c:v>
                </c:pt>
                <c:pt idx="1925">
                  <c:v>2.9048099999999999</c:v>
                </c:pt>
                <c:pt idx="1926">
                  <c:v>3.07782</c:v>
                </c:pt>
                <c:pt idx="1927">
                  <c:v>3.25617</c:v>
                </c:pt>
                <c:pt idx="1928">
                  <c:v>3.4344299999999999</c:v>
                </c:pt>
                <c:pt idx="1929">
                  <c:v>3.6084399999999999</c:v>
                </c:pt>
                <c:pt idx="1930">
                  <c:v>3.77495</c:v>
                </c:pt>
                <c:pt idx="1931">
                  <c:v>3.9313799999999999</c:v>
                </c:pt>
                <c:pt idx="1932">
                  <c:v>4.0756199999999998</c:v>
                </c:pt>
                <c:pt idx="1933">
                  <c:v>4.2059199999999999</c:v>
                </c:pt>
                <c:pt idx="1934">
                  <c:v>4.3207800000000001</c:v>
                </c:pt>
                <c:pt idx="1935">
                  <c:v>4.4188499999999999</c:v>
                </c:pt>
                <c:pt idx="1936">
                  <c:v>4.4989400000000002</c:v>
                </c:pt>
                <c:pt idx="1937">
                  <c:v>4.5601099999999999</c:v>
                </c:pt>
                <c:pt idx="1938">
                  <c:v>4.6017099999999997</c:v>
                </c:pt>
                <c:pt idx="1939">
                  <c:v>4.6234999999999999</c:v>
                </c:pt>
                <c:pt idx="1940">
                  <c:v>4.6254600000000003</c:v>
                </c:pt>
                <c:pt idx="1941">
                  <c:v>4.6077599999999999</c:v>
                </c:pt>
                <c:pt idx="1942">
                  <c:v>4.5707100000000001</c:v>
                </c:pt>
                <c:pt idx="1943">
                  <c:v>4.5147300000000001</c:v>
                </c:pt>
                <c:pt idx="1944">
                  <c:v>4.4404199999999996</c:v>
                </c:pt>
                <c:pt idx="1945">
                  <c:v>4.3484800000000003</c:v>
                </c:pt>
                <c:pt idx="1946">
                  <c:v>4.2395899999999997</c:v>
                </c:pt>
                <c:pt idx="1947">
                  <c:v>4.1143999999999998</c:v>
                </c:pt>
                <c:pt idx="1948">
                  <c:v>3.9735499999999999</c:v>
                </c:pt>
                <c:pt idx="1949">
                  <c:v>3.8178999999999998</c:v>
                </c:pt>
                <c:pt idx="1950">
                  <c:v>3.6486000000000001</c:v>
                </c:pt>
                <c:pt idx="1951">
                  <c:v>3.4671400000000001</c:v>
                </c:pt>
                <c:pt idx="1952">
                  <c:v>3.27542</c:v>
                </c:pt>
                <c:pt idx="1953">
                  <c:v>3.0755599999999998</c:v>
                </c:pt>
                <c:pt idx="1954">
                  <c:v>2.8695900000000001</c:v>
                </c:pt>
                <c:pt idx="1955">
                  <c:v>2.6745999999999999</c:v>
                </c:pt>
                <c:pt idx="1956">
                  <c:v>2.5033400000000001</c:v>
                </c:pt>
                <c:pt idx="1957">
                  <c:v>2.3502999999999998</c:v>
                </c:pt>
                <c:pt idx="1958">
                  <c:v>2.2118500000000001</c:v>
                </c:pt>
                <c:pt idx="1959">
                  <c:v>2.0856400000000002</c:v>
                </c:pt>
                <c:pt idx="1960">
                  <c:v>1.9702299999999999</c:v>
                </c:pt>
                <c:pt idx="1961">
                  <c:v>1.8649</c:v>
                </c:pt>
                <c:pt idx="1962">
                  <c:v>1.7693399999999999</c:v>
                </c:pt>
                <c:pt idx="1963">
                  <c:v>1.68299</c:v>
                </c:pt>
                <c:pt idx="1964">
                  <c:v>1.6048</c:v>
                </c:pt>
                <c:pt idx="1965">
                  <c:v>1.5370600000000001</c:v>
                </c:pt>
                <c:pt idx="1966">
                  <c:v>1.4843900000000001</c:v>
                </c:pt>
                <c:pt idx="1967">
                  <c:v>1.4461200000000001</c:v>
                </c:pt>
                <c:pt idx="1968">
                  <c:v>1.41832</c:v>
                </c:pt>
                <c:pt idx="1969">
                  <c:v>1.40018</c:v>
                </c:pt>
                <c:pt idx="1970">
                  <c:v>1.3890499999999999</c:v>
                </c:pt>
                <c:pt idx="1971">
                  <c:v>1.38097</c:v>
                </c:pt>
                <c:pt idx="1972">
                  <c:v>1.3750899999999999</c:v>
                </c:pt>
                <c:pt idx="1973">
                  <c:v>1.37083</c:v>
                </c:pt>
                <c:pt idx="1974">
                  <c:v>1.3680300000000001</c:v>
                </c:pt>
                <c:pt idx="1975">
                  <c:v>1.37138</c:v>
                </c:pt>
                <c:pt idx="1976">
                  <c:v>1.38615</c:v>
                </c:pt>
                <c:pt idx="1977">
                  <c:v>1.4148799999999999</c:v>
                </c:pt>
                <c:pt idx="1978">
                  <c:v>1.4620200000000001</c:v>
                </c:pt>
                <c:pt idx="1979">
                  <c:v>1.5321899999999999</c:v>
                </c:pt>
                <c:pt idx="1980">
                  <c:v>1.62707</c:v>
                </c:pt>
                <c:pt idx="1981">
                  <c:v>1.7448300000000001</c:v>
                </c:pt>
                <c:pt idx="1982">
                  <c:v>1.8831100000000001</c:v>
                </c:pt>
                <c:pt idx="1983">
                  <c:v>2.0406</c:v>
                </c:pt>
                <c:pt idx="1984">
                  <c:v>2.2160000000000002</c:v>
                </c:pt>
                <c:pt idx="1985">
                  <c:v>2.2277900000000002</c:v>
                </c:pt>
                <c:pt idx="1986">
                  <c:v>2.1219800000000002</c:v>
                </c:pt>
                <c:pt idx="1987">
                  <c:v>2.1105499999999999</c:v>
                </c:pt>
                <c:pt idx="1988">
                  <c:v>2.1677399999999998</c:v>
                </c:pt>
                <c:pt idx="1989">
                  <c:v>2.2740800000000001</c:v>
                </c:pt>
                <c:pt idx="1990">
                  <c:v>2.4144999999999999</c:v>
                </c:pt>
                <c:pt idx="1991">
                  <c:v>2.57708</c:v>
                </c:pt>
                <c:pt idx="1992">
                  <c:v>2.7524700000000002</c:v>
                </c:pt>
                <c:pt idx="1993">
                  <c:v>2.93344</c:v>
                </c:pt>
                <c:pt idx="1994">
                  <c:v>3.11449</c:v>
                </c:pt>
                <c:pt idx="1995">
                  <c:v>3.2914699999999999</c:v>
                </c:pt>
                <c:pt idx="1996">
                  <c:v>3.4612799999999999</c:v>
                </c:pt>
                <c:pt idx="1997">
                  <c:v>3.6215199999999999</c:v>
                </c:pt>
                <c:pt idx="1998">
                  <c:v>3.77027</c:v>
                </c:pt>
                <c:pt idx="1999">
                  <c:v>3.9059400000000002</c:v>
                </c:pt>
                <c:pt idx="2000">
                  <c:v>4.02719</c:v>
                </c:pt>
                <c:pt idx="2001">
                  <c:v>4.1329200000000004</c:v>
                </c:pt>
                <c:pt idx="2002">
                  <c:v>4.2221700000000002</c:v>
                </c:pt>
                <c:pt idx="2003">
                  <c:v>4.29413</c:v>
                </c:pt>
                <c:pt idx="2004">
                  <c:v>4.3480400000000001</c:v>
                </c:pt>
                <c:pt idx="2005">
                  <c:v>4.3833299999999999</c:v>
                </c:pt>
                <c:pt idx="2006">
                  <c:v>4.3996000000000004</c:v>
                </c:pt>
                <c:pt idx="2007">
                  <c:v>4.3967400000000003</c:v>
                </c:pt>
                <c:pt idx="2008">
                  <c:v>4.3749000000000002</c:v>
                </c:pt>
                <c:pt idx="2009">
                  <c:v>4.3343999999999996</c:v>
                </c:pt>
                <c:pt idx="2010">
                  <c:v>4.2756699999999999</c:v>
                </c:pt>
                <c:pt idx="2011">
                  <c:v>4.19916</c:v>
                </c:pt>
                <c:pt idx="2012">
                  <c:v>4.1052999999999997</c:v>
                </c:pt>
                <c:pt idx="2013">
                  <c:v>3.9945400000000002</c:v>
                </c:pt>
                <c:pt idx="2014">
                  <c:v>3.8673700000000002</c:v>
                </c:pt>
                <c:pt idx="2015">
                  <c:v>3.72437</c:v>
                </c:pt>
                <c:pt idx="2016">
                  <c:v>3.5662799999999999</c:v>
                </c:pt>
                <c:pt idx="2017">
                  <c:v>3.39405</c:v>
                </c:pt>
                <c:pt idx="2018">
                  <c:v>3.2089400000000001</c:v>
                </c:pt>
                <c:pt idx="2019">
                  <c:v>3.0124599999999999</c:v>
                </c:pt>
                <c:pt idx="2020">
                  <c:v>2.8062900000000002</c:v>
                </c:pt>
                <c:pt idx="2021">
                  <c:v>2.5921500000000002</c:v>
                </c:pt>
                <c:pt idx="2022">
                  <c:v>2.37181</c:v>
                </c:pt>
                <c:pt idx="2023">
                  <c:v>2.16323</c:v>
                </c:pt>
                <c:pt idx="2024">
                  <c:v>1.97984</c:v>
                </c:pt>
                <c:pt idx="2025">
                  <c:v>1.8205100000000001</c:v>
                </c:pt>
                <c:pt idx="2026">
                  <c:v>1.6944399999999999</c:v>
                </c:pt>
                <c:pt idx="2027">
                  <c:v>1.60284</c:v>
                </c:pt>
                <c:pt idx="2028">
                  <c:v>1.5363</c:v>
                </c:pt>
                <c:pt idx="2029">
                  <c:v>1.4879500000000001</c:v>
                </c:pt>
                <c:pt idx="2030">
                  <c:v>1.45282</c:v>
                </c:pt>
                <c:pt idx="2031">
                  <c:v>1.4273</c:v>
                </c:pt>
                <c:pt idx="2032">
                  <c:v>1.4087499999999999</c:v>
                </c:pt>
                <c:pt idx="2033">
                  <c:v>1.3952800000000001</c:v>
                </c:pt>
                <c:pt idx="2034">
                  <c:v>1.3854900000000001</c:v>
                </c:pt>
                <c:pt idx="2035">
                  <c:v>1.3783799999999999</c:v>
                </c:pt>
                <c:pt idx="2036">
                  <c:v>1.3732200000000001</c:v>
                </c:pt>
                <c:pt idx="2037">
                  <c:v>1.3345</c:v>
                </c:pt>
                <c:pt idx="2038">
                  <c:v>1.2714099999999999</c:v>
                </c:pt>
                <c:pt idx="2039">
                  <c:v>1.22557</c:v>
                </c:pt>
                <c:pt idx="2040">
                  <c:v>1.1922699999999999</c:v>
                </c:pt>
                <c:pt idx="2041">
                  <c:v>1.1680699999999999</c:v>
                </c:pt>
                <c:pt idx="2042">
                  <c:v>1.15049</c:v>
                </c:pt>
                <c:pt idx="2043">
                  <c:v>1.1377200000000001</c:v>
                </c:pt>
                <c:pt idx="2044">
                  <c:v>1.1284400000000001</c:v>
                </c:pt>
                <c:pt idx="2045">
                  <c:v>1.1216999999999999</c:v>
                </c:pt>
                <c:pt idx="2046">
                  <c:v>1.1279999999999999</c:v>
                </c:pt>
                <c:pt idx="2047">
                  <c:v>1.1653100000000001</c:v>
                </c:pt>
                <c:pt idx="2048">
                  <c:v>1.23729</c:v>
                </c:pt>
                <c:pt idx="2049">
                  <c:v>1.3380000000000001</c:v>
                </c:pt>
                <c:pt idx="2050">
                  <c:v>1.46329</c:v>
                </c:pt>
                <c:pt idx="2051">
                  <c:v>1.61052</c:v>
                </c:pt>
                <c:pt idx="2052">
                  <c:v>1.77755</c:v>
                </c:pt>
                <c:pt idx="2053">
                  <c:v>1.9621900000000001</c:v>
                </c:pt>
                <c:pt idx="2054">
                  <c:v>2.0480200000000002</c:v>
                </c:pt>
                <c:pt idx="2055">
                  <c:v>2.06351</c:v>
                </c:pt>
                <c:pt idx="2056">
                  <c:v>2.1421399999999999</c:v>
                </c:pt>
                <c:pt idx="2057">
                  <c:v>2.2656800000000001</c:v>
                </c:pt>
                <c:pt idx="2058">
                  <c:v>2.4198499999999998</c:v>
                </c:pt>
                <c:pt idx="2059">
                  <c:v>2.5935999999999999</c:v>
                </c:pt>
                <c:pt idx="2060">
                  <c:v>2.7784</c:v>
                </c:pt>
                <c:pt idx="2061">
                  <c:v>2.9677600000000002</c:v>
                </c:pt>
                <c:pt idx="2062">
                  <c:v>3.1566200000000002</c:v>
                </c:pt>
                <c:pt idx="2063">
                  <c:v>3.3410199999999999</c:v>
                </c:pt>
                <c:pt idx="2064">
                  <c:v>3.5178500000000001</c:v>
                </c:pt>
                <c:pt idx="2065">
                  <c:v>3.6846199999999998</c:v>
                </c:pt>
                <c:pt idx="2066">
                  <c:v>3.8393000000000002</c:v>
                </c:pt>
                <c:pt idx="2067">
                  <c:v>3.9802300000000002</c:v>
                </c:pt>
                <c:pt idx="2068">
                  <c:v>4.1060400000000001</c:v>
                </c:pt>
                <c:pt idx="2069">
                  <c:v>4.2156599999999997</c:v>
                </c:pt>
                <c:pt idx="2070">
                  <c:v>4.3082200000000004</c:v>
                </c:pt>
                <c:pt idx="2071">
                  <c:v>4.3830799999999996</c:v>
                </c:pt>
                <c:pt idx="2072">
                  <c:v>4.4397900000000003</c:v>
                </c:pt>
                <c:pt idx="2073">
                  <c:v>4.4780300000000004</c:v>
                </c:pt>
                <c:pt idx="2074">
                  <c:v>4.4976399999999996</c:v>
                </c:pt>
                <c:pt idx="2075">
                  <c:v>4.4986199999999998</c:v>
                </c:pt>
                <c:pt idx="2076">
                  <c:v>4.4810699999999999</c:v>
                </c:pt>
                <c:pt idx="2077">
                  <c:v>4.4451599999999996</c:v>
                </c:pt>
                <c:pt idx="2078">
                  <c:v>4.3911600000000002</c:v>
                </c:pt>
                <c:pt idx="2079">
                  <c:v>4.3194499999999998</c:v>
                </c:pt>
                <c:pt idx="2080">
                  <c:v>4.23062</c:v>
                </c:pt>
                <c:pt idx="2081">
                  <c:v>4.1254999999999997</c:v>
                </c:pt>
                <c:pt idx="2082">
                  <c:v>4.0050999999999997</c:v>
                </c:pt>
                <c:pt idx="2083">
                  <c:v>3.87046</c:v>
                </c:pt>
                <c:pt idx="2084">
                  <c:v>3.7225299999999999</c:v>
                </c:pt>
                <c:pt idx="2085">
                  <c:v>3.5622400000000001</c:v>
                </c:pt>
                <c:pt idx="2086">
                  <c:v>3.3907699999999998</c:v>
                </c:pt>
                <c:pt idx="2087">
                  <c:v>3.2096900000000002</c:v>
                </c:pt>
                <c:pt idx="2088">
                  <c:v>3.0207799999999998</c:v>
                </c:pt>
                <c:pt idx="2089">
                  <c:v>2.82572</c:v>
                </c:pt>
                <c:pt idx="2090">
                  <c:v>2.62616</c:v>
                </c:pt>
                <c:pt idx="2091">
                  <c:v>2.4380899999999999</c:v>
                </c:pt>
                <c:pt idx="2092">
                  <c:v>2.2734899999999998</c:v>
                </c:pt>
                <c:pt idx="2093">
                  <c:v>2.1269</c:v>
                </c:pt>
                <c:pt idx="2094">
                  <c:v>1.9944999999999999</c:v>
                </c:pt>
                <c:pt idx="2095">
                  <c:v>1.8734999999999999</c:v>
                </c:pt>
                <c:pt idx="2096">
                  <c:v>1.7621</c:v>
                </c:pt>
                <c:pt idx="2097">
                  <c:v>1.6592499999999999</c:v>
                </c:pt>
                <c:pt idx="2098">
                  <c:v>1.5643100000000001</c:v>
                </c:pt>
                <c:pt idx="2099">
                  <c:v>1.4768300000000001</c:v>
                </c:pt>
                <c:pt idx="2100">
                  <c:v>1.39808</c:v>
                </c:pt>
                <c:pt idx="2101">
                  <c:v>1.33199</c:v>
                </c:pt>
                <c:pt idx="2102">
                  <c:v>1.2805899999999999</c:v>
                </c:pt>
                <c:pt idx="2103">
                  <c:v>1.2412700000000001</c:v>
                </c:pt>
                <c:pt idx="2104">
                  <c:v>1.21851</c:v>
                </c:pt>
                <c:pt idx="2105">
                  <c:v>1.20888</c:v>
                </c:pt>
                <c:pt idx="2106">
                  <c:v>1.2018800000000001</c:v>
                </c:pt>
                <c:pt idx="2107">
                  <c:v>1.19679</c:v>
                </c:pt>
                <c:pt idx="2108">
                  <c:v>1.1931</c:v>
                </c:pt>
                <c:pt idx="2109">
                  <c:v>1.19042</c:v>
                </c:pt>
                <c:pt idx="2110">
                  <c:v>1.1884699999999999</c:v>
                </c:pt>
                <c:pt idx="2111">
                  <c:v>1.1870499999999999</c:v>
                </c:pt>
                <c:pt idx="2112">
                  <c:v>1.1860200000000001</c:v>
                </c:pt>
                <c:pt idx="2113">
                  <c:v>1.18699</c:v>
                </c:pt>
                <c:pt idx="2114">
                  <c:v>1.19655</c:v>
                </c:pt>
                <c:pt idx="2115">
                  <c:v>1.22105</c:v>
                </c:pt>
                <c:pt idx="2116">
                  <c:v>1.2639800000000001</c:v>
                </c:pt>
                <c:pt idx="2117">
                  <c:v>1.3286199999999999</c:v>
                </c:pt>
                <c:pt idx="2118">
                  <c:v>1.4157200000000001</c:v>
                </c:pt>
                <c:pt idx="2119">
                  <c:v>1.5233300000000001</c:v>
                </c:pt>
                <c:pt idx="2120">
                  <c:v>1.5274099999999999</c:v>
                </c:pt>
                <c:pt idx="2121">
                  <c:v>1.44499</c:v>
                </c:pt>
                <c:pt idx="2122">
                  <c:v>1.42648</c:v>
                </c:pt>
                <c:pt idx="2123">
                  <c:v>1.4738100000000001</c:v>
                </c:pt>
                <c:pt idx="2124">
                  <c:v>1.5709900000000001</c:v>
                </c:pt>
                <c:pt idx="2125">
                  <c:v>1.7051400000000001</c:v>
                </c:pt>
                <c:pt idx="2126">
                  <c:v>1.8657699999999999</c:v>
                </c:pt>
                <c:pt idx="2127">
                  <c:v>2.0443899999999999</c:v>
                </c:pt>
                <c:pt idx="2128">
                  <c:v>2.2341700000000002</c:v>
                </c:pt>
                <c:pt idx="2129">
                  <c:v>2.4296899999999999</c:v>
                </c:pt>
                <c:pt idx="2130">
                  <c:v>2.6266699999999998</c:v>
                </c:pt>
                <c:pt idx="2131">
                  <c:v>2.8217099999999999</c:v>
                </c:pt>
                <c:pt idx="2132">
                  <c:v>3.0121199999999999</c:v>
                </c:pt>
                <c:pt idx="2133">
                  <c:v>3.1957800000000001</c:v>
                </c:pt>
                <c:pt idx="2134">
                  <c:v>3.3710100000000001</c:v>
                </c:pt>
                <c:pt idx="2135">
                  <c:v>3.5364100000000001</c:v>
                </c:pt>
                <c:pt idx="2136">
                  <c:v>3.69068</c:v>
                </c:pt>
                <c:pt idx="2137">
                  <c:v>3.8325999999999998</c:v>
                </c:pt>
                <c:pt idx="2138">
                  <c:v>3.96102</c:v>
                </c:pt>
                <c:pt idx="2139">
                  <c:v>4.0748800000000003</c:v>
                </c:pt>
                <c:pt idx="2140">
                  <c:v>4.1732300000000002</c:v>
                </c:pt>
                <c:pt idx="2141">
                  <c:v>4.2552500000000002</c:v>
                </c:pt>
                <c:pt idx="2142">
                  <c:v>4.3201900000000002</c:v>
                </c:pt>
                <c:pt idx="2143">
                  <c:v>4.3674499999999998</c:v>
                </c:pt>
                <c:pt idx="2144">
                  <c:v>4.3965800000000002</c:v>
                </c:pt>
                <c:pt idx="2145">
                  <c:v>4.4073099999999998</c:v>
                </c:pt>
                <c:pt idx="2146">
                  <c:v>4.3995899999999999</c:v>
                </c:pt>
                <c:pt idx="2147">
                  <c:v>4.3735999999999997</c:v>
                </c:pt>
                <c:pt idx="2148">
                  <c:v>4.32972</c:v>
                </c:pt>
                <c:pt idx="2149">
                  <c:v>4.2684600000000001</c:v>
                </c:pt>
                <c:pt idx="2150">
                  <c:v>4.1904199999999996</c:v>
                </c:pt>
                <c:pt idx="2151">
                  <c:v>4.09626</c:v>
                </c:pt>
                <c:pt idx="2152">
                  <c:v>3.98672</c:v>
                </c:pt>
                <c:pt idx="2153">
                  <c:v>3.8626200000000002</c:v>
                </c:pt>
                <c:pt idx="2154">
                  <c:v>3.7248100000000002</c:v>
                </c:pt>
                <c:pt idx="2155">
                  <c:v>3.57416</c:v>
                </c:pt>
                <c:pt idx="2156">
                  <c:v>3.4115500000000001</c:v>
                </c:pt>
                <c:pt idx="2157">
                  <c:v>3.23793</c:v>
                </c:pt>
                <c:pt idx="2158">
                  <c:v>3.0544799999999999</c:v>
                </c:pt>
                <c:pt idx="2159">
                  <c:v>2.8628</c:v>
                </c:pt>
                <c:pt idx="2160">
                  <c:v>2.66486</c:v>
                </c:pt>
                <c:pt idx="2161">
                  <c:v>2.47709</c:v>
                </c:pt>
                <c:pt idx="2162">
                  <c:v>2.3115000000000001</c:v>
                </c:pt>
                <c:pt idx="2163">
                  <c:v>2.1623700000000001</c:v>
                </c:pt>
                <c:pt idx="2164">
                  <c:v>2.0260699999999998</c:v>
                </c:pt>
                <c:pt idx="2165">
                  <c:v>1.90059</c:v>
                </c:pt>
                <c:pt idx="2166">
                  <c:v>1.7850600000000001</c:v>
                </c:pt>
                <c:pt idx="2167">
                  <c:v>1.6798299999999999</c:v>
                </c:pt>
                <c:pt idx="2168">
                  <c:v>1.58734</c:v>
                </c:pt>
                <c:pt idx="2169">
                  <c:v>1.51081</c:v>
                </c:pt>
                <c:pt idx="2170">
                  <c:v>1.4505300000000001</c:v>
                </c:pt>
                <c:pt idx="2171">
                  <c:v>1.4035</c:v>
                </c:pt>
                <c:pt idx="2172">
                  <c:v>1.3665499999999999</c:v>
                </c:pt>
                <c:pt idx="2173">
                  <c:v>1.3373999999999999</c:v>
                </c:pt>
                <c:pt idx="2174">
                  <c:v>1.3139400000000001</c:v>
                </c:pt>
                <c:pt idx="2175">
                  <c:v>1.29437</c:v>
                </c:pt>
                <c:pt idx="2176">
                  <c:v>1.27752</c:v>
                </c:pt>
                <c:pt idx="2177">
                  <c:v>1.2626999999999999</c:v>
                </c:pt>
                <c:pt idx="2178">
                  <c:v>1.2494799999999999</c:v>
                </c:pt>
                <c:pt idx="2179">
                  <c:v>1.23756</c:v>
                </c:pt>
                <c:pt idx="2180">
                  <c:v>1.2266600000000001</c:v>
                </c:pt>
                <c:pt idx="2181">
                  <c:v>1.21655</c:v>
                </c:pt>
                <c:pt idx="2182">
                  <c:v>1.2077800000000001</c:v>
                </c:pt>
                <c:pt idx="2183">
                  <c:v>1.2010799999999999</c:v>
                </c:pt>
                <c:pt idx="2184">
                  <c:v>1.19621</c:v>
                </c:pt>
                <c:pt idx="2185">
                  <c:v>1.19268</c:v>
                </c:pt>
                <c:pt idx="2186">
                  <c:v>1.19011</c:v>
                </c:pt>
                <c:pt idx="2187">
                  <c:v>1.18824</c:v>
                </c:pt>
                <c:pt idx="2188">
                  <c:v>1.18689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31-4C7F-8627-D9C59AAD3EE9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'1006dorsal_100Hz_3 marching WIP'!$G$2:$G$2359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2.14754E-4</c:v>
                </c:pt>
                <c:pt idx="86">
                  <c:v>9.5503000000000005E-4</c:v>
                </c:pt>
                <c:pt idx="87">
                  <c:v>2.3948699999999999E-3</c:v>
                </c:pt>
                <c:pt idx="88">
                  <c:v>4.67578E-3</c:v>
                </c:pt>
                <c:pt idx="89">
                  <c:v>8.0593799999999997E-3</c:v>
                </c:pt>
                <c:pt idx="90">
                  <c:v>1.2987E-2</c:v>
                </c:pt>
                <c:pt idx="91">
                  <c:v>1.98996E-2</c:v>
                </c:pt>
                <c:pt idx="92">
                  <c:v>2.9255799999999998E-2</c:v>
                </c:pt>
                <c:pt idx="93">
                  <c:v>4.1581100000000003E-2</c:v>
                </c:pt>
                <c:pt idx="94">
                  <c:v>5.8478200000000001E-2</c:v>
                </c:pt>
                <c:pt idx="95">
                  <c:v>8.3396499999999998E-2</c:v>
                </c:pt>
                <c:pt idx="96">
                  <c:v>0.119973</c:v>
                </c:pt>
                <c:pt idx="97">
                  <c:v>0.16866400000000001</c:v>
                </c:pt>
                <c:pt idx="98">
                  <c:v>0.22567999999999999</c:v>
                </c:pt>
                <c:pt idx="99">
                  <c:v>0.28717900000000002</c:v>
                </c:pt>
                <c:pt idx="100">
                  <c:v>0.352136</c:v>
                </c:pt>
                <c:pt idx="101">
                  <c:v>0.42100799999999999</c:v>
                </c:pt>
                <c:pt idx="102">
                  <c:v>0.49396600000000002</c:v>
                </c:pt>
                <c:pt idx="103">
                  <c:v>0.57004299999999997</c:v>
                </c:pt>
                <c:pt idx="104">
                  <c:v>0.64767699999999995</c:v>
                </c:pt>
                <c:pt idx="105">
                  <c:v>0.72554099999999999</c:v>
                </c:pt>
                <c:pt idx="106">
                  <c:v>0.80263399999999996</c:v>
                </c:pt>
                <c:pt idx="107">
                  <c:v>0.87795999999999996</c:v>
                </c:pt>
                <c:pt idx="108">
                  <c:v>0.95038699999999998</c:v>
                </c:pt>
                <c:pt idx="109">
                  <c:v>1.01878</c:v>
                </c:pt>
                <c:pt idx="110">
                  <c:v>1.08219</c:v>
                </c:pt>
                <c:pt idx="111">
                  <c:v>1.13995</c:v>
                </c:pt>
                <c:pt idx="112">
                  <c:v>1.1914899999999999</c:v>
                </c:pt>
                <c:pt idx="113">
                  <c:v>1.23624</c:v>
                </c:pt>
                <c:pt idx="114">
                  <c:v>1.2736400000000001</c:v>
                </c:pt>
                <c:pt idx="115">
                  <c:v>1.30307</c:v>
                </c:pt>
                <c:pt idx="116">
                  <c:v>1.3239300000000001</c:v>
                </c:pt>
                <c:pt idx="117">
                  <c:v>1.3358300000000001</c:v>
                </c:pt>
                <c:pt idx="118">
                  <c:v>1.61277</c:v>
                </c:pt>
                <c:pt idx="119">
                  <c:v>1.61277</c:v>
                </c:pt>
                <c:pt idx="120">
                  <c:v>1.61277</c:v>
                </c:pt>
                <c:pt idx="121">
                  <c:v>1.61277</c:v>
                </c:pt>
                <c:pt idx="122">
                  <c:v>1.61277</c:v>
                </c:pt>
                <c:pt idx="123">
                  <c:v>1.61277</c:v>
                </c:pt>
                <c:pt idx="124">
                  <c:v>1.61277</c:v>
                </c:pt>
                <c:pt idx="125">
                  <c:v>1.61277</c:v>
                </c:pt>
                <c:pt idx="126">
                  <c:v>1.61277</c:v>
                </c:pt>
                <c:pt idx="127">
                  <c:v>1.61277</c:v>
                </c:pt>
                <c:pt idx="128">
                  <c:v>1.61277</c:v>
                </c:pt>
                <c:pt idx="129">
                  <c:v>1.61277</c:v>
                </c:pt>
                <c:pt idx="130">
                  <c:v>1.61277</c:v>
                </c:pt>
                <c:pt idx="131">
                  <c:v>1.61277</c:v>
                </c:pt>
                <c:pt idx="132">
                  <c:v>1.61277</c:v>
                </c:pt>
                <c:pt idx="133">
                  <c:v>1.61277</c:v>
                </c:pt>
                <c:pt idx="134">
                  <c:v>1.61277</c:v>
                </c:pt>
                <c:pt idx="135">
                  <c:v>1.61277</c:v>
                </c:pt>
                <c:pt idx="136">
                  <c:v>1.61277</c:v>
                </c:pt>
                <c:pt idx="137">
                  <c:v>1.61277</c:v>
                </c:pt>
                <c:pt idx="138">
                  <c:v>1.61277</c:v>
                </c:pt>
                <c:pt idx="139">
                  <c:v>1.61277</c:v>
                </c:pt>
                <c:pt idx="140">
                  <c:v>1.61277</c:v>
                </c:pt>
                <c:pt idx="141">
                  <c:v>1.61277</c:v>
                </c:pt>
                <c:pt idx="142">
                  <c:v>1.61277</c:v>
                </c:pt>
                <c:pt idx="143">
                  <c:v>1.61277</c:v>
                </c:pt>
                <c:pt idx="144">
                  <c:v>1.61277</c:v>
                </c:pt>
                <c:pt idx="145">
                  <c:v>1.61277</c:v>
                </c:pt>
                <c:pt idx="146">
                  <c:v>1.61277</c:v>
                </c:pt>
                <c:pt idx="147">
                  <c:v>1.61277</c:v>
                </c:pt>
                <c:pt idx="148">
                  <c:v>1.61277</c:v>
                </c:pt>
                <c:pt idx="149">
                  <c:v>1.61277</c:v>
                </c:pt>
                <c:pt idx="150">
                  <c:v>1.61277</c:v>
                </c:pt>
                <c:pt idx="151">
                  <c:v>1.61277</c:v>
                </c:pt>
                <c:pt idx="152">
                  <c:v>1.61277</c:v>
                </c:pt>
                <c:pt idx="153">
                  <c:v>1.61277</c:v>
                </c:pt>
                <c:pt idx="154">
                  <c:v>1.61277</c:v>
                </c:pt>
                <c:pt idx="155">
                  <c:v>1.61277</c:v>
                </c:pt>
                <c:pt idx="156">
                  <c:v>1.61277</c:v>
                </c:pt>
                <c:pt idx="157">
                  <c:v>1.61277</c:v>
                </c:pt>
                <c:pt idx="158">
                  <c:v>1.61277</c:v>
                </c:pt>
                <c:pt idx="159">
                  <c:v>1.61277</c:v>
                </c:pt>
                <c:pt idx="160">
                  <c:v>1.61277</c:v>
                </c:pt>
                <c:pt idx="161">
                  <c:v>1.61277</c:v>
                </c:pt>
                <c:pt idx="162">
                  <c:v>1.61277</c:v>
                </c:pt>
                <c:pt idx="163">
                  <c:v>1.61277</c:v>
                </c:pt>
                <c:pt idx="164">
                  <c:v>1.61277</c:v>
                </c:pt>
                <c:pt idx="165">
                  <c:v>1.61277</c:v>
                </c:pt>
                <c:pt idx="166">
                  <c:v>1.61277</c:v>
                </c:pt>
                <c:pt idx="167">
                  <c:v>1.61277</c:v>
                </c:pt>
                <c:pt idx="168">
                  <c:v>1.61277</c:v>
                </c:pt>
                <c:pt idx="169">
                  <c:v>1.61277</c:v>
                </c:pt>
                <c:pt idx="170">
                  <c:v>1.61277</c:v>
                </c:pt>
                <c:pt idx="171">
                  <c:v>1.61277</c:v>
                </c:pt>
                <c:pt idx="172">
                  <c:v>1.61277</c:v>
                </c:pt>
                <c:pt idx="173">
                  <c:v>1.61277</c:v>
                </c:pt>
                <c:pt idx="174">
                  <c:v>1.61277</c:v>
                </c:pt>
                <c:pt idx="175">
                  <c:v>1.61277</c:v>
                </c:pt>
                <c:pt idx="176">
                  <c:v>1.9980800000000001</c:v>
                </c:pt>
                <c:pt idx="177">
                  <c:v>1.9980800000000001</c:v>
                </c:pt>
                <c:pt idx="178">
                  <c:v>1.9980800000000001</c:v>
                </c:pt>
                <c:pt idx="179">
                  <c:v>1.9980800000000001</c:v>
                </c:pt>
                <c:pt idx="180">
                  <c:v>1.9980800000000001</c:v>
                </c:pt>
                <c:pt idx="181">
                  <c:v>1.9980800000000001</c:v>
                </c:pt>
                <c:pt idx="182">
                  <c:v>1.9980800000000001</c:v>
                </c:pt>
                <c:pt idx="183">
                  <c:v>1.9980800000000001</c:v>
                </c:pt>
                <c:pt idx="184">
                  <c:v>1.9980800000000001</c:v>
                </c:pt>
                <c:pt idx="185">
                  <c:v>1.9980800000000001</c:v>
                </c:pt>
                <c:pt idx="186">
                  <c:v>1.9980800000000001</c:v>
                </c:pt>
                <c:pt idx="187">
                  <c:v>1.9980800000000001</c:v>
                </c:pt>
                <c:pt idx="188">
                  <c:v>1.9980800000000001</c:v>
                </c:pt>
                <c:pt idx="189">
                  <c:v>1.9980800000000001</c:v>
                </c:pt>
                <c:pt idx="190">
                  <c:v>1.9980800000000001</c:v>
                </c:pt>
                <c:pt idx="191">
                  <c:v>1.9980800000000001</c:v>
                </c:pt>
                <c:pt idx="192">
                  <c:v>1.9980800000000001</c:v>
                </c:pt>
                <c:pt idx="193">
                  <c:v>1.9980800000000001</c:v>
                </c:pt>
                <c:pt idx="194">
                  <c:v>1.9980800000000001</c:v>
                </c:pt>
                <c:pt idx="195">
                  <c:v>1.9980800000000001</c:v>
                </c:pt>
                <c:pt idx="196">
                  <c:v>1.9980800000000001</c:v>
                </c:pt>
                <c:pt idx="197">
                  <c:v>1.9980800000000001</c:v>
                </c:pt>
                <c:pt idx="198">
                  <c:v>1.9980800000000001</c:v>
                </c:pt>
                <c:pt idx="199">
                  <c:v>1.9980800000000001</c:v>
                </c:pt>
                <c:pt idx="200">
                  <c:v>1.9980800000000001</c:v>
                </c:pt>
                <c:pt idx="201">
                  <c:v>1.9980800000000001</c:v>
                </c:pt>
                <c:pt idx="202">
                  <c:v>1.9980800000000001</c:v>
                </c:pt>
                <c:pt idx="203">
                  <c:v>1.9980800000000001</c:v>
                </c:pt>
                <c:pt idx="204">
                  <c:v>1.9980800000000001</c:v>
                </c:pt>
                <c:pt idx="205">
                  <c:v>1.9980800000000001</c:v>
                </c:pt>
                <c:pt idx="206">
                  <c:v>1.9980800000000001</c:v>
                </c:pt>
                <c:pt idx="207">
                  <c:v>1.9980800000000001</c:v>
                </c:pt>
                <c:pt idx="208">
                  <c:v>1.9980800000000001</c:v>
                </c:pt>
                <c:pt idx="209">
                  <c:v>1.9980800000000001</c:v>
                </c:pt>
                <c:pt idx="210">
                  <c:v>1.9980800000000001</c:v>
                </c:pt>
                <c:pt idx="211">
                  <c:v>1.9980800000000001</c:v>
                </c:pt>
                <c:pt idx="212">
                  <c:v>1.9980800000000001</c:v>
                </c:pt>
                <c:pt idx="213">
                  <c:v>1.9980800000000001</c:v>
                </c:pt>
                <c:pt idx="214">
                  <c:v>1.9980800000000001</c:v>
                </c:pt>
                <c:pt idx="215">
                  <c:v>1.9980800000000001</c:v>
                </c:pt>
                <c:pt idx="216">
                  <c:v>1.9980800000000001</c:v>
                </c:pt>
                <c:pt idx="217">
                  <c:v>1.9980800000000001</c:v>
                </c:pt>
                <c:pt idx="218">
                  <c:v>1.9980800000000001</c:v>
                </c:pt>
                <c:pt idx="219">
                  <c:v>1.9980800000000001</c:v>
                </c:pt>
                <c:pt idx="220">
                  <c:v>1.9980800000000001</c:v>
                </c:pt>
                <c:pt idx="221">
                  <c:v>1.9980800000000001</c:v>
                </c:pt>
                <c:pt idx="222">
                  <c:v>1.9980800000000001</c:v>
                </c:pt>
                <c:pt idx="223">
                  <c:v>1.9980800000000001</c:v>
                </c:pt>
                <c:pt idx="224">
                  <c:v>1.9980800000000001</c:v>
                </c:pt>
                <c:pt idx="225">
                  <c:v>1.9980800000000001</c:v>
                </c:pt>
                <c:pt idx="226">
                  <c:v>1.9980800000000001</c:v>
                </c:pt>
                <c:pt idx="227">
                  <c:v>1.9980800000000001</c:v>
                </c:pt>
                <c:pt idx="228">
                  <c:v>1.9980800000000001</c:v>
                </c:pt>
                <c:pt idx="229">
                  <c:v>1.9980800000000001</c:v>
                </c:pt>
                <c:pt idx="230">
                  <c:v>1.9980800000000001</c:v>
                </c:pt>
                <c:pt idx="231">
                  <c:v>1.9980800000000001</c:v>
                </c:pt>
                <c:pt idx="232">
                  <c:v>1.9980800000000001</c:v>
                </c:pt>
                <c:pt idx="233">
                  <c:v>1.9980800000000001</c:v>
                </c:pt>
                <c:pt idx="234">
                  <c:v>1.9980800000000001</c:v>
                </c:pt>
                <c:pt idx="235">
                  <c:v>1.9980800000000001</c:v>
                </c:pt>
                <c:pt idx="236">
                  <c:v>1.9980800000000001</c:v>
                </c:pt>
                <c:pt idx="237">
                  <c:v>1.9980800000000001</c:v>
                </c:pt>
                <c:pt idx="238">
                  <c:v>1.9980800000000001</c:v>
                </c:pt>
                <c:pt idx="239">
                  <c:v>1.9980800000000001</c:v>
                </c:pt>
                <c:pt idx="240">
                  <c:v>1.9980800000000001</c:v>
                </c:pt>
                <c:pt idx="241">
                  <c:v>2.3832100000000001</c:v>
                </c:pt>
                <c:pt idx="242">
                  <c:v>2.3832100000000001</c:v>
                </c:pt>
                <c:pt idx="243">
                  <c:v>2.3832100000000001</c:v>
                </c:pt>
                <c:pt idx="244">
                  <c:v>2.3832100000000001</c:v>
                </c:pt>
                <c:pt idx="245">
                  <c:v>2.3832100000000001</c:v>
                </c:pt>
                <c:pt idx="246">
                  <c:v>2.3832100000000001</c:v>
                </c:pt>
                <c:pt idx="247">
                  <c:v>2.3832100000000001</c:v>
                </c:pt>
                <c:pt idx="248">
                  <c:v>2.3832100000000001</c:v>
                </c:pt>
                <c:pt idx="249">
                  <c:v>2.3832100000000001</c:v>
                </c:pt>
                <c:pt idx="250">
                  <c:v>2.3832100000000001</c:v>
                </c:pt>
                <c:pt idx="251">
                  <c:v>2.3832100000000001</c:v>
                </c:pt>
                <c:pt idx="252">
                  <c:v>2.3832100000000001</c:v>
                </c:pt>
                <c:pt idx="253">
                  <c:v>2.3832100000000001</c:v>
                </c:pt>
                <c:pt idx="254">
                  <c:v>2.3832100000000001</c:v>
                </c:pt>
                <c:pt idx="255">
                  <c:v>2.3832100000000001</c:v>
                </c:pt>
                <c:pt idx="256">
                  <c:v>2.3832100000000001</c:v>
                </c:pt>
                <c:pt idx="257">
                  <c:v>2.3832100000000001</c:v>
                </c:pt>
                <c:pt idx="258">
                  <c:v>2.3832100000000001</c:v>
                </c:pt>
                <c:pt idx="259">
                  <c:v>2.3832100000000001</c:v>
                </c:pt>
                <c:pt idx="260">
                  <c:v>2.3832100000000001</c:v>
                </c:pt>
                <c:pt idx="261">
                  <c:v>2.3832100000000001</c:v>
                </c:pt>
                <c:pt idx="262">
                  <c:v>2.3832100000000001</c:v>
                </c:pt>
                <c:pt idx="263">
                  <c:v>2.3832100000000001</c:v>
                </c:pt>
                <c:pt idx="264">
                  <c:v>2.3832100000000001</c:v>
                </c:pt>
                <c:pt idx="265">
                  <c:v>2.3832100000000001</c:v>
                </c:pt>
                <c:pt idx="266">
                  <c:v>2.3832100000000001</c:v>
                </c:pt>
                <c:pt idx="267">
                  <c:v>2.3832100000000001</c:v>
                </c:pt>
                <c:pt idx="268">
                  <c:v>2.3832100000000001</c:v>
                </c:pt>
                <c:pt idx="269">
                  <c:v>2.3832100000000001</c:v>
                </c:pt>
                <c:pt idx="270">
                  <c:v>2.3832100000000001</c:v>
                </c:pt>
                <c:pt idx="271">
                  <c:v>2.3832100000000001</c:v>
                </c:pt>
                <c:pt idx="272">
                  <c:v>2.3832100000000001</c:v>
                </c:pt>
                <c:pt idx="273">
                  <c:v>2.3832100000000001</c:v>
                </c:pt>
                <c:pt idx="274">
                  <c:v>2.3832100000000001</c:v>
                </c:pt>
                <c:pt idx="275">
                  <c:v>2.3832100000000001</c:v>
                </c:pt>
                <c:pt idx="276">
                  <c:v>2.3832100000000001</c:v>
                </c:pt>
                <c:pt idx="277">
                  <c:v>2.3832100000000001</c:v>
                </c:pt>
                <c:pt idx="278">
                  <c:v>2.3832100000000001</c:v>
                </c:pt>
                <c:pt idx="279">
                  <c:v>2.3832100000000001</c:v>
                </c:pt>
                <c:pt idx="280">
                  <c:v>2.3832100000000001</c:v>
                </c:pt>
                <c:pt idx="281">
                  <c:v>2.3832100000000001</c:v>
                </c:pt>
                <c:pt idx="282">
                  <c:v>2.3832100000000001</c:v>
                </c:pt>
                <c:pt idx="283">
                  <c:v>2.3832100000000001</c:v>
                </c:pt>
                <c:pt idx="284">
                  <c:v>2.3832100000000001</c:v>
                </c:pt>
                <c:pt idx="285">
                  <c:v>2.3832100000000001</c:v>
                </c:pt>
                <c:pt idx="286">
                  <c:v>2.3832100000000001</c:v>
                </c:pt>
                <c:pt idx="287">
                  <c:v>2.3832100000000001</c:v>
                </c:pt>
                <c:pt idx="288">
                  <c:v>2.3832100000000001</c:v>
                </c:pt>
                <c:pt idx="289">
                  <c:v>2.3832100000000001</c:v>
                </c:pt>
                <c:pt idx="290">
                  <c:v>2.3832100000000001</c:v>
                </c:pt>
                <c:pt idx="291">
                  <c:v>2.3832100000000001</c:v>
                </c:pt>
                <c:pt idx="292">
                  <c:v>2.3832100000000001</c:v>
                </c:pt>
                <c:pt idx="293">
                  <c:v>2.3832100000000001</c:v>
                </c:pt>
                <c:pt idx="294">
                  <c:v>2.3832100000000001</c:v>
                </c:pt>
                <c:pt idx="295">
                  <c:v>2.3832100000000001</c:v>
                </c:pt>
                <c:pt idx="296">
                  <c:v>2.3832100000000001</c:v>
                </c:pt>
                <c:pt idx="297">
                  <c:v>2.3832100000000001</c:v>
                </c:pt>
                <c:pt idx="298">
                  <c:v>2.3832100000000001</c:v>
                </c:pt>
                <c:pt idx="299">
                  <c:v>2.3832100000000001</c:v>
                </c:pt>
                <c:pt idx="300">
                  <c:v>2.3832100000000001</c:v>
                </c:pt>
                <c:pt idx="301">
                  <c:v>2.3832100000000001</c:v>
                </c:pt>
                <c:pt idx="302">
                  <c:v>2.3832100000000001</c:v>
                </c:pt>
                <c:pt idx="303">
                  <c:v>2.3832100000000001</c:v>
                </c:pt>
                <c:pt idx="304">
                  <c:v>2.3832100000000001</c:v>
                </c:pt>
                <c:pt idx="305">
                  <c:v>2.45581</c:v>
                </c:pt>
                <c:pt idx="306">
                  <c:v>2.45581</c:v>
                </c:pt>
                <c:pt idx="307">
                  <c:v>2.45581</c:v>
                </c:pt>
                <c:pt idx="308">
                  <c:v>2.45581</c:v>
                </c:pt>
                <c:pt idx="309">
                  <c:v>2.45581</c:v>
                </c:pt>
                <c:pt idx="310">
                  <c:v>2.45581</c:v>
                </c:pt>
                <c:pt idx="311">
                  <c:v>2.45581</c:v>
                </c:pt>
                <c:pt idx="312">
                  <c:v>2.45581</c:v>
                </c:pt>
                <c:pt idx="313">
                  <c:v>2.45581</c:v>
                </c:pt>
                <c:pt idx="314">
                  <c:v>2.45581</c:v>
                </c:pt>
                <c:pt idx="315">
                  <c:v>2.45581</c:v>
                </c:pt>
                <c:pt idx="316">
                  <c:v>2.45581</c:v>
                </c:pt>
                <c:pt idx="317">
                  <c:v>2.45581</c:v>
                </c:pt>
                <c:pt idx="318">
                  <c:v>2.45581</c:v>
                </c:pt>
                <c:pt idx="319">
                  <c:v>2.45581</c:v>
                </c:pt>
                <c:pt idx="320">
                  <c:v>2.45581</c:v>
                </c:pt>
                <c:pt idx="321">
                  <c:v>2.45581</c:v>
                </c:pt>
                <c:pt idx="322">
                  <c:v>2.45581</c:v>
                </c:pt>
                <c:pt idx="323">
                  <c:v>2.45581</c:v>
                </c:pt>
                <c:pt idx="324">
                  <c:v>2.45581</c:v>
                </c:pt>
                <c:pt idx="325">
                  <c:v>2.45581</c:v>
                </c:pt>
                <c:pt idx="326">
                  <c:v>2.45581</c:v>
                </c:pt>
                <c:pt idx="327">
                  <c:v>2.45581</c:v>
                </c:pt>
                <c:pt idx="328">
                  <c:v>2.45581</c:v>
                </c:pt>
                <c:pt idx="329">
                  <c:v>2.45581</c:v>
                </c:pt>
                <c:pt idx="330">
                  <c:v>2.45581</c:v>
                </c:pt>
                <c:pt idx="331">
                  <c:v>2.45581</c:v>
                </c:pt>
                <c:pt idx="332">
                  <c:v>2.45581</c:v>
                </c:pt>
                <c:pt idx="333">
                  <c:v>2.45581</c:v>
                </c:pt>
                <c:pt idx="334">
                  <c:v>2.45581</c:v>
                </c:pt>
                <c:pt idx="335">
                  <c:v>2.45581</c:v>
                </c:pt>
                <c:pt idx="336">
                  <c:v>2.45581</c:v>
                </c:pt>
                <c:pt idx="337">
                  <c:v>2.45581</c:v>
                </c:pt>
                <c:pt idx="338">
                  <c:v>2.45581</c:v>
                </c:pt>
                <c:pt idx="339">
                  <c:v>2.45581</c:v>
                </c:pt>
                <c:pt idx="340">
                  <c:v>2.45581</c:v>
                </c:pt>
                <c:pt idx="341">
                  <c:v>2.45581</c:v>
                </c:pt>
                <c:pt idx="342">
                  <c:v>2.45581</c:v>
                </c:pt>
                <c:pt idx="343">
                  <c:v>2.45581</c:v>
                </c:pt>
                <c:pt idx="344">
                  <c:v>2.45581</c:v>
                </c:pt>
                <c:pt idx="345">
                  <c:v>2.45581</c:v>
                </c:pt>
                <c:pt idx="346">
                  <c:v>2.45581</c:v>
                </c:pt>
                <c:pt idx="347">
                  <c:v>2.45581</c:v>
                </c:pt>
                <c:pt idx="348">
                  <c:v>2.45581</c:v>
                </c:pt>
                <c:pt idx="349">
                  <c:v>2.45581</c:v>
                </c:pt>
                <c:pt idx="350">
                  <c:v>2.45581</c:v>
                </c:pt>
                <c:pt idx="351">
                  <c:v>2.45581</c:v>
                </c:pt>
                <c:pt idx="352">
                  <c:v>2.45581</c:v>
                </c:pt>
                <c:pt idx="353">
                  <c:v>2.45581</c:v>
                </c:pt>
                <c:pt idx="354">
                  <c:v>2.45581</c:v>
                </c:pt>
                <c:pt idx="355">
                  <c:v>2.45581</c:v>
                </c:pt>
                <c:pt idx="356">
                  <c:v>2.45581</c:v>
                </c:pt>
                <c:pt idx="357">
                  <c:v>2.45581</c:v>
                </c:pt>
                <c:pt idx="358">
                  <c:v>2.45581</c:v>
                </c:pt>
                <c:pt idx="359">
                  <c:v>2.45581</c:v>
                </c:pt>
                <c:pt idx="360">
                  <c:v>2.45581</c:v>
                </c:pt>
                <c:pt idx="361">
                  <c:v>2.45581</c:v>
                </c:pt>
                <c:pt idx="362">
                  <c:v>2.45581</c:v>
                </c:pt>
                <c:pt idx="363">
                  <c:v>2.45581</c:v>
                </c:pt>
                <c:pt idx="364">
                  <c:v>2.45581</c:v>
                </c:pt>
                <c:pt idx="365">
                  <c:v>2.45581</c:v>
                </c:pt>
                <c:pt idx="366">
                  <c:v>2.45581</c:v>
                </c:pt>
                <c:pt idx="367">
                  <c:v>2.45581</c:v>
                </c:pt>
                <c:pt idx="368">
                  <c:v>2.45581</c:v>
                </c:pt>
                <c:pt idx="369">
                  <c:v>2.45581</c:v>
                </c:pt>
                <c:pt idx="370">
                  <c:v>2.45581</c:v>
                </c:pt>
                <c:pt idx="371">
                  <c:v>2.45581</c:v>
                </c:pt>
                <c:pt idx="372">
                  <c:v>2.45581</c:v>
                </c:pt>
                <c:pt idx="373">
                  <c:v>2.45581</c:v>
                </c:pt>
                <c:pt idx="374">
                  <c:v>2.45581</c:v>
                </c:pt>
                <c:pt idx="375">
                  <c:v>2.4653700000000001</c:v>
                </c:pt>
                <c:pt idx="376">
                  <c:v>2.4653700000000001</c:v>
                </c:pt>
                <c:pt idx="377">
                  <c:v>2.4653700000000001</c:v>
                </c:pt>
                <c:pt idx="378">
                  <c:v>2.4653700000000001</c:v>
                </c:pt>
                <c:pt idx="379">
                  <c:v>2.4653700000000001</c:v>
                </c:pt>
                <c:pt idx="380">
                  <c:v>2.4653700000000001</c:v>
                </c:pt>
                <c:pt idx="381">
                  <c:v>2.4653700000000001</c:v>
                </c:pt>
                <c:pt idx="382">
                  <c:v>2.4653700000000001</c:v>
                </c:pt>
                <c:pt idx="383">
                  <c:v>2.4653700000000001</c:v>
                </c:pt>
                <c:pt idx="384">
                  <c:v>2.4653700000000001</c:v>
                </c:pt>
                <c:pt idx="385">
                  <c:v>2.4653700000000001</c:v>
                </c:pt>
                <c:pt idx="386">
                  <c:v>2.4653700000000001</c:v>
                </c:pt>
                <c:pt idx="387">
                  <c:v>2.4653700000000001</c:v>
                </c:pt>
                <c:pt idx="388">
                  <c:v>2.4653700000000001</c:v>
                </c:pt>
                <c:pt idx="389">
                  <c:v>2.4653700000000001</c:v>
                </c:pt>
                <c:pt idx="390">
                  <c:v>2.4653700000000001</c:v>
                </c:pt>
                <c:pt idx="391">
                  <c:v>2.4653700000000001</c:v>
                </c:pt>
                <c:pt idx="392">
                  <c:v>2.4653700000000001</c:v>
                </c:pt>
                <c:pt idx="393">
                  <c:v>2.4653700000000001</c:v>
                </c:pt>
                <c:pt idx="394">
                  <c:v>2.4653700000000001</c:v>
                </c:pt>
                <c:pt idx="395">
                  <c:v>2.4653700000000001</c:v>
                </c:pt>
                <c:pt idx="396">
                  <c:v>2.4653700000000001</c:v>
                </c:pt>
                <c:pt idx="397">
                  <c:v>2.4653700000000001</c:v>
                </c:pt>
                <c:pt idx="398">
                  <c:v>2.4653700000000001</c:v>
                </c:pt>
                <c:pt idx="399">
                  <c:v>2.4653700000000001</c:v>
                </c:pt>
                <c:pt idx="400">
                  <c:v>2.4653700000000001</c:v>
                </c:pt>
                <c:pt idx="401">
                  <c:v>2.4653700000000001</c:v>
                </c:pt>
                <c:pt idx="402">
                  <c:v>2.4653700000000001</c:v>
                </c:pt>
                <c:pt idx="403">
                  <c:v>2.4653700000000001</c:v>
                </c:pt>
                <c:pt idx="404">
                  <c:v>2.4653700000000001</c:v>
                </c:pt>
                <c:pt idx="405">
                  <c:v>2.4653700000000001</c:v>
                </c:pt>
                <c:pt idx="406">
                  <c:v>2.4653700000000001</c:v>
                </c:pt>
                <c:pt idx="407">
                  <c:v>2.4653700000000001</c:v>
                </c:pt>
                <c:pt idx="408">
                  <c:v>2.4653700000000001</c:v>
                </c:pt>
                <c:pt idx="409">
                  <c:v>2.4653700000000001</c:v>
                </c:pt>
                <c:pt idx="410">
                  <c:v>2.4653700000000001</c:v>
                </c:pt>
                <c:pt idx="411">
                  <c:v>2.4653700000000001</c:v>
                </c:pt>
                <c:pt idx="412">
                  <c:v>2.4653700000000001</c:v>
                </c:pt>
                <c:pt idx="413">
                  <c:v>2.4653700000000001</c:v>
                </c:pt>
                <c:pt idx="414">
                  <c:v>2.4653700000000001</c:v>
                </c:pt>
                <c:pt idx="415">
                  <c:v>2.4653700000000001</c:v>
                </c:pt>
                <c:pt idx="416">
                  <c:v>2.4653700000000001</c:v>
                </c:pt>
                <c:pt idx="417">
                  <c:v>2.4653700000000001</c:v>
                </c:pt>
                <c:pt idx="418">
                  <c:v>2.4653700000000001</c:v>
                </c:pt>
                <c:pt idx="419">
                  <c:v>2.4653700000000001</c:v>
                </c:pt>
                <c:pt idx="420">
                  <c:v>2.4653700000000001</c:v>
                </c:pt>
                <c:pt idx="421">
                  <c:v>2.4653700000000001</c:v>
                </c:pt>
                <c:pt idx="422">
                  <c:v>2.4653700000000001</c:v>
                </c:pt>
                <c:pt idx="423">
                  <c:v>2.4653700000000001</c:v>
                </c:pt>
                <c:pt idx="424">
                  <c:v>2.4653700000000001</c:v>
                </c:pt>
                <c:pt idx="425">
                  <c:v>2.4653700000000001</c:v>
                </c:pt>
                <c:pt idx="426">
                  <c:v>2.4653700000000001</c:v>
                </c:pt>
                <c:pt idx="427">
                  <c:v>2.4653700000000001</c:v>
                </c:pt>
                <c:pt idx="428">
                  <c:v>2.4653700000000001</c:v>
                </c:pt>
                <c:pt idx="429">
                  <c:v>2.4653700000000001</c:v>
                </c:pt>
                <c:pt idx="430">
                  <c:v>2.4653700000000001</c:v>
                </c:pt>
                <c:pt idx="431">
                  <c:v>2.4653700000000001</c:v>
                </c:pt>
                <c:pt idx="432">
                  <c:v>2.4653700000000001</c:v>
                </c:pt>
                <c:pt idx="433">
                  <c:v>2.4653700000000001</c:v>
                </c:pt>
                <c:pt idx="434">
                  <c:v>2.4653700000000001</c:v>
                </c:pt>
                <c:pt idx="435">
                  <c:v>2.4653700000000001</c:v>
                </c:pt>
                <c:pt idx="436">
                  <c:v>2.4653700000000001</c:v>
                </c:pt>
                <c:pt idx="437">
                  <c:v>2.4653700000000001</c:v>
                </c:pt>
                <c:pt idx="438">
                  <c:v>2.4653700000000001</c:v>
                </c:pt>
                <c:pt idx="439">
                  <c:v>2.4382999999999999</c:v>
                </c:pt>
                <c:pt idx="440">
                  <c:v>2.4382999999999999</c:v>
                </c:pt>
                <c:pt idx="441">
                  <c:v>2.4382999999999999</c:v>
                </c:pt>
                <c:pt idx="442">
                  <c:v>2.4382999999999999</c:v>
                </c:pt>
                <c:pt idx="443">
                  <c:v>2.4382999999999999</c:v>
                </c:pt>
                <c:pt idx="444">
                  <c:v>2.4382999999999999</c:v>
                </c:pt>
                <c:pt idx="445">
                  <c:v>2.4382999999999999</c:v>
                </c:pt>
                <c:pt idx="446">
                  <c:v>2.4382999999999999</c:v>
                </c:pt>
                <c:pt idx="447">
                  <c:v>2.4382999999999999</c:v>
                </c:pt>
                <c:pt idx="448">
                  <c:v>2.4382999999999999</c:v>
                </c:pt>
                <c:pt idx="449">
                  <c:v>2.4382999999999999</c:v>
                </c:pt>
                <c:pt idx="450">
                  <c:v>2.4382999999999999</c:v>
                </c:pt>
                <c:pt idx="451">
                  <c:v>2.4382999999999999</c:v>
                </c:pt>
                <c:pt idx="452">
                  <c:v>2.4382999999999999</c:v>
                </c:pt>
                <c:pt idx="453">
                  <c:v>2.4382999999999999</c:v>
                </c:pt>
                <c:pt idx="454">
                  <c:v>2.4382999999999999</c:v>
                </c:pt>
                <c:pt idx="455">
                  <c:v>2.4382999999999999</c:v>
                </c:pt>
                <c:pt idx="456">
                  <c:v>2.4382999999999999</c:v>
                </c:pt>
                <c:pt idx="457">
                  <c:v>2.4382999999999999</c:v>
                </c:pt>
                <c:pt idx="458">
                  <c:v>2.4382999999999999</c:v>
                </c:pt>
                <c:pt idx="459">
                  <c:v>2.4382999999999999</c:v>
                </c:pt>
                <c:pt idx="460">
                  <c:v>2.4382999999999999</c:v>
                </c:pt>
                <c:pt idx="461">
                  <c:v>2.4382999999999999</c:v>
                </c:pt>
                <c:pt idx="462">
                  <c:v>2.4382999999999999</c:v>
                </c:pt>
                <c:pt idx="463">
                  <c:v>2.4382999999999999</c:v>
                </c:pt>
                <c:pt idx="464">
                  <c:v>2.4382999999999999</c:v>
                </c:pt>
                <c:pt idx="465">
                  <c:v>2.4382999999999999</c:v>
                </c:pt>
                <c:pt idx="466">
                  <c:v>2.4382999999999999</c:v>
                </c:pt>
                <c:pt idx="467">
                  <c:v>2.4382999999999999</c:v>
                </c:pt>
                <c:pt idx="468">
                  <c:v>2.4382999999999999</c:v>
                </c:pt>
                <c:pt idx="469">
                  <c:v>2.4382999999999999</c:v>
                </c:pt>
                <c:pt idx="470">
                  <c:v>2.4382999999999999</c:v>
                </c:pt>
                <c:pt idx="471">
                  <c:v>2.4382999999999999</c:v>
                </c:pt>
                <c:pt idx="472">
                  <c:v>2.4382999999999999</c:v>
                </c:pt>
                <c:pt idx="473">
                  <c:v>2.4382999999999999</c:v>
                </c:pt>
                <c:pt idx="474">
                  <c:v>2.4382999999999999</c:v>
                </c:pt>
                <c:pt idx="475">
                  <c:v>2.4382999999999999</c:v>
                </c:pt>
                <c:pt idx="476">
                  <c:v>2.4382999999999999</c:v>
                </c:pt>
                <c:pt idx="477">
                  <c:v>2.4382999999999999</c:v>
                </c:pt>
                <c:pt idx="478">
                  <c:v>2.4382999999999999</c:v>
                </c:pt>
                <c:pt idx="479">
                  <c:v>2.4382999999999999</c:v>
                </c:pt>
                <c:pt idx="480">
                  <c:v>2.4382999999999999</c:v>
                </c:pt>
                <c:pt idx="481">
                  <c:v>2.4382999999999999</c:v>
                </c:pt>
                <c:pt idx="482">
                  <c:v>2.4382999999999999</c:v>
                </c:pt>
                <c:pt idx="483">
                  <c:v>2.4382999999999999</c:v>
                </c:pt>
                <c:pt idx="484">
                  <c:v>2.4382999999999999</c:v>
                </c:pt>
                <c:pt idx="485">
                  <c:v>2.4382999999999999</c:v>
                </c:pt>
                <c:pt idx="486">
                  <c:v>2.4382999999999999</c:v>
                </c:pt>
                <c:pt idx="487">
                  <c:v>2.4382999999999999</c:v>
                </c:pt>
                <c:pt idx="488">
                  <c:v>2.4382999999999999</c:v>
                </c:pt>
                <c:pt idx="489">
                  <c:v>2.4382999999999999</c:v>
                </c:pt>
                <c:pt idx="490">
                  <c:v>2.4382999999999999</c:v>
                </c:pt>
                <c:pt idx="491">
                  <c:v>2.4382999999999999</c:v>
                </c:pt>
                <c:pt idx="492">
                  <c:v>2.4382999999999999</c:v>
                </c:pt>
                <c:pt idx="493">
                  <c:v>2.4382999999999999</c:v>
                </c:pt>
                <c:pt idx="494">
                  <c:v>2.4382999999999999</c:v>
                </c:pt>
                <c:pt idx="495">
                  <c:v>2.4382999999999999</c:v>
                </c:pt>
                <c:pt idx="496">
                  <c:v>2.4382999999999999</c:v>
                </c:pt>
                <c:pt idx="497">
                  <c:v>2.4382999999999999</c:v>
                </c:pt>
                <c:pt idx="498">
                  <c:v>2.4382999999999999</c:v>
                </c:pt>
                <c:pt idx="499">
                  <c:v>2.4382999999999999</c:v>
                </c:pt>
                <c:pt idx="500">
                  <c:v>2.4382999999999999</c:v>
                </c:pt>
                <c:pt idx="501">
                  <c:v>2.4382999999999999</c:v>
                </c:pt>
                <c:pt idx="502">
                  <c:v>2.4382999999999999</c:v>
                </c:pt>
                <c:pt idx="503">
                  <c:v>2.4382999999999999</c:v>
                </c:pt>
                <c:pt idx="504">
                  <c:v>2.4382999999999999</c:v>
                </c:pt>
                <c:pt idx="505">
                  <c:v>2.4382999999999999</c:v>
                </c:pt>
                <c:pt idx="506">
                  <c:v>2.4382999999999999</c:v>
                </c:pt>
                <c:pt idx="507">
                  <c:v>2.4382999999999999</c:v>
                </c:pt>
                <c:pt idx="508">
                  <c:v>2.6153900000000001</c:v>
                </c:pt>
                <c:pt idx="509">
                  <c:v>2.6153900000000001</c:v>
                </c:pt>
                <c:pt idx="510">
                  <c:v>2.6153900000000001</c:v>
                </c:pt>
                <c:pt idx="511">
                  <c:v>2.6153900000000001</c:v>
                </c:pt>
                <c:pt idx="512">
                  <c:v>2.6153900000000001</c:v>
                </c:pt>
                <c:pt idx="513">
                  <c:v>2.6153900000000001</c:v>
                </c:pt>
                <c:pt idx="514">
                  <c:v>2.6153900000000001</c:v>
                </c:pt>
                <c:pt idx="515">
                  <c:v>2.6153900000000001</c:v>
                </c:pt>
                <c:pt idx="516">
                  <c:v>2.6153900000000001</c:v>
                </c:pt>
                <c:pt idx="517">
                  <c:v>2.6153900000000001</c:v>
                </c:pt>
                <c:pt idx="518">
                  <c:v>2.6153900000000001</c:v>
                </c:pt>
                <c:pt idx="519">
                  <c:v>2.6153900000000001</c:v>
                </c:pt>
                <c:pt idx="520">
                  <c:v>2.6153900000000001</c:v>
                </c:pt>
                <c:pt idx="521">
                  <c:v>2.6153900000000001</c:v>
                </c:pt>
                <c:pt idx="522">
                  <c:v>2.6153900000000001</c:v>
                </c:pt>
                <c:pt idx="523">
                  <c:v>2.6153900000000001</c:v>
                </c:pt>
                <c:pt idx="524">
                  <c:v>2.6153900000000001</c:v>
                </c:pt>
                <c:pt idx="525">
                  <c:v>2.6153900000000001</c:v>
                </c:pt>
                <c:pt idx="526">
                  <c:v>2.6153900000000001</c:v>
                </c:pt>
                <c:pt idx="527">
                  <c:v>2.6153900000000001</c:v>
                </c:pt>
                <c:pt idx="528">
                  <c:v>2.6153900000000001</c:v>
                </c:pt>
                <c:pt idx="529">
                  <c:v>2.6153900000000001</c:v>
                </c:pt>
                <c:pt idx="530">
                  <c:v>2.6153900000000001</c:v>
                </c:pt>
                <c:pt idx="531">
                  <c:v>2.6153900000000001</c:v>
                </c:pt>
                <c:pt idx="532">
                  <c:v>2.6153900000000001</c:v>
                </c:pt>
                <c:pt idx="533">
                  <c:v>2.6153900000000001</c:v>
                </c:pt>
                <c:pt idx="534">
                  <c:v>2.6153900000000001</c:v>
                </c:pt>
                <c:pt idx="535">
                  <c:v>2.6153900000000001</c:v>
                </c:pt>
                <c:pt idx="536">
                  <c:v>2.6153900000000001</c:v>
                </c:pt>
                <c:pt idx="537">
                  <c:v>2.6153900000000001</c:v>
                </c:pt>
                <c:pt idx="538">
                  <c:v>2.6153900000000001</c:v>
                </c:pt>
                <c:pt idx="539">
                  <c:v>2.6153900000000001</c:v>
                </c:pt>
                <c:pt idx="540">
                  <c:v>2.6153900000000001</c:v>
                </c:pt>
                <c:pt idx="541">
                  <c:v>2.6153900000000001</c:v>
                </c:pt>
                <c:pt idx="542">
                  <c:v>2.6153900000000001</c:v>
                </c:pt>
                <c:pt idx="543">
                  <c:v>2.6153900000000001</c:v>
                </c:pt>
                <c:pt idx="544">
                  <c:v>2.6153900000000001</c:v>
                </c:pt>
                <c:pt idx="545">
                  <c:v>2.6153900000000001</c:v>
                </c:pt>
                <c:pt idx="546">
                  <c:v>2.6153900000000001</c:v>
                </c:pt>
                <c:pt idx="547">
                  <c:v>2.6153900000000001</c:v>
                </c:pt>
                <c:pt idx="548">
                  <c:v>2.6153900000000001</c:v>
                </c:pt>
                <c:pt idx="549">
                  <c:v>2.6153900000000001</c:v>
                </c:pt>
                <c:pt idx="550">
                  <c:v>2.6153900000000001</c:v>
                </c:pt>
                <c:pt idx="551">
                  <c:v>2.6153900000000001</c:v>
                </c:pt>
                <c:pt idx="552">
                  <c:v>2.6153900000000001</c:v>
                </c:pt>
                <c:pt idx="553">
                  <c:v>2.6153900000000001</c:v>
                </c:pt>
                <c:pt idx="554">
                  <c:v>2.6153900000000001</c:v>
                </c:pt>
                <c:pt idx="555">
                  <c:v>2.6153900000000001</c:v>
                </c:pt>
                <c:pt idx="556">
                  <c:v>2.6153900000000001</c:v>
                </c:pt>
                <c:pt idx="557">
                  <c:v>2.6153900000000001</c:v>
                </c:pt>
                <c:pt idx="558">
                  <c:v>2.6153900000000001</c:v>
                </c:pt>
                <c:pt idx="559">
                  <c:v>2.6153900000000001</c:v>
                </c:pt>
                <c:pt idx="560">
                  <c:v>2.6153900000000001</c:v>
                </c:pt>
                <c:pt idx="561">
                  <c:v>2.6153900000000001</c:v>
                </c:pt>
                <c:pt idx="562">
                  <c:v>2.6153900000000001</c:v>
                </c:pt>
                <c:pt idx="563">
                  <c:v>2.6153900000000001</c:v>
                </c:pt>
                <c:pt idx="564">
                  <c:v>2.6153900000000001</c:v>
                </c:pt>
                <c:pt idx="565">
                  <c:v>2.6153900000000001</c:v>
                </c:pt>
                <c:pt idx="566">
                  <c:v>2.6153900000000001</c:v>
                </c:pt>
                <c:pt idx="567">
                  <c:v>2.6153900000000001</c:v>
                </c:pt>
                <c:pt idx="568">
                  <c:v>2.6153900000000001</c:v>
                </c:pt>
                <c:pt idx="569">
                  <c:v>2.6153900000000001</c:v>
                </c:pt>
                <c:pt idx="570">
                  <c:v>2.6153900000000001</c:v>
                </c:pt>
                <c:pt idx="571">
                  <c:v>2.6153900000000001</c:v>
                </c:pt>
                <c:pt idx="572">
                  <c:v>2.6153900000000001</c:v>
                </c:pt>
                <c:pt idx="573">
                  <c:v>2.6153900000000001</c:v>
                </c:pt>
                <c:pt idx="574">
                  <c:v>2.6153900000000001</c:v>
                </c:pt>
                <c:pt idx="575">
                  <c:v>2.6153900000000001</c:v>
                </c:pt>
                <c:pt idx="576">
                  <c:v>2.43268</c:v>
                </c:pt>
                <c:pt idx="577">
                  <c:v>2.43268</c:v>
                </c:pt>
                <c:pt idx="578">
                  <c:v>2.43268</c:v>
                </c:pt>
                <c:pt idx="579">
                  <c:v>2.43268</c:v>
                </c:pt>
                <c:pt idx="580">
                  <c:v>2.43268</c:v>
                </c:pt>
                <c:pt idx="581">
                  <c:v>2.43268</c:v>
                </c:pt>
                <c:pt idx="582">
                  <c:v>2.43268</c:v>
                </c:pt>
                <c:pt idx="583">
                  <c:v>2.43268</c:v>
                </c:pt>
                <c:pt idx="584">
                  <c:v>2.43268</c:v>
                </c:pt>
                <c:pt idx="585">
                  <c:v>2.43268</c:v>
                </c:pt>
                <c:pt idx="586">
                  <c:v>2.43268</c:v>
                </c:pt>
                <c:pt idx="587">
                  <c:v>2.43268</c:v>
                </c:pt>
                <c:pt idx="588">
                  <c:v>2.43268</c:v>
                </c:pt>
                <c:pt idx="589">
                  <c:v>2.43268</c:v>
                </c:pt>
                <c:pt idx="590">
                  <c:v>2.43268</c:v>
                </c:pt>
                <c:pt idx="591">
                  <c:v>2.43268</c:v>
                </c:pt>
                <c:pt idx="592">
                  <c:v>2.43268</c:v>
                </c:pt>
                <c:pt idx="593">
                  <c:v>2.43268</c:v>
                </c:pt>
                <c:pt idx="594">
                  <c:v>2.43268</c:v>
                </c:pt>
                <c:pt idx="595">
                  <c:v>2.43268</c:v>
                </c:pt>
                <c:pt idx="596">
                  <c:v>2.43268</c:v>
                </c:pt>
                <c:pt idx="597">
                  <c:v>2.43268</c:v>
                </c:pt>
                <c:pt idx="598">
                  <c:v>2.43268</c:v>
                </c:pt>
                <c:pt idx="599">
                  <c:v>2.43268</c:v>
                </c:pt>
                <c:pt idx="600">
                  <c:v>2.43268</c:v>
                </c:pt>
                <c:pt idx="601">
                  <c:v>2.43268</c:v>
                </c:pt>
                <c:pt idx="602">
                  <c:v>2.43268</c:v>
                </c:pt>
                <c:pt idx="603">
                  <c:v>2.43268</c:v>
                </c:pt>
                <c:pt idx="604">
                  <c:v>2.43268</c:v>
                </c:pt>
                <c:pt idx="605">
                  <c:v>2.43268</c:v>
                </c:pt>
                <c:pt idx="606">
                  <c:v>2.43268</c:v>
                </c:pt>
                <c:pt idx="607">
                  <c:v>2.43268</c:v>
                </c:pt>
                <c:pt idx="608">
                  <c:v>2.43268</c:v>
                </c:pt>
                <c:pt idx="609">
                  <c:v>2.43268</c:v>
                </c:pt>
                <c:pt idx="610">
                  <c:v>2.43268</c:v>
                </c:pt>
                <c:pt idx="611">
                  <c:v>2.43268</c:v>
                </c:pt>
                <c:pt idx="612">
                  <c:v>2.43268</c:v>
                </c:pt>
                <c:pt idx="613">
                  <c:v>2.43268</c:v>
                </c:pt>
                <c:pt idx="614">
                  <c:v>2.43268</c:v>
                </c:pt>
                <c:pt idx="615">
                  <c:v>2.43268</c:v>
                </c:pt>
                <c:pt idx="616">
                  <c:v>2.43268</c:v>
                </c:pt>
                <c:pt idx="617">
                  <c:v>2.43268</c:v>
                </c:pt>
                <c:pt idx="618">
                  <c:v>2.43268</c:v>
                </c:pt>
                <c:pt idx="619">
                  <c:v>2.43268</c:v>
                </c:pt>
                <c:pt idx="620">
                  <c:v>2.43268</c:v>
                </c:pt>
                <c:pt idx="621">
                  <c:v>2.43268</c:v>
                </c:pt>
                <c:pt idx="622">
                  <c:v>2.43268</c:v>
                </c:pt>
                <c:pt idx="623">
                  <c:v>2.43268</c:v>
                </c:pt>
                <c:pt idx="624">
                  <c:v>2.43268</c:v>
                </c:pt>
                <c:pt idx="625">
                  <c:v>2.43268</c:v>
                </c:pt>
                <c:pt idx="626">
                  <c:v>2.43268</c:v>
                </c:pt>
                <c:pt idx="627">
                  <c:v>2.43268</c:v>
                </c:pt>
                <c:pt idx="628">
                  <c:v>2.43268</c:v>
                </c:pt>
                <c:pt idx="629">
                  <c:v>2.43268</c:v>
                </c:pt>
                <c:pt idx="630">
                  <c:v>2.43268</c:v>
                </c:pt>
                <c:pt idx="631">
                  <c:v>2.43268</c:v>
                </c:pt>
                <c:pt idx="632">
                  <c:v>2.43268</c:v>
                </c:pt>
                <c:pt idx="633">
                  <c:v>2.43268</c:v>
                </c:pt>
                <c:pt idx="634">
                  <c:v>2.43268</c:v>
                </c:pt>
                <c:pt idx="635">
                  <c:v>2.43268</c:v>
                </c:pt>
                <c:pt idx="636">
                  <c:v>2.43268</c:v>
                </c:pt>
                <c:pt idx="637">
                  <c:v>2.43268</c:v>
                </c:pt>
                <c:pt idx="638">
                  <c:v>2.43268</c:v>
                </c:pt>
                <c:pt idx="639">
                  <c:v>2.43268</c:v>
                </c:pt>
                <c:pt idx="640">
                  <c:v>2.43268</c:v>
                </c:pt>
                <c:pt idx="641">
                  <c:v>2.43268</c:v>
                </c:pt>
                <c:pt idx="642">
                  <c:v>2.43268</c:v>
                </c:pt>
                <c:pt idx="643">
                  <c:v>2.5071099999999999</c:v>
                </c:pt>
                <c:pt idx="644">
                  <c:v>2.5071099999999999</c:v>
                </c:pt>
                <c:pt idx="645">
                  <c:v>2.5071099999999999</c:v>
                </c:pt>
                <c:pt idx="646">
                  <c:v>2.5071099999999999</c:v>
                </c:pt>
                <c:pt idx="647">
                  <c:v>2.5071099999999999</c:v>
                </c:pt>
                <c:pt idx="648">
                  <c:v>2.5071099999999999</c:v>
                </c:pt>
                <c:pt idx="649">
                  <c:v>2.5071099999999999</c:v>
                </c:pt>
                <c:pt idx="650">
                  <c:v>2.5071099999999999</c:v>
                </c:pt>
                <c:pt idx="651">
                  <c:v>2.5071099999999999</c:v>
                </c:pt>
                <c:pt idx="652">
                  <c:v>2.5071099999999999</c:v>
                </c:pt>
                <c:pt idx="653">
                  <c:v>2.5071099999999999</c:v>
                </c:pt>
                <c:pt idx="654">
                  <c:v>2.5071099999999999</c:v>
                </c:pt>
                <c:pt idx="655">
                  <c:v>2.5071099999999999</c:v>
                </c:pt>
                <c:pt idx="656">
                  <c:v>2.5071099999999999</c:v>
                </c:pt>
                <c:pt idx="657">
                  <c:v>2.5071099999999999</c:v>
                </c:pt>
                <c:pt idx="658">
                  <c:v>2.5071099999999999</c:v>
                </c:pt>
                <c:pt idx="659">
                  <c:v>2.5071099999999999</c:v>
                </c:pt>
                <c:pt idx="660">
                  <c:v>2.5071099999999999</c:v>
                </c:pt>
                <c:pt idx="661">
                  <c:v>2.5071099999999999</c:v>
                </c:pt>
                <c:pt idx="662">
                  <c:v>2.5071099999999999</c:v>
                </c:pt>
                <c:pt idx="663">
                  <c:v>2.5071099999999999</c:v>
                </c:pt>
                <c:pt idx="664">
                  <c:v>2.5071099999999999</c:v>
                </c:pt>
                <c:pt idx="665">
                  <c:v>2.5071099999999999</c:v>
                </c:pt>
                <c:pt idx="666">
                  <c:v>2.5071099999999999</c:v>
                </c:pt>
                <c:pt idx="667">
                  <c:v>2.5071099999999999</c:v>
                </c:pt>
                <c:pt idx="668">
                  <c:v>2.5071099999999999</c:v>
                </c:pt>
                <c:pt idx="669">
                  <c:v>2.5071099999999999</c:v>
                </c:pt>
                <c:pt idx="670">
                  <c:v>2.5071099999999999</c:v>
                </c:pt>
                <c:pt idx="671">
                  <c:v>2.5071099999999999</c:v>
                </c:pt>
                <c:pt idx="672">
                  <c:v>2.5071099999999999</c:v>
                </c:pt>
                <c:pt idx="673">
                  <c:v>2.5071099999999999</c:v>
                </c:pt>
                <c:pt idx="674">
                  <c:v>2.5071099999999999</c:v>
                </c:pt>
                <c:pt idx="675">
                  <c:v>2.5071099999999999</c:v>
                </c:pt>
                <c:pt idx="676">
                  <c:v>2.5071099999999999</c:v>
                </c:pt>
                <c:pt idx="677">
                  <c:v>2.5071099999999999</c:v>
                </c:pt>
                <c:pt idx="678">
                  <c:v>2.5071099999999999</c:v>
                </c:pt>
                <c:pt idx="679">
                  <c:v>2.5071099999999999</c:v>
                </c:pt>
                <c:pt idx="680">
                  <c:v>2.5071099999999999</c:v>
                </c:pt>
                <c:pt idx="681">
                  <c:v>2.5071099999999999</c:v>
                </c:pt>
                <c:pt idx="682">
                  <c:v>2.5071099999999999</c:v>
                </c:pt>
                <c:pt idx="683">
                  <c:v>2.5071099999999999</c:v>
                </c:pt>
                <c:pt idx="684">
                  <c:v>2.5071099999999999</c:v>
                </c:pt>
                <c:pt idx="685">
                  <c:v>2.5071099999999999</c:v>
                </c:pt>
                <c:pt idx="686">
                  <c:v>2.5071099999999999</c:v>
                </c:pt>
                <c:pt idx="687">
                  <c:v>2.5071099999999999</c:v>
                </c:pt>
                <c:pt idx="688">
                  <c:v>2.5071099999999999</c:v>
                </c:pt>
                <c:pt idx="689">
                  <c:v>2.5071099999999999</c:v>
                </c:pt>
                <c:pt idx="690">
                  <c:v>2.5071099999999999</c:v>
                </c:pt>
                <c:pt idx="691">
                  <c:v>2.5071099999999999</c:v>
                </c:pt>
                <c:pt idx="692">
                  <c:v>2.5071099999999999</c:v>
                </c:pt>
                <c:pt idx="693">
                  <c:v>2.5071099999999999</c:v>
                </c:pt>
                <c:pt idx="694">
                  <c:v>2.5071099999999999</c:v>
                </c:pt>
                <c:pt idx="695">
                  <c:v>2.5071099999999999</c:v>
                </c:pt>
                <c:pt idx="696">
                  <c:v>2.5071099999999999</c:v>
                </c:pt>
                <c:pt idx="697">
                  <c:v>2.5071099999999999</c:v>
                </c:pt>
                <c:pt idx="698">
                  <c:v>2.5071099999999999</c:v>
                </c:pt>
                <c:pt idx="699">
                  <c:v>2.5071099999999999</c:v>
                </c:pt>
                <c:pt idx="700">
                  <c:v>2.5071099999999999</c:v>
                </c:pt>
                <c:pt idx="701">
                  <c:v>2.5071099999999999</c:v>
                </c:pt>
                <c:pt idx="702">
                  <c:v>2.5071099999999999</c:v>
                </c:pt>
                <c:pt idx="703">
                  <c:v>2.5071099999999999</c:v>
                </c:pt>
                <c:pt idx="704">
                  <c:v>2.5071099999999999</c:v>
                </c:pt>
                <c:pt idx="705">
                  <c:v>2.5071099999999999</c:v>
                </c:pt>
                <c:pt idx="706">
                  <c:v>2.5071099999999999</c:v>
                </c:pt>
                <c:pt idx="707">
                  <c:v>2.5071099999999999</c:v>
                </c:pt>
                <c:pt idx="708">
                  <c:v>2.5071099999999999</c:v>
                </c:pt>
                <c:pt idx="709">
                  <c:v>2.5071099999999999</c:v>
                </c:pt>
                <c:pt idx="710">
                  <c:v>2.5071099999999999</c:v>
                </c:pt>
                <c:pt idx="711">
                  <c:v>2.5071099999999999</c:v>
                </c:pt>
                <c:pt idx="712">
                  <c:v>2.5071099999999999</c:v>
                </c:pt>
                <c:pt idx="713">
                  <c:v>2.5071099999999999</c:v>
                </c:pt>
                <c:pt idx="714">
                  <c:v>2.5071099999999999</c:v>
                </c:pt>
                <c:pt idx="715">
                  <c:v>2.46713</c:v>
                </c:pt>
                <c:pt idx="716">
                  <c:v>2.46713</c:v>
                </c:pt>
                <c:pt idx="717">
                  <c:v>2.46713</c:v>
                </c:pt>
                <c:pt idx="718">
                  <c:v>2.46713</c:v>
                </c:pt>
                <c:pt idx="719">
                  <c:v>2.46713</c:v>
                </c:pt>
                <c:pt idx="720">
                  <c:v>2.46713</c:v>
                </c:pt>
                <c:pt idx="721">
                  <c:v>2.46713</c:v>
                </c:pt>
                <c:pt idx="722">
                  <c:v>2.46713</c:v>
                </c:pt>
                <c:pt idx="723">
                  <c:v>2.46713</c:v>
                </c:pt>
                <c:pt idx="724">
                  <c:v>2.46713</c:v>
                </c:pt>
                <c:pt idx="725">
                  <c:v>2.46713</c:v>
                </c:pt>
                <c:pt idx="726">
                  <c:v>2.46713</c:v>
                </c:pt>
                <c:pt idx="727">
                  <c:v>2.46713</c:v>
                </c:pt>
                <c:pt idx="728">
                  <c:v>2.46713</c:v>
                </c:pt>
                <c:pt idx="729">
                  <c:v>2.46713</c:v>
                </c:pt>
                <c:pt idx="730">
                  <c:v>2.46713</c:v>
                </c:pt>
                <c:pt idx="731">
                  <c:v>2.46713</c:v>
                </c:pt>
                <c:pt idx="732">
                  <c:v>2.46713</c:v>
                </c:pt>
                <c:pt idx="733">
                  <c:v>2.46713</c:v>
                </c:pt>
                <c:pt idx="734">
                  <c:v>2.46713</c:v>
                </c:pt>
                <c:pt idx="735">
                  <c:v>2.46713</c:v>
                </c:pt>
                <c:pt idx="736">
                  <c:v>2.46713</c:v>
                </c:pt>
                <c:pt idx="737">
                  <c:v>2.46713</c:v>
                </c:pt>
                <c:pt idx="738">
                  <c:v>2.46713</c:v>
                </c:pt>
                <c:pt idx="739">
                  <c:v>2.46713</c:v>
                </c:pt>
                <c:pt idx="740">
                  <c:v>2.46713</c:v>
                </c:pt>
                <c:pt idx="741">
                  <c:v>2.46713</c:v>
                </c:pt>
                <c:pt idx="742">
                  <c:v>2.46713</c:v>
                </c:pt>
                <c:pt idx="743">
                  <c:v>2.46713</c:v>
                </c:pt>
                <c:pt idx="744">
                  <c:v>2.46713</c:v>
                </c:pt>
                <c:pt idx="745">
                  <c:v>2.46713</c:v>
                </c:pt>
                <c:pt idx="746">
                  <c:v>2.46713</c:v>
                </c:pt>
                <c:pt idx="747">
                  <c:v>2.46713</c:v>
                </c:pt>
                <c:pt idx="748">
                  <c:v>2.46713</c:v>
                </c:pt>
                <c:pt idx="749">
                  <c:v>2.46713</c:v>
                </c:pt>
                <c:pt idx="750">
                  <c:v>2.46713</c:v>
                </c:pt>
                <c:pt idx="751">
                  <c:v>2.46713</c:v>
                </c:pt>
                <c:pt idx="752">
                  <c:v>2.46713</c:v>
                </c:pt>
                <c:pt idx="753">
                  <c:v>2.46713</c:v>
                </c:pt>
                <c:pt idx="754">
                  <c:v>2.46713</c:v>
                </c:pt>
                <c:pt idx="755">
                  <c:v>2.46713</c:v>
                </c:pt>
                <c:pt idx="756">
                  <c:v>2.46713</c:v>
                </c:pt>
                <c:pt idx="757">
                  <c:v>2.46713</c:v>
                </c:pt>
                <c:pt idx="758">
                  <c:v>2.46713</c:v>
                </c:pt>
                <c:pt idx="759">
                  <c:v>2.46713</c:v>
                </c:pt>
                <c:pt idx="760">
                  <c:v>2.46713</c:v>
                </c:pt>
                <c:pt idx="761">
                  <c:v>2.46713</c:v>
                </c:pt>
                <c:pt idx="762">
                  <c:v>2.46713</c:v>
                </c:pt>
                <c:pt idx="763">
                  <c:v>2.46713</c:v>
                </c:pt>
                <c:pt idx="764">
                  <c:v>2.46713</c:v>
                </c:pt>
                <c:pt idx="765">
                  <c:v>2.46713</c:v>
                </c:pt>
                <c:pt idx="766">
                  <c:v>2.46713</c:v>
                </c:pt>
                <c:pt idx="767">
                  <c:v>2.46713</c:v>
                </c:pt>
                <c:pt idx="768">
                  <c:v>2.46713</c:v>
                </c:pt>
                <c:pt idx="769">
                  <c:v>2.46713</c:v>
                </c:pt>
                <c:pt idx="770">
                  <c:v>2.46713</c:v>
                </c:pt>
                <c:pt idx="771">
                  <c:v>2.46713</c:v>
                </c:pt>
                <c:pt idx="772">
                  <c:v>2.46713</c:v>
                </c:pt>
                <c:pt idx="773">
                  <c:v>2.46713</c:v>
                </c:pt>
                <c:pt idx="774">
                  <c:v>2.46713</c:v>
                </c:pt>
                <c:pt idx="775">
                  <c:v>2.46713</c:v>
                </c:pt>
                <c:pt idx="776">
                  <c:v>2.46713</c:v>
                </c:pt>
                <c:pt idx="777">
                  <c:v>2.46713</c:v>
                </c:pt>
                <c:pt idx="778">
                  <c:v>2.46713</c:v>
                </c:pt>
                <c:pt idx="779">
                  <c:v>2.46713</c:v>
                </c:pt>
                <c:pt idx="780">
                  <c:v>2.46713</c:v>
                </c:pt>
                <c:pt idx="781">
                  <c:v>2.46713</c:v>
                </c:pt>
                <c:pt idx="782">
                  <c:v>2.46713</c:v>
                </c:pt>
                <c:pt idx="783">
                  <c:v>2.46713</c:v>
                </c:pt>
                <c:pt idx="784">
                  <c:v>2.46713</c:v>
                </c:pt>
                <c:pt idx="785">
                  <c:v>2.3180000000000001</c:v>
                </c:pt>
                <c:pt idx="786">
                  <c:v>2.3180000000000001</c:v>
                </c:pt>
                <c:pt idx="787">
                  <c:v>2.3180000000000001</c:v>
                </c:pt>
                <c:pt idx="788">
                  <c:v>2.3180000000000001</c:v>
                </c:pt>
                <c:pt idx="789">
                  <c:v>2.3180000000000001</c:v>
                </c:pt>
                <c:pt idx="790">
                  <c:v>2.3180000000000001</c:v>
                </c:pt>
                <c:pt idx="791">
                  <c:v>2.3180000000000001</c:v>
                </c:pt>
                <c:pt idx="792">
                  <c:v>2.3180000000000001</c:v>
                </c:pt>
                <c:pt idx="793">
                  <c:v>2.3180000000000001</c:v>
                </c:pt>
                <c:pt idx="794">
                  <c:v>2.3180000000000001</c:v>
                </c:pt>
                <c:pt idx="795">
                  <c:v>2.3180000000000001</c:v>
                </c:pt>
                <c:pt idx="796">
                  <c:v>2.3180000000000001</c:v>
                </c:pt>
                <c:pt idx="797">
                  <c:v>2.3180000000000001</c:v>
                </c:pt>
                <c:pt idx="798">
                  <c:v>2.3180000000000001</c:v>
                </c:pt>
                <c:pt idx="799">
                  <c:v>2.3180000000000001</c:v>
                </c:pt>
                <c:pt idx="800">
                  <c:v>2.3180000000000001</c:v>
                </c:pt>
                <c:pt idx="801">
                  <c:v>2.3180000000000001</c:v>
                </c:pt>
                <c:pt idx="802">
                  <c:v>2.3180000000000001</c:v>
                </c:pt>
                <c:pt idx="803">
                  <c:v>2.3180000000000001</c:v>
                </c:pt>
                <c:pt idx="804">
                  <c:v>2.3180000000000001</c:v>
                </c:pt>
                <c:pt idx="805">
                  <c:v>2.3180000000000001</c:v>
                </c:pt>
                <c:pt idx="806">
                  <c:v>2.3180000000000001</c:v>
                </c:pt>
                <c:pt idx="807">
                  <c:v>2.3180000000000001</c:v>
                </c:pt>
                <c:pt idx="808">
                  <c:v>2.3180000000000001</c:v>
                </c:pt>
                <c:pt idx="809">
                  <c:v>2.3180000000000001</c:v>
                </c:pt>
                <c:pt idx="810">
                  <c:v>2.3180000000000001</c:v>
                </c:pt>
                <c:pt idx="811">
                  <c:v>2.3180000000000001</c:v>
                </c:pt>
                <c:pt idx="812">
                  <c:v>2.3180000000000001</c:v>
                </c:pt>
                <c:pt idx="813">
                  <c:v>2.3180000000000001</c:v>
                </c:pt>
                <c:pt idx="814">
                  <c:v>2.3180000000000001</c:v>
                </c:pt>
                <c:pt idx="815">
                  <c:v>2.3180000000000001</c:v>
                </c:pt>
                <c:pt idx="816">
                  <c:v>2.3180000000000001</c:v>
                </c:pt>
                <c:pt idx="817">
                  <c:v>2.3180000000000001</c:v>
                </c:pt>
                <c:pt idx="818">
                  <c:v>2.3180000000000001</c:v>
                </c:pt>
                <c:pt idx="819">
                  <c:v>2.3180000000000001</c:v>
                </c:pt>
                <c:pt idx="820">
                  <c:v>2.3180000000000001</c:v>
                </c:pt>
                <c:pt idx="821">
                  <c:v>2.3180000000000001</c:v>
                </c:pt>
                <c:pt idx="822">
                  <c:v>2.3180000000000001</c:v>
                </c:pt>
                <c:pt idx="823">
                  <c:v>2.3180000000000001</c:v>
                </c:pt>
                <c:pt idx="824">
                  <c:v>2.3180000000000001</c:v>
                </c:pt>
                <c:pt idx="825">
                  <c:v>2.3180000000000001</c:v>
                </c:pt>
                <c:pt idx="826">
                  <c:v>2.3180000000000001</c:v>
                </c:pt>
                <c:pt idx="827">
                  <c:v>2.3180000000000001</c:v>
                </c:pt>
                <c:pt idx="828">
                  <c:v>2.3180000000000001</c:v>
                </c:pt>
                <c:pt idx="829">
                  <c:v>2.3180000000000001</c:v>
                </c:pt>
                <c:pt idx="830">
                  <c:v>2.3180000000000001</c:v>
                </c:pt>
                <c:pt idx="831">
                  <c:v>2.3180000000000001</c:v>
                </c:pt>
                <c:pt idx="832">
                  <c:v>2.3180000000000001</c:v>
                </c:pt>
                <c:pt idx="833">
                  <c:v>2.3180000000000001</c:v>
                </c:pt>
                <c:pt idx="834">
                  <c:v>2.3180000000000001</c:v>
                </c:pt>
                <c:pt idx="835">
                  <c:v>2.3180000000000001</c:v>
                </c:pt>
                <c:pt idx="836">
                  <c:v>2.3180000000000001</c:v>
                </c:pt>
                <c:pt idx="837">
                  <c:v>2.3180000000000001</c:v>
                </c:pt>
                <c:pt idx="838">
                  <c:v>2.3180000000000001</c:v>
                </c:pt>
                <c:pt idx="839">
                  <c:v>2.3180000000000001</c:v>
                </c:pt>
                <c:pt idx="840">
                  <c:v>2.3180000000000001</c:v>
                </c:pt>
                <c:pt idx="841">
                  <c:v>2.3180000000000001</c:v>
                </c:pt>
                <c:pt idx="842">
                  <c:v>2.3180000000000001</c:v>
                </c:pt>
                <c:pt idx="843">
                  <c:v>2.3180000000000001</c:v>
                </c:pt>
                <c:pt idx="844">
                  <c:v>2.3180000000000001</c:v>
                </c:pt>
                <c:pt idx="845">
                  <c:v>2.3180000000000001</c:v>
                </c:pt>
                <c:pt idx="846">
                  <c:v>2.3180000000000001</c:v>
                </c:pt>
                <c:pt idx="847">
                  <c:v>2.3180000000000001</c:v>
                </c:pt>
                <c:pt idx="848">
                  <c:v>2.3180000000000001</c:v>
                </c:pt>
                <c:pt idx="849">
                  <c:v>2.3180000000000001</c:v>
                </c:pt>
                <c:pt idx="850">
                  <c:v>2.3180000000000001</c:v>
                </c:pt>
                <c:pt idx="851">
                  <c:v>2.3180000000000001</c:v>
                </c:pt>
                <c:pt idx="852">
                  <c:v>2.3180000000000001</c:v>
                </c:pt>
                <c:pt idx="853">
                  <c:v>2.5130300000000001</c:v>
                </c:pt>
                <c:pt idx="854">
                  <c:v>2.5130300000000001</c:v>
                </c:pt>
                <c:pt idx="855">
                  <c:v>2.5130300000000001</c:v>
                </c:pt>
                <c:pt idx="856">
                  <c:v>2.5130300000000001</c:v>
                </c:pt>
                <c:pt idx="857">
                  <c:v>2.5130300000000001</c:v>
                </c:pt>
                <c:pt idx="858">
                  <c:v>2.5130300000000001</c:v>
                </c:pt>
                <c:pt idx="859">
                  <c:v>2.5130300000000001</c:v>
                </c:pt>
                <c:pt idx="860">
                  <c:v>2.5130300000000001</c:v>
                </c:pt>
                <c:pt idx="861">
                  <c:v>2.5130300000000001</c:v>
                </c:pt>
                <c:pt idx="862">
                  <c:v>2.5130300000000001</c:v>
                </c:pt>
                <c:pt idx="863">
                  <c:v>2.5130300000000001</c:v>
                </c:pt>
                <c:pt idx="864">
                  <c:v>2.5130300000000001</c:v>
                </c:pt>
                <c:pt idx="865">
                  <c:v>2.5130300000000001</c:v>
                </c:pt>
                <c:pt idx="866">
                  <c:v>2.5130300000000001</c:v>
                </c:pt>
                <c:pt idx="867">
                  <c:v>2.5130300000000001</c:v>
                </c:pt>
                <c:pt idx="868">
                  <c:v>2.5130300000000001</c:v>
                </c:pt>
                <c:pt idx="869">
                  <c:v>2.5130300000000001</c:v>
                </c:pt>
                <c:pt idx="870">
                  <c:v>2.5130300000000001</c:v>
                </c:pt>
                <c:pt idx="871">
                  <c:v>2.5130300000000001</c:v>
                </c:pt>
                <c:pt idx="872">
                  <c:v>2.5130300000000001</c:v>
                </c:pt>
                <c:pt idx="873">
                  <c:v>2.5130300000000001</c:v>
                </c:pt>
                <c:pt idx="874">
                  <c:v>2.5130300000000001</c:v>
                </c:pt>
                <c:pt idx="875">
                  <c:v>2.5130300000000001</c:v>
                </c:pt>
                <c:pt idx="876">
                  <c:v>2.5130300000000001</c:v>
                </c:pt>
                <c:pt idx="877">
                  <c:v>2.5130300000000001</c:v>
                </c:pt>
                <c:pt idx="878">
                  <c:v>2.5130300000000001</c:v>
                </c:pt>
                <c:pt idx="879">
                  <c:v>2.5130300000000001</c:v>
                </c:pt>
                <c:pt idx="880">
                  <c:v>2.5130300000000001</c:v>
                </c:pt>
                <c:pt idx="881">
                  <c:v>2.5130300000000001</c:v>
                </c:pt>
                <c:pt idx="882">
                  <c:v>2.5130300000000001</c:v>
                </c:pt>
                <c:pt idx="883">
                  <c:v>2.5130300000000001</c:v>
                </c:pt>
                <c:pt idx="884">
                  <c:v>2.5130300000000001</c:v>
                </c:pt>
                <c:pt idx="885">
                  <c:v>2.5130300000000001</c:v>
                </c:pt>
                <c:pt idx="886">
                  <c:v>2.5130300000000001</c:v>
                </c:pt>
                <c:pt idx="887">
                  <c:v>2.5130300000000001</c:v>
                </c:pt>
                <c:pt idx="888">
                  <c:v>2.5130300000000001</c:v>
                </c:pt>
                <c:pt idx="889">
                  <c:v>2.5130300000000001</c:v>
                </c:pt>
                <c:pt idx="890">
                  <c:v>2.5130300000000001</c:v>
                </c:pt>
                <c:pt idx="891">
                  <c:v>2.5130300000000001</c:v>
                </c:pt>
                <c:pt idx="892">
                  <c:v>2.5130300000000001</c:v>
                </c:pt>
                <c:pt idx="893">
                  <c:v>2.5130300000000001</c:v>
                </c:pt>
                <c:pt idx="894">
                  <c:v>2.5130300000000001</c:v>
                </c:pt>
                <c:pt idx="895">
                  <c:v>2.5130300000000001</c:v>
                </c:pt>
                <c:pt idx="896">
                  <c:v>2.5130300000000001</c:v>
                </c:pt>
                <c:pt idx="897">
                  <c:v>2.5130300000000001</c:v>
                </c:pt>
                <c:pt idx="898">
                  <c:v>2.5130300000000001</c:v>
                </c:pt>
                <c:pt idx="899">
                  <c:v>2.5130300000000001</c:v>
                </c:pt>
                <c:pt idx="900">
                  <c:v>2.5130300000000001</c:v>
                </c:pt>
                <c:pt idx="901">
                  <c:v>2.5130300000000001</c:v>
                </c:pt>
                <c:pt idx="902">
                  <c:v>2.5130300000000001</c:v>
                </c:pt>
                <c:pt idx="903">
                  <c:v>2.5130300000000001</c:v>
                </c:pt>
                <c:pt idx="904">
                  <c:v>2.5130300000000001</c:v>
                </c:pt>
                <c:pt idx="905">
                  <c:v>2.5130300000000001</c:v>
                </c:pt>
                <c:pt idx="906">
                  <c:v>2.5130300000000001</c:v>
                </c:pt>
                <c:pt idx="907">
                  <c:v>2.5130300000000001</c:v>
                </c:pt>
                <c:pt idx="908">
                  <c:v>2.5130300000000001</c:v>
                </c:pt>
                <c:pt idx="909">
                  <c:v>2.5130300000000001</c:v>
                </c:pt>
                <c:pt idx="910">
                  <c:v>2.5130300000000001</c:v>
                </c:pt>
                <c:pt idx="911">
                  <c:v>2.5130300000000001</c:v>
                </c:pt>
                <c:pt idx="912">
                  <c:v>2.5130300000000001</c:v>
                </c:pt>
                <c:pt idx="913">
                  <c:v>2.5130300000000001</c:v>
                </c:pt>
                <c:pt idx="914">
                  <c:v>2.5130300000000001</c:v>
                </c:pt>
                <c:pt idx="915">
                  <c:v>2.5130300000000001</c:v>
                </c:pt>
                <c:pt idx="916">
                  <c:v>2.5130300000000001</c:v>
                </c:pt>
                <c:pt idx="917">
                  <c:v>2.5130300000000001</c:v>
                </c:pt>
                <c:pt idx="918">
                  <c:v>2.5130300000000001</c:v>
                </c:pt>
                <c:pt idx="919">
                  <c:v>2.5130300000000001</c:v>
                </c:pt>
                <c:pt idx="920">
                  <c:v>2.5130300000000001</c:v>
                </c:pt>
                <c:pt idx="921">
                  <c:v>2.5130300000000001</c:v>
                </c:pt>
                <c:pt idx="922">
                  <c:v>2.30531</c:v>
                </c:pt>
                <c:pt idx="923">
                  <c:v>2.30531</c:v>
                </c:pt>
                <c:pt idx="924">
                  <c:v>2.30531</c:v>
                </c:pt>
                <c:pt idx="925">
                  <c:v>2.30531</c:v>
                </c:pt>
                <c:pt idx="926">
                  <c:v>2.30531</c:v>
                </c:pt>
                <c:pt idx="927">
                  <c:v>2.30531</c:v>
                </c:pt>
                <c:pt idx="928">
                  <c:v>2.30531</c:v>
                </c:pt>
                <c:pt idx="929">
                  <c:v>2.30531</c:v>
                </c:pt>
                <c:pt idx="930">
                  <c:v>2.30531</c:v>
                </c:pt>
                <c:pt idx="931">
                  <c:v>2.30531</c:v>
                </c:pt>
                <c:pt idx="932">
                  <c:v>2.30531</c:v>
                </c:pt>
                <c:pt idx="933">
                  <c:v>2.30531</c:v>
                </c:pt>
                <c:pt idx="934">
                  <c:v>2.30531</c:v>
                </c:pt>
                <c:pt idx="935">
                  <c:v>2.30531</c:v>
                </c:pt>
                <c:pt idx="936">
                  <c:v>2.30531</c:v>
                </c:pt>
                <c:pt idx="937">
                  <c:v>2.30531</c:v>
                </c:pt>
                <c:pt idx="938">
                  <c:v>2.30531</c:v>
                </c:pt>
                <c:pt idx="939">
                  <c:v>2.30531</c:v>
                </c:pt>
                <c:pt idx="940">
                  <c:v>2.30531</c:v>
                </c:pt>
                <c:pt idx="941">
                  <c:v>2.30531</c:v>
                </c:pt>
                <c:pt idx="942">
                  <c:v>2.30531</c:v>
                </c:pt>
                <c:pt idx="943">
                  <c:v>2.30531</c:v>
                </c:pt>
                <c:pt idx="944">
                  <c:v>2.30531</c:v>
                </c:pt>
                <c:pt idx="945">
                  <c:v>2.30531</c:v>
                </c:pt>
                <c:pt idx="946">
                  <c:v>2.30531</c:v>
                </c:pt>
                <c:pt idx="947">
                  <c:v>2.30531</c:v>
                </c:pt>
                <c:pt idx="948">
                  <c:v>2.30531</c:v>
                </c:pt>
                <c:pt idx="949">
                  <c:v>2.30531</c:v>
                </c:pt>
                <c:pt idx="950">
                  <c:v>2.30531</c:v>
                </c:pt>
                <c:pt idx="951">
                  <c:v>2.30531</c:v>
                </c:pt>
                <c:pt idx="952">
                  <c:v>2.30531</c:v>
                </c:pt>
                <c:pt idx="953">
                  <c:v>2.30531</c:v>
                </c:pt>
                <c:pt idx="954">
                  <c:v>2.30531</c:v>
                </c:pt>
                <c:pt idx="955">
                  <c:v>2.30531</c:v>
                </c:pt>
                <c:pt idx="956">
                  <c:v>2.30531</c:v>
                </c:pt>
                <c:pt idx="957">
                  <c:v>2.30531</c:v>
                </c:pt>
                <c:pt idx="958">
                  <c:v>2.30531</c:v>
                </c:pt>
                <c:pt idx="959">
                  <c:v>2.30531</c:v>
                </c:pt>
                <c:pt idx="960">
                  <c:v>2.30531</c:v>
                </c:pt>
                <c:pt idx="961">
                  <c:v>2.30531</c:v>
                </c:pt>
                <c:pt idx="962">
                  <c:v>2.30531</c:v>
                </c:pt>
                <c:pt idx="963">
                  <c:v>2.30531</c:v>
                </c:pt>
                <c:pt idx="964">
                  <c:v>2.30531</c:v>
                </c:pt>
                <c:pt idx="965">
                  <c:v>2.30531</c:v>
                </c:pt>
                <c:pt idx="966">
                  <c:v>2.30531</c:v>
                </c:pt>
                <c:pt idx="967">
                  <c:v>2.30531</c:v>
                </c:pt>
                <c:pt idx="968">
                  <c:v>2.30531</c:v>
                </c:pt>
                <c:pt idx="969">
                  <c:v>2.30531</c:v>
                </c:pt>
                <c:pt idx="970">
                  <c:v>2.30531</c:v>
                </c:pt>
                <c:pt idx="971">
                  <c:v>2.30531</c:v>
                </c:pt>
                <c:pt idx="972">
                  <c:v>2.30531</c:v>
                </c:pt>
                <c:pt idx="973">
                  <c:v>2.30531</c:v>
                </c:pt>
                <c:pt idx="974">
                  <c:v>2.30531</c:v>
                </c:pt>
                <c:pt idx="975">
                  <c:v>2.30531</c:v>
                </c:pt>
                <c:pt idx="976">
                  <c:v>2.30531</c:v>
                </c:pt>
                <c:pt idx="977">
                  <c:v>2.30531</c:v>
                </c:pt>
                <c:pt idx="978">
                  <c:v>2.30531</c:v>
                </c:pt>
                <c:pt idx="979">
                  <c:v>2.30531</c:v>
                </c:pt>
                <c:pt idx="980">
                  <c:v>2.30531</c:v>
                </c:pt>
                <c:pt idx="981">
                  <c:v>2.30531</c:v>
                </c:pt>
                <c:pt idx="982">
                  <c:v>2.30531</c:v>
                </c:pt>
                <c:pt idx="983">
                  <c:v>2.30531</c:v>
                </c:pt>
                <c:pt idx="984">
                  <c:v>2.30531</c:v>
                </c:pt>
                <c:pt idx="985">
                  <c:v>2.30531</c:v>
                </c:pt>
                <c:pt idx="986">
                  <c:v>2.30531</c:v>
                </c:pt>
                <c:pt idx="987">
                  <c:v>2.30531</c:v>
                </c:pt>
                <c:pt idx="988">
                  <c:v>2.30531</c:v>
                </c:pt>
                <c:pt idx="989">
                  <c:v>2.35988</c:v>
                </c:pt>
                <c:pt idx="990">
                  <c:v>2.35988</c:v>
                </c:pt>
                <c:pt idx="991">
                  <c:v>2.35988</c:v>
                </c:pt>
                <c:pt idx="992">
                  <c:v>2.35988</c:v>
                </c:pt>
                <c:pt idx="993">
                  <c:v>2.35988</c:v>
                </c:pt>
                <c:pt idx="994">
                  <c:v>2.35988</c:v>
                </c:pt>
                <c:pt idx="995">
                  <c:v>2.35988</c:v>
                </c:pt>
                <c:pt idx="996">
                  <c:v>2.35988</c:v>
                </c:pt>
                <c:pt idx="997">
                  <c:v>2.35988</c:v>
                </c:pt>
                <c:pt idx="998">
                  <c:v>2.35988</c:v>
                </c:pt>
                <c:pt idx="999">
                  <c:v>2.35988</c:v>
                </c:pt>
                <c:pt idx="1000">
                  <c:v>2.35988</c:v>
                </c:pt>
                <c:pt idx="1001">
                  <c:v>2.35988</c:v>
                </c:pt>
                <c:pt idx="1002">
                  <c:v>2.35988</c:v>
                </c:pt>
                <c:pt idx="1003">
                  <c:v>2.35988</c:v>
                </c:pt>
                <c:pt idx="1004">
                  <c:v>2.35988</c:v>
                </c:pt>
                <c:pt idx="1005">
                  <c:v>2.35988</c:v>
                </c:pt>
                <c:pt idx="1006">
                  <c:v>2.35988</c:v>
                </c:pt>
                <c:pt idx="1007">
                  <c:v>2.35988</c:v>
                </c:pt>
                <c:pt idx="1008">
                  <c:v>2.35988</c:v>
                </c:pt>
                <c:pt idx="1009">
                  <c:v>2.35988</c:v>
                </c:pt>
                <c:pt idx="1010">
                  <c:v>2.35988</c:v>
                </c:pt>
                <c:pt idx="1011">
                  <c:v>2.35988</c:v>
                </c:pt>
                <c:pt idx="1012">
                  <c:v>2.35988</c:v>
                </c:pt>
                <c:pt idx="1013">
                  <c:v>2.35988</c:v>
                </c:pt>
                <c:pt idx="1014">
                  <c:v>2.35988</c:v>
                </c:pt>
                <c:pt idx="1015">
                  <c:v>2.35988</c:v>
                </c:pt>
                <c:pt idx="1016">
                  <c:v>2.35988</c:v>
                </c:pt>
                <c:pt idx="1017">
                  <c:v>2.35988</c:v>
                </c:pt>
                <c:pt idx="1018">
                  <c:v>2.35988</c:v>
                </c:pt>
                <c:pt idx="1019">
                  <c:v>2.35988</c:v>
                </c:pt>
                <c:pt idx="1020">
                  <c:v>2.35988</c:v>
                </c:pt>
                <c:pt idx="1021">
                  <c:v>2.35988</c:v>
                </c:pt>
                <c:pt idx="1022">
                  <c:v>2.35988</c:v>
                </c:pt>
                <c:pt idx="1023">
                  <c:v>2.35988</c:v>
                </c:pt>
                <c:pt idx="1024">
                  <c:v>2.35988</c:v>
                </c:pt>
                <c:pt idx="1025">
                  <c:v>2.35988</c:v>
                </c:pt>
                <c:pt idx="1026">
                  <c:v>2.35988</c:v>
                </c:pt>
                <c:pt idx="1027">
                  <c:v>2.35988</c:v>
                </c:pt>
                <c:pt idx="1028">
                  <c:v>2.35988</c:v>
                </c:pt>
                <c:pt idx="1029">
                  <c:v>2.35988</c:v>
                </c:pt>
                <c:pt idx="1030">
                  <c:v>2.35988</c:v>
                </c:pt>
                <c:pt idx="1031">
                  <c:v>2.35988</c:v>
                </c:pt>
                <c:pt idx="1032">
                  <c:v>2.35988</c:v>
                </c:pt>
                <c:pt idx="1033">
                  <c:v>2.35988</c:v>
                </c:pt>
                <c:pt idx="1034">
                  <c:v>2.35988</c:v>
                </c:pt>
                <c:pt idx="1035">
                  <c:v>2.35988</c:v>
                </c:pt>
                <c:pt idx="1036">
                  <c:v>2.35988</c:v>
                </c:pt>
                <c:pt idx="1037">
                  <c:v>2.35988</c:v>
                </c:pt>
                <c:pt idx="1038">
                  <c:v>2.35988</c:v>
                </c:pt>
                <c:pt idx="1039">
                  <c:v>2.35988</c:v>
                </c:pt>
                <c:pt idx="1040">
                  <c:v>2.35988</c:v>
                </c:pt>
                <c:pt idx="1041">
                  <c:v>2.35988</c:v>
                </c:pt>
                <c:pt idx="1042">
                  <c:v>2.35988</c:v>
                </c:pt>
                <c:pt idx="1043">
                  <c:v>2.35988</c:v>
                </c:pt>
                <c:pt idx="1044">
                  <c:v>2.35988</c:v>
                </c:pt>
                <c:pt idx="1045">
                  <c:v>2.35988</c:v>
                </c:pt>
                <c:pt idx="1046">
                  <c:v>2.35988</c:v>
                </c:pt>
                <c:pt idx="1047">
                  <c:v>2.35988</c:v>
                </c:pt>
                <c:pt idx="1048">
                  <c:v>2.35988</c:v>
                </c:pt>
                <c:pt idx="1049">
                  <c:v>2.35988</c:v>
                </c:pt>
                <c:pt idx="1050">
                  <c:v>2.35988</c:v>
                </c:pt>
                <c:pt idx="1051">
                  <c:v>2.35988</c:v>
                </c:pt>
                <c:pt idx="1052">
                  <c:v>2.35988</c:v>
                </c:pt>
                <c:pt idx="1053">
                  <c:v>2.35988</c:v>
                </c:pt>
                <c:pt idx="1054">
                  <c:v>2.35988</c:v>
                </c:pt>
                <c:pt idx="1055">
                  <c:v>2.35988</c:v>
                </c:pt>
                <c:pt idx="1056">
                  <c:v>2.35988</c:v>
                </c:pt>
                <c:pt idx="1057">
                  <c:v>2.35988</c:v>
                </c:pt>
                <c:pt idx="1058">
                  <c:v>2.35988</c:v>
                </c:pt>
                <c:pt idx="1059">
                  <c:v>2.1133199999999999</c:v>
                </c:pt>
                <c:pt idx="1060">
                  <c:v>2.1133199999999999</c:v>
                </c:pt>
                <c:pt idx="1061">
                  <c:v>2.1133199999999999</c:v>
                </c:pt>
                <c:pt idx="1062">
                  <c:v>2.1133199999999999</c:v>
                </c:pt>
                <c:pt idx="1063">
                  <c:v>2.1133199999999999</c:v>
                </c:pt>
                <c:pt idx="1064">
                  <c:v>2.1133199999999999</c:v>
                </c:pt>
                <c:pt idx="1065">
                  <c:v>2.1133199999999999</c:v>
                </c:pt>
                <c:pt idx="1066">
                  <c:v>2.1133199999999999</c:v>
                </c:pt>
                <c:pt idx="1067">
                  <c:v>2.1133199999999999</c:v>
                </c:pt>
                <c:pt idx="1068">
                  <c:v>2.1133199999999999</c:v>
                </c:pt>
                <c:pt idx="1069">
                  <c:v>2.1133199999999999</c:v>
                </c:pt>
                <c:pt idx="1070">
                  <c:v>2.1133199999999999</c:v>
                </c:pt>
                <c:pt idx="1071">
                  <c:v>2.1133199999999999</c:v>
                </c:pt>
                <c:pt idx="1072">
                  <c:v>2.1133199999999999</c:v>
                </c:pt>
                <c:pt idx="1073">
                  <c:v>2.1133199999999999</c:v>
                </c:pt>
                <c:pt idx="1074">
                  <c:v>2.1133199999999999</c:v>
                </c:pt>
                <c:pt idx="1075">
                  <c:v>2.1133199999999999</c:v>
                </c:pt>
                <c:pt idx="1076">
                  <c:v>2.1133199999999999</c:v>
                </c:pt>
                <c:pt idx="1077">
                  <c:v>2.1133199999999999</c:v>
                </c:pt>
                <c:pt idx="1078">
                  <c:v>2.1133199999999999</c:v>
                </c:pt>
                <c:pt idx="1079">
                  <c:v>2.1133199999999999</c:v>
                </c:pt>
                <c:pt idx="1080">
                  <c:v>2.1133199999999999</c:v>
                </c:pt>
                <c:pt idx="1081">
                  <c:v>2.1133199999999999</c:v>
                </c:pt>
                <c:pt idx="1082">
                  <c:v>2.1133199999999999</c:v>
                </c:pt>
                <c:pt idx="1083">
                  <c:v>2.1133199999999999</c:v>
                </c:pt>
                <c:pt idx="1084">
                  <c:v>2.1133199999999999</c:v>
                </c:pt>
                <c:pt idx="1085">
                  <c:v>2.1133199999999999</c:v>
                </c:pt>
                <c:pt idx="1086">
                  <c:v>2.1133199999999999</c:v>
                </c:pt>
                <c:pt idx="1087">
                  <c:v>2.1133199999999999</c:v>
                </c:pt>
                <c:pt idx="1088">
                  <c:v>2.1133199999999999</c:v>
                </c:pt>
                <c:pt idx="1089">
                  <c:v>2.1133199999999999</c:v>
                </c:pt>
                <c:pt idx="1090">
                  <c:v>2.1133199999999999</c:v>
                </c:pt>
                <c:pt idx="1091">
                  <c:v>2.1133199999999999</c:v>
                </c:pt>
                <c:pt idx="1092">
                  <c:v>2.1133199999999999</c:v>
                </c:pt>
                <c:pt idx="1093">
                  <c:v>2.1133199999999999</c:v>
                </c:pt>
                <c:pt idx="1094">
                  <c:v>2.1133199999999999</c:v>
                </c:pt>
                <c:pt idx="1095">
                  <c:v>2.1133199999999999</c:v>
                </c:pt>
                <c:pt idx="1096">
                  <c:v>2.1133199999999999</c:v>
                </c:pt>
                <c:pt idx="1097">
                  <c:v>2.1133199999999999</c:v>
                </c:pt>
                <c:pt idx="1098">
                  <c:v>2.1133199999999999</c:v>
                </c:pt>
                <c:pt idx="1099">
                  <c:v>2.1133199999999999</c:v>
                </c:pt>
                <c:pt idx="1100">
                  <c:v>2.1133199999999999</c:v>
                </c:pt>
                <c:pt idx="1101">
                  <c:v>2.1133199999999999</c:v>
                </c:pt>
                <c:pt idx="1102">
                  <c:v>2.1133199999999999</c:v>
                </c:pt>
                <c:pt idx="1103">
                  <c:v>2.1133199999999999</c:v>
                </c:pt>
                <c:pt idx="1104">
                  <c:v>2.1133199999999999</c:v>
                </c:pt>
                <c:pt idx="1105">
                  <c:v>2.1133199999999999</c:v>
                </c:pt>
                <c:pt idx="1106">
                  <c:v>2.1133199999999999</c:v>
                </c:pt>
                <c:pt idx="1107">
                  <c:v>2.1133199999999999</c:v>
                </c:pt>
                <c:pt idx="1108">
                  <c:v>2.1133199999999999</c:v>
                </c:pt>
                <c:pt idx="1109">
                  <c:v>2.1133199999999999</c:v>
                </c:pt>
                <c:pt idx="1110">
                  <c:v>2.1133199999999999</c:v>
                </c:pt>
                <c:pt idx="1111">
                  <c:v>2.1133199999999999</c:v>
                </c:pt>
                <c:pt idx="1112">
                  <c:v>2.1133199999999999</c:v>
                </c:pt>
                <c:pt idx="1113">
                  <c:v>2.1133199999999999</c:v>
                </c:pt>
                <c:pt idx="1114">
                  <c:v>2.1133199999999999</c:v>
                </c:pt>
                <c:pt idx="1115">
                  <c:v>2.1133199999999999</c:v>
                </c:pt>
                <c:pt idx="1116">
                  <c:v>2.1133199999999999</c:v>
                </c:pt>
                <c:pt idx="1117">
                  <c:v>2.1133199999999999</c:v>
                </c:pt>
                <c:pt idx="1118">
                  <c:v>2.1133199999999999</c:v>
                </c:pt>
                <c:pt idx="1119">
                  <c:v>2.1133199999999999</c:v>
                </c:pt>
                <c:pt idx="1120">
                  <c:v>2.1133199999999999</c:v>
                </c:pt>
                <c:pt idx="1121">
                  <c:v>2.1133199999999999</c:v>
                </c:pt>
                <c:pt idx="1122">
                  <c:v>2.1133199999999999</c:v>
                </c:pt>
                <c:pt idx="1123">
                  <c:v>2.1133199999999999</c:v>
                </c:pt>
                <c:pt idx="1124">
                  <c:v>2.1133199999999999</c:v>
                </c:pt>
                <c:pt idx="1125">
                  <c:v>2.1133199999999999</c:v>
                </c:pt>
                <c:pt idx="1126">
                  <c:v>2.1133199999999999</c:v>
                </c:pt>
                <c:pt idx="1127">
                  <c:v>2.3662999999999998</c:v>
                </c:pt>
                <c:pt idx="1128">
                  <c:v>2.3662999999999998</c:v>
                </c:pt>
                <c:pt idx="1129">
                  <c:v>2.3662999999999998</c:v>
                </c:pt>
                <c:pt idx="1130">
                  <c:v>2.3662999999999998</c:v>
                </c:pt>
                <c:pt idx="1131">
                  <c:v>2.3662999999999998</c:v>
                </c:pt>
                <c:pt idx="1132">
                  <c:v>2.3662999999999998</c:v>
                </c:pt>
                <c:pt idx="1133">
                  <c:v>2.3662999999999998</c:v>
                </c:pt>
                <c:pt idx="1134">
                  <c:v>2.3662999999999998</c:v>
                </c:pt>
                <c:pt idx="1135">
                  <c:v>2.3662999999999998</c:v>
                </c:pt>
                <c:pt idx="1136">
                  <c:v>2.3662999999999998</c:v>
                </c:pt>
                <c:pt idx="1137">
                  <c:v>2.3662999999999998</c:v>
                </c:pt>
                <c:pt idx="1138">
                  <c:v>2.3662999999999998</c:v>
                </c:pt>
                <c:pt idx="1139">
                  <c:v>2.3662999999999998</c:v>
                </c:pt>
                <c:pt idx="1140">
                  <c:v>2.3662999999999998</c:v>
                </c:pt>
                <c:pt idx="1141">
                  <c:v>2.3662999999999998</c:v>
                </c:pt>
                <c:pt idx="1142">
                  <c:v>2.3662999999999998</c:v>
                </c:pt>
                <c:pt idx="1143">
                  <c:v>2.3662999999999998</c:v>
                </c:pt>
                <c:pt idx="1144">
                  <c:v>2.3662999999999998</c:v>
                </c:pt>
                <c:pt idx="1145">
                  <c:v>2.3662999999999998</c:v>
                </c:pt>
                <c:pt idx="1146">
                  <c:v>2.3662999999999998</c:v>
                </c:pt>
                <c:pt idx="1147">
                  <c:v>2.3662999999999998</c:v>
                </c:pt>
                <c:pt idx="1148">
                  <c:v>2.3662999999999998</c:v>
                </c:pt>
                <c:pt idx="1149">
                  <c:v>2.3662999999999998</c:v>
                </c:pt>
                <c:pt idx="1150">
                  <c:v>2.3662999999999998</c:v>
                </c:pt>
                <c:pt idx="1151">
                  <c:v>2.3662999999999998</c:v>
                </c:pt>
                <c:pt idx="1152">
                  <c:v>2.3662999999999998</c:v>
                </c:pt>
                <c:pt idx="1153">
                  <c:v>2.3662999999999998</c:v>
                </c:pt>
                <c:pt idx="1154">
                  <c:v>2.3662999999999998</c:v>
                </c:pt>
                <c:pt idx="1155">
                  <c:v>2.3662999999999998</c:v>
                </c:pt>
                <c:pt idx="1156">
                  <c:v>2.3662999999999998</c:v>
                </c:pt>
                <c:pt idx="1157">
                  <c:v>2.3662999999999998</c:v>
                </c:pt>
                <c:pt idx="1158">
                  <c:v>2.3662999999999998</c:v>
                </c:pt>
                <c:pt idx="1159">
                  <c:v>2.3662999999999998</c:v>
                </c:pt>
                <c:pt idx="1160">
                  <c:v>2.3662999999999998</c:v>
                </c:pt>
                <c:pt idx="1161">
                  <c:v>2.3662999999999998</c:v>
                </c:pt>
                <c:pt idx="1162">
                  <c:v>2.3662999999999998</c:v>
                </c:pt>
                <c:pt idx="1163">
                  <c:v>2.3662999999999998</c:v>
                </c:pt>
                <c:pt idx="1164">
                  <c:v>2.3662999999999998</c:v>
                </c:pt>
                <c:pt idx="1165">
                  <c:v>2.3662999999999998</c:v>
                </c:pt>
                <c:pt idx="1166">
                  <c:v>2.3662999999999998</c:v>
                </c:pt>
                <c:pt idx="1167">
                  <c:v>2.3662999999999998</c:v>
                </c:pt>
                <c:pt idx="1168">
                  <c:v>2.3662999999999998</c:v>
                </c:pt>
                <c:pt idx="1169">
                  <c:v>2.3662999999999998</c:v>
                </c:pt>
                <c:pt idx="1170">
                  <c:v>2.3662999999999998</c:v>
                </c:pt>
                <c:pt idx="1171">
                  <c:v>2.3662999999999998</c:v>
                </c:pt>
                <c:pt idx="1172">
                  <c:v>2.3662999999999998</c:v>
                </c:pt>
                <c:pt idx="1173">
                  <c:v>2.3662999999999998</c:v>
                </c:pt>
                <c:pt idx="1174">
                  <c:v>2.3662999999999998</c:v>
                </c:pt>
                <c:pt idx="1175">
                  <c:v>2.3662999999999998</c:v>
                </c:pt>
                <c:pt idx="1176">
                  <c:v>2.3662999999999998</c:v>
                </c:pt>
                <c:pt idx="1177">
                  <c:v>2.3662999999999998</c:v>
                </c:pt>
                <c:pt idx="1178">
                  <c:v>2.3662999999999998</c:v>
                </c:pt>
                <c:pt idx="1179">
                  <c:v>2.3662999999999998</c:v>
                </c:pt>
                <c:pt idx="1180">
                  <c:v>2.3662999999999998</c:v>
                </c:pt>
                <c:pt idx="1181">
                  <c:v>2.3662999999999998</c:v>
                </c:pt>
                <c:pt idx="1182">
                  <c:v>2.3662999999999998</c:v>
                </c:pt>
                <c:pt idx="1183">
                  <c:v>2.3662999999999998</c:v>
                </c:pt>
                <c:pt idx="1184">
                  <c:v>2.3662999999999998</c:v>
                </c:pt>
                <c:pt idx="1185">
                  <c:v>2.3662999999999998</c:v>
                </c:pt>
                <c:pt idx="1186">
                  <c:v>2.3662999999999998</c:v>
                </c:pt>
                <c:pt idx="1187">
                  <c:v>2.3662999999999998</c:v>
                </c:pt>
                <c:pt idx="1188">
                  <c:v>2.3662999999999998</c:v>
                </c:pt>
                <c:pt idx="1189">
                  <c:v>2.3662999999999998</c:v>
                </c:pt>
                <c:pt idx="1190">
                  <c:v>2.3662999999999998</c:v>
                </c:pt>
                <c:pt idx="1191">
                  <c:v>2.3662999999999998</c:v>
                </c:pt>
                <c:pt idx="1192">
                  <c:v>2.3662999999999998</c:v>
                </c:pt>
                <c:pt idx="1193">
                  <c:v>2.3662999999999998</c:v>
                </c:pt>
                <c:pt idx="1194">
                  <c:v>2.3621799999999999</c:v>
                </c:pt>
                <c:pt idx="1195">
                  <c:v>2.3621799999999999</c:v>
                </c:pt>
                <c:pt idx="1196">
                  <c:v>2.3621799999999999</c:v>
                </c:pt>
                <c:pt idx="1197">
                  <c:v>2.3621799999999999</c:v>
                </c:pt>
                <c:pt idx="1198">
                  <c:v>2.3621799999999999</c:v>
                </c:pt>
                <c:pt idx="1199">
                  <c:v>2.3621799999999999</c:v>
                </c:pt>
                <c:pt idx="1200">
                  <c:v>2.3621799999999999</c:v>
                </c:pt>
                <c:pt idx="1201">
                  <c:v>2.3621799999999999</c:v>
                </c:pt>
                <c:pt idx="1202">
                  <c:v>2.3621799999999999</c:v>
                </c:pt>
                <c:pt idx="1203">
                  <c:v>2.3621799999999999</c:v>
                </c:pt>
                <c:pt idx="1204">
                  <c:v>2.3621799999999999</c:v>
                </c:pt>
                <c:pt idx="1205">
                  <c:v>2.3621799999999999</c:v>
                </c:pt>
                <c:pt idx="1206">
                  <c:v>2.3621799999999999</c:v>
                </c:pt>
                <c:pt idx="1207">
                  <c:v>2.3621799999999999</c:v>
                </c:pt>
                <c:pt idx="1208">
                  <c:v>2.3621799999999999</c:v>
                </c:pt>
                <c:pt idx="1209">
                  <c:v>2.3621799999999999</c:v>
                </c:pt>
                <c:pt idx="1210">
                  <c:v>2.3621799999999999</c:v>
                </c:pt>
                <c:pt idx="1211">
                  <c:v>2.3621799999999999</c:v>
                </c:pt>
                <c:pt idx="1212">
                  <c:v>2.3621799999999999</c:v>
                </c:pt>
                <c:pt idx="1213">
                  <c:v>2.3621799999999999</c:v>
                </c:pt>
                <c:pt idx="1214">
                  <c:v>2.3621799999999999</c:v>
                </c:pt>
                <c:pt idx="1215">
                  <c:v>2.3621799999999999</c:v>
                </c:pt>
                <c:pt idx="1216">
                  <c:v>2.3621799999999999</c:v>
                </c:pt>
                <c:pt idx="1217">
                  <c:v>2.3621799999999999</c:v>
                </c:pt>
                <c:pt idx="1218">
                  <c:v>2.3621799999999999</c:v>
                </c:pt>
                <c:pt idx="1219">
                  <c:v>2.3621799999999999</c:v>
                </c:pt>
                <c:pt idx="1220">
                  <c:v>2.3621799999999999</c:v>
                </c:pt>
                <c:pt idx="1221">
                  <c:v>2.3621799999999999</c:v>
                </c:pt>
                <c:pt idx="1222">
                  <c:v>2.3621799999999999</c:v>
                </c:pt>
                <c:pt idx="1223">
                  <c:v>2.3621799999999999</c:v>
                </c:pt>
                <c:pt idx="1224">
                  <c:v>2.3621799999999999</c:v>
                </c:pt>
                <c:pt idx="1225">
                  <c:v>2.3621799999999999</c:v>
                </c:pt>
                <c:pt idx="1226">
                  <c:v>2.3621799999999999</c:v>
                </c:pt>
                <c:pt idx="1227">
                  <c:v>2.3621799999999999</c:v>
                </c:pt>
                <c:pt idx="1228">
                  <c:v>2.3621799999999999</c:v>
                </c:pt>
                <c:pt idx="1229">
                  <c:v>2.3621799999999999</c:v>
                </c:pt>
                <c:pt idx="1230">
                  <c:v>2.3621799999999999</c:v>
                </c:pt>
                <c:pt idx="1231">
                  <c:v>2.3621799999999999</c:v>
                </c:pt>
                <c:pt idx="1232">
                  <c:v>2.3621799999999999</c:v>
                </c:pt>
                <c:pt idx="1233">
                  <c:v>2.3621799999999999</c:v>
                </c:pt>
                <c:pt idx="1234">
                  <c:v>2.3621799999999999</c:v>
                </c:pt>
                <c:pt idx="1235">
                  <c:v>2.3621799999999999</c:v>
                </c:pt>
                <c:pt idx="1236">
                  <c:v>2.3621799999999999</c:v>
                </c:pt>
                <c:pt idx="1237">
                  <c:v>2.3621799999999999</c:v>
                </c:pt>
                <c:pt idx="1238">
                  <c:v>2.3621799999999999</c:v>
                </c:pt>
                <c:pt idx="1239">
                  <c:v>2.3621799999999999</c:v>
                </c:pt>
                <c:pt idx="1240">
                  <c:v>2.3621799999999999</c:v>
                </c:pt>
                <c:pt idx="1241">
                  <c:v>2.3621799999999999</c:v>
                </c:pt>
                <c:pt idx="1242">
                  <c:v>2.3621799999999999</c:v>
                </c:pt>
                <c:pt idx="1243">
                  <c:v>2.3621799999999999</c:v>
                </c:pt>
                <c:pt idx="1244">
                  <c:v>2.3621799999999999</c:v>
                </c:pt>
                <c:pt idx="1245">
                  <c:v>2.3621799999999999</c:v>
                </c:pt>
                <c:pt idx="1246">
                  <c:v>2.3621799999999999</c:v>
                </c:pt>
                <c:pt idx="1247">
                  <c:v>2.3621799999999999</c:v>
                </c:pt>
                <c:pt idx="1248">
                  <c:v>2.3621799999999999</c:v>
                </c:pt>
                <c:pt idx="1249">
                  <c:v>2.3621799999999999</c:v>
                </c:pt>
                <c:pt idx="1250">
                  <c:v>2.3621799999999999</c:v>
                </c:pt>
                <c:pt idx="1251">
                  <c:v>2.3621799999999999</c:v>
                </c:pt>
                <c:pt idx="1252">
                  <c:v>2.3621799999999999</c:v>
                </c:pt>
                <c:pt idx="1253">
                  <c:v>2.3621799999999999</c:v>
                </c:pt>
                <c:pt idx="1254">
                  <c:v>2.3621799999999999</c:v>
                </c:pt>
                <c:pt idx="1255">
                  <c:v>2.3621799999999999</c:v>
                </c:pt>
                <c:pt idx="1256">
                  <c:v>2.3621799999999999</c:v>
                </c:pt>
                <c:pt idx="1257">
                  <c:v>2.3621799999999999</c:v>
                </c:pt>
                <c:pt idx="1258">
                  <c:v>2.3621799999999999</c:v>
                </c:pt>
                <c:pt idx="1259">
                  <c:v>2.3621799999999999</c:v>
                </c:pt>
                <c:pt idx="1260">
                  <c:v>2.3621799999999999</c:v>
                </c:pt>
                <c:pt idx="1261">
                  <c:v>2.3621799999999999</c:v>
                </c:pt>
                <c:pt idx="1262">
                  <c:v>2.25813</c:v>
                </c:pt>
                <c:pt idx="1263">
                  <c:v>2.25813</c:v>
                </c:pt>
                <c:pt idx="1264">
                  <c:v>2.25813</c:v>
                </c:pt>
                <c:pt idx="1265">
                  <c:v>2.25813</c:v>
                </c:pt>
                <c:pt idx="1266">
                  <c:v>2.25813</c:v>
                </c:pt>
                <c:pt idx="1267">
                  <c:v>2.25813</c:v>
                </c:pt>
                <c:pt idx="1268">
                  <c:v>2.25813</c:v>
                </c:pt>
                <c:pt idx="1269">
                  <c:v>2.25813</c:v>
                </c:pt>
                <c:pt idx="1270">
                  <c:v>2.25813</c:v>
                </c:pt>
                <c:pt idx="1271">
                  <c:v>2.25813</c:v>
                </c:pt>
                <c:pt idx="1272">
                  <c:v>2.25813</c:v>
                </c:pt>
                <c:pt idx="1273">
                  <c:v>2.25813</c:v>
                </c:pt>
                <c:pt idx="1274">
                  <c:v>2.25813</c:v>
                </c:pt>
                <c:pt idx="1275">
                  <c:v>2.25813</c:v>
                </c:pt>
                <c:pt idx="1276">
                  <c:v>2.25813</c:v>
                </c:pt>
                <c:pt idx="1277">
                  <c:v>2.25813</c:v>
                </c:pt>
                <c:pt idx="1278">
                  <c:v>2.25813</c:v>
                </c:pt>
                <c:pt idx="1279">
                  <c:v>2.25813</c:v>
                </c:pt>
                <c:pt idx="1280">
                  <c:v>2.25813</c:v>
                </c:pt>
                <c:pt idx="1281">
                  <c:v>2.25813</c:v>
                </c:pt>
                <c:pt idx="1282">
                  <c:v>2.25813</c:v>
                </c:pt>
                <c:pt idx="1283">
                  <c:v>2.25813</c:v>
                </c:pt>
                <c:pt idx="1284">
                  <c:v>2.25813</c:v>
                </c:pt>
                <c:pt idx="1285">
                  <c:v>2.25813</c:v>
                </c:pt>
                <c:pt idx="1286">
                  <c:v>2.25813</c:v>
                </c:pt>
                <c:pt idx="1287">
                  <c:v>2.25813</c:v>
                </c:pt>
                <c:pt idx="1288">
                  <c:v>2.25813</c:v>
                </c:pt>
                <c:pt idx="1289">
                  <c:v>2.25813</c:v>
                </c:pt>
                <c:pt idx="1290">
                  <c:v>2.25813</c:v>
                </c:pt>
                <c:pt idx="1291">
                  <c:v>2.25813</c:v>
                </c:pt>
                <c:pt idx="1292">
                  <c:v>2.25813</c:v>
                </c:pt>
                <c:pt idx="1293">
                  <c:v>2.25813</c:v>
                </c:pt>
                <c:pt idx="1294">
                  <c:v>2.25813</c:v>
                </c:pt>
                <c:pt idx="1295">
                  <c:v>2.25813</c:v>
                </c:pt>
                <c:pt idx="1296">
                  <c:v>2.25813</c:v>
                </c:pt>
                <c:pt idx="1297">
                  <c:v>2.25813</c:v>
                </c:pt>
                <c:pt idx="1298">
                  <c:v>2.25813</c:v>
                </c:pt>
                <c:pt idx="1299">
                  <c:v>2.25813</c:v>
                </c:pt>
                <c:pt idx="1300">
                  <c:v>2.25813</c:v>
                </c:pt>
                <c:pt idx="1301">
                  <c:v>2.25813</c:v>
                </c:pt>
                <c:pt idx="1302">
                  <c:v>2.25813</c:v>
                </c:pt>
                <c:pt idx="1303">
                  <c:v>2.25813</c:v>
                </c:pt>
                <c:pt idx="1304">
                  <c:v>2.25813</c:v>
                </c:pt>
                <c:pt idx="1305">
                  <c:v>2.25813</c:v>
                </c:pt>
                <c:pt idx="1306">
                  <c:v>2.25813</c:v>
                </c:pt>
                <c:pt idx="1307">
                  <c:v>2.25813</c:v>
                </c:pt>
                <c:pt idx="1308">
                  <c:v>2.25813</c:v>
                </c:pt>
                <c:pt idx="1309">
                  <c:v>2.25813</c:v>
                </c:pt>
                <c:pt idx="1310">
                  <c:v>2.25813</c:v>
                </c:pt>
                <c:pt idx="1311">
                  <c:v>2.25813</c:v>
                </c:pt>
                <c:pt idx="1312">
                  <c:v>2.25813</c:v>
                </c:pt>
                <c:pt idx="1313">
                  <c:v>2.25813</c:v>
                </c:pt>
                <c:pt idx="1314">
                  <c:v>2.25813</c:v>
                </c:pt>
                <c:pt idx="1315">
                  <c:v>2.25813</c:v>
                </c:pt>
                <c:pt idx="1316">
                  <c:v>2.25813</c:v>
                </c:pt>
                <c:pt idx="1317">
                  <c:v>2.25813</c:v>
                </c:pt>
                <c:pt idx="1318">
                  <c:v>2.25813</c:v>
                </c:pt>
                <c:pt idx="1319">
                  <c:v>2.25813</c:v>
                </c:pt>
                <c:pt idx="1320">
                  <c:v>2.25813</c:v>
                </c:pt>
                <c:pt idx="1321">
                  <c:v>2.25813</c:v>
                </c:pt>
                <c:pt idx="1322">
                  <c:v>2.25813</c:v>
                </c:pt>
                <c:pt idx="1323">
                  <c:v>2.25813</c:v>
                </c:pt>
                <c:pt idx="1324">
                  <c:v>2.25813</c:v>
                </c:pt>
                <c:pt idx="1325">
                  <c:v>2.25813</c:v>
                </c:pt>
                <c:pt idx="1326">
                  <c:v>2.25813</c:v>
                </c:pt>
                <c:pt idx="1327">
                  <c:v>2.25813</c:v>
                </c:pt>
                <c:pt idx="1328">
                  <c:v>2.25813</c:v>
                </c:pt>
                <c:pt idx="1329">
                  <c:v>2.25813</c:v>
                </c:pt>
                <c:pt idx="1330">
                  <c:v>2.25813</c:v>
                </c:pt>
                <c:pt idx="1331">
                  <c:v>2.3193800000000002</c:v>
                </c:pt>
                <c:pt idx="1332">
                  <c:v>2.3193800000000002</c:v>
                </c:pt>
                <c:pt idx="1333">
                  <c:v>2.3193800000000002</c:v>
                </c:pt>
                <c:pt idx="1334">
                  <c:v>2.3193800000000002</c:v>
                </c:pt>
                <c:pt idx="1335">
                  <c:v>2.3193800000000002</c:v>
                </c:pt>
                <c:pt idx="1336">
                  <c:v>2.3193800000000002</c:v>
                </c:pt>
                <c:pt idx="1337">
                  <c:v>2.3193800000000002</c:v>
                </c:pt>
                <c:pt idx="1338">
                  <c:v>2.3193800000000002</c:v>
                </c:pt>
                <c:pt idx="1339">
                  <c:v>2.3193800000000002</c:v>
                </c:pt>
                <c:pt idx="1340">
                  <c:v>2.3193800000000002</c:v>
                </c:pt>
                <c:pt idx="1341">
                  <c:v>2.3193800000000002</c:v>
                </c:pt>
                <c:pt idx="1342">
                  <c:v>2.3193800000000002</c:v>
                </c:pt>
                <c:pt idx="1343">
                  <c:v>2.3193800000000002</c:v>
                </c:pt>
                <c:pt idx="1344">
                  <c:v>2.3193800000000002</c:v>
                </c:pt>
                <c:pt idx="1345">
                  <c:v>2.3193800000000002</c:v>
                </c:pt>
                <c:pt idx="1346">
                  <c:v>2.3193800000000002</c:v>
                </c:pt>
                <c:pt idx="1347">
                  <c:v>2.3193800000000002</c:v>
                </c:pt>
                <c:pt idx="1348">
                  <c:v>2.3193800000000002</c:v>
                </c:pt>
                <c:pt idx="1349">
                  <c:v>2.3193800000000002</c:v>
                </c:pt>
                <c:pt idx="1350">
                  <c:v>2.3193800000000002</c:v>
                </c:pt>
                <c:pt idx="1351">
                  <c:v>2.3193800000000002</c:v>
                </c:pt>
                <c:pt idx="1352">
                  <c:v>2.3193800000000002</c:v>
                </c:pt>
                <c:pt idx="1353">
                  <c:v>2.3193800000000002</c:v>
                </c:pt>
                <c:pt idx="1354">
                  <c:v>2.3193800000000002</c:v>
                </c:pt>
                <c:pt idx="1355">
                  <c:v>2.3193800000000002</c:v>
                </c:pt>
                <c:pt idx="1356">
                  <c:v>2.3193800000000002</c:v>
                </c:pt>
                <c:pt idx="1357">
                  <c:v>2.3193800000000002</c:v>
                </c:pt>
                <c:pt idx="1358">
                  <c:v>2.3193800000000002</c:v>
                </c:pt>
                <c:pt idx="1359">
                  <c:v>2.3193800000000002</c:v>
                </c:pt>
                <c:pt idx="1360">
                  <c:v>2.3193800000000002</c:v>
                </c:pt>
                <c:pt idx="1361">
                  <c:v>2.3193800000000002</c:v>
                </c:pt>
                <c:pt idx="1362">
                  <c:v>2.3193800000000002</c:v>
                </c:pt>
                <c:pt idx="1363">
                  <c:v>2.3193800000000002</c:v>
                </c:pt>
                <c:pt idx="1364">
                  <c:v>2.3193800000000002</c:v>
                </c:pt>
                <c:pt idx="1365">
                  <c:v>2.3193800000000002</c:v>
                </c:pt>
                <c:pt idx="1366">
                  <c:v>2.3193800000000002</c:v>
                </c:pt>
                <c:pt idx="1367">
                  <c:v>2.3193800000000002</c:v>
                </c:pt>
                <c:pt idx="1368">
                  <c:v>2.3193800000000002</c:v>
                </c:pt>
                <c:pt idx="1369">
                  <c:v>2.3193800000000002</c:v>
                </c:pt>
                <c:pt idx="1370">
                  <c:v>2.3193800000000002</c:v>
                </c:pt>
                <c:pt idx="1371">
                  <c:v>2.3193800000000002</c:v>
                </c:pt>
                <c:pt idx="1372">
                  <c:v>2.3193800000000002</c:v>
                </c:pt>
                <c:pt idx="1373">
                  <c:v>2.3193800000000002</c:v>
                </c:pt>
                <c:pt idx="1374">
                  <c:v>2.3193800000000002</c:v>
                </c:pt>
                <c:pt idx="1375">
                  <c:v>2.3193800000000002</c:v>
                </c:pt>
                <c:pt idx="1376">
                  <c:v>2.3193800000000002</c:v>
                </c:pt>
                <c:pt idx="1377">
                  <c:v>2.3193800000000002</c:v>
                </c:pt>
                <c:pt idx="1378">
                  <c:v>2.3193800000000002</c:v>
                </c:pt>
                <c:pt idx="1379">
                  <c:v>2.3193800000000002</c:v>
                </c:pt>
                <c:pt idx="1380">
                  <c:v>2.3193800000000002</c:v>
                </c:pt>
                <c:pt idx="1381">
                  <c:v>2.3193800000000002</c:v>
                </c:pt>
                <c:pt idx="1382">
                  <c:v>2.3193800000000002</c:v>
                </c:pt>
                <c:pt idx="1383">
                  <c:v>2.3193800000000002</c:v>
                </c:pt>
                <c:pt idx="1384">
                  <c:v>2.3193800000000002</c:v>
                </c:pt>
                <c:pt idx="1385">
                  <c:v>2.3193800000000002</c:v>
                </c:pt>
                <c:pt idx="1386">
                  <c:v>2.3193800000000002</c:v>
                </c:pt>
                <c:pt idx="1387">
                  <c:v>2.3193800000000002</c:v>
                </c:pt>
                <c:pt idx="1388">
                  <c:v>2.3193800000000002</c:v>
                </c:pt>
                <c:pt idx="1389">
                  <c:v>2.3193800000000002</c:v>
                </c:pt>
                <c:pt idx="1390">
                  <c:v>2.3193800000000002</c:v>
                </c:pt>
                <c:pt idx="1391">
                  <c:v>2.3193800000000002</c:v>
                </c:pt>
                <c:pt idx="1392">
                  <c:v>2.3193800000000002</c:v>
                </c:pt>
                <c:pt idx="1393">
                  <c:v>2.3193800000000002</c:v>
                </c:pt>
                <c:pt idx="1394">
                  <c:v>2.3193800000000002</c:v>
                </c:pt>
                <c:pt idx="1395">
                  <c:v>2.3193800000000002</c:v>
                </c:pt>
                <c:pt idx="1396">
                  <c:v>2.3193800000000002</c:v>
                </c:pt>
                <c:pt idx="1397">
                  <c:v>2.3193800000000002</c:v>
                </c:pt>
                <c:pt idx="1398">
                  <c:v>2.32524</c:v>
                </c:pt>
                <c:pt idx="1399">
                  <c:v>2.32524</c:v>
                </c:pt>
                <c:pt idx="1400">
                  <c:v>2.32524</c:v>
                </c:pt>
                <c:pt idx="1401">
                  <c:v>2.32524</c:v>
                </c:pt>
                <c:pt idx="1402">
                  <c:v>2.32524</c:v>
                </c:pt>
                <c:pt idx="1403">
                  <c:v>2.32524</c:v>
                </c:pt>
                <c:pt idx="1404">
                  <c:v>2.32524</c:v>
                </c:pt>
                <c:pt idx="1405">
                  <c:v>2.32524</c:v>
                </c:pt>
                <c:pt idx="1406">
                  <c:v>2.32524</c:v>
                </c:pt>
                <c:pt idx="1407">
                  <c:v>2.32524</c:v>
                </c:pt>
                <c:pt idx="1408">
                  <c:v>2.32524</c:v>
                </c:pt>
                <c:pt idx="1409">
                  <c:v>2.32524</c:v>
                </c:pt>
                <c:pt idx="1410">
                  <c:v>2.32524</c:v>
                </c:pt>
                <c:pt idx="1411">
                  <c:v>2.32524</c:v>
                </c:pt>
                <c:pt idx="1412">
                  <c:v>2.32524</c:v>
                </c:pt>
                <c:pt idx="1413">
                  <c:v>2.32524</c:v>
                </c:pt>
                <c:pt idx="1414">
                  <c:v>2.32524</c:v>
                </c:pt>
                <c:pt idx="1415">
                  <c:v>2.32524</c:v>
                </c:pt>
                <c:pt idx="1416">
                  <c:v>2.32524</c:v>
                </c:pt>
                <c:pt idx="1417">
                  <c:v>2.32524</c:v>
                </c:pt>
                <c:pt idx="1418">
                  <c:v>2.32524</c:v>
                </c:pt>
                <c:pt idx="1419">
                  <c:v>2.32524</c:v>
                </c:pt>
                <c:pt idx="1420">
                  <c:v>2.32524</c:v>
                </c:pt>
                <c:pt idx="1421">
                  <c:v>2.32524</c:v>
                </c:pt>
                <c:pt idx="1422">
                  <c:v>2.32524</c:v>
                </c:pt>
                <c:pt idx="1423">
                  <c:v>2.32524</c:v>
                </c:pt>
                <c:pt idx="1424">
                  <c:v>2.32524</c:v>
                </c:pt>
                <c:pt idx="1425">
                  <c:v>2.32524</c:v>
                </c:pt>
                <c:pt idx="1426">
                  <c:v>2.32524</c:v>
                </c:pt>
                <c:pt idx="1427">
                  <c:v>2.32524</c:v>
                </c:pt>
                <c:pt idx="1428">
                  <c:v>2.32524</c:v>
                </c:pt>
                <c:pt idx="1429">
                  <c:v>2.32524</c:v>
                </c:pt>
                <c:pt idx="1430">
                  <c:v>2.32524</c:v>
                </c:pt>
                <c:pt idx="1431">
                  <c:v>2.32524</c:v>
                </c:pt>
                <c:pt idx="1432">
                  <c:v>2.32524</c:v>
                </c:pt>
                <c:pt idx="1433">
                  <c:v>2.32524</c:v>
                </c:pt>
                <c:pt idx="1434">
                  <c:v>2.32524</c:v>
                </c:pt>
                <c:pt idx="1435">
                  <c:v>2.32524</c:v>
                </c:pt>
                <c:pt idx="1436">
                  <c:v>2.32524</c:v>
                </c:pt>
                <c:pt idx="1437">
                  <c:v>2.32524</c:v>
                </c:pt>
                <c:pt idx="1438">
                  <c:v>2.32524</c:v>
                </c:pt>
                <c:pt idx="1439">
                  <c:v>2.32524</c:v>
                </c:pt>
                <c:pt idx="1440">
                  <c:v>2.32524</c:v>
                </c:pt>
                <c:pt idx="1441">
                  <c:v>2.32524</c:v>
                </c:pt>
                <c:pt idx="1442">
                  <c:v>2.32524</c:v>
                </c:pt>
                <c:pt idx="1443">
                  <c:v>2.32524</c:v>
                </c:pt>
                <c:pt idx="1444">
                  <c:v>2.32524</c:v>
                </c:pt>
                <c:pt idx="1445">
                  <c:v>2.32524</c:v>
                </c:pt>
                <c:pt idx="1446">
                  <c:v>2.32524</c:v>
                </c:pt>
                <c:pt idx="1447">
                  <c:v>2.32524</c:v>
                </c:pt>
                <c:pt idx="1448">
                  <c:v>2.32524</c:v>
                </c:pt>
                <c:pt idx="1449">
                  <c:v>2.32524</c:v>
                </c:pt>
                <c:pt idx="1450">
                  <c:v>2.32524</c:v>
                </c:pt>
                <c:pt idx="1451">
                  <c:v>2.32524</c:v>
                </c:pt>
                <c:pt idx="1452">
                  <c:v>2.32524</c:v>
                </c:pt>
                <c:pt idx="1453">
                  <c:v>2.32524</c:v>
                </c:pt>
                <c:pt idx="1454">
                  <c:v>2.32524</c:v>
                </c:pt>
                <c:pt idx="1455">
                  <c:v>2.32524</c:v>
                </c:pt>
                <c:pt idx="1456">
                  <c:v>2.32524</c:v>
                </c:pt>
                <c:pt idx="1457">
                  <c:v>2.32524</c:v>
                </c:pt>
                <c:pt idx="1458">
                  <c:v>2.32524</c:v>
                </c:pt>
                <c:pt idx="1459">
                  <c:v>2.32524</c:v>
                </c:pt>
                <c:pt idx="1460">
                  <c:v>2.32524</c:v>
                </c:pt>
                <c:pt idx="1461">
                  <c:v>2.32524</c:v>
                </c:pt>
                <c:pt idx="1462">
                  <c:v>2.32524</c:v>
                </c:pt>
                <c:pt idx="1463">
                  <c:v>2.32524</c:v>
                </c:pt>
                <c:pt idx="1464">
                  <c:v>2.32524</c:v>
                </c:pt>
                <c:pt idx="1465">
                  <c:v>2.32524</c:v>
                </c:pt>
                <c:pt idx="1466">
                  <c:v>2.32524</c:v>
                </c:pt>
                <c:pt idx="1467">
                  <c:v>2.32524</c:v>
                </c:pt>
                <c:pt idx="1468">
                  <c:v>2.47681</c:v>
                </c:pt>
                <c:pt idx="1469">
                  <c:v>2.47681</c:v>
                </c:pt>
                <c:pt idx="1470">
                  <c:v>2.47681</c:v>
                </c:pt>
                <c:pt idx="1471">
                  <c:v>2.47681</c:v>
                </c:pt>
                <c:pt idx="1472">
                  <c:v>2.47681</c:v>
                </c:pt>
                <c:pt idx="1473">
                  <c:v>2.47681</c:v>
                </c:pt>
                <c:pt idx="1474">
                  <c:v>2.47681</c:v>
                </c:pt>
                <c:pt idx="1475">
                  <c:v>2.47681</c:v>
                </c:pt>
                <c:pt idx="1476">
                  <c:v>2.47681</c:v>
                </c:pt>
                <c:pt idx="1477">
                  <c:v>2.47681</c:v>
                </c:pt>
                <c:pt idx="1478">
                  <c:v>2.47681</c:v>
                </c:pt>
                <c:pt idx="1479">
                  <c:v>2.47681</c:v>
                </c:pt>
                <c:pt idx="1480">
                  <c:v>2.47681</c:v>
                </c:pt>
                <c:pt idx="1481">
                  <c:v>2.47681</c:v>
                </c:pt>
                <c:pt idx="1482">
                  <c:v>2.47681</c:v>
                </c:pt>
                <c:pt idx="1483">
                  <c:v>2.47681</c:v>
                </c:pt>
                <c:pt idx="1484">
                  <c:v>2.47681</c:v>
                </c:pt>
                <c:pt idx="1485">
                  <c:v>2.47681</c:v>
                </c:pt>
                <c:pt idx="1486">
                  <c:v>2.47681</c:v>
                </c:pt>
                <c:pt idx="1487">
                  <c:v>2.47681</c:v>
                </c:pt>
                <c:pt idx="1488">
                  <c:v>2.47681</c:v>
                </c:pt>
                <c:pt idx="1489">
                  <c:v>2.47681</c:v>
                </c:pt>
                <c:pt idx="1490">
                  <c:v>2.47681</c:v>
                </c:pt>
                <c:pt idx="1491">
                  <c:v>2.47681</c:v>
                </c:pt>
                <c:pt idx="1492">
                  <c:v>2.47681</c:v>
                </c:pt>
                <c:pt idx="1493">
                  <c:v>2.47681</c:v>
                </c:pt>
                <c:pt idx="1494">
                  <c:v>2.47681</c:v>
                </c:pt>
                <c:pt idx="1495">
                  <c:v>2.47681</c:v>
                </c:pt>
                <c:pt idx="1496">
                  <c:v>2.47681</c:v>
                </c:pt>
                <c:pt idx="1497">
                  <c:v>2.47681</c:v>
                </c:pt>
                <c:pt idx="1498">
                  <c:v>2.47681</c:v>
                </c:pt>
                <c:pt idx="1499">
                  <c:v>2.47681</c:v>
                </c:pt>
                <c:pt idx="1500">
                  <c:v>2.47681</c:v>
                </c:pt>
                <c:pt idx="1501">
                  <c:v>2.47681</c:v>
                </c:pt>
                <c:pt idx="1502">
                  <c:v>2.47681</c:v>
                </c:pt>
                <c:pt idx="1503">
                  <c:v>2.47681</c:v>
                </c:pt>
                <c:pt idx="1504">
                  <c:v>2.47681</c:v>
                </c:pt>
                <c:pt idx="1505">
                  <c:v>2.47681</c:v>
                </c:pt>
                <c:pt idx="1506">
                  <c:v>2.47681</c:v>
                </c:pt>
                <c:pt idx="1507">
                  <c:v>2.47681</c:v>
                </c:pt>
                <c:pt idx="1508">
                  <c:v>2.47681</c:v>
                </c:pt>
                <c:pt idx="1509">
                  <c:v>2.47681</c:v>
                </c:pt>
                <c:pt idx="1510">
                  <c:v>2.47681</c:v>
                </c:pt>
                <c:pt idx="1511">
                  <c:v>2.47681</c:v>
                </c:pt>
                <c:pt idx="1512">
                  <c:v>2.47681</c:v>
                </c:pt>
                <c:pt idx="1513">
                  <c:v>2.47681</c:v>
                </c:pt>
                <c:pt idx="1514">
                  <c:v>2.47681</c:v>
                </c:pt>
                <c:pt idx="1515">
                  <c:v>2.47681</c:v>
                </c:pt>
                <c:pt idx="1516">
                  <c:v>2.47681</c:v>
                </c:pt>
                <c:pt idx="1517">
                  <c:v>2.47681</c:v>
                </c:pt>
                <c:pt idx="1518">
                  <c:v>2.47681</c:v>
                </c:pt>
                <c:pt idx="1519">
                  <c:v>2.47681</c:v>
                </c:pt>
                <c:pt idx="1520">
                  <c:v>2.47681</c:v>
                </c:pt>
                <c:pt idx="1521">
                  <c:v>2.47681</c:v>
                </c:pt>
                <c:pt idx="1522">
                  <c:v>2.47681</c:v>
                </c:pt>
                <c:pt idx="1523">
                  <c:v>2.47681</c:v>
                </c:pt>
                <c:pt idx="1524">
                  <c:v>2.47681</c:v>
                </c:pt>
                <c:pt idx="1525">
                  <c:v>2.47681</c:v>
                </c:pt>
                <c:pt idx="1526">
                  <c:v>2.47681</c:v>
                </c:pt>
                <c:pt idx="1527">
                  <c:v>2.47681</c:v>
                </c:pt>
                <c:pt idx="1528">
                  <c:v>2.47681</c:v>
                </c:pt>
                <c:pt idx="1529">
                  <c:v>2.47681</c:v>
                </c:pt>
                <c:pt idx="1530">
                  <c:v>2.47681</c:v>
                </c:pt>
                <c:pt idx="1531">
                  <c:v>2.47681</c:v>
                </c:pt>
                <c:pt idx="1532">
                  <c:v>2.47681</c:v>
                </c:pt>
                <c:pt idx="1533">
                  <c:v>2.47681</c:v>
                </c:pt>
                <c:pt idx="1534">
                  <c:v>2.47681</c:v>
                </c:pt>
                <c:pt idx="1535">
                  <c:v>2.1956500000000001</c:v>
                </c:pt>
                <c:pt idx="1536">
                  <c:v>2.1956500000000001</c:v>
                </c:pt>
                <c:pt idx="1537">
                  <c:v>2.1956500000000001</c:v>
                </c:pt>
                <c:pt idx="1538">
                  <c:v>2.1956500000000001</c:v>
                </c:pt>
                <c:pt idx="1539">
                  <c:v>2.1956500000000001</c:v>
                </c:pt>
                <c:pt idx="1540">
                  <c:v>2.1956500000000001</c:v>
                </c:pt>
                <c:pt idx="1541">
                  <c:v>2.1956500000000001</c:v>
                </c:pt>
                <c:pt idx="1542">
                  <c:v>2.1956500000000001</c:v>
                </c:pt>
                <c:pt idx="1543">
                  <c:v>2.1956500000000001</c:v>
                </c:pt>
                <c:pt idx="1544">
                  <c:v>2.1956500000000001</c:v>
                </c:pt>
                <c:pt idx="1545">
                  <c:v>2.1956500000000001</c:v>
                </c:pt>
                <c:pt idx="1546">
                  <c:v>2.1956500000000001</c:v>
                </c:pt>
                <c:pt idx="1547">
                  <c:v>2.1956500000000001</c:v>
                </c:pt>
                <c:pt idx="1548">
                  <c:v>2.1956500000000001</c:v>
                </c:pt>
                <c:pt idx="1549">
                  <c:v>2.1956500000000001</c:v>
                </c:pt>
                <c:pt idx="1550">
                  <c:v>2.1956500000000001</c:v>
                </c:pt>
                <c:pt idx="1551">
                  <c:v>2.1956500000000001</c:v>
                </c:pt>
                <c:pt idx="1552">
                  <c:v>2.1956500000000001</c:v>
                </c:pt>
                <c:pt idx="1553">
                  <c:v>2.1956500000000001</c:v>
                </c:pt>
                <c:pt idx="1554">
                  <c:v>2.1956500000000001</c:v>
                </c:pt>
                <c:pt idx="1555">
                  <c:v>2.1956500000000001</c:v>
                </c:pt>
                <c:pt idx="1556">
                  <c:v>2.1956500000000001</c:v>
                </c:pt>
                <c:pt idx="1557">
                  <c:v>2.1956500000000001</c:v>
                </c:pt>
                <c:pt idx="1558">
                  <c:v>2.1956500000000001</c:v>
                </c:pt>
                <c:pt idx="1559">
                  <c:v>2.1956500000000001</c:v>
                </c:pt>
                <c:pt idx="1560">
                  <c:v>2.1956500000000001</c:v>
                </c:pt>
                <c:pt idx="1561">
                  <c:v>2.1956500000000001</c:v>
                </c:pt>
                <c:pt idx="1562">
                  <c:v>2.1956500000000001</c:v>
                </c:pt>
                <c:pt idx="1563">
                  <c:v>2.1956500000000001</c:v>
                </c:pt>
                <c:pt idx="1564">
                  <c:v>2.1956500000000001</c:v>
                </c:pt>
                <c:pt idx="1565">
                  <c:v>2.1956500000000001</c:v>
                </c:pt>
                <c:pt idx="1566">
                  <c:v>2.1956500000000001</c:v>
                </c:pt>
                <c:pt idx="1567">
                  <c:v>2.1956500000000001</c:v>
                </c:pt>
                <c:pt idx="1568">
                  <c:v>2.1956500000000001</c:v>
                </c:pt>
                <c:pt idx="1569">
                  <c:v>2.1956500000000001</c:v>
                </c:pt>
                <c:pt idx="1570">
                  <c:v>2.1956500000000001</c:v>
                </c:pt>
                <c:pt idx="1571">
                  <c:v>2.1956500000000001</c:v>
                </c:pt>
                <c:pt idx="1572">
                  <c:v>2.1956500000000001</c:v>
                </c:pt>
                <c:pt idx="1573">
                  <c:v>2.1956500000000001</c:v>
                </c:pt>
                <c:pt idx="1574">
                  <c:v>2.1956500000000001</c:v>
                </c:pt>
                <c:pt idx="1575">
                  <c:v>2.1956500000000001</c:v>
                </c:pt>
                <c:pt idx="1576">
                  <c:v>2.1956500000000001</c:v>
                </c:pt>
                <c:pt idx="1577">
                  <c:v>2.1956500000000001</c:v>
                </c:pt>
                <c:pt idx="1578">
                  <c:v>2.1956500000000001</c:v>
                </c:pt>
                <c:pt idx="1579">
                  <c:v>2.1956500000000001</c:v>
                </c:pt>
                <c:pt idx="1580">
                  <c:v>2.1956500000000001</c:v>
                </c:pt>
                <c:pt idx="1581">
                  <c:v>2.1956500000000001</c:v>
                </c:pt>
                <c:pt idx="1582">
                  <c:v>2.1956500000000001</c:v>
                </c:pt>
                <c:pt idx="1583">
                  <c:v>2.1956500000000001</c:v>
                </c:pt>
                <c:pt idx="1584">
                  <c:v>2.1956500000000001</c:v>
                </c:pt>
                <c:pt idx="1585">
                  <c:v>2.1956500000000001</c:v>
                </c:pt>
                <c:pt idx="1586">
                  <c:v>2.1956500000000001</c:v>
                </c:pt>
                <c:pt idx="1587">
                  <c:v>2.1956500000000001</c:v>
                </c:pt>
                <c:pt idx="1588">
                  <c:v>2.1956500000000001</c:v>
                </c:pt>
                <c:pt idx="1589">
                  <c:v>2.1956500000000001</c:v>
                </c:pt>
                <c:pt idx="1590">
                  <c:v>2.1956500000000001</c:v>
                </c:pt>
                <c:pt idx="1591">
                  <c:v>2.1956500000000001</c:v>
                </c:pt>
                <c:pt idx="1592">
                  <c:v>2.1956500000000001</c:v>
                </c:pt>
                <c:pt idx="1593">
                  <c:v>2.1956500000000001</c:v>
                </c:pt>
                <c:pt idx="1594">
                  <c:v>2.1956500000000001</c:v>
                </c:pt>
                <c:pt idx="1595">
                  <c:v>2.1956500000000001</c:v>
                </c:pt>
                <c:pt idx="1596">
                  <c:v>2.1956500000000001</c:v>
                </c:pt>
                <c:pt idx="1597">
                  <c:v>2.1956500000000001</c:v>
                </c:pt>
                <c:pt idx="1598">
                  <c:v>2.1956500000000001</c:v>
                </c:pt>
                <c:pt idx="1599">
                  <c:v>2.1956500000000001</c:v>
                </c:pt>
                <c:pt idx="1600">
                  <c:v>2.1956500000000001</c:v>
                </c:pt>
                <c:pt idx="1601">
                  <c:v>2.1956500000000001</c:v>
                </c:pt>
                <c:pt idx="1602">
                  <c:v>2.1956500000000001</c:v>
                </c:pt>
                <c:pt idx="1603">
                  <c:v>2.3242099999999999</c:v>
                </c:pt>
                <c:pt idx="1604">
                  <c:v>2.3242099999999999</c:v>
                </c:pt>
                <c:pt idx="1605">
                  <c:v>2.3242099999999999</c:v>
                </c:pt>
                <c:pt idx="1606">
                  <c:v>2.3242099999999999</c:v>
                </c:pt>
                <c:pt idx="1607">
                  <c:v>2.3242099999999999</c:v>
                </c:pt>
                <c:pt idx="1608">
                  <c:v>2.3242099999999999</c:v>
                </c:pt>
                <c:pt idx="1609">
                  <c:v>2.3242099999999999</c:v>
                </c:pt>
                <c:pt idx="1610">
                  <c:v>2.3242099999999999</c:v>
                </c:pt>
                <c:pt idx="1611">
                  <c:v>2.3242099999999999</c:v>
                </c:pt>
                <c:pt idx="1612">
                  <c:v>2.3242099999999999</c:v>
                </c:pt>
                <c:pt idx="1613">
                  <c:v>2.3242099999999999</c:v>
                </c:pt>
                <c:pt idx="1614">
                  <c:v>2.3242099999999999</c:v>
                </c:pt>
                <c:pt idx="1615">
                  <c:v>2.3242099999999999</c:v>
                </c:pt>
                <c:pt idx="1616">
                  <c:v>2.3242099999999999</c:v>
                </c:pt>
                <c:pt idx="1617">
                  <c:v>2.3242099999999999</c:v>
                </c:pt>
                <c:pt idx="1618">
                  <c:v>2.3242099999999999</c:v>
                </c:pt>
                <c:pt idx="1619">
                  <c:v>2.3242099999999999</c:v>
                </c:pt>
                <c:pt idx="1620">
                  <c:v>2.3242099999999999</c:v>
                </c:pt>
                <c:pt idx="1621">
                  <c:v>2.3242099999999999</c:v>
                </c:pt>
                <c:pt idx="1622">
                  <c:v>2.3242099999999999</c:v>
                </c:pt>
                <c:pt idx="1623">
                  <c:v>2.3242099999999999</c:v>
                </c:pt>
                <c:pt idx="1624">
                  <c:v>2.3242099999999999</c:v>
                </c:pt>
                <c:pt idx="1625">
                  <c:v>2.3242099999999999</c:v>
                </c:pt>
                <c:pt idx="1626">
                  <c:v>2.3242099999999999</c:v>
                </c:pt>
                <c:pt idx="1627">
                  <c:v>2.3242099999999999</c:v>
                </c:pt>
                <c:pt idx="1628">
                  <c:v>2.3242099999999999</c:v>
                </c:pt>
                <c:pt idx="1629">
                  <c:v>2.3242099999999999</c:v>
                </c:pt>
                <c:pt idx="1630">
                  <c:v>2.3242099999999999</c:v>
                </c:pt>
                <c:pt idx="1631">
                  <c:v>2.3242099999999999</c:v>
                </c:pt>
                <c:pt idx="1632">
                  <c:v>2.3242099999999999</c:v>
                </c:pt>
                <c:pt idx="1633">
                  <c:v>2.3242099999999999</c:v>
                </c:pt>
                <c:pt idx="1634">
                  <c:v>2.3242099999999999</c:v>
                </c:pt>
                <c:pt idx="1635">
                  <c:v>2.3242099999999999</c:v>
                </c:pt>
                <c:pt idx="1636">
                  <c:v>2.3242099999999999</c:v>
                </c:pt>
                <c:pt idx="1637">
                  <c:v>2.3242099999999999</c:v>
                </c:pt>
                <c:pt idx="1638">
                  <c:v>2.3242099999999999</c:v>
                </c:pt>
                <c:pt idx="1639">
                  <c:v>2.3242099999999999</c:v>
                </c:pt>
                <c:pt idx="1640">
                  <c:v>2.3242099999999999</c:v>
                </c:pt>
                <c:pt idx="1641">
                  <c:v>2.3242099999999999</c:v>
                </c:pt>
                <c:pt idx="1642">
                  <c:v>2.3242099999999999</c:v>
                </c:pt>
                <c:pt idx="1643">
                  <c:v>2.3242099999999999</c:v>
                </c:pt>
                <c:pt idx="1644">
                  <c:v>2.3242099999999999</c:v>
                </c:pt>
                <c:pt idx="1645">
                  <c:v>2.3242099999999999</c:v>
                </c:pt>
                <c:pt idx="1646">
                  <c:v>2.3242099999999999</c:v>
                </c:pt>
                <c:pt idx="1647">
                  <c:v>2.3242099999999999</c:v>
                </c:pt>
                <c:pt idx="1648">
                  <c:v>2.3242099999999999</c:v>
                </c:pt>
                <c:pt idx="1649">
                  <c:v>2.3242099999999999</c:v>
                </c:pt>
                <c:pt idx="1650">
                  <c:v>2.3242099999999999</c:v>
                </c:pt>
                <c:pt idx="1651">
                  <c:v>2.3242099999999999</c:v>
                </c:pt>
                <c:pt idx="1652">
                  <c:v>2.3242099999999999</c:v>
                </c:pt>
                <c:pt idx="1653">
                  <c:v>2.3242099999999999</c:v>
                </c:pt>
                <c:pt idx="1654">
                  <c:v>2.3242099999999999</c:v>
                </c:pt>
                <c:pt idx="1655">
                  <c:v>2.3242099999999999</c:v>
                </c:pt>
                <c:pt idx="1656">
                  <c:v>2.3242099999999999</c:v>
                </c:pt>
                <c:pt idx="1657">
                  <c:v>2.3242099999999999</c:v>
                </c:pt>
                <c:pt idx="1658">
                  <c:v>2.3242099999999999</c:v>
                </c:pt>
                <c:pt idx="1659">
                  <c:v>2.3242099999999999</c:v>
                </c:pt>
                <c:pt idx="1660">
                  <c:v>2.3242099999999999</c:v>
                </c:pt>
                <c:pt idx="1661">
                  <c:v>2.3242099999999999</c:v>
                </c:pt>
                <c:pt idx="1662">
                  <c:v>2.3242099999999999</c:v>
                </c:pt>
                <c:pt idx="1663">
                  <c:v>2.3242099999999999</c:v>
                </c:pt>
                <c:pt idx="1664">
                  <c:v>2.3242099999999999</c:v>
                </c:pt>
                <c:pt idx="1665">
                  <c:v>2.3242099999999999</c:v>
                </c:pt>
                <c:pt idx="1666">
                  <c:v>2.3242099999999999</c:v>
                </c:pt>
                <c:pt idx="1667">
                  <c:v>2.3242099999999999</c:v>
                </c:pt>
                <c:pt idx="1668">
                  <c:v>2.3242099999999999</c:v>
                </c:pt>
                <c:pt idx="1669">
                  <c:v>2.3242099999999999</c:v>
                </c:pt>
                <c:pt idx="1670">
                  <c:v>2.3242099999999999</c:v>
                </c:pt>
                <c:pt idx="1671">
                  <c:v>2.3242099999999999</c:v>
                </c:pt>
                <c:pt idx="1672">
                  <c:v>2.0703399999999998</c:v>
                </c:pt>
                <c:pt idx="1673">
                  <c:v>2.0703399999999998</c:v>
                </c:pt>
                <c:pt idx="1674">
                  <c:v>2.0703399999999998</c:v>
                </c:pt>
                <c:pt idx="1675">
                  <c:v>2.0703399999999998</c:v>
                </c:pt>
                <c:pt idx="1676">
                  <c:v>2.0703399999999998</c:v>
                </c:pt>
                <c:pt idx="1677">
                  <c:v>2.0703399999999998</c:v>
                </c:pt>
                <c:pt idx="1678">
                  <c:v>2.0703399999999998</c:v>
                </c:pt>
                <c:pt idx="1679">
                  <c:v>2.0703399999999998</c:v>
                </c:pt>
                <c:pt idx="1680">
                  <c:v>2.0703399999999998</c:v>
                </c:pt>
                <c:pt idx="1681">
                  <c:v>2.0703399999999998</c:v>
                </c:pt>
                <c:pt idx="1682">
                  <c:v>2.0703399999999998</c:v>
                </c:pt>
                <c:pt idx="1683">
                  <c:v>2.0703399999999998</c:v>
                </c:pt>
                <c:pt idx="1684">
                  <c:v>2.0703399999999998</c:v>
                </c:pt>
                <c:pt idx="1685">
                  <c:v>2.0703399999999998</c:v>
                </c:pt>
                <c:pt idx="1686">
                  <c:v>2.0703399999999998</c:v>
                </c:pt>
                <c:pt idx="1687">
                  <c:v>2.0703399999999998</c:v>
                </c:pt>
                <c:pt idx="1688">
                  <c:v>2.0703399999999998</c:v>
                </c:pt>
                <c:pt idx="1689">
                  <c:v>2.0703399999999998</c:v>
                </c:pt>
                <c:pt idx="1690">
                  <c:v>2.0703399999999998</c:v>
                </c:pt>
                <c:pt idx="1691">
                  <c:v>2.0703399999999998</c:v>
                </c:pt>
                <c:pt idx="1692">
                  <c:v>2.0703399999999998</c:v>
                </c:pt>
                <c:pt idx="1693">
                  <c:v>2.0703399999999998</c:v>
                </c:pt>
                <c:pt idx="1694">
                  <c:v>2.0703399999999998</c:v>
                </c:pt>
                <c:pt idx="1695">
                  <c:v>2.0703399999999998</c:v>
                </c:pt>
                <c:pt idx="1696">
                  <c:v>2.0703399999999998</c:v>
                </c:pt>
                <c:pt idx="1697">
                  <c:v>2.0703399999999998</c:v>
                </c:pt>
                <c:pt idx="1698">
                  <c:v>2.0703399999999998</c:v>
                </c:pt>
                <c:pt idx="1699">
                  <c:v>2.0703399999999998</c:v>
                </c:pt>
                <c:pt idx="1700">
                  <c:v>2.0703399999999998</c:v>
                </c:pt>
                <c:pt idx="1701">
                  <c:v>2.0703399999999998</c:v>
                </c:pt>
                <c:pt idx="1702">
                  <c:v>2.0703399999999998</c:v>
                </c:pt>
                <c:pt idx="1703">
                  <c:v>2.0703399999999998</c:v>
                </c:pt>
                <c:pt idx="1704">
                  <c:v>2.0703399999999998</c:v>
                </c:pt>
                <c:pt idx="1705">
                  <c:v>2.0703399999999998</c:v>
                </c:pt>
                <c:pt idx="1706">
                  <c:v>2.0703399999999998</c:v>
                </c:pt>
                <c:pt idx="1707">
                  <c:v>2.0703399999999998</c:v>
                </c:pt>
                <c:pt idx="1708">
                  <c:v>2.0703399999999998</c:v>
                </c:pt>
                <c:pt idx="1709">
                  <c:v>2.0703399999999998</c:v>
                </c:pt>
                <c:pt idx="1710">
                  <c:v>2.0703399999999998</c:v>
                </c:pt>
                <c:pt idx="1711">
                  <c:v>2.0703399999999998</c:v>
                </c:pt>
                <c:pt idx="1712">
                  <c:v>2.0703399999999998</c:v>
                </c:pt>
                <c:pt idx="1713">
                  <c:v>2.0703399999999998</c:v>
                </c:pt>
                <c:pt idx="1714">
                  <c:v>2.0703399999999998</c:v>
                </c:pt>
                <c:pt idx="1715">
                  <c:v>2.0703399999999998</c:v>
                </c:pt>
                <c:pt idx="1716">
                  <c:v>2.0703399999999998</c:v>
                </c:pt>
                <c:pt idx="1717">
                  <c:v>2.0703399999999998</c:v>
                </c:pt>
                <c:pt idx="1718">
                  <c:v>2.0703399999999998</c:v>
                </c:pt>
                <c:pt idx="1719">
                  <c:v>2.0703399999999998</c:v>
                </c:pt>
                <c:pt idx="1720">
                  <c:v>2.0703399999999998</c:v>
                </c:pt>
                <c:pt idx="1721">
                  <c:v>2.0703399999999998</c:v>
                </c:pt>
                <c:pt idx="1722">
                  <c:v>2.0703399999999998</c:v>
                </c:pt>
                <c:pt idx="1723">
                  <c:v>2.0703399999999998</c:v>
                </c:pt>
                <c:pt idx="1724">
                  <c:v>2.0703399999999998</c:v>
                </c:pt>
                <c:pt idx="1725">
                  <c:v>2.0703399999999998</c:v>
                </c:pt>
                <c:pt idx="1726">
                  <c:v>2.0703399999999998</c:v>
                </c:pt>
                <c:pt idx="1727">
                  <c:v>2.0703399999999998</c:v>
                </c:pt>
                <c:pt idx="1728">
                  <c:v>2.0703399999999998</c:v>
                </c:pt>
                <c:pt idx="1729">
                  <c:v>2.0703399999999998</c:v>
                </c:pt>
                <c:pt idx="1730">
                  <c:v>2.0703399999999998</c:v>
                </c:pt>
                <c:pt idx="1731">
                  <c:v>2.0703399999999998</c:v>
                </c:pt>
                <c:pt idx="1732">
                  <c:v>2.0703399999999998</c:v>
                </c:pt>
                <c:pt idx="1733">
                  <c:v>2.0703399999999998</c:v>
                </c:pt>
                <c:pt idx="1734">
                  <c:v>2.0703399999999998</c:v>
                </c:pt>
                <c:pt idx="1735">
                  <c:v>2.0703399999999998</c:v>
                </c:pt>
                <c:pt idx="1736">
                  <c:v>2.0703399999999998</c:v>
                </c:pt>
                <c:pt idx="1737">
                  <c:v>2.0703399999999998</c:v>
                </c:pt>
                <c:pt idx="1738">
                  <c:v>2.0703399999999998</c:v>
                </c:pt>
                <c:pt idx="1739">
                  <c:v>2.2875100000000002</c:v>
                </c:pt>
                <c:pt idx="1740">
                  <c:v>2.2875100000000002</c:v>
                </c:pt>
                <c:pt idx="1741">
                  <c:v>2.2875100000000002</c:v>
                </c:pt>
                <c:pt idx="1742">
                  <c:v>2.2875100000000002</c:v>
                </c:pt>
                <c:pt idx="1743">
                  <c:v>2.2875100000000002</c:v>
                </c:pt>
                <c:pt idx="1744">
                  <c:v>2.2875100000000002</c:v>
                </c:pt>
                <c:pt idx="1745">
                  <c:v>2.2875100000000002</c:v>
                </c:pt>
                <c:pt idx="1746">
                  <c:v>2.2875100000000002</c:v>
                </c:pt>
                <c:pt idx="1747">
                  <c:v>2.2875100000000002</c:v>
                </c:pt>
                <c:pt idx="1748">
                  <c:v>2.2875100000000002</c:v>
                </c:pt>
                <c:pt idx="1749">
                  <c:v>2.2875100000000002</c:v>
                </c:pt>
                <c:pt idx="1750">
                  <c:v>2.2875100000000002</c:v>
                </c:pt>
                <c:pt idx="1751">
                  <c:v>2.2875100000000002</c:v>
                </c:pt>
                <c:pt idx="1752">
                  <c:v>2.2875100000000002</c:v>
                </c:pt>
                <c:pt idx="1753">
                  <c:v>2.2875100000000002</c:v>
                </c:pt>
                <c:pt idx="1754">
                  <c:v>2.2875100000000002</c:v>
                </c:pt>
                <c:pt idx="1755">
                  <c:v>2.2875100000000002</c:v>
                </c:pt>
                <c:pt idx="1756">
                  <c:v>2.2875100000000002</c:v>
                </c:pt>
                <c:pt idx="1757">
                  <c:v>2.2875100000000002</c:v>
                </c:pt>
                <c:pt idx="1758">
                  <c:v>2.2875100000000002</c:v>
                </c:pt>
                <c:pt idx="1759">
                  <c:v>2.2875100000000002</c:v>
                </c:pt>
                <c:pt idx="1760">
                  <c:v>2.2875100000000002</c:v>
                </c:pt>
                <c:pt idx="1761">
                  <c:v>2.2875100000000002</c:v>
                </c:pt>
                <c:pt idx="1762">
                  <c:v>2.2875100000000002</c:v>
                </c:pt>
                <c:pt idx="1763">
                  <c:v>2.2875100000000002</c:v>
                </c:pt>
                <c:pt idx="1764">
                  <c:v>2.2875100000000002</c:v>
                </c:pt>
                <c:pt idx="1765">
                  <c:v>2.2875100000000002</c:v>
                </c:pt>
                <c:pt idx="1766">
                  <c:v>2.2875100000000002</c:v>
                </c:pt>
                <c:pt idx="1767">
                  <c:v>2.2875100000000002</c:v>
                </c:pt>
                <c:pt idx="1768">
                  <c:v>2.2875100000000002</c:v>
                </c:pt>
                <c:pt idx="1769">
                  <c:v>2.2875100000000002</c:v>
                </c:pt>
                <c:pt idx="1770">
                  <c:v>2.2875100000000002</c:v>
                </c:pt>
                <c:pt idx="1771">
                  <c:v>2.2875100000000002</c:v>
                </c:pt>
                <c:pt idx="1772">
                  <c:v>2.2875100000000002</c:v>
                </c:pt>
                <c:pt idx="1773">
                  <c:v>2.2875100000000002</c:v>
                </c:pt>
                <c:pt idx="1774">
                  <c:v>2.2875100000000002</c:v>
                </c:pt>
                <c:pt idx="1775">
                  <c:v>2.2875100000000002</c:v>
                </c:pt>
                <c:pt idx="1776">
                  <c:v>2.2875100000000002</c:v>
                </c:pt>
                <c:pt idx="1777">
                  <c:v>2.2875100000000002</c:v>
                </c:pt>
                <c:pt idx="1778">
                  <c:v>2.2875100000000002</c:v>
                </c:pt>
                <c:pt idx="1779">
                  <c:v>2.2875100000000002</c:v>
                </c:pt>
                <c:pt idx="1780">
                  <c:v>2.2875100000000002</c:v>
                </c:pt>
                <c:pt idx="1781">
                  <c:v>2.2875100000000002</c:v>
                </c:pt>
                <c:pt idx="1782">
                  <c:v>2.2875100000000002</c:v>
                </c:pt>
                <c:pt idx="1783">
                  <c:v>2.2875100000000002</c:v>
                </c:pt>
                <c:pt idx="1784">
                  <c:v>2.2875100000000002</c:v>
                </c:pt>
                <c:pt idx="1785">
                  <c:v>2.2875100000000002</c:v>
                </c:pt>
                <c:pt idx="1786">
                  <c:v>2.2875100000000002</c:v>
                </c:pt>
                <c:pt idx="1787">
                  <c:v>2.2875100000000002</c:v>
                </c:pt>
                <c:pt idx="1788">
                  <c:v>2.2875100000000002</c:v>
                </c:pt>
                <c:pt idx="1789">
                  <c:v>2.2875100000000002</c:v>
                </c:pt>
                <c:pt idx="1790">
                  <c:v>2.2875100000000002</c:v>
                </c:pt>
                <c:pt idx="1791">
                  <c:v>2.2875100000000002</c:v>
                </c:pt>
                <c:pt idx="1792">
                  <c:v>2.2875100000000002</c:v>
                </c:pt>
                <c:pt idx="1793">
                  <c:v>2.2875100000000002</c:v>
                </c:pt>
                <c:pt idx="1794">
                  <c:v>2.2875100000000002</c:v>
                </c:pt>
                <c:pt idx="1795">
                  <c:v>2.2875100000000002</c:v>
                </c:pt>
                <c:pt idx="1796">
                  <c:v>2.2875100000000002</c:v>
                </c:pt>
                <c:pt idx="1797">
                  <c:v>2.2875100000000002</c:v>
                </c:pt>
                <c:pt idx="1798">
                  <c:v>2.2875100000000002</c:v>
                </c:pt>
                <c:pt idx="1799">
                  <c:v>2.2875100000000002</c:v>
                </c:pt>
                <c:pt idx="1800">
                  <c:v>2.2875100000000002</c:v>
                </c:pt>
                <c:pt idx="1801">
                  <c:v>2.2875100000000002</c:v>
                </c:pt>
                <c:pt idx="1802">
                  <c:v>2.2875100000000002</c:v>
                </c:pt>
                <c:pt idx="1803">
                  <c:v>2.2875100000000002</c:v>
                </c:pt>
                <c:pt idx="1804">
                  <c:v>2.2875100000000002</c:v>
                </c:pt>
                <c:pt idx="1805">
                  <c:v>2.2875100000000002</c:v>
                </c:pt>
                <c:pt idx="1806">
                  <c:v>2.25427</c:v>
                </c:pt>
                <c:pt idx="1807">
                  <c:v>2.25427</c:v>
                </c:pt>
                <c:pt idx="1808">
                  <c:v>2.25427</c:v>
                </c:pt>
                <c:pt idx="1809">
                  <c:v>2.25427</c:v>
                </c:pt>
                <c:pt idx="1810">
                  <c:v>2.25427</c:v>
                </c:pt>
                <c:pt idx="1811">
                  <c:v>2.25427</c:v>
                </c:pt>
                <c:pt idx="1812">
                  <c:v>2.25427</c:v>
                </c:pt>
                <c:pt idx="1813">
                  <c:v>2.25427</c:v>
                </c:pt>
                <c:pt idx="1814">
                  <c:v>2.25427</c:v>
                </c:pt>
                <c:pt idx="1815">
                  <c:v>2.25427</c:v>
                </c:pt>
                <c:pt idx="1816">
                  <c:v>2.25427</c:v>
                </c:pt>
                <c:pt idx="1817">
                  <c:v>2.25427</c:v>
                </c:pt>
                <c:pt idx="1818">
                  <c:v>2.25427</c:v>
                </c:pt>
                <c:pt idx="1819">
                  <c:v>2.25427</c:v>
                </c:pt>
                <c:pt idx="1820">
                  <c:v>2.25427</c:v>
                </c:pt>
                <c:pt idx="1821">
                  <c:v>2.25427</c:v>
                </c:pt>
                <c:pt idx="1822">
                  <c:v>2.25427</c:v>
                </c:pt>
                <c:pt idx="1823">
                  <c:v>2.25427</c:v>
                </c:pt>
                <c:pt idx="1824">
                  <c:v>2.25427</c:v>
                </c:pt>
                <c:pt idx="1825">
                  <c:v>2.25427</c:v>
                </c:pt>
                <c:pt idx="1826">
                  <c:v>2.25427</c:v>
                </c:pt>
                <c:pt idx="1827">
                  <c:v>2.25427</c:v>
                </c:pt>
                <c:pt idx="1828">
                  <c:v>2.25427</c:v>
                </c:pt>
                <c:pt idx="1829">
                  <c:v>2.25427</c:v>
                </c:pt>
                <c:pt idx="1830">
                  <c:v>2.25427</c:v>
                </c:pt>
                <c:pt idx="1831">
                  <c:v>2.25427</c:v>
                </c:pt>
                <c:pt idx="1832">
                  <c:v>2.25427</c:v>
                </c:pt>
                <c:pt idx="1833">
                  <c:v>2.25427</c:v>
                </c:pt>
                <c:pt idx="1834">
                  <c:v>2.25427</c:v>
                </c:pt>
                <c:pt idx="1835">
                  <c:v>2.25427</c:v>
                </c:pt>
                <c:pt idx="1836">
                  <c:v>2.25427</c:v>
                </c:pt>
                <c:pt idx="1837">
                  <c:v>2.25427</c:v>
                </c:pt>
                <c:pt idx="1838">
                  <c:v>2.25427</c:v>
                </c:pt>
                <c:pt idx="1839">
                  <c:v>2.25427</c:v>
                </c:pt>
                <c:pt idx="1840">
                  <c:v>2.25427</c:v>
                </c:pt>
                <c:pt idx="1841">
                  <c:v>2.25427</c:v>
                </c:pt>
                <c:pt idx="1842">
                  <c:v>2.25427</c:v>
                </c:pt>
                <c:pt idx="1843">
                  <c:v>2.25427</c:v>
                </c:pt>
                <c:pt idx="1844">
                  <c:v>2.25427</c:v>
                </c:pt>
                <c:pt idx="1845">
                  <c:v>2.25427</c:v>
                </c:pt>
                <c:pt idx="1846">
                  <c:v>2.25427</c:v>
                </c:pt>
                <c:pt idx="1847">
                  <c:v>2.25427</c:v>
                </c:pt>
                <c:pt idx="1848">
                  <c:v>2.25427</c:v>
                </c:pt>
                <c:pt idx="1849">
                  <c:v>2.25427</c:v>
                </c:pt>
                <c:pt idx="1850">
                  <c:v>2.25427</c:v>
                </c:pt>
                <c:pt idx="1851">
                  <c:v>2.25427</c:v>
                </c:pt>
                <c:pt idx="1852">
                  <c:v>2.25427</c:v>
                </c:pt>
                <c:pt idx="1853">
                  <c:v>2.25427</c:v>
                </c:pt>
                <c:pt idx="1854">
                  <c:v>2.25427</c:v>
                </c:pt>
                <c:pt idx="1855">
                  <c:v>2.25427</c:v>
                </c:pt>
                <c:pt idx="1856">
                  <c:v>2.25427</c:v>
                </c:pt>
                <c:pt idx="1857">
                  <c:v>2.25427</c:v>
                </c:pt>
                <c:pt idx="1858">
                  <c:v>2.25427</c:v>
                </c:pt>
                <c:pt idx="1859">
                  <c:v>2.25427</c:v>
                </c:pt>
                <c:pt idx="1860">
                  <c:v>2.25427</c:v>
                </c:pt>
                <c:pt idx="1861">
                  <c:v>2.25427</c:v>
                </c:pt>
                <c:pt idx="1862">
                  <c:v>2.25427</c:v>
                </c:pt>
                <c:pt idx="1863">
                  <c:v>2.25427</c:v>
                </c:pt>
                <c:pt idx="1864">
                  <c:v>2.25427</c:v>
                </c:pt>
                <c:pt idx="1865">
                  <c:v>2.25427</c:v>
                </c:pt>
                <c:pt idx="1866">
                  <c:v>2.25427</c:v>
                </c:pt>
                <c:pt idx="1867">
                  <c:v>2.25427</c:v>
                </c:pt>
                <c:pt idx="1868">
                  <c:v>2.25427</c:v>
                </c:pt>
                <c:pt idx="1869">
                  <c:v>2.25427</c:v>
                </c:pt>
                <c:pt idx="1870">
                  <c:v>2.25427</c:v>
                </c:pt>
                <c:pt idx="1871">
                  <c:v>2.4578700000000002</c:v>
                </c:pt>
                <c:pt idx="1872">
                  <c:v>2.4578700000000002</c:v>
                </c:pt>
                <c:pt idx="1873">
                  <c:v>2.4578700000000002</c:v>
                </c:pt>
                <c:pt idx="1874">
                  <c:v>2.4578700000000002</c:v>
                </c:pt>
                <c:pt idx="1875">
                  <c:v>2.4578700000000002</c:v>
                </c:pt>
                <c:pt idx="1876">
                  <c:v>2.4578700000000002</c:v>
                </c:pt>
                <c:pt idx="1877">
                  <c:v>2.4578700000000002</c:v>
                </c:pt>
                <c:pt idx="1878">
                  <c:v>2.4578700000000002</c:v>
                </c:pt>
                <c:pt idx="1879">
                  <c:v>2.4578700000000002</c:v>
                </c:pt>
                <c:pt idx="1880">
                  <c:v>2.4578700000000002</c:v>
                </c:pt>
                <c:pt idx="1881">
                  <c:v>2.4578700000000002</c:v>
                </c:pt>
                <c:pt idx="1882">
                  <c:v>2.4578700000000002</c:v>
                </c:pt>
                <c:pt idx="1883">
                  <c:v>2.4578700000000002</c:v>
                </c:pt>
                <c:pt idx="1884">
                  <c:v>2.4578700000000002</c:v>
                </c:pt>
                <c:pt idx="1885">
                  <c:v>2.4578700000000002</c:v>
                </c:pt>
                <c:pt idx="1886">
                  <c:v>2.4578700000000002</c:v>
                </c:pt>
                <c:pt idx="1887">
                  <c:v>2.4578700000000002</c:v>
                </c:pt>
                <c:pt idx="1888">
                  <c:v>2.4578700000000002</c:v>
                </c:pt>
                <c:pt idx="1889">
                  <c:v>2.4578700000000002</c:v>
                </c:pt>
                <c:pt idx="1890">
                  <c:v>2.4578700000000002</c:v>
                </c:pt>
                <c:pt idx="1891">
                  <c:v>2.4578700000000002</c:v>
                </c:pt>
                <c:pt idx="1892">
                  <c:v>2.4578700000000002</c:v>
                </c:pt>
                <c:pt idx="1893">
                  <c:v>2.4578700000000002</c:v>
                </c:pt>
                <c:pt idx="1894">
                  <c:v>2.4578700000000002</c:v>
                </c:pt>
                <c:pt idx="1895">
                  <c:v>2.4578700000000002</c:v>
                </c:pt>
                <c:pt idx="1896">
                  <c:v>2.4578700000000002</c:v>
                </c:pt>
                <c:pt idx="1897">
                  <c:v>2.4578700000000002</c:v>
                </c:pt>
                <c:pt idx="1898">
                  <c:v>2.4578700000000002</c:v>
                </c:pt>
                <c:pt idx="1899">
                  <c:v>2.4578700000000002</c:v>
                </c:pt>
                <c:pt idx="1900">
                  <c:v>2.4578700000000002</c:v>
                </c:pt>
                <c:pt idx="1901">
                  <c:v>2.4578700000000002</c:v>
                </c:pt>
                <c:pt idx="1902">
                  <c:v>2.4578700000000002</c:v>
                </c:pt>
                <c:pt idx="1903">
                  <c:v>2.4578700000000002</c:v>
                </c:pt>
                <c:pt idx="1904">
                  <c:v>2.4578700000000002</c:v>
                </c:pt>
                <c:pt idx="1905">
                  <c:v>2.4578700000000002</c:v>
                </c:pt>
                <c:pt idx="1906">
                  <c:v>2.4578700000000002</c:v>
                </c:pt>
                <c:pt idx="1907">
                  <c:v>2.4578700000000002</c:v>
                </c:pt>
                <c:pt idx="1908">
                  <c:v>2.4578700000000002</c:v>
                </c:pt>
                <c:pt idx="1909">
                  <c:v>2.4578700000000002</c:v>
                </c:pt>
                <c:pt idx="1910">
                  <c:v>2.4578700000000002</c:v>
                </c:pt>
                <c:pt idx="1911">
                  <c:v>2.4578700000000002</c:v>
                </c:pt>
                <c:pt idx="1912">
                  <c:v>2.4578700000000002</c:v>
                </c:pt>
                <c:pt idx="1913">
                  <c:v>2.4578700000000002</c:v>
                </c:pt>
                <c:pt idx="1914">
                  <c:v>2.4578700000000002</c:v>
                </c:pt>
                <c:pt idx="1915">
                  <c:v>2.4578700000000002</c:v>
                </c:pt>
                <c:pt idx="1916">
                  <c:v>2.4578700000000002</c:v>
                </c:pt>
                <c:pt idx="1917">
                  <c:v>2.4578700000000002</c:v>
                </c:pt>
                <c:pt idx="1918">
                  <c:v>2.4578700000000002</c:v>
                </c:pt>
                <c:pt idx="1919">
                  <c:v>2.4578700000000002</c:v>
                </c:pt>
                <c:pt idx="1920">
                  <c:v>2.4578700000000002</c:v>
                </c:pt>
                <c:pt idx="1921">
                  <c:v>2.4578700000000002</c:v>
                </c:pt>
                <c:pt idx="1922">
                  <c:v>2.4578700000000002</c:v>
                </c:pt>
                <c:pt idx="1923">
                  <c:v>2.4578700000000002</c:v>
                </c:pt>
                <c:pt idx="1924">
                  <c:v>2.4578700000000002</c:v>
                </c:pt>
                <c:pt idx="1925">
                  <c:v>2.4578700000000002</c:v>
                </c:pt>
                <c:pt idx="1926">
                  <c:v>2.4578700000000002</c:v>
                </c:pt>
                <c:pt idx="1927">
                  <c:v>2.4578700000000002</c:v>
                </c:pt>
                <c:pt idx="1928">
                  <c:v>2.4578700000000002</c:v>
                </c:pt>
                <c:pt idx="1929">
                  <c:v>2.4578700000000002</c:v>
                </c:pt>
                <c:pt idx="1930">
                  <c:v>2.4578700000000002</c:v>
                </c:pt>
                <c:pt idx="1931">
                  <c:v>2.4578700000000002</c:v>
                </c:pt>
                <c:pt idx="1932">
                  <c:v>2.4578700000000002</c:v>
                </c:pt>
                <c:pt idx="1933">
                  <c:v>2.4578700000000002</c:v>
                </c:pt>
                <c:pt idx="1934">
                  <c:v>2.4578700000000002</c:v>
                </c:pt>
                <c:pt idx="1935">
                  <c:v>2.4578700000000002</c:v>
                </c:pt>
                <c:pt idx="1936">
                  <c:v>2.4578700000000002</c:v>
                </c:pt>
                <c:pt idx="1937">
                  <c:v>2.5948699999999998</c:v>
                </c:pt>
                <c:pt idx="1938">
                  <c:v>2.5948699999999998</c:v>
                </c:pt>
                <c:pt idx="1939">
                  <c:v>2.5948699999999998</c:v>
                </c:pt>
                <c:pt idx="1940">
                  <c:v>2.5948699999999998</c:v>
                </c:pt>
                <c:pt idx="1941">
                  <c:v>2.5948699999999998</c:v>
                </c:pt>
                <c:pt idx="1942">
                  <c:v>2.5948699999999998</c:v>
                </c:pt>
                <c:pt idx="1943">
                  <c:v>2.5948699999999998</c:v>
                </c:pt>
                <c:pt idx="1944">
                  <c:v>2.5948699999999998</c:v>
                </c:pt>
                <c:pt idx="1945">
                  <c:v>2.5948699999999998</c:v>
                </c:pt>
                <c:pt idx="1946">
                  <c:v>2.5948699999999998</c:v>
                </c:pt>
                <c:pt idx="1947">
                  <c:v>2.5948699999999998</c:v>
                </c:pt>
                <c:pt idx="1948">
                  <c:v>2.5948699999999998</c:v>
                </c:pt>
                <c:pt idx="1949">
                  <c:v>2.5948699999999998</c:v>
                </c:pt>
                <c:pt idx="1950">
                  <c:v>2.5948699999999998</c:v>
                </c:pt>
                <c:pt idx="1951">
                  <c:v>2.5948699999999998</c:v>
                </c:pt>
                <c:pt idx="1952">
                  <c:v>2.5948699999999998</c:v>
                </c:pt>
                <c:pt idx="1953">
                  <c:v>2.5948699999999998</c:v>
                </c:pt>
                <c:pt idx="1954">
                  <c:v>2.5948699999999998</c:v>
                </c:pt>
                <c:pt idx="1955">
                  <c:v>2.5948699999999998</c:v>
                </c:pt>
                <c:pt idx="1956">
                  <c:v>2.5948699999999998</c:v>
                </c:pt>
                <c:pt idx="1957">
                  <c:v>2.5948699999999998</c:v>
                </c:pt>
                <c:pt idx="1958">
                  <c:v>2.5948699999999998</c:v>
                </c:pt>
                <c:pt idx="1959">
                  <c:v>2.5948699999999998</c:v>
                </c:pt>
                <c:pt idx="1960">
                  <c:v>2.5948699999999998</c:v>
                </c:pt>
                <c:pt idx="1961">
                  <c:v>2.5948699999999998</c:v>
                </c:pt>
                <c:pt idx="1962">
                  <c:v>2.5948699999999998</c:v>
                </c:pt>
                <c:pt idx="1963">
                  <c:v>2.5948699999999998</c:v>
                </c:pt>
                <c:pt idx="1964">
                  <c:v>2.5948699999999998</c:v>
                </c:pt>
                <c:pt idx="1965">
                  <c:v>2.5948699999999998</c:v>
                </c:pt>
                <c:pt idx="1966">
                  <c:v>2.5948699999999998</c:v>
                </c:pt>
                <c:pt idx="1967">
                  <c:v>2.5948699999999998</c:v>
                </c:pt>
                <c:pt idx="1968">
                  <c:v>2.5948699999999998</c:v>
                </c:pt>
                <c:pt idx="1969">
                  <c:v>2.5948699999999998</c:v>
                </c:pt>
                <c:pt idx="1970">
                  <c:v>2.5948699999999998</c:v>
                </c:pt>
                <c:pt idx="1971">
                  <c:v>2.5948699999999998</c:v>
                </c:pt>
                <c:pt idx="1972">
                  <c:v>2.5948699999999998</c:v>
                </c:pt>
                <c:pt idx="1973">
                  <c:v>2.5948699999999998</c:v>
                </c:pt>
                <c:pt idx="1974">
                  <c:v>2.5948699999999998</c:v>
                </c:pt>
                <c:pt idx="1975">
                  <c:v>2.5948699999999998</c:v>
                </c:pt>
                <c:pt idx="1976">
                  <c:v>2.5948699999999998</c:v>
                </c:pt>
                <c:pt idx="1977">
                  <c:v>2.5948699999999998</c:v>
                </c:pt>
                <c:pt idx="1978">
                  <c:v>2.5948699999999998</c:v>
                </c:pt>
                <c:pt idx="1979">
                  <c:v>2.5948699999999998</c:v>
                </c:pt>
                <c:pt idx="1980">
                  <c:v>2.5948699999999998</c:v>
                </c:pt>
                <c:pt idx="1981">
                  <c:v>2.5948699999999998</c:v>
                </c:pt>
                <c:pt idx="1982">
                  <c:v>2.5948699999999998</c:v>
                </c:pt>
                <c:pt idx="1983">
                  <c:v>2.5948699999999998</c:v>
                </c:pt>
                <c:pt idx="1984">
                  <c:v>2.5948699999999998</c:v>
                </c:pt>
                <c:pt idx="1985">
                  <c:v>2.5948699999999998</c:v>
                </c:pt>
                <c:pt idx="1986">
                  <c:v>2.5948699999999998</c:v>
                </c:pt>
                <c:pt idx="1987">
                  <c:v>2.5948699999999998</c:v>
                </c:pt>
                <c:pt idx="1988">
                  <c:v>2.5948699999999998</c:v>
                </c:pt>
                <c:pt idx="1989">
                  <c:v>2.5948699999999998</c:v>
                </c:pt>
                <c:pt idx="1990">
                  <c:v>2.5948699999999998</c:v>
                </c:pt>
                <c:pt idx="1991">
                  <c:v>2.5948699999999998</c:v>
                </c:pt>
                <c:pt idx="1992">
                  <c:v>2.5948699999999998</c:v>
                </c:pt>
                <c:pt idx="1993">
                  <c:v>2.5948699999999998</c:v>
                </c:pt>
                <c:pt idx="1994">
                  <c:v>2.5948699999999998</c:v>
                </c:pt>
                <c:pt idx="1995">
                  <c:v>2.5948699999999998</c:v>
                </c:pt>
                <c:pt idx="1996">
                  <c:v>2.5948699999999998</c:v>
                </c:pt>
                <c:pt idx="1997">
                  <c:v>2.5948699999999998</c:v>
                </c:pt>
                <c:pt idx="1998">
                  <c:v>2.5948699999999998</c:v>
                </c:pt>
                <c:pt idx="1999">
                  <c:v>2.5948699999999998</c:v>
                </c:pt>
                <c:pt idx="2000">
                  <c:v>2.5948699999999998</c:v>
                </c:pt>
                <c:pt idx="2001">
                  <c:v>2.5948699999999998</c:v>
                </c:pt>
                <c:pt idx="2002">
                  <c:v>2.5948699999999998</c:v>
                </c:pt>
                <c:pt idx="2003">
                  <c:v>2.5948699999999998</c:v>
                </c:pt>
                <c:pt idx="2004">
                  <c:v>2.4376000000000002</c:v>
                </c:pt>
                <c:pt idx="2005">
                  <c:v>2.4376000000000002</c:v>
                </c:pt>
                <c:pt idx="2006">
                  <c:v>2.4376000000000002</c:v>
                </c:pt>
                <c:pt idx="2007">
                  <c:v>2.4376000000000002</c:v>
                </c:pt>
                <c:pt idx="2008">
                  <c:v>2.4376000000000002</c:v>
                </c:pt>
                <c:pt idx="2009">
                  <c:v>2.4376000000000002</c:v>
                </c:pt>
                <c:pt idx="2010">
                  <c:v>2.4376000000000002</c:v>
                </c:pt>
                <c:pt idx="2011">
                  <c:v>2.4376000000000002</c:v>
                </c:pt>
                <c:pt idx="2012">
                  <c:v>2.4376000000000002</c:v>
                </c:pt>
                <c:pt idx="2013">
                  <c:v>2.4376000000000002</c:v>
                </c:pt>
                <c:pt idx="2014">
                  <c:v>2.4376000000000002</c:v>
                </c:pt>
                <c:pt idx="2015">
                  <c:v>2.4376000000000002</c:v>
                </c:pt>
                <c:pt idx="2016">
                  <c:v>2.4376000000000002</c:v>
                </c:pt>
                <c:pt idx="2017">
                  <c:v>2.4376000000000002</c:v>
                </c:pt>
                <c:pt idx="2018">
                  <c:v>2.4376000000000002</c:v>
                </c:pt>
                <c:pt idx="2019">
                  <c:v>2.4376000000000002</c:v>
                </c:pt>
                <c:pt idx="2020">
                  <c:v>2.4376000000000002</c:v>
                </c:pt>
                <c:pt idx="2021">
                  <c:v>2.4376000000000002</c:v>
                </c:pt>
                <c:pt idx="2022">
                  <c:v>2.4376000000000002</c:v>
                </c:pt>
                <c:pt idx="2023">
                  <c:v>2.4376000000000002</c:v>
                </c:pt>
                <c:pt idx="2024">
                  <c:v>2.4376000000000002</c:v>
                </c:pt>
                <c:pt idx="2025">
                  <c:v>2.4376000000000002</c:v>
                </c:pt>
                <c:pt idx="2026">
                  <c:v>2.4376000000000002</c:v>
                </c:pt>
                <c:pt idx="2027">
                  <c:v>2.4376000000000002</c:v>
                </c:pt>
                <c:pt idx="2028">
                  <c:v>2.4376000000000002</c:v>
                </c:pt>
                <c:pt idx="2029">
                  <c:v>2.4376000000000002</c:v>
                </c:pt>
                <c:pt idx="2030">
                  <c:v>2.4376000000000002</c:v>
                </c:pt>
                <c:pt idx="2031">
                  <c:v>2.4376000000000002</c:v>
                </c:pt>
                <c:pt idx="2032">
                  <c:v>2.4376000000000002</c:v>
                </c:pt>
                <c:pt idx="2033">
                  <c:v>2.4376000000000002</c:v>
                </c:pt>
                <c:pt idx="2034">
                  <c:v>2.4376000000000002</c:v>
                </c:pt>
                <c:pt idx="2035">
                  <c:v>2.4376000000000002</c:v>
                </c:pt>
                <c:pt idx="2036">
                  <c:v>2.4376000000000002</c:v>
                </c:pt>
                <c:pt idx="2037">
                  <c:v>2.4376000000000002</c:v>
                </c:pt>
                <c:pt idx="2038">
                  <c:v>2.4376000000000002</c:v>
                </c:pt>
                <c:pt idx="2039">
                  <c:v>2.4376000000000002</c:v>
                </c:pt>
                <c:pt idx="2040">
                  <c:v>2.4376000000000002</c:v>
                </c:pt>
                <c:pt idx="2041">
                  <c:v>2.4376000000000002</c:v>
                </c:pt>
                <c:pt idx="2042">
                  <c:v>2.4376000000000002</c:v>
                </c:pt>
                <c:pt idx="2043">
                  <c:v>2.4376000000000002</c:v>
                </c:pt>
                <c:pt idx="2044">
                  <c:v>2.4376000000000002</c:v>
                </c:pt>
                <c:pt idx="2045">
                  <c:v>2.4376000000000002</c:v>
                </c:pt>
                <c:pt idx="2046">
                  <c:v>2.4376000000000002</c:v>
                </c:pt>
                <c:pt idx="2047">
                  <c:v>2.4376000000000002</c:v>
                </c:pt>
                <c:pt idx="2048">
                  <c:v>2.4376000000000002</c:v>
                </c:pt>
                <c:pt idx="2049">
                  <c:v>2.4376000000000002</c:v>
                </c:pt>
                <c:pt idx="2050">
                  <c:v>2.4376000000000002</c:v>
                </c:pt>
                <c:pt idx="2051">
                  <c:v>2.4376000000000002</c:v>
                </c:pt>
                <c:pt idx="2052">
                  <c:v>2.4376000000000002</c:v>
                </c:pt>
                <c:pt idx="2053">
                  <c:v>2.4376000000000002</c:v>
                </c:pt>
                <c:pt idx="2054">
                  <c:v>2.4376000000000002</c:v>
                </c:pt>
                <c:pt idx="2055">
                  <c:v>2.4376000000000002</c:v>
                </c:pt>
                <c:pt idx="2056">
                  <c:v>2.4376000000000002</c:v>
                </c:pt>
                <c:pt idx="2057">
                  <c:v>2.4376000000000002</c:v>
                </c:pt>
                <c:pt idx="2058">
                  <c:v>2.4376000000000002</c:v>
                </c:pt>
                <c:pt idx="2059">
                  <c:v>2.4376000000000002</c:v>
                </c:pt>
                <c:pt idx="2060">
                  <c:v>2.4376000000000002</c:v>
                </c:pt>
                <c:pt idx="2061">
                  <c:v>2.4376000000000002</c:v>
                </c:pt>
                <c:pt idx="2062">
                  <c:v>2.4376000000000002</c:v>
                </c:pt>
                <c:pt idx="2063">
                  <c:v>2.4376000000000002</c:v>
                </c:pt>
                <c:pt idx="2064">
                  <c:v>2.4376000000000002</c:v>
                </c:pt>
                <c:pt idx="2065">
                  <c:v>2.4376000000000002</c:v>
                </c:pt>
                <c:pt idx="2066">
                  <c:v>2.4376000000000002</c:v>
                </c:pt>
                <c:pt idx="2067">
                  <c:v>2.4376000000000002</c:v>
                </c:pt>
                <c:pt idx="2068">
                  <c:v>2.4376000000000002</c:v>
                </c:pt>
                <c:pt idx="2069">
                  <c:v>2.4376000000000002</c:v>
                </c:pt>
                <c:pt idx="2070">
                  <c:v>2.4376000000000002</c:v>
                </c:pt>
                <c:pt idx="2071">
                  <c:v>2.4376000000000002</c:v>
                </c:pt>
                <c:pt idx="2072">
                  <c:v>2.4922300000000002</c:v>
                </c:pt>
                <c:pt idx="2073">
                  <c:v>2.4922300000000002</c:v>
                </c:pt>
                <c:pt idx="2074">
                  <c:v>2.4922300000000002</c:v>
                </c:pt>
                <c:pt idx="2075">
                  <c:v>2.4922300000000002</c:v>
                </c:pt>
                <c:pt idx="2076">
                  <c:v>2.4922300000000002</c:v>
                </c:pt>
                <c:pt idx="2077">
                  <c:v>2.4922300000000002</c:v>
                </c:pt>
                <c:pt idx="2078">
                  <c:v>2.4922300000000002</c:v>
                </c:pt>
                <c:pt idx="2079">
                  <c:v>2.4922300000000002</c:v>
                </c:pt>
                <c:pt idx="2080">
                  <c:v>2.4922300000000002</c:v>
                </c:pt>
                <c:pt idx="2081">
                  <c:v>2.4922300000000002</c:v>
                </c:pt>
                <c:pt idx="2082">
                  <c:v>2.4922300000000002</c:v>
                </c:pt>
                <c:pt idx="2083">
                  <c:v>2.4922300000000002</c:v>
                </c:pt>
                <c:pt idx="2084">
                  <c:v>2.4922300000000002</c:v>
                </c:pt>
                <c:pt idx="2085">
                  <c:v>2.4922300000000002</c:v>
                </c:pt>
                <c:pt idx="2086">
                  <c:v>2.4922300000000002</c:v>
                </c:pt>
                <c:pt idx="2087">
                  <c:v>2.4922300000000002</c:v>
                </c:pt>
                <c:pt idx="2088">
                  <c:v>2.4922300000000002</c:v>
                </c:pt>
                <c:pt idx="2089">
                  <c:v>2.4922300000000002</c:v>
                </c:pt>
                <c:pt idx="2090">
                  <c:v>2.4922300000000002</c:v>
                </c:pt>
                <c:pt idx="2091">
                  <c:v>2.4922300000000002</c:v>
                </c:pt>
                <c:pt idx="2092">
                  <c:v>2.4922300000000002</c:v>
                </c:pt>
                <c:pt idx="2093">
                  <c:v>2.4922300000000002</c:v>
                </c:pt>
                <c:pt idx="2094">
                  <c:v>2.4922300000000002</c:v>
                </c:pt>
                <c:pt idx="2095">
                  <c:v>2.4922300000000002</c:v>
                </c:pt>
                <c:pt idx="2096">
                  <c:v>2.4922300000000002</c:v>
                </c:pt>
                <c:pt idx="2097">
                  <c:v>2.4922300000000002</c:v>
                </c:pt>
                <c:pt idx="2098">
                  <c:v>2.4922300000000002</c:v>
                </c:pt>
                <c:pt idx="2099">
                  <c:v>2.4922300000000002</c:v>
                </c:pt>
                <c:pt idx="2100">
                  <c:v>2.4922300000000002</c:v>
                </c:pt>
                <c:pt idx="2101">
                  <c:v>2.4922300000000002</c:v>
                </c:pt>
                <c:pt idx="2102">
                  <c:v>2.4922300000000002</c:v>
                </c:pt>
                <c:pt idx="2103">
                  <c:v>2.4922300000000002</c:v>
                </c:pt>
                <c:pt idx="2104">
                  <c:v>2.4922300000000002</c:v>
                </c:pt>
                <c:pt idx="2105">
                  <c:v>2.4922300000000002</c:v>
                </c:pt>
                <c:pt idx="2106">
                  <c:v>2.4922300000000002</c:v>
                </c:pt>
                <c:pt idx="2107">
                  <c:v>2.4922300000000002</c:v>
                </c:pt>
                <c:pt idx="2108">
                  <c:v>2.4922300000000002</c:v>
                </c:pt>
                <c:pt idx="2109">
                  <c:v>2.4922300000000002</c:v>
                </c:pt>
                <c:pt idx="2110">
                  <c:v>2.4922300000000002</c:v>
                </c:pt>
                <c:pt idx="2111">
                  <c:v>2.4922300000000002</c:v>
                </c:pt>
                <c:pt idx="2112">
                  <c:v>2.4922300000000002</c:v>
                </c:pt>
                <c:pt idx="2113">
                  <c:v>2.4922300000000002</c:v>
                </c:pt>
                <c:pt idx="2114">
                  <c:v>2.4922300000000002</c:v>
                </c:pt>
                <c:pt idx="2115">
                  <c:v>2.4922300000000002</c:v>
                </c:pt>
                <c:pt idx="2116">
                  <c:v>2.4922300000000002</c:v>
                </c:pt>
                <c:pt idx="2117">
                  <c:v>2.4922300000000002</c:v>
                </c:pt>
                <c:pt idx="2118">
                  <c:v>2.4922300000000002</c:v>
                </c:pt>
                <c:pt idx="2119">
                  <c:v>2.4922300000000002</c:v>
                </c:pt>
                <c:pt idx="2120">
                  <c:v>2.4922300000000002</c:v>
                </c:pt>
                <c:pt idx="2121">
                  <c:v>2.4922300000000002</c:v>
                </c:pt>
                <c:pt idx="2122">
                  <c:v>2.4922300000000002</c:v>
                </c:pt>
                <c:pt idx="2123">
                  <c:v>2.4922300000000002</c:v>
                </c:pt>
                <c:pt idx="2124">
                  <c:v>2.4922300000000002</c:v>
                </c:pt>
                <c:pt idx="2125">
                  <c:v>2.4922300000000002</c:v>
                </c:pt>
                <c:pt idx="2126">
                  <c:v>2.4922300000000002</c:v>
                </c:pt>
                <c:pt idx="2127">
                  <c:v>2.4922300000000002</c:v>
                </c:pt>
                <c:pt idx="2128">
                  <c:v>2.4922300000000002</c:v>
                </c:pt>
                <c:pt idx="2129">
                  <c:v>2.4922300000000002</c:v>
                </c:pt>
                <c:pt idx="2130">
                  <c:v>2.4922300000000002</c:v>
                </c:pt>
                <c:pt idx="2131">
                  <c:v>2.4922300000000002</c:v>
                </c:pt>
                <c:pt idx="2132">
                  <c:v>2.4922300000000002</c:v>
                </c:pt>
                <c:pt idx="2133">
                  <c:v>2.4922300000000002</c:v>
                </c:pt>
                <c:pt idx="2134">
                  <c:v>2.4922300000000002</c:v>
                </c:pt>
                <c:pt idx="2135">
                  <c:v>2.4922300000000002</c:v>
                </c:pt>
                <c:pt idx="2136">
                  <c:v>2.4922300000000002</c:v>
                </c:pt>
                <c:pt idx="2137">
                  <c:v>2.4922300000000002</c:v>
                </c:pt>
                <c:pt idx="2138">
                  <c:v>2.4922300000000002</c:v>
                </c:pt>
                <c:pt idx="2139">
                  <c:v>2.4922300000000002</c:v>
                </c:pt>
                <c:pt idx="2140">
                  <c:v>2.4922300000000002</c:v>
                </c:pt>
                <c:pt idx="2141">
                  <c:v>2.4922300000000002</c:v>
                </c:pt>
                <c:pt idx="2142">
                  <c:v>2.4922300000000002</c:v>
                </c:pt>
                <c:pt idx="2143">
                  <c:v>2.3275600000000001</c:v>
                </c:pt>
                <c:pt idx="2144">
                  <c:v>2.3275600000000001</c:v>
                </c:pt>
                <c:pt idx="2145">
                  <c:v>2.3275600000000001</c:v>
                </c:pt>
                <c:pt idx="2146">
                  <c:v>2.3275600000000001</c:v>
                </c:pt>
                <c:pt idx="2147">
                  <c:v>2.3275600000000001</c:v>
                </c:pt>
                <c:pt idx="2148">
                  <c:v>2.3275600000000001</c:v>
                </c:pt>
                <c:pt idx="2149">
                  <c:v>2.3275600000000001</c:v>
                </c:pt>
                <c:pt idx="2150">
                  <c:v>2.3275600000000001</c:v>
                </c:pt>
                <c:pt idx="2151">
                  <c:v>2.3275600000000001</c:v>
                </c:pt>
                <c:pt idx="2152">
                  <c:v>2.3275600000000001</c:v>
                </c:pt>
                <c:pt idx="2153">
                  <c:v>2.3275600000000001</c:v>
                </c:pt>
                <c:pt idx="2154">
                  <c:v>2.3275600000000001</c:v>
                </c:pt>
                <c:pt idx="2155">
                  <c:v>2.3275600000000001</c:v>
                </c:pt>
                <c:pt idx="2156">
                  <c:v>2.3275600000000001</c:v>
                </c:pt>
                <c:pt idx="2157">
                  <c:v>2.3275600000000001</c:v>
                </c:pt>
                <c:pt idx="2158">
                  <c:v>2.3275600000000001</c:v>
                </c:pt>
                <c:pt idx="2159">
                  <c:v>2.3275600000000001</c:v>
                </c:pt>
                <c:pt idx="2160">
                  <c:v>2.3275600000000001</c:v>
                </c:pt>
                <c:pt idx="2161">
                  <c:v>2.3275600000000001</c:v>
                </c:pt>
                <c:pt idx="2162">
                  <c:v>2.3275600000000001</c:v>
                </c:pt>
                <c:pt idx="2163">
                  <c:v>2.3275600000000001</c:v>
                </c:pt>
                <c:pt idx="2164">
                  <c:v>2.3275600000000001</c:v>
                </c:pt>
                <c:pt idx="2165">
                  <c:v>2.3275600000000001</c:v>
                </c:pt>
                <c:pt idx="2166">
                  <c:v>2.3275600000000001</c:v>
                </c:pt>
                <c:pt idx="2167">
                  <c:v>2.3275600000000001</c:v>
                </c:pt>
                <c:pt idx="2168">
                  <c:v>2.3275600000000001</c:v>
                </c:pt>
                <c:pt idx="2169">
                  <c:v>2.3275600000000001</c:v>
                </c:pt>
                <c:pt idx="2170">
                  <c:v>2.3275600000000001</c:v>
                </c:pt>
                <c:pt idx="2171">
                  <c:v>2.3275600000000001</c:v>
                </c:pt>
                <c:pt idx="2172">
                  <c:v>2.3275600000000001</c:v>
                </c:pt>
                <c:pt idx="2173">
                  <c:v>2.3275600000000001</c:v>
                </c:pt>
                <c:pt idx="2174">
                  <c:v>2.3275600000000001</c:v>
                </c:pt>
                <c:pt idx="2175">
                  <c:v>2.3275600000000001</c:v>
                </c:pt>
                <c:pt idx="2176">
                  <c:v>2.3275600000000001</c:v>
                </c:pt>
                <c:pt idx="2177">
                  <c:v>2.3275600000000001</c:v>
                </c:pt>
                <c:pt idx="2178">
                  <c:v>2.3275600000000001</c:v>
                </c:pt>
                <c:pt idx="2179">
                  <c:v>2.3275600000000001</c:v>
                </c:pt>
                <c:pt idx="2180">
                  <c:v>2.3275600000000001</c:v>
                </c:pt>
                <c:pt idx="2181">
                  <c:v>2.3275600000000001</c:v>
                </c:pt>
                <c:pt idx="2182">
                  <c:v>2.3275600000000001</c:v>
                </c:pt>
                <c:pt idx="2183">
                  <c:v>2.3275600000000001</c:v>
                </c:pt>
                <c:pt idx="2184">
                  <c:v>2.3275600000000001</c:v>
                </c:pt>
                <c:pt idx="2185">
                  <c:v>2.3275600000000001</c:v>
                </c:pt>
                <c:pt idx="2186">
                  <c:v>2.3275600000000001</c:v>
                </c:pt>
                <c:pt idx="2187">
                  <c:v>2.3275600000000001</c:v>
                </c:pt>
                <c:pt idx="2188">
                  <c:v>2.3275600000000001</c:v>
                </c:pt>
                <c:pt idx="2189">
                  <c:v>2.3275600000000001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31-4C7F-8627-D9C59AAD3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704000"/>
        <c:axId val="1199698176"/>
      </c:scatterChart>
      <c:valAx>
        <c:axId val="119970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9698176"/>
        <c:crosses val="autoZero"/>
        <c:crossBetween val="midCat"/>
      </c:valAx>
      <c:valAx>
        <c:axId val="1199698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locomotion</a:t>
                </a:r>
                <a:r>
                  <a:rPr lang="en-US" altLang="ko-KR" baseline="0"/>
                  <a:t> (m/s)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970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left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'1006dorsal_100Hz_3 marching WIP'!$B$2:$B$2359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 formatCode="0.00E+00">
                  <c:v>4.4609600000000001E-5</c:v>
                </c:pt>
                <c:pt idx="145">
                  <c:v>1.93413E-4</c:v>
                </c:pt>
                <c:pt idx="146">
                  <c:v>4.6980500000000001E-4</c:v>
                </c:pt>
                <c:pt idx="147">
                  <c:v>9.6620699999999996E-4</c:v>
                </c:pt>
                <c:pt idx="148">
                  <c:v>1.9467899999999999E-3</c:v>
                </c:pt>
                <c:pt idx="149">
                  <c:v>4.0873999999999997E-3</c:v>
                </c:pt>
                <c:pt idx="150">
                  <c:v>8.5313999999999997E-3</c:v>
                </c:pt>
                <c:pt idx="151">
                  <c:v>1.5827000000000001E-2</c:v>
                </c:pt>
                <c:pt idx="152">
                  <c:v>2.5230499999999999E-2</c:v>
                </c:pt>
                <c:pt idx="153">
                  <c:v>3.5764999999999998E-2</c:v>
                </c:pt>
                <c:pt idx="154">
                  <c:v>4.7118699999999999E-2</c:v>
                </c:pt>
                <c:pt idx="155">
                  <c:v>5.9403999999999998E-2</c:v>
                </c:pt>
                <c:pt idx="156">
                  <c:v>7.2688600000000006E-2</c:v>
                </c:pt>
                <c:pt idx="157">
                  <c:v>8.6820900000000006E-2</c:v>
                </c:pt>
                <c:pt idx="158">
                  <c:v>0.10155400000000001</c:v>
                </c:pt>
                <c:pt idx="159">
                  <c:v>0.116697</c:v>
                </c:pt>
                <c:pt idx="160">
                  <c:v>0.132103</c:v>
                </c:pt>
                <c:pt idx="161">
                  <c:v>0.14757799999999999</c:v>
                </c:pt>
                <c:pt idx="162">
                  <c:v>0.162854</c:v>
                </c:pt>
                <c:pt idx="163">
                  <c:v>0.17765900000000001</c:v>
                </c:pt>
                <c:pt idx="164">
                  <c:v>0.19176699999999999</c:v>
                </c:pt>
                <c:pt idx="165">
                  <c:v>0.20499999999999999</c:v>
                </c:pt>
                <c:pt idx="166">
                  <c:v>0.21723200000000001</c:v>
                </c:pt>
                <c:pt idx="167">
                  <c:v>0.22838</c:v>
                </c:pt>
                <c:pt idx="168">
                  <c:v>0.23839299999999999</c:v>
                </c:pt>
                <c:pt idx="169">
                  <c:v>0.247227</c:v>
                </c:pt>
                <c:pt idx="170">
                  <c:v>0.25484499999999999</c:v>
                </c:pt>
                <c:pt idx="171">
                  <c:v>0.261214</c:v>
                </c:pt>
                <c:pt idx="172">
                  <c:v>0.26629399999999998</c:v>
                </c:pt>
                <c:pt idx="173">
                  <c:v>0.27004600000000001</c:v>
                </c:pt>
                <c:pt idx="174">
                  <c:v>0.27243899999999999</c:v>
                </c:pt>
                <c:pt idx="175">
                  <c:v>0.273455</c:v>
                </c:pt>
                <c:pt idx="176">
                  <c:v>0.27306999999999998</c:v>
                </c:pt>
                <c:pt idx="177">
                  <c:v>0.27127400000000002</c:v>
                </c:pt>
                <c:pt idx="178">
                  <c:v>0.26808300000000002</c:v>
                </c:pt>
                <c:pt idx="179">
                  <c:v>0.26354499999999997</c:v>
                </c:pt>
                <c:pt idx="180">
                  <c:v>0.25772099999999998</c:v>
                </c:pt>
                <c:pt idx="181">
                  <c:v>0.25068299999999999</c:v>
                </c:pt>
                <c:pt idx="182">
                  <c:v>0.24251700000000001</c:v>
                </c:pt>
                <c:pt idx="183">
                  <c:v>0.233296</c:v>
                </c:pt>
                <c:pt idx="184">
                  <c:v>0.22309100000000001</c:v>
                </c:pt>
                <c:pt idx="185">
                  <c:v>0.212005</c:v>
                </c:pt>
                <c:pt idx="186">
                  <c:v>0.20014599999999999</c:v>
                </c:pt>
                <c:pt idx="187">
                  <c:v>0.18759700000000001</c:v>
                </c:pt>
                <c:pt idx="188">
                  <c:v>0.174487</c:v>
                </c:pt>
                <c:pt idx="189">
                  <c:v>0.160997</c:v>
                </c:pt>
                <c:pt idx="190">
                  <c:v>0.14727999999999999</c:v>
                </c:pt>
                <c:pt idx="191">
                  <c:v>0.13348699999999999</c:v>
                </c:pt>
                <c:pt idx="192">
                  <c:v>0.11987</c:v>
                </c:pt>
                <c:pt idx="193">
                  <c:v>0.106742</c:v>
                </c:pt>
                <c:pt idx="194">
                  <c:v>9.4330200000000003E-2</c:v>
                </c:pt>
                <c:pt idx="195">
                  <c:v>8.2638400000000001E-2</c:v>
                </c:pt>
                <c:pt idx="196">
                  <c:v>7.1480399999999999E-2</c:v>
                </c:pt>
                <c:pt idx="197">
                  <c:v>6.0639400000000003E-2</c:v>
                </c:pt>
                <c:pt idx="198">
                  <c:v>4.9910000000000003E-2</c:v>
                </c:pt>
                <c:pt idx="199">
                  <c:v>3.9145100000000002E-2</c:v>
                </c:pt>
                <c:pt idx="200">
                  <c:v>2.8436800000000002E-2</c:v>
                </c:pt>
                <c:pt idx="201">
                  <c:v>1.9081000000000001E-2</c:v>
                </c:pt>
                <c:pt idx="202">
                  <c:v>1.34035E-2</c:v>
                </c:pt>
                <c:pt idx="203">
                  <c:v>1.11872E-2</c:v>
                </c:pt>
                <c:pt idx="204">
                  <c:v>9.5866100000000006E-3</c:v>
                </c:pt>
                <c:pt idx="205">
                  <c:v>7.5083800000000003E-3</c:v>
                </c:pt>
                <c:pt idx="206">
                  <c:v>5.4934700000000003E-3</c:v>
                </c:pt>
                <c:pt idx="207">
                  <c:v>3.54237E-3</c:v>
                </c:pt>
                <c:pt idx="208">
                  <c:v>1.50395E-3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 formatCode="0.00E+00">
                  <c:v>5.4682899999999998E-5</c:v>
                </c:pt>
                <c:pt idx="272">
                  <c:v>2.23575E-4</c:v>
                </c:pt>
                <c:pt idx="273">
                  <c:v>5.3532999999999999E-4</c:v>
                </c:pt>
                <c:pt idx="274">
                  <c:v>1.0938E-3</c:v>
                </c:pt>
                <c:pt idx="275">
                  <c:v>2.0228899999999998E-3</c:v>
                </c:pt>
                <c:pt idx="276">
                  <c:v>3.4404599999999998E-3</c:v>
                </c:pt>
                <c:pt idx="277">
                  <c:v>5.7722099999999998E-3</c:v>
                </c:pt>
                <c:pt idx="278">
                  <c:v>9.8418199999999994E-3</c:v>
                </c:pt>
                <c:pt idx="279">
                  <c:v>1.6683900000000002E-2</c:v>
                </c:pt>
                <c:pt idx="280">
                  <c:v>2.67914E-2</c:v>
                </c:pt>
                <c:pt idx="281">
                  <c:v>3.9425500000000002E-2</c:v>
                </c:pt>
                <c:pt idx="282">
                  <c:v>5.3644999999999998E-2</c:v>
                </c:pt>
                <c:pt idx="283">
                  <c:v>6.9153999999999993E-2</c:v>
                </c:pt>
                <c:pt idx="284">
                  <c:v>8.5893999999999998E-2</c:v>
                </c:pt>
                <c:pt idx="285">
                  <c:v>0.103695</c:v>
                </c:pt>
                <c:pt idx="286">
                  <c:v>0.12224400000000001</c:v>
                </c:pt>
                <c:pt idx="287">
                  <c:v>0.141237</c:v>
                </c:pt>
                <c:pt idx="288">
                  <c:v>0.16042300000000001</c:v>
                </c:pt>
                <c:pt idx="289">
                  <c:v>0.179532</c:v>
                </c:pt>
                <c:pt idx="290">
                  <c:v>0.198238</c:v>
                </c:pt>
                <c:pt idx="291">
                  <c:v>0.21624099999999999</c:v>
                </c:pt>
                <c:pt idx="292">
                  <c:v>0.23333799999999999</c:v>
                </c:pt>
                <c:pt idx="293">
                  <c:v>0.24942900000000001</c:v>
                </c:pt>
                <c:pt idx="294">
                  <c:v>0.26446999999999998</c:v>
                </c:pt>
                <c:pt idx="295">
                  <c:v>0.27840300000000001</c:v>
                </c:pt>
                <c:pt idx="296">
                  <c:v>0.29115200000000002</c:v>
                </c:pt>
                <c:pt idx="297">
                  <c:v>0.30264799999999997</c:v>
                </c:pt>
                <c:pt idx="298">
                  <c:v>0.31283699999999998</c:v>
                </c:pt>
                <c:pt idx="299">
                  <c:v>0.32167800000000002</c:v>
                </c:pt>
                <c:pt idx="300">
                  <c:v>0.32912999999999998</c:v>
                </c:pt>
                <c:pt idx="301">
                  <c:v>0.33513999999999999</c:v>
                </c:pt>
                <c:pt idx="302">
                  <c:v>0.33965000000000001</c:v>
                </c:pt>
                <c:pt idx="303">
                  <c:v>0.34261999999999998</c:v>
                </c:pt>
                <c:pt idx="304">
                  <c:v>0.34401700000000002</c:v>
                </c:pt>
                <c:pt idx="305">
                  <c:v>0.34381400000000001</c:v>
                </c:pt>
                <c:pt idx="306">
                  <c:v>0.34203</c:v>
                </c:pt>
                <c:pt idx="307">
                  <c:v>0.338752</c:v>
                </c:pt>
                <c:pt idx="308">
                  <c:v>0.334096</c:v>
                </c:pt>
                <c:pt idx="309">
                  <c:v>0.328181</c:v>
                </c:pt>
                <c:pt idx="310">
                  <c:v>0.32110100000000003</c:v>
                </c:pt>
                <c:pt idx="311">
                  <c:v>0.31293900000000002</c:v>
                </c:pt>
                <c:pt idx="312">
                  <c:v>0.30379800000000001</c:v>
                </c:pt>
                <c:pt idx="313">
                  <c:v>0.29378799999999999</c:v>
                </c:pt>
                <c:pt idx="314">
                  <c:v>0.28300900000000001</c:v>
                </c:pt>
                <c:pt idx="315">
                  <c:v>0.271567</c:v>
                </c:pt>
                <c:pt idx="316">
                  <c:v>0.25956699999999999</c:v>
                </c:pt>
                <c:pt idx="317">
                  <c:v>0.247087</c:v>
                </c:pt>
                <c:pt idx="318">
                  <c:v>0.23419599999999999</c:v>
                </c:pt>
                <c:pt idx="319">
                  <c:v>0.221002</c:v>
                </c:pt>
                <c:pt idx="320">
                  <c:v>0.207648</c:v>
                </c:pt>
                <c:pt idx="321">
                  <c:v>0.194276</c:v>
                </c:pt>
                <c:pt idx="322">
                  <c:v>0.18107999999999999</c:v>
                </c:pt>
                <c:pt idx="323">
                  <c:v>0.16831499999999999</c:v>
                </c:pt>
                <c:pt idx="324">
                  <c:v>0.15620100000000001</c:v>
                </c:pt>
                <c:pt idx="325">
                  <c:v>0.14480299999999999</c:v>
                </c:pt>
                <c:pt idx="326">
                  <c:v>0.13400599999999999</c:v>
                </c:pt>
                <c:pt idx="327">
                  <c:v>0.123665</c:v>
                </c:pt>
                <c:pt idx="328">
                  <c:v>0.113751</c:v>
                </c:pt>
                <c:pt idx="329">
                  <c:v>0.104311</c:v>
                </c:pt>
                <c:pt idx="330">
                  <c:v>9.5386600000000002E-2</c:v>
                </c:pt>
                <c:pt idx="331">
                  <c:v>8.7057899999999994E-2</c:v>
                </c:pt>
                <c:pt idx="332">
                  <c:v>7.9587199999999997E-2</c:v>
                </c:pt>
                <c:pt idx="333">
                  <c:v>7.3399199999999998E-2</c:v>
                </c:pt>
                <c:pt idx="334">
                  <c:v>6.8857000000000002E-2</c:v>
                </c:pt>
                <c:pt idx="335">
                  <c:v>6.6898700000000005E-2</c:v>
                </c:pt>
                <c:pt idx="336">
                  <c:v>6.7916500000000005E-2</c:v>
                </c:pt>
                <c:pt idx="337">
                  <c:v>7.0100999999999997E-2</c:v>
                </c:pt>
                <c:pt idx="338">
                  <c:v>7.1932999999999997E-2</c:v>
                </c:pt>
                <c:pt idx="339">
                  <c:v>7.3539800000000002E-2</c:v>
                </c:pt>
                <c:pt idx="340">
                  <c:v>7.5216500000000006E-2</c:v>
                </c:pt>
                <c:pt idx="341">
                  <c:v>7.6902799999999993E-2</c:v>
                </c:pt>
                <c:pt idx="342">
                  <c:v>7.8543600000000005E-2</c:v>
                </c:pt>
                <c:pt idx="343">
                  <c:v>8.0229499999999995E-2</c:v>
                </c:pt>
                <c:pt idx="344">
                  <c:v>8.2001699999999997E-2</c:v>
                </c:pt>
                <c:pt idx="345">
                  <c:v>8.38676E-2</c:v>
                </c:pt>
                <c:pt idx="346">
                  <c:v>8.5825499999999999E-2</c:v>
                </c:pt>
                <c:pt idx="347">
                  <c:v>8.7859599999999996E-2</c:v>
                </c:pt>
                <c:pt idx="348">
                  <c:v>8.9954999999999993E-2</c:v>
                </c:pt>
                <c:pt idx="349">
                  <c:v>9.21043E-2</c:v>
                </c:pt>
                <c:pt idx="350">
                  <c:v>9.4308600000000006E-2</c:v>
                </c:pt>
                <c:pt idx="351">
                  <c:v>9.6571000000000004E-2</c:v>
                </c:pt>
                <c:pt idx="352">
                  <c:v>9.8888000000000004E-2</c:v>
                </c:pt>
                <c:pt idx="353">
                  <c:v>0.10125000000000001</c:v>
                </c:pt>
                <c:pt idx="354">
                  <c:v>0.103648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 formatCode="0.00E+00">
                  <c:v>2.7025999999999998E-5</c:v>
                </c:pt>
                <c:pt idx="409">
                  <c:v>1.1215200000000001E-4</c:v>
                </c:pt>
                <c:pt idx="410">
                  <c:v>2.5981399999999998E-4</c:v>
                </c:pt>
                <c:pt idx="411">
                  <c:v>5.5595500000000001E-4</c:v>
                </c:pt>
                <c:pt idx="412">
                  <c:v>1.22349E-3</c:v>
                </c:pt>
                <c:pt idx="413">
                  <c:v>2.6722400000000002E-3</c:v>
                </c:pt>
                <c:pt idx="414">
                  <c:v>5.6448000000000002E-3</c:v>
                </c:pt>
                <c:pt idx="415">
                  <c:v>1.14734E-2</c:v>
                </c:pt>
                <c:pt idx="416">
                  <c:v>2.12351E-2</c:v>
                </c:pt>
                <c:pt idx="417">
                  <c:v>3.4286999999999998E-2</c:v>
                </c:pt>
                <c:pt idx="418">
                  <c:v>4.9183299999999999E-2</c:v>
                </c:pt>
                <c:pt idx="419">
                  <c:v>6.5268699999999999E-2</c:v>
                </c:pt>
                <c:pt idx="420">
                  <c:v>8.2565299999999994E-2</c:v>
                </c:pt>
                <c:pt idx="421">
                  <c:v>0.101101</c:v>
                </c:pt>
                <c:pt idx="422">
                  <c:v>0.12060999999999999</c:v>
                </c:pt>
                <c:pt idx="423">
                  <c:v>0.14066799999999999</c:v>
                </c:pt>
                <c:pt idx="424">
                  <c:v>0.160883</c:v>
                </c:pt>
                <c:pt idx="425">
                  <c:v>0.18091399999999999</c:v>
                </c:pt>
                <c:pt idx="426">
                  <c:v>0.20041200000000001</c:v>
                </c:pt>
                <c:pt idx="427">
                  <c:v>0.21902099999999999</c:v>
                </c:pt>
                <c:pt idx="428">
                  <c:v>0.23647699999999999</c:v>
                </c:pt>
                <c:pt idx="429">
                  <c:v>0.252662</c:v>
                </c:pt>
                <c:pt idx="430">
                  <c:v>0.26753300000000002</c:v>
                </c:pt>
                <c:pt idx="431">
                  <c:v>0.28104299999999999</c:v>
                </c:pt>
                <c:pt idx="432">
                  <c:v>0.29312500000000002</c:v>
                </c:pt>
                <c:pt idx="433">
                  <c:v>0.30369600000000002</c:v>
                </c:pt>
                <c:pt idx="434">
                  <c:v>0.31265199999999999</c:v>
                </c:pt>
                <c:pt idx="435">
                  <c:v>0.319857</c:v>
                </c:pt>
                <c:pt idx="436">
                  <c:v>0.32516800000000001</c:v>
                </c:pt>
                <c:pt idx="437">
                  <c:v>0.32849800000000001</c:v>
                </c:pt>
                <c:pt idx="438">
                  <c:v>0.32982699999999998</c:v>
                </c:pt>
                <c:pt idx="439">
                  <c:v>0.32917000000000002</c:v>
                </c:pt>
                <c:pt idx="440">
                  <c:v>0.32659500000000002</c:v>
                </c:pt>
                <c:pt idx="441">
                  <c:v>0.32222499999999998</c:v>
                </c:pt>
                <c:pt idx="442">
                  <c:v>0.31619999999999998</c:v>
                </c:pt>
                <c:pt idx="443">
                  <c:v>0.30863299999999999</c:v>
                </c:pt>
                <c:pt idx="444">
                  <c:v>0.29960999999999999</c:v>
                </c:pt>
                <c:pt idx="445">
                  <c:v>0.28921200000000002</c:v>
                </c:pt>
                <c:pt idx="446">
                  <c:v>0.27754499999999999</c:v>
                </c:pt>
                <c:pt idx="447">
                  <c:v>0.26473999999999998</c:v>
                </c:pt>
                <c:pt idx="448">
                  <c:v>0.25090699999999999</c:v>
                </c:pt>
                <c:pt idx="449">
                  <c:v>0.236147</c:v>
                </c:pt>
                <c:pt idx="450">
                  <c:v>0.22063099999999999</c:v>
                </c:pt>
                <c:pt idx="451">
                  <c:v>0.20466599999999999</c:v>
                </c:pt>
                <c:pt idx="452">
                  <c:v>0.18862200000000001</c:v>
                </c:pt>
                <c:pt idx="453">
                  <c:v>0.17274800000000001</c:v>
                </c:pt>
                <c:pt idx="454">
                  <c:v>0.157114</c:v>
                </c:pt>
                <c:pt idx="455">
                  <c:v>0.141675</c:v>
                </c:pt>
                <c:pt idx="456">
                  <c:v>0.12637399999999999</c:v>
                </c:pt>
                <c:pt idx="457">
                  <c:v>0.11132</c:v>
                </c:pt>
                <c:pt idx="458">
                  <c:v>9.6826899999999994E-2</c:v>
                </c:pt>
                <c:pt idx="459">
                  <c:v>8.3140000000000006E-2</c:v>
                </c:pt>
                <c:pt idx="460">
                  <c:v>7.0267399999999994E-2</c:v>
                </c:pt>
                <c:pt idx="461">
                  <c:v>5.8173999999999997E-2</c:v>
                </c:pt>
                <c:pt idx="462">
                  <c:v>4.6812399999999997E-2</c:v>
                </c:pt>
                <c:pt idx="463">
                  <c:v>3.5884399999999997E-2</c:v>
                </c:pt>
                <c:pt idx="464">
                  <c:v>2.5187000000000001E-2</c:v>
                </c:pt>
                <c:pt idx="465">
                  <c:v>1.4902200000000001E-2</c:v>
                </c:pt>
                <c:pt idx="466">
                  <c:v>7.2605500000000002E-3</c:v>
                </c:pt>
                <c:pt idx="467">
                  <c:v>3.5228999999999998E-3</c:v>
                </c:pt>
                <c:pt idx="468">
                  <c:v>8.7540399999999998E-4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 formatCode="0.00E+00">
                  <c:v>5.3389500000000001E-5</c:v>
                </c:pt>
                <c:pt idx="543">
                  <c:v>2.24439E-4</c:v>
                </c:pt>
                <c:pt idx="544">
                  <c:v>5.1039599999999998E-4</c:v>
                </c:pt>
                <c:pt idx="545">
                  <c:v>9.1355400000000002E-4</c:v>
                </c:pt>
                <c:pt idx="546">
                  <c:v>1.5686700000000001E-3</c:v>
                </c:pt>
                <c:pt idx="547">
                  <c:v>2.7755200000000001E-3</c:v>
                </c:pt>
                <c:pt idx="548">
                  <c:v>5.1976100000000001E-3</c:v>
                </c:pt>
                <c:pt idx="549">
                  <c:v>9.9260800000000003E-3</c:v>
                </c:pt>
                <c:pt idx="550">
                  <c:v>1.7959699999999999E-2</c:v>
                </c:pt>
                <c:pt idx="551">
                  <c:v>2.9231400000000001E-2</c:v>
                </c:pt>
                <c:pt idx="552">
                  <c:v>4.2361900000000001E-2</c:v>
                </c:pt>
                <c:pt idx="553">
                  <c:v>5.6318100000000003E-2</c:v>
                </c:pt>
                <c:pt idx="554">
                  <c:v>7.1325899999999998E-2</c:v>
                </c:pt>
                <c:pt idx="555">
                  <c:v>8.7746900000000003E-2</c:v>
                </c:pt>
                <c:pt idx="556">
                  <c:v>0.10531699999999999</c:v>
                </c:pt>
                <c:pt idx="557">
                  <c:v>0.123543</c:v>
                </c:pt>
                <c:pt idx="558">
                  <c:v>0.142155</c:v>
                </c:pt>
                <c:pt idx="559">
                  <c:v>0.16100200000000001</c:v>
                </c:pt>
                <c:pt idx="560">
                  <c:v>0.17982100000000001</c:v>
                </c:pt>
                <c:pt idx="561">
                  <c:v>0.19824700000000001</c:v>
                </c:pt>
                <c:pt idx="562">
                  <c:v>0.215979</c:v>
                </c:pt>
                <c:pt idx="563">
                  <c:v>0.23286499999999999</c:v>
                </c:pt>
                <c:pt idx="564">
                  <c:v>0.24882399999999999</c:v>
                </c:pt>
                <c:pt idx="565">
                  <c:v>0.26374500000000001</c:v>
                </c:pt>
                <c:pt idx="566">
                  <c:v>0.27751399999999998</c:v>
                </c:pt>
                <c:pt idx="567">
                  <c:v>0.29005599999999998</c:v>
                </c:pt>
                <c:pt idx="568">
                  <c:v>0.30133100000000002</c:v>
                </c:pt>
                <c:pt idx="569">
                  <c:v>0.31129600000000002</c:v>
                </c:pt>
                <c:pt idx="570">
                  <c:v>0.31989400000000001</c:v>
                </c:pt>
                <c:pt idx="571">
                  <c:v>0.32707399999999998</c:v>
                </c:pt>
                <c:pt idx="572">
                  <c:v>0.33279500000000001</c:v>
                </c:pt>
                <c:pt idx="573">
                  <c:v>0.33701799999999998</c:v>
                </c:pt>
                <c:pt idx="574">
                  <c:v>0.33971400000000002</c:v>
                </c:pt>
                <c:pt idx="575">
                  <c:v>0.34088099999999999</c:v>
                </c:pt>
                <c:pt idx="576">
                  <c:v>0.34057500000000002</c:v>
                </c:pt>
                <c:pt idx="577">
                  <c:v>0.33887099999999998</c:v>
                </c:pt>
                <c:pt idx="578">
                  <c:v>0.33580500000000002</c:v>
                </c:pt>
                <c:pt idx="579">
                  <c:v>0.331395</c:v>
                </c:pt>
                <c:pt idx="580">
                  <c:v>0.325683</c:v>
                </c:pt>
                <c:pt idx="581">
                  <c:v>0.31874400000000003</c:v>
                </c:pt>
                <c:pt idx="582">
                  <c:v>0.31067499999999998</c:v>
                </c:pt>
                <c:pt idx="583">
                  <c:v>0.30157899999999999</c:v>
                </c:pt>
                <c:pt idx="584">
                  <c:v>0.29154200000000002</c:v>
                </c:pt>
                <c:pt idx="585">
                  <c:v>0.28063900000000003</c:v>
                </c:pt>
                <c:pt idx="586">
                  <c:v>0.268959</c:v>
                </c:pt>
                <c:pt idx="587">
                  <c:v>0.25661099999999998</c:v>
                </c:pt>
                <c:pt idx="588">
                  <c:v>0.24371000000000001</c:v>
                </c:pt>
                <c:pt idx="589">
                  <c:v>0.23036999999999999</c:v>
                </c:pt>
                <c:pt idx="590">
                  <c:v>0.21670300000000001</c:v>
                </c:pt>
                <c:pt idx="591">
                  <c:v>0.20282700000000001</c:v>
                </c:pt>
                <c:pt idx="592">
                  <c:v>0.188892</c:v>
                </c:pt>
                <c:pt idx="593">
                  <c:v>0.17504900000000001</c:v>
                </c:pt>
                <c:pt idx="594">
                  <c:v>0.16148100000000001</c:v>
                </c:pt>
                <c:pt idx="595">
                  <c:v>0.148398</c:v>
                </c:pt>
                <c:pt idx="596">
                  <c:v>0.13595699999999999</c:v>
                </c:pt>
                <c:pt idx="597">
                  <c:v>0.12421</c:v>
                </c:pt>
                <c:pt idx="598">
                  <c:v>0.113159</c:v>
                </c:pt>
                <c:pt idx="599">
                  <c:v>0.102896</c:v>
                </c:pt>
                <c:pt idx="600">
                  <c:v>9.3529100000000004E-2</c:v>
                </c:pt>
                <c:pt idx="601">
                  <c:v>8.4955000000000003E-2</c:v>
                </c:pt>
                <c:pt idx="602">
                  <c:v>7.6910199999999998E-2</c:v>
                </c:pt>
                <c:pt idx="603">
                  <c:v>6.9165900000000002E-2</c:v>
                </c:pt>
                <c:pt idx="604">
                  <c:v>6.3768400000000003E-2</c:v>
                </c:pt>
                <c:pt idx="605">
                  <c:v>6.2251800000000003E-2</c:v>
                </c:pt>
                <c:pt idx="606">
                  <c:v>6.1677799999999998E-2</c:v>
                </c:pt>
                <c:pt idx="607">
                  <c:v>6.0439800000000002E-2</c:v>
                </c:pt>
                <c:pt idx="608">
                  <c:v>5.94236E-2</c:v>
                </c:pt>
                <c:pt idx="609">
                  <c:v>5.85906E-2</c:v>
                </c:pt>
                <c:pt idx="610">
                  <c:v>5.7716999999999997E-2</c:v>
                </c:pt>
                <c:pt idx="611">
                  <c:v>5.6816800000000001E-2</c:v>
                </c:pt>
                <c:pt idx="612">
                  <c:v>5.5966099999999998E-2</c:v>
                </c:pt>
                <c:pt idx="613">
                  <c:v>5.5200800000000001E-2</c:v>
                </c:pt>
                <c:pt idx="614">
                  <c:v>5.4517500000000003E-2</c:v>
                </c:pt>
                <c:pt idx="615">
                  <c:v>5.3904100000000003E-2</c:v>
                </c:pt>
                <c:pt idx="616">
                  <c:v>5.3348300000000001E-2</c:v>
                </c:pt>
                <c:pt idx="617">
                  <c:v>5.2841199999999998E-2</c:v>
                </c:pt>
                <c:pt idx="618">
                  <c:v>5.2380200000000002E-2</c:v>
                </c:pt>
                <c:pt idx="619">
                  <c:v>5.19668E-2</c:v>
                </c:pt>
                <c:pt idx="620">
                  <c:v>5.1598999999999999E-2</c:v>
                </c:pt>
                <c:pt idx="621">
                  <c:v>5.1271999999999998E-2</c:v>
                </c:pt>
                <c:pt idx="622">
                  <c:v>5.0982600000000003E-2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 formatCode="0.00E+00">
                  <c:v>4.7187200000000001E-5</c:v>
                </c:pt>
                <c:pt idx="679">
                  <c:v>1.7966999999999999E-4</c:v>
                </c:pt>
                <c:pt idx="680">
                  <c:v>3.8763300000000002E-4</c:v>
                </c:pt>
                <c:pt idx="681">
                  <c:v>6.7030099999999999E-4</c:v>
                </c:pt>
                <c:pt idx="682">
                  <c:v>1.05788E-3</c:v>
                </c:pt>
                <c:pt idx="683">
                  <c:v>1.6622900000000001E-3</c:v>
                </c:pt>
                <c:pt idx="684">
                  <c:v>2.6994200000000001E-3</c:v>
                </c:pt>
                <c:pt idx="685">
                  <c:v>4.6673000000000001E-3</c:v>
                </c:pt>
                <c:pt idx="686">
                  <c:v>7.9013999999999994E-3</c:v>
                </c:pt>
                <c:pt idx="687">
                  <c:v>1.29926E-2</c:v>
                </c:pt>
                <c:pt idx="688">
                  <c:v>2.1170999999999999E-2</c:v>
                </c:pt>
                <c:pt idx="689">
                  <c:v>3.2277500000000001E-2</c:v>
                </c:pt>
                <c:pt idx="690">
                  <c:v>4.4947000000000001E-2</c:v>
                </c:pt>
                <c:pt idx="691">
                  <c:v>5.8565199999999998E-2</c:v>
                </c:pt>
                <c:pt idx="692">
                  <c:v>7.3318900000000006E-2</c:v>
                </c:pt>
                <c:pt idx="693">
                  <c:v>8.9435500000000001E-2</c:v>
                </c:pt>
                <c:pt idx="694">
                  <c:v>0.10673000000000001</c:v>
                </c:pt>
                <c:pt idx="695">
                  <c:v>0.124777</c:v>
                </c:pt>
                <c:pt idx="696">
                  <c:v>0.143235</c:v>
                </c:pt>
                <c:pt idx="697">
                  <c:v>0.16190499999999999</c:v>
                </c:pt>
                <c:pt idx="698">
                  <c:v>0.18060499999999999</c:v>
                </c:pt>
                <c:pt idx="699">
                  <c:v>0.19909399999999999</c:v>
                </c:pt>
                <c:pt idx="700">
                  <c:v>0.21712000000000001</c:v>
                </c:pt>
                <c:pt idx="701">
                  <c:v>0.23449200000000001</c:v>
                </c:pt>
                <c:pt idx="702">
                  <c:v>0.251083</c:v>
                </c:pt>
                <c:pt idx="703">
                  <c:v>0.26678099999999999</c:v>
                </c:pt>
                <c:pt idx="704">
                  <c:v>0.28147499999999998</c:v>
                </c:pt>
                <c:pt idx="705">
                  <c:v>0.295074</c:v>
                </c:pt>
                <c:pt idx="706">
                  <c:v>0.30752099999999999</c:v>
                </c:pt>
                <c:pt idx="707">
                  <c:v>0.31875100000000001</c:v>
                </c:pt>
                <c:pt idx="708">
                  <c:v>0.32869100000000001</c:v>
                </c:pt>
                <c:pt idx="709">
                  <c:v>0.33727299999999999</c:v>
                </c:pt>
                <c:pt idx="710">
                  <c:v>0.34445100000000001</c:v>
                </c:pt>
                <c:pt idx="711">
                  <c:v>0.35018300000000002</c:v>
                </c:pt>
                <c:pt idx="712">
                  <c:v>0.35442099999999999</c:v>
                </c:pt>
                <c:pt idx="713">
                  <c:v>0.35711100000000001</c:v>
                </c:pt>
                <c:pt idx="714">
                  <c:v>0.35821500000000001</c:v>
                </c:pt>
                <c:pt idx="715">
                  <c:v>0.35773300000000002</c:v>
                </c:pt>
                <c:pt idx="716">
                  <c:v>0.35569099999999998</c:v>
                </c:pt>
                <c:pt idx="717">
                  <c:v>0.35214400000000001</c:v>
                </c:pt>
                <c:pt idx="718">
                  <c:v>0.34718100000000002</c:v>
                </c:pt>
                <c:pt idx="719">
                  <c:v>0.34090199999999998</c:v>
                </c:pt>
                <c:pt idx="720">
                  <c:v>0.33339000000000002</c:v>
                </c:pt>
                <c:pt idx="721">
                  <c:v>0.32471100000000003</c:v>
                </c:pt>
                <c:pt idx="722">
                  <c:v>0.314946</c:v>
                </c:pt>
                <c:pt idx="723">
                  <c:v>0.30418200000000001</c:v>
                </c:pt>
                <c:pt idx="724">
                  <c:v>0.292487</c:v>
                </c:pt>
                <c:pt idx="725">
                  <c:v>0.27993099999999999</c:v>
                </c:pt>
                <c:pt idx="726">
                  <c:v>0.266623</c:v>
                </c:pt>
                <c:pt idx="727">
                  <c:v>0.252718</c:v>
                </c:pt>
                <c:pt idx="728">
                  <c:v>0.2384</c:v>
                </c:pt>
                <c:pt idx="729">
                  <c:v>0.223852</c:v>
                </c:pt>
                <c:pt idx="730">
                  <c:v>0.20924000000000001</c:v>
                </c:pt>
                <c:pt idx="731">
                  <c:v>0.19473699999999999</c:v>
                </c:pt>
                <c:pt idx="732">
                  <c:v>0.18054100000000001</c:v>
                </c:pt>
                <c:pt idx="733">
                  <c:v>0.16687399999999999</c:v>
                </c:pt>
                <c:pt idx="734">
                  <c:v>0.15395800000000001</c:v>
                </c:pt>
                <c:pt idx="735">
                  <c:v>0.141927</c:v>
                </c:pt>
                <c:pt idx="736">
                  <c:v>0.13078799999999999</c:v>
                </c:pt>
                <c:pt idx="737">
                  <c:v>0.120433</c:v>
                </c:pt>
                <c:pt idx="738">
                  <c:v>0.11076999999999999</c:v>
                </c:pt>
                <c:pt idx="739">
                  <c:v>0.101905</c:v>
                </c:pt>
                <c:pt idx="740">
                  <c:v>9.3967400000000006E-2</c:v>
                </c:pt>
                <c:pt idx="741">
                  <c:v>8.6862099999999998E-2</c:v>
                </c:pt>
                <c:pt idx="742">
                  <c:v>8.0415100000000003E-2</c:v>
                </c:pt>
                <c:pt idx="743">
                  <c:v>7.6520500000000005E-2</c:v>
                </c:pt>
                <c:pt idx="744">
                  <c:v>7.5942599999999999E-2</c:v>
                </c:pt>
                <c:pt idx="745">
                  <c:v>7.59909E-2</c:v>
                </c:pt>
                <c:pt idx="746">
                  <c:v>7.5956499999999996E-2</c:v>
                </c:pt>
                <c:pt idx="747">
                  <c:v>7.6099799999999995E-2</c:v>
                </c:pt>
                <c:pt idx="748">
                  <c:v>7.6149999999999995E-2</c:v>
                </c:pt>
                <c:pt idx="749">
                  <c:v>7.6300699999999999E-2</c:v>
                </c:pt>
                <c:pt idx="750">
                  <c:v>7.646E-2</c:v>
                </c:pt>
                <c:pt idx="751">
                  <c:v>7.6638700000000004E-2</c:v>
                </c:pt>
                <c:pt idx="752">
                  <c:v>7.6879100000000006E-2</c:v>
                </c:pt>
                <c:pt idx="753">
                  <c:v>7.7193300000000006E-2</c:v>
                </c:pt>
                <c:pt idx="754">
                  <c:v>7.7574799999999999E-2</c:v>
                </c:pt>
                <c:pt idx="755">
                  <c:v>7.8007000000000007E-2</c:v>
                </c:pt>
                <c:pt idx="756">
                  <c:v>7.8478000000000006E-2</c:v>
                </c:pt>
                <c:pt idx="757">
                  <c:v>7.8981599999999999E-2</c:v>
                </c:pt>
                <c:pt idx="758">
                  <c:v>7.9510600000000001E-2</c:v>
                </c:pt>
                <c:pt idx="759">
                  <c:v>8.0065999999999998E-2</c:v>
                </c:pt>
                <c:pt idx="760">
                  <c:v>8.0661099999999999E-2</c:v>
                </c:pt>
                <c:pt idx="761">
                  <c:v>8.1303500000000001E-2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 formatCode="0.00E+00">
                  <c:v>2.96598E-5</c:v>
                </c:pt>
                <c:pt idx="819">
                  <c:v>1.4643600000000001E-4</c:v>
                </c:pt>
                <c:pt idx="820">
                  <c:v>4.5148900000000001E-4</c:v>
                </c:pt>
                <c:pt idx="821">
                  <c:v>1.07244E-3</c:v>
                </c:pt>
                <c:pt idx="822">
                  <c:v>2.1491599999999998E-3</c:v>
                </c:pt>
                <c:pt idx="823">
                  <c:v>4.1163099999999998E-3</c:v>
                </c:pt>
                <c:pt idx="824">
                  <c:v>7.7998499999999997E-3</c:v>
                </c:pt>
                <c:pt idx="825">
                  <c:v>1.4074E-2</c:v>
                </c:pt>
                <c:pt idx="826">
                  <c:v>2.3088399999999999E-2</c:v>
                </c:pt>
                <c:pt idx="827">
                  <c:v>3.3989600000000002E-2</c:v>
                </c:pt>
                <c:pt idx="828">
                  <c:v>4.6096699999999997E-2</c:v>
                </c:pt>
                <c:pt idx="829">
                  <c:v>5.9470000000000002E-2</c:v>
                </c:pt>
                <c:pt idx="830">
                  <c:v>7.4242100000000005E-2</c:v>
                </c:pt>
                <c:pt idx="831">
                  <c:v>9.0295500000000001E-2</c:v>
                </c:pt>
                <c:pt idx="832">
                  <c:v>0.10738399999999999</c:v>
                </c:pt>
                <c:pt idx="833">
                  <c:v>0.12526599999999999</c:v>
                </c:pt>
                <c:pt idx="834">
                  <c:v>0.14371600000000001</c:v>
                </c:pt>
                <c:pt idx="835">
                  <c:v>0.162493</c:v>
                </c:pt>
                <c:pt idx="836">
                  <c:v>0.181309</c:v>
                </c:pt>
                <c:pt idx="837">
                  <c:v>0.199846</c:v>
                </c:pt>
                <c:pt idx="838">
                  <c:v>0.21781200000000001</c:v>
                </c:pt>
                <c:pt idx="839">
                  <c:v>0.23499</c:v>
                </c:pt>
                <c:pt idx="840">
                  <c:v>0.25125399999999998</c:v>
                </c:pt>
                <c:pt idx="841">
                  <c:v>0.26652999999999999</c:v>
                </c:pt>
                <c:pt idx="842">
                  <c:v>0.28076400000000001</c:v>
                </c:pt>
                <c:pt idx="843">
                  <c:v>0.29391099999999998</c:v>
                </c:pt>
                <c:pt idx="844">
                  <c:v>0.305921</c:v>
                </c:pt>
                <c:pt idx="845">
                  <c:v>0.31672600000000001</c:v>
                </c:pt>
                <c:pt idx="846">
                  <c:v>0.32627400000000001</c:v>
                </c:pt>
                <c:pt idx="847">
                  <c:v>0.33453699999999997</c:v>
                </c:pt>
                <c:pt idx="848">
                  <c:v>0.34149200000000002</c:v>
                </c:pt>
                <c:pt idx="849">
                  <c:v>0.34710999999999997</c:v>
                </c:pt>
                <c:pt idx="850">
                  <c:v>0.35137200000000002</c:v>
                </c:pt>
                <c:pt idx="851">
                  <c:v>0.35427599999999998</c:v>
                </c:pt>
                <c:pt idx="852">
                  <c:v>0.35582399999999997</c:v>
                </c:pt>
                <c:pt idx="853">
                  <c:v>0.356012</c:v>
                </c:pt>
                <c:pt idx="854">
                  <c:v>0.35486299999999998</c:v>
                </c:pt>
                <c:pt idx="855">
                  <c:v>0.35242200000000001</c:v>
                </c:pt>
                <c:pt idx="856">
                  <c:v>0.34872700000000001</c:v>
                </c:pt>
                <c:pt idx="857">
                  <c:v>0.34383000000000002</c:v>
                </c:pt>
                <c:pt idx="858">
                  <c:v>0.33779999999999999</c:v>
                </c:pt>
                <c:pt idx="859">
                  <c:v>0.33068999999999998</c:v>
                </c:pt>
                <c:pt idx="860">
                  <c:v>0.32253300000000001</c:v>
                </c:pt>
                <c:pt idx="861">
                  <c:v>0.31338700000000003</c:v>
                </c:pt>
                <c:pt idx="862">
                  <c:v>0.30333300000000002</c:v>
                </c:pt>
                <c:pt idx="863">
                  <c:v>0.29242899999999999</c:v>
                </c:pt>
                <c:pt idx="864">
                  <c:v>0.28070099999999998</c:v>
                </c:pt>
                <c:pt idx="865">
                  <c:v>0.26817600000000003</c:v>
                </c:pt>
                <c:pt idx="866">
                  <c:v>0.25490099999999999</c:v>
                </c:pt>
                <c:pt idx="867">
                  <c:v>0.24096400000000001</c:v>
                </c:pt>
                <c:pt idx="868">
                  <c:v>0.22648199999999999</c:v>
                </c:pt>
                <c:pt idx="869">
                  <c:v>0.21159600000000001</c:v>
                </c:pt>
                <c:pt idx="870">
                  <c:v>0.19647999999999999</c:v>
                </c:pt>
                <c:pt idx="871">
                  <c:v>0.18132899999999999</c:v>
                </c:pt>
                <c:pt idx="872">
                  <c:v>0.16633600000000001</c:v>
                </c:pt>
                <c:pt idx="873">
                  <c:v>0.15163099999999999</c:v>
                </c:pt>
                <c:pt idx="874">
                  <c:v>0.13731399999999999</c:v>
                </c:pt>
                <c:pt idx="875">
                  <c:v>0.123519</c:v>
                </c:pt>
                <c:pt idx="876">
                  <c:v>0.11046499999999999</c:v>
                </c:pt>
                <c:pt idx="877">
                  <c:v>9.8468899999999998E-2</c:v>
                </c:pt>
                <c:pt idx="878">
                  <c:v>8.7849999999999998E-2</c:v>
                </c:pt>
                <c:pt idx="879">
                  <c:v>7.8685000000000005E-2</c:v>
                </c:pt>
                <c:pt idx="880">
                  <c:v>7.0738599999999999E-2</c:v>
                </c:pt>
                <c:pt idx="881">
                  <c:v>6.3710900000000001E-2</c:v>
                </c:pt>
                <c:pt idx="882">
                  <c:v>5.9301600000000003E-2</c:v>
                </c:pt>
                <c:pt idx="883">
                  <c:v>5.8853700000000002E-2</c:v>
                </c:pt>
                <c:pt idx="884">
                  <c:v>5.9871500000000001E-2</c:v>
                </c:pt>
                <c:pt idx="885">
                  <c:v>6.0610400000000002E-2</c:v>
                </c:pt>
                <c:pt idx="886">
                  <c:v>6.1333100000000002E-2</c:v>
                </c:pt>
                <c:pt idx="887">
                  <c:v>6.2051099999999998E-2</c:v>
                </c:pt>
                <c:pt idx="888">
                  <c:v>6.2754699999999997E-2</c:v>
                </c:pt>
                <c:pt idx="889">
                  <c:v>6.3433400000000001E-2</c:v>
                </c:pt>
                <c:pt idx="890">
                  <c:v>6.4145400000000005E-2</c:v>
                </c:pt>
                <c:pt idx="891">
                  <c:v>6.4947699999999997E-2</c:v>
                </c:pt>
                <c:pt idx="892">
                  <c:v>6.5844200000000006E-2</c:v>
                </c:pt>
                <c:pt idx="893">
                  <c:v>6.6811899999999994E-2</c:v>
                </c:pt>
                <c:pt idx="894">
                  <c:v>6.7822999999999994E-2</c:v>
                </c:pt>
                <c:pt idx="895">
                  <c:v>6.8845400000000001E-2</c:v>
                </c:pt>
                <c:pt idx="896">
                  <c:v>6.9875900000000005E-2</c:v>
                </c:pt>
                <c:pt idx="897">
                  <c:v>7.0935200000000004E-2</c:v>
                </c:pt>
                <c:pt idx="898">
                  <c:v>7.2037199999999996E-2</c:v>
                </c:pt>
                <c:pt idx="899">
                  <c:v>7.31879E-2</c:v>
                </c:pt>
                <c:pt idx="900">
                  <c:v>7.4388899999999994E-2</c:v>
                </c:pt>
                <c:pt idx="901">
                  <c:v>7.5634499999999993E-2</c:v>
                </c:pt>
                <c:pt idx="902">
                  <c:v>7.6918200000000006E-2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 formatCode="0.00E+00">
                  <c:v>2.46811E-5</c:v>
                </c:pt>
                <c:pt idx="956">
                  <c:v>1.08847E-4</c:v>
                </c:pt>
                <c:pt idx="957">
                  <c:v>3.1947200000000001E-4</c:v>
                </c:pt>
                <c:pt idx="958">
                  <c:v>7.7647000000000002E-4</c:v>
                </c:pt>
                <c:pt idx="959">
                  <c:v>1.5861200000000001E-3</c:v>
                </c:pt>
                <c:pt idx="960">
                  <c:v>2.8959799999999998E-3</c:v>
                </c:pt>
                <c:pt idx="961">
                  <c:v>5.1024399999999998E-3</c:v>
                </c:pt>
                <c:pt idx="962">
                  <c:v>9.2359899999999995E-3</c:v>
                </c:pt>
                <c:pt idx="963">
                  <c:v>1.6338999999999999E-2</c:v>
                </c:pt>
                <c:pt idx="964">
                  <c:v>2.60938E-2</c:v>
                </c:pt>
                <c:pt idx="965">
                  <c:v>3.7414299999999998E-2</c:v>
                </c:pt>
                <c:pt idx="966">
                  <c:v>4.9806099999999999E-2</c:v>
                </c:pt>
                <c:pt idx="967">
                  <c:v>6.3283500000000006E-2</c:v>
                </c:pt>
                <c:pt idx="968">
                  <c:v>7.7879799999999999E-2</c:v>
                </c:pt>
                <c:pt idx="969">
                  <c:v>9.3540200000000004E-2</c:v>
                </c:pt>
                <c:pt idx="970">
                  <c:v>0.11015999999999999</c:v>
                </c:pt>
                <c:pt idx="971">
                  <c:v>0.12758900000000001</c:v>
                </c:pt>
                <c:pt idx="972">
                  <c:v>0.14560699999999999</c:v>
                </c:pt>
                <c:pt idx="973">
                  <c:v>0.16391</c:v>
                </c:pt>
                <c:pt idx="974">
                  <c:v>0.182139</c:v>
                </c:pt>
                <c:pt idx="975">
                  <c:v>0.19994700000000001</c:v>
                </c:pt>
                <c:pt idx="976">
                  <c:v>0.217055</c:v>
                </c:pt>
                <c:pt idx="977">
                  <c:v>0.233261</c:v>
                </c:pt>
                <c:pt idx="978">
                  <c:v>0.24842900000000001</c:v>
                </c:pt>
                <c:pt idx="979">
                  <c:v>0.26247500000000001</c:v>
                </c:pt>
                <c:pt idx="980">
                  <c:v>0.27533800000000003</c:v>
                </c:pt>
                <c:pt idx="981">
                  <c:v>0.286968</c:v>
                </c:pt>
                <c:pt idx="982">
                  <c:v>0.29730899999999999</c:v>
                </c:pt>
                <c:pt idx="983">
                  <c:v>0.30630200000000002</c:v>
                </c:pt>
                <c:pt idx="984">
                  <c:v>0.31390800000000002</c:v>
                </c:pt>
                <c:pt idx="985">
                  <c:v>0.32011200000000001</c:v>
                </c:pt>
                <c:pt idx="986">
                  <c:v>0.32490200000000002</c:v>
                </c:pt>
                <c:pt idx="987">
                  <c:v>0.32824199999999998</c:v>
                </c:pt>
                <c:pt idx="988">
                  <c:v>0.33008100000000001</c:v>
                </c:pt>
                <c:pt idx="989">
                  <c:v>0.33038299999999998</c:v>
                </c:pt>
                <c:pt idx="990">
                  <c:v>0.32915800000000001</c:v>
                </c:pt>
                <c:pt idx="991">
                  <c:v>0.326457</c:v>
                </c:pt>
                <c:pt idx="992">
                  <c:v>0.32233600000000001</c:v>
                </c:pt>
                <c:pt idx="993">
                  <c:v>0.316828</c:v>
                </c:pt>
                <c:pt idx="994">
                  <c:v>0.30993799999999999</c:v>
                </c:pt>
                <c:pt idx="995">
                  <c:v>0.30167300000000002</c:v>
                </c:pt>
                <c:pt idx="996">
                  <c:v>0.292078</c:v>
                </c:pt>
                <c:pt idx="997">
                  <c:v>0.28123300000000001</c:v>
                </c:pt>
                <c:pt idx="998">
                  <c:v>0.26923999999999998</c:v>
                </c:pt>
                <c:pt idx="999">
                  <c:v>0.256187</c:v>
                </c:pt>
                <c:pt idx="1000">
                  <c:v>0.242121</c:v>
                </c:pt>
                <c:pt idx="1001">
                  <c:v>0.227076</c:v>
                </c:pt>
                <c:pt idx="1002">
                  <c:v>0.21116699999999999</c:v>
                </c:pt>
                <c:pt idx="1003">
                  <c:v>0.194605</c:v>
                </c:pt>
                <c:pt idx="1004">
                  <c:v>0.17762900000000001</c:v>
                </c:pt>
                <c:pt idx="1005">
                  <c:v>0.16046199999999999</c:v>
                </c:pt>
                <c:pt idx="1006">
                  <c:v>0.143346</c:v>
                </c:pt>
                <c:pt idx="1007">
                  <c:v>0.12657399999999999</c:v>
                </c:pt>
                <c:pt idx="1008">
                  <c:v>0.110459</c:v>
                </c:pt>
                <c:pt idx="1009">
                  <c:v>9.5317200000000005E-2</c:v>
                </c:pt>
                <c:pt idx="1010">
                  <c:v>8.1495899999999996E-2</c:v>
                </c:pt>
                <c:pt idx="1011">
                  <c:v>6.9314000000000001E-2</c:v>
                </c:pt>
                <c:pt idx="1012">
                  <c:v>5.8827200000000003E-2</c:v>
                </c:pt>
                <c:pt idx="1013">
                  <c:v>4.9771900000000001E-2</c:v>
                </c:pt>
                <c:pt idx="1014">
                  <c:v>4.1911299999999999E-2</c:v>
                </c:pt>
                <c:pt idx="1015">
                  <c:v>3.5157099999999997E-2</c:v>
                </c:pt>
                <c:pt idx="1016">
                  <c:v>2.9291399999999999E-2</c:v>
                </c:pt>
                <c:pt idx="1017">
                  <c:v>2.4029499999999999E-2</c:v>
                </c:pt>
                <c:pt idx="1018">
                  <c:v>2.0550599999999999E-2</c:v>
                </c:pt>
                <c:pt idx="1019">
                  <c:v>1.9991600000000002E-2</c:v>
                </c:pt>
                <c:pt idx="1020">
                  <c:v>2.0557700000000002E-2</c:v>
                </c:pt>
                <c:pt idx="1021">
                  <c:v>2.0815699999999999E-2</c:v>
                </c:pt>
                <c:pt idx="1022">
                  <c:v>2.1169799999999999E-2</c:v>
                </c:pt>
                <c:pt idx="1023">
                  <c:v>2.16061E-2</c:v>
                </c:pt>
                <c:pt idx="1024">
                  <c:v>2.1961100000000001E-2</c:v>
                </c:pt>
                <c:pt idx="1025">
                  <c:v>2.2284399999999999E-2</c:v>
                </c:pt>
                <c:pt idx="1026">
                  <c:v>2.2620999999999999E-2</c:v>
                </c:pt>
                <c:pt idx="1027">
                  <c:v>2.3034900000000001E-2</c:v>
                </c:pt>
                <c:pt idx="1028">
                  <c:v>2.3544099999999998E-2</c:v>
                </c:pt>
                <c:pt idx="1029">
                  <c:v>2.41087E-2</c:v>
                </c:pt>
                <c:pt idx="1030">
                  <c:v>2.4686799999999998E-2</c:v>
                </c:pt>
                <c:pt idx="1031">
                  <c:v>2.5270999999999998E-2</c:v>
                </c:pt>
                <c:pt idx="1032">
                  <c:v>2.58713E-2</c:v>
                </c:pt>
                <c:pt idx="1033">
                  <c:v>2.6493099999999999E-2</c:v>
                </c:pt>
                <c:pt idx="1034">
                  <c:v>2.7142800000000002E-2</c:v>
                </c:pt>
                <c:pt idx="1035">
                  <c:v>2.7829900000000001E-2</c:v>
                </c:pt>
                <c:pt idx="1036">
                  <c:v>2.8555000000000001E-2</c:v>
                </c:pt>
                <c:pt idx="1037">
                  <c:v>2.9308799999999999E-2</c:v>
                </c:pt>
                <c:pt idx="1038">
                  <c:v>3.0080300000000001E-2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 formatCode="0.00E+00">
                  <c:v>3.1182800000000002E-5</c:v>
                </c:pt>
                <c:pt idx="1093">
                  <c:v>1.1307999999999999E-4</c:v>
                </c:pt>
                <c:pt idx="1094">
                  <c:v>2.1374499999999999E-4</c:v>
                </c:pt>
                <c:pt idx="1095">
                  <c:v>2.9641699999999999E-4</c:v>
                </c:pt>
                <c:pt idx="1096">
                  <c:v>4.0677399999999999E-4</c:v>
                </c:pt>
                <c:pt idx="1097">
                  <c:v>7.3380799999999996E-4</c:v>
                </c:pt>
                <c:pt idx="1098">
                  <c:v>1.71726E-3</c:v>
                </c:pt>
                <c:pt idx="1099">
                  <c:v>3.9442399999999999E-3</c:v>
                </c:pt>
                <c:pt idx="1100">
                  <c:v>8.2271800000000006E-3</c:v>
                </c:pt>
                <c:pt idx="1101">
                  <c:v>1.55538E-2</c:v>
                </c:pt>
                <c:pt idx="1102">
                  <c:v>2.5891000000000001E-2</c:v>
                </c:pt>
                <c:pt idx="1103">
                  <c:v>3.8108599999999999E-2</c:v>
                </c:pt>
                <c:pt idx="1104">
                  <c:v>5.1353799999999998E-2</c:v>
                </c:pt>
                <c:pt idx="1105">
                  <c:v>6.5546400000000005E-2</c:v>
                </c:pt>
                <c:pt idx="1106">
                  <c:v>8.0904799999999999E-2</c:v>
                </c:pt>
                <c:pt idx="1107">
                  <c:v>9.7434400000000004E-2</c:v>
                </c:pt>
                <c:pt idx="1108">
                  <c:v>0.11487799999999999</c:v>
                </c:pt>
                <c:pt idx="1109">
                  <c:v>0.13292200000000001</c:v>
                </c:pt>
                <c:pt idx="1110">
                  <c:v>0.151287</c:v>
                </c:pt>
                <c:pt idx="1111">
                  <c:v>0.16968800000000001</c:v>
                </c:pt>
                <c:pt idx="1112">
                  <c:v>0.187805</c:v>
                </c:pt>
                <c:pt idx="1113">
                  <c:v>0.20533799999999999</c:v>
                </c:pt>
                <c:pt idx="1114">
                  <c:v>0.222084</c:v>
                </c:pt>
                <c:pt idx="1115">
                  <c:v>0.23794399999999999</c:v>
                </c:pt>
                <c:pt idx="1116">
                  <c:v>0.25284899999999999</c:v>
                </c:pt>
                <c:pt idx="1117">
                  <c:v>0.26671400000000001</c:v>
                </c:pt>
                <c:pt idx="1118">
                  <c:v>0.27948400000000001</c:v>
                </c:pt>
                <c:pt idx="1119">
                  <c:v>0.29112399999999999</c:v>
                </c:pt>
                <c:pt idx="1120">
                  <c:v>0.30157099999999998</c:v>
                </c:pt>
                <c:pt idx="1121">
                  <c:v>0.31073299999999998</c:v>
                </c:pt>
                <c:pt idx="1122">
                  <c:v>0.31853399999999998</c:v>
                </c:pt>
                <c:pt idx="1123">
                  <c:v>0.32491900000000001</c:v>
                </c:pt>
                <c:pt idx="1124">
                  <c:v>0.32982899999999998</c:v>
                </c:pt>
                <c:pt idx="1125">
                  <c:v>0.33320100000000002</c:v>
                </c:pt>
                <c:pt idx="1126">
                  <c:v>0.33499699999999999</c:v>
                </c:pt>
                <c:pt idx="1127">
                  <c:v>0.33522600000000002</c:v>
                </c:pt>
                <c:pt idx="1128">
                  <c:v>0.33394400000000002</c:v>
                </c:pt>
                <c:pt idx="1129">
                  <c:v>0.33122200000000002</c:v>
                </c:pt>
                <c:pt idx="1130">
                  <c:v>0.32708799999999999</c:v>
                </c:pt>
                <c:pt idx="1131">
                  <c:v>0.32153500000000002</c:v>
                </c:pt>
                <c:pt idx="1132">
                  <c:v>0.31458599999999998</c:v>
                </c:pt>
                <c:pt idx="1133">
                  <c:v>0.30629800000000001</c:v>
                </c:pt>
                <c:pt idx="1134">
                  <c:v>0.29673699999999997</c:v>
                </c:pt>
                <c:pt idx="1135">
                  <c:v>0.28595799999999999</c:v>
                </c:pt>
                <c:pt idx="1136">
                  <c:v>0.27402900000000002</c:v>
                </c:pt>
                <c:pt idx="1137">
                  <c:v>0.26102199999999998</c:v>
                </c:pt>
                <c:pt idx="1138">
                  <c:v>0.24703</c:v>
                </c:pt>
                <c:pt idx="1139">
                  <c:v>0.232185</c:v>
                </c:pt>
                <c:pt idx="1140">
                  <c:v>0.21662899999999999</c:v>
                </c:pt>
                <c:pt idx="1141">
                  <c:v>0.20047899999999999</c:v>
                </c:pt>
                <c:pt idx="1142">
                  <c:v>0.18381900000000001</c:v>
                </c:pt>
                <c:pt idx="1143">
                  <c:v>0.166764</c:v>
                </c:pt>
                <c:pt idx="1144">
                  <c:v>0.14949999999999999</c:v>
                </c:pt>
                <c:pt idx="1145">
                  <c:v>0.132247</c:v>
                </c:pt>
                <c:pt idx="1146">
                  <c:v>0.11526500000000001</c:v>
                </c:pt>
                <c:pt idx="1147">
                  <c:v>9.8830699999999994E-2</c:v>
                </c:pt>
                <c:pt idx="1148">
                  <c:v>8.3209400000000003E-2</c:v>
                </c:pt>
                <c:pt idx="1149">
                  <c:v>6.8646499999999999E-2</c:v>
                </c:pt>
                <c:pt idx="1150">
                  <c:v>5.5322299999999998E-2</c:v>
                </c:pt>
                <c:pt idx="1151">
                  <c:v>4.3325099999999998E-2</c:v>
                </c:pt>
                <c:pt idx="1152">
                  <c:v>3.2608199999999997E-2</c:v>
                </c:pt>
                <c:pt idx="1153">
                  <c:v>2.3009399999999999E-2</c:v>
                </c:pt>
                <c:pt idx="1154">
                  <c:v>1.43237E-2</c:v>
                </c:pt>
                <c:pt idx="1155">
                  <c:v>6.5368700000000002E-3</c:v>
                </c:pt>
                <c:pt idx="1156">
                  <c:v>1.20243E-3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 formatCode="0.00E+00">
                  <c:v>4.7126100000000003E-5</c:v>
                </c:pt>
                <c:pt idx="1230">
                  <c:v>1.8193699999999999E-4</c:v>
                </c:pt>
                <c:pt idx="1231">
                  <c:v>3.84805E-4</c:v>
                </c:pt>
                <c:pt idx="1232">
                  <c:v>7.1773099999999999E-4</c:v>
                </c:pt>
                <c:pt idx="1233">
                  <c:v>1.44133E-3</c:v>
                </c:pt>
                <c:pt idx="1234">
                  <c:v>3.1490099999999998E-3</c:v>
                </c:pt>
                <c:pt idx="1235">
                  <c:v>6.8491699999999999E-3</c:v>
                </c:pt>
                <c:pt idx="1236">
                  <c:v>1.36554E-2</c:v>
                </c:pt>
                <c:pt idx="1237">
                  <c:v>2.38534E-2</c:v>
                </c:pt>
                <c:pt idx="1238">
                  <c:v>3.6403400000000002E-2</c:v>
                </c:pt>
                <c:pt idx="1239">
                  <c:v>5.0071299999999999E-2</c:v>
                </c:pt>
                <c:pt idx="1240">
                  <c:v>6.4499200000000007E-2</c:v>
                </c:pt>
                <c:pt idx="1241">
                  <c:v>7.9922499999999994E-2</c:v>
                </c:pt>
                <c:pt idx="1242">
                  <c:v>9.6479599999999999E-2</c:v>
                </c:pt>
                <c:pt idx="1243">
                  <c:v>0.113897</c:v>
                </c:pt>
                <c:pt idx="1244">
                  <c:v>0.131691</c:v>
                </c:pt>
                <c:pt idx="1245">
                  <c:v>0.149482</c:v>
                </c:pt>
                <c:pt idx="1246">
                  <c:v>0.167048</c:v>
                </c:pt>
                <c:pt idx="1247">
                  <c:v>0.18417</c:v>
                </c:pt>
                <c:pt idx="1248">
                  <c:v>0.200601</c:v>
                </c:pt>
                <c:pt idx="1249">
                  <c:v>0.21613299999999999</c:v>
                </c:pt>
                <c:pt idx="1250">
                  <c:v>0.230654</c:v>
                </c:pt>
                <c:pt idx="1251">
                  <c:v>0.244117</c:v>
                </c:pt>
                <c:pt idx="1252">
                  <c:v>0.25648399999999999</c:v>
                </c:pt>
                <c:pt idx="1253">
                  <c:v>0.26771600000000001</c:v>
                </c:pt>
                <c:pt idx="1254">
                  <c:v>0.277781</c:v>
                </c:pt>
                <c:pt idx="1255">
                  <c:v>0.28664600000000001</c:v>
                </c:pt>
                <c:pt idx="1256">
                  <c:v>0.29426799999999997</c:v>
                </c:pt>
                <c:pt idx="1257">
                  <c:v>0.30062</c:v>
                </c:pt>
                <c:pt idx="1258">
                  <c:v>0.30567699999999998</c:v>
                </c:pt>
                <c:pt idx="1259">
                  <c:v>0.30940699999999999</c:v>
                </c:pt>
                <c:pt idx="1260">
                  <c:v>0.31177500000000002</c:v>
                </c:pt>
                <c:pt idx="1261">
                  <c:v>0.31276199999999998</c:v>
                </c:pt>
                <c:pt idx="1262">
                  <c:v>0.31237500000000001</c:v>
                </c:pt>
                <c:pt idx="1263">
                  <c:v>0.310645</c:v>
                </c:pt>
                <c:pt idx="1264">
                  <c:v>0.307616</c:v>
                </c:pt>
                <c:pt idx="1265">
                  <c:v>0.30332300000000001</c:v>
                </c:pt>
                <c:pt idx="1266">
                  <c:v>0.297788</c:v>
                </c:pt>
                <c:pt idx="1267">
                  <c:v>0.29103200000000001</c:v>
                </c:pt>
                <c:pt idx="1268">
                  <c:v>0.28309200000000001</c:v>
                </c:pt>
                <c:pt idx="1269">
                  <c:v>0.27402399999999999</c:v>
                </c:pt>
                <c:pt idx="1270">
                  <c:v>0.26389600000000002</c:v>
                </c:pt>
                <c:pt idx="1271">
                  <c:v>0.25278699999999998</c:v>
                </c:pt>
                <c:pt idx="1272">
                  <c:v>0.24079</c:v>
                </c:pt>
                <c:pt idx="1273">
                  <c:v>0.22799700000000001</c:v>
                </c:pt>
                <c:pt idx="1274">
                  <c:v>0.21451000000000001</c:v>
                </c:pt>
                <c:pt idx="1275">
                  <c:v>0.200488</c:v>
                </c:pt>
                <c:pt idx="1276">
                  <c:v>0.18614</c:v>
                </c:pt>
                <c:pt idx="1277">
                  <c:v>0.17164699999999999</c:v>
                </c:pt>
                <c:pt idx="1278">
                  <c:v>0.15709500000000001</c:v>
                </c:pt>
                <c:pt idx="1279">
                  <c:v>0.142517</c:v>
                </c:pt>
                <c:pt idx="1280">
                  <c:v>0.12796199999999999</c:v>
                </c:pt>
                <c:pt idx="1281">
                  <c:v>0.113536</c:v>
                </c:pt>
                <c:pt idx="1282">
                  <c:v>9.9485100000000007E-2</c:v>
                </c:pt>
                <c:pt idx="1283">
                  <c:v>8.6138199999999998E-2</c:v>
                </c:pt>
                <c:pt idx="1284">
                  <c:v>7.3705800000000002E-2</c:v>
                </c:pt>
                <c:pt idx="1285">
                  <c:v>6.2295299999999998E-2</c:v>
                </c:pt>
                <c:pt idx="1286">
                  <c:v>5.2045399999999999E-2</c:v>
                </c:pt>
                <c:pt idx="1287">
                  <c:v>4.3081899999999999E-2</c:v>
                </c:pt>
                <c:pt idx="1288">
                  <c:v>3.5380300000000003E-2</c:v>
                </c:pt>
                <c:pt idx="1289">
                  <c:v>2.8740700000000001E-2</c:v>
                </c:pt>
                <c:pt idx="1290">
                  <c:v>2.4294E-2</c:v>
                </c:pt>
                <c:pt idx="1291">
                  <c:v>2.35058E-2</c:v>
                </c:pt>
                <c:pt idx="1292">
                  <c:v>2.4642600000000001E-2</c:v>
                </c:pt>
                <c:pt idx="1293">
                  <c:v>2.54372E-2</c:v>
                </c:pt>
                <c:pt idx="1294">
                  <c:v>2.59245E-2</c:v>
                </c:pt>
                <c:pt idx="1295">
                  <c:v>2.6353000000000001E-2</c:v>
                </c:pt>
                <c:pt idx="1296">
                  <c:v>2.6635499999999999E-2</c:v>
                </c:pt>
                <c:pt idx="1297">
                  <c:v>2.6881100000000002E-2</c:v>
                </c:pt>
                <c:pt idx="1298">
                  <c:v>2.7187900000000001E-2</c:v>
                </c:pt>
                <c:pt idx="1299">
                  <c:v>2.7593800000000002E-2</c:v>
                </c:pt>
                <c:pt idx="1300">
                  <c:v>2.81058E-2</c:v>
                </c:pt>
                <c:pt idx="1301">
                  <c:v>2.8698899999999999E-2</c:v>
                </c:pt>
                <c:pt idx="1302">
                  <c:v>2.9342900000000002E-2</c:v>
                </c:pt>
                <c:pt idx="1303">
                  <c:v>3.0013399999999999E-2</c:v>
                </c:pt>
                <c:pt idx="1304">
                  <c:v>3.06985E-2</c:v>
                </c:pt>
                <c:pt idx="1305">
                  <c:v>3.1402600000000003E-2</c:v>
                </c:pt>
                <c:pt idx="1306">
                  <c:v>3.21351E-2</c:v>
                </c:pt>
                <c:pt idx="1307">
                  <c:v>3.2901600000000003E-2</c:v>
                </c:pt>
                <c:pt idx="1308">
                  <c:v>3.3698899999999997E-2</c:v>
                </c:pt>
                <c:pt idx="1309">
                  <c:v>3.4517199999999998E-2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 formatCode="0.00E+00">
                  <c:v>4.1560899999999997E-5</c:v>
                </c:pt>
                <c:pt idx="1366">
                  <c:v>1.7279200000000001E-4</c:v>
                </c:pt>
                <c:pt idx="1367">
                  <c:v>3.9051599999999999E-4</c:v>
                </c:pt>
                <c:pt idx="1368">
                  <c:v>7.7700999999999996E-4</c:v>
                </c:pt>
                <c:pt idx="1369">
                  <c:v>1.5548300000000001E-3</c:v>
                </c:pt>
                <c:pt idx="1370">
                  <c:v>3.16081E-3</c:v>
                </c:pt>
                <c:pt idx="1371">
                  <c:v>6.5199899999999998E-3</c:v>
                </c:pt>
                <c:pt idx="1372">
                  <c:v>1.27686E-2</c:v>
                </c:pt>
                <c:pt idx="1373">
                  <c:v>2.2179299999999999E-2</c:v>
                </c:pt>
                <c:pt idx="1374">
                  <c:v>3.3760999999999999E-2</c:v>
                </c:pt>
                <c:pt idx="1375">
                  <c:v>4.6389699999999999E-2</c:v>
                </c:pt>
                <c:pt idx="1376">
                  <c:v>5.9737699999999998E-2</c:v>
                </c:pt>
                <c:pt idx="1377">
                  <c:v>7.4032600000000004E-2</c:v>
                </c:pt>
                <c:pt idx="1378">
                  <c:v>8.9467599999999994E-2</c:v>
                </c:pt>
                <c:pt idx="1379">
                  <c:v>0.105893</c:v>
                </c:pt>
                <c:pt idx="1380">
                  <c:v>0.122976</c:v>
                </c:pt>
                <c:pt idx="1381">
                  <c:v>0.14044699999999999</c:v>
                </c:pt>
                <c:pt idx="1382">
                  <c:v>0.158112</c:v>
                </c:pt>
                <c:pt idx="1383">
                  <c:v>0.175731</c:v>
                </c:pt>
                <c:pt idx="1384">
                  <c:v>0.19298499999999999</c:v>
                </c:pt>
                <c:pt idx="1385">
                  <c:v>0.209589</c:v>
                </c:pt>
                <c:pt idx="1386">
                  <c:v>0.22536100000000001</c:v>
                </c:pt>
                <c:pt idx="1387">
                  <c:v>0.24019499999999999</c:v>
                </c:pt>
                <c:pt idx="1388">
                  <c:v>0.25400400000000001</c:v>
                </c:pt>
                <c:pt idx="1389">
                  <c:v>0.26669900000000002</c:v>
                </c:pt>
                <c:pt idx="1390">
                  <c:v>0.27820299999999998</c:v>
                </c:pt>
                <c:pt idx="1391">
                  <c:v>0.288462</c:v>
                </c:pt>
                <c:pt idx="1392">
                  <c:v>0.29742600000000002</c:v>
                </c:pt>
                <c:pt idx="1393">
                  <c:v>0.30504700000000001</c:v>
                </c:pt>
                <c:pt idx="1394">
                  <c:v>0.31127300000000002</c:v>
                </c:pt>
                <c:pt idx="1395">
                  <c:v>0.31606699999999999</c:v>
                </c:pt>
                <c:pt idx="1396">
                  <c:v>0.319407</c:v>
                </c:pt>
                <c:pt idx="1397">
                  <c:v>0.32127600000000001</c:v>
                </c:pt>
                <c:pt idx="1398">
                  <c:v>0.321658</c:v>
                </c:pt>
                <c:pt idx="1399">
                  <c:v>0.32056699999999999</c:v>
                </c:pt>
                <c:pt idx="1400">
                  <c:v>0.31805600000000001</c:v>
                </c:pt>
                <c:pt idx="1401">
                  <c:v>0.31417899999999999</c:v>
                </c:pt>
                <c:pt idx="1402">
                  <c:v>0.308975</c:v>
                </c:pt>
                <c:pt idx="1403">
                  <c:v>0.30247299999999999</c:v>
                </c:pt>
                <c:pt idx="1404">
                  <c:v>0.29469000000000001</c:v>
                </c:pt>
                <c:pt idx="1405">
                  <c:v>0.28564800000000001</c:v>
                </c:pt>
                <c:pt idx="1406">
                  <c:v>0.27541100000000002</c:v>
                </c:pt>
                <c:pt idx="1407">
                  <c:v>0.264075</c:v>
                </c:pt>
                <c:pt idx="1408">
                  <c:v>0.25173400000000001</c:v>
                </c:pt>
                <c:pt idx="1409">
                  <c:v>0.23846300000000001</c:v>
                </c:pt>
                <c:pt idx="1410">
                  <c:v>0.22434799999999999</c:v>
                </c:pt>
                <c:pt idx="1411">
                  <c:v>0.20952499999999999</c:v>
                </c:pt>
                <c:pt idx="1412">
                  <c:v>0.194193</c:v>
                </c:pt>
                <c:pt idx="1413">
                  <c:v>0.17852399999999999</c:v>
                </c:pt>
                <c:pt idx="1414">
                  <c:v>0.16261700000000001</c:v>
                </c:pt>
                <c:pt idx="1415">
                  <c:v>0.146592</c:v>
                </c:pt>
                <c:pt idx="1416">
                  <c:v>0.13065299999999999</c:v>
                </c:pt>
                <c:pt idx="1417">
                  <c:v>0.115032</c:v>
                </c:pt>
                <c:pt idx="1418">
                  <c:v>9.9994100000000002E-2</c:v>
                </c:pt>
                <c:pt idx="1419">
                  <c:v>8.5761599999999993E-2</c:v>
                </c:pt>
                <c:pt idx="1420">
                  <c:v>7.2353600000000004E-2</c:v>
                </c:pt>
                <c:pt idx="1421">
                  <c:v>5.9679700000000002E-2</c:v>
                </c:pt>
                <c:pt idx="1422">
                  <c:v>4.77905E-2</c:v>
                </c:pt>
                <c:pt idx="1423">
                  <c:v>3.6800100000000002E-2</c:v>
                </c:pt>
                <c:pt idx="1424">
                  <c:v>2.6591900000000002E-2</c:v>
                </c:pt>
                <c:pt idx="1425">
                  <c:v>1.68506E-2</c:v>
                </c:pt>
                <c:pt idx="1426">
                  <c:v>7.3942799999999996E-3</c:v>
                </c:pt>
                <c:pt idx="1427">
                  <c:v>4.4233899999999998E-4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 formatCode="0.00E+00">
                  <c:v>5.2084599999999999E-5</c:v>
                </c:pt>
                <c:pt idx="1502">
                  <c:v>1.9669300000000001E-4</c:v>
                </c:pt>
                <c:pt idx="1503">
                  <c:v>4.4632999999999999E-4</c:v>
                </c:pt>
                <c:pt idx="1504">
                  <c:v>9.2658200000000001E-4</c:v>
                </c:pt>
                <c:pt idx="1505">
                  <c:v>1.7982499999999999E-3</c:v>
                </c:pt>
                <c:pt idx="1506">
                  <c:v>3.3741999999999999E-3</c:v>
                </c:pt>
                <c:pt idx="1507">
                  <c:v>6.2573999999999998E-3</c:v>
                </c:pt>
                <c:pt idx="1508">
                  <c:v>1.1292699999999999E-2</c:v>
                </c:pt>
                <c:pt idx="1509">
                  <c:v>1.9090699999999999E-2</c:v>
                </c:pt>
                <c:pt idx="1510">
                  <c:v>2.91854E-2</c:v>
                </c:pt>
                <c:pt idx="1511">
                  <c:v>4.0642699999999997E-2</c:v>
                </c:pt>
                <c:pt idx="1512">
                  <c:v>5.3103600000000001E-2</c:v>
                </c:pt>
                <c:pt idx="1513">
                  <c:v>6.6625699999999996E-2</c:v>
                </c:pt>
                <c:pt idx="1514">
                  <c:v>8.1232200000000004E-2</c:v>
                </c:pt>
                <c:pt idx="1515">
                  <c:v>9.6770599999999998E-2</c:v>
                </c:pt>
                <c:pt idx="1516">
                  <c:v>0.11301</c:v>
                </c:pt>
                <c:pt idx="1517">
                  <c:v>0.129723</c:v>
                </c:pt>
                <c:pt idx="1518">
                  <c:v>0.14666799999999999</c:v>
                </c:pt>
                <c:pt idx="1519">
                  <c:v>0.163552</c:v>
                </c:pt>
                <c:pt idx="1520">
                  <c:v>0.180064</c:v>
                </c:pt>
                <c:pt idx="1521">
                  <c:v>0.195938</c:v>
                </c:pt>
                <c:pt idx="1522">
                  <c:v>0.21099499999999999</c:v>
                </c:pt>
                <c:pt idx="1523">
                  <c:v>0.22514000000000001</c:v>
                </c:pt>
                <c:pt idx="1524">
                  <c:v>0.23832999999999999</c:v>
                </c:pt>
                <c:pt idx="1525">
                  <c:v>0.25051200000000001</c:v>
                </c:pt>
                <c:pt idx="1526">
                  <c:v>0.261625</c:v>
                </c:pt>
                <c:pt idx="1527">
                  <c:v>0.27162799999999998</c:v>
                </c:pt>
                <c:pt idx="1528">
                  <c:v>0.28049499999999999</c:v>
                </c:pt>
                <c:pt idx="1529">
                  <c:v>0.28819299999999998</c:v>
                </c:pt>
                <c:pt idx="1530">
                  <c:v>0.29467500000000002</c:v>
                </c:pt>
                <c:pt idx="1531">
                  <c:v>0.29989300000000002</c:v>
                </c:pt>
                <c:pt idx="1532">
                  <c:v>0.30380800000000002</c:v>
                </c:pt>
                <c:pt idx="1533">
                  <c:v>0.30637999999999999</c:v>
                </c:pt>
                <c:pt idx="1534">
                  <c:v>0.30757899999999999</c:v>
                </c:pt>
                <c:pt idx="1535">
                  <c:v>0.30739100000000003</c:v>
                </c:pt>
                <c:pt idx="1536">
                  <c:v>0.30583199999999999</c:v>
                </c:pt>
                <c:pt idx="1537">
                  <c:v>0.30292799999999998</c:v>
                </c:pt>
                <c:pt idx="1538">
                  <c:v>0.29870799999999997</c:v>
                </c:pt>
                <c:pt idx="1539">
                  <c:v>0.29320499999999999</c:v>
                </c:pt>
                <c:pt idx="1540">
                  <c:v>0.28644700000000001</c:v>
                </c:pt>
                <c:pt idx="1541">
                  <c:v>0.27847</c:v>
                </c:pt>
                <c:pt idx="1542">
                  <c:v>0.269341</c:v>
                </c:pt>
                <c:pt idx="1543">
                  <c:v>0.25913999999999998</c:v>
                </c:pt>
                <c:pt idx="1544">
                  <c:v>0.24795700000000001</c:v>
                </c:pt>
                <c:pt idx="1545">
                  <c:v>0.235904</c:v>
                </c:pt>
                <c:pt idx="1546">
                  <c:v>0.22311300000000001</c:v>
                </c:pt>
                <c:pt idx="1547">
                  <c:v>0.209729</c:v>
                </c:pt>
                <c:pt idx="1548">
                  <c:v>0.195913</c:v>
                </c:pt>
                <c:pt idx="1549">
                  <c:v>0.18185399999999999</c:v>
                </c:pt>
                <c:pt idx="1550">
                  <c:v>0.16773299999999999</c:v>
                </c:pt>
                <c:pt idx="1551">
                  <c:v>0.15365699999999999</c:v>
                </c:pt>
                <c:pt idx="1552">
                  <c:v>0.13971500000000001</c:v>
                </c:pt>
                <c:pt idx="1553">
                  <c:v>0.12606999999999999</c:v>
                </c:pt>
                <c:pt idx="1554">
                  <c:v>0.11287800000000001</c:v>
                </c:pt>
                <c:pt idx="1555">
                  <c:v>0.10026400000000001</c:v>
                </c:pt>
                <c:pt idx="1556">
                  <c:v>8.8409799999999997E-2</c:v>
                </c:pt>
                <c:pt idx="1557">
                  <c:v>7.7549499999999993E-2</c:v>
                </c:pt>
                <c:pt idx="1558">
                  <c:v>6.7902500000000005E-2</c:v>
                </c:pt>
                <c:pt idx="1559">
                  <c:v>5.9637700000000002E-2</c:v>
                </c:pt>
                <c:pt idx="1560">
                  <c:v>5.2776400000000001E-2</c:v>
                </c:pt>
                <c:pt idx="1561">
                  <c:v>4.7092700000000001E-2</c:v>
                </c:pt>
                <c:pt idx="1562">
                  <c:v>4.3023600000000002E-2</c:v>
                </c:pt>
                <c:pt idx="1563">
                  <c:v>4.17861E-2</c:v>
                </c:pt>
                <c:pt idx="1564">
                  <c:v>4.27938E-2</c:v>
                </c:pt>
                <c:pt idx="1565">
                  <c:v>4.4090799999999999E-2</c:v>
                </c:pt>
                <c:pt idx="1566">
                  <c:v>4.52322E-2</c:v>
                </c:pt>
                <c:pt idx="1567">
                  <c:v>4.6465100000000002E-2</c:v>
                </c:pt>
                <c:pt idx="1568">
                  <c:v>4.7638E-2</c:v>
                </c:pt>
                <c:pt idx="1569">
                  <c:v>4.8726400000000003E-2</c:v>
                </c:pt>
                <c:pt idx="1570">
                  <c:v>4.9829499999999999E-2</c:v>
                </c:pt>
                <c:pt idx="1571">
                  <c:v>5.1016400000000003E-2</c:v>
                </c:pt>
                <c:pt idx="1572">
                  <c:v>5.2314300000000001E-2</c:v>
                </c:pt>
                <c:pt idx="1573">
                  <c:v>5.3719299999999998E-2</c:v>
                </c:pt>
                <c:pt idx="1574">
                  <c:v>5.5207100000000002E-2</c:v>
                </c:pt>
                <c:pt idx="1575">
                  <c:v>5.6749099999999997E-2</c:v>
                </c:pt>
                <c:pt idx="1576">
                  <c:v>5.8324899999999999E-2</c:v>
                </c:pt>
                <c:pt idx="1577">
                  <c:v>5.9929900000000001E-2</c:v>
                </c:pt>
                <c:pt idx="1578">
                  <c:v>6.15664E-2</c:v>
                </c:pt>
                <c:pt idx="1579">
                  <c:v>6.3235E-2</c:v>
                </c:pt>
                <c:pt idx="1580">
                  <c:v>6.49309E-2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 formatCode="0.00E+00">
                  <c:v>2.2020599999999998E-6</c:v>
                </c:pt>
                <c:pt idx="1641" formatCode="0.00E+00">
                  <c:v>2.5465799999999999E-5</c:v>
                </c:pt>
                <c:pt idx="1642">
                  <c:v>1.2984300000000001E-4</c:v>
                </c:pt>
                <c:pt idx="1643">
                  <c:v>4.4809800000000002E-4</c:v>
                </c:pt>
                <c:pt idx="1644">
                  <c:v>1.20791E-3</c:v>
                </c:pt>
                <c:pt idx="1645">
                  <c:v>2.9749799999999999E-3</c:v>
                </c:pt>
                <c:pt idx="1646">
                  <c:v>6.2039699999999996E-3</c:v>
                </c:pt>
                <c:pt idx="1647">
                  <c:v>1.1261999999999999E-2</c:v>
                </c:pt>
                <c:pt idx="1648">
                  <c:v>1.9043500000000001E-2</c:v>
                </c:pt>
                <c:pt idx="1649">
                  <c:v>2.9548399999999999E-2</c:v>
                </c:pt>
                <c:pt idx="1650">
                  <c:v>4.1613499999999998E-2</c:v>
                </c:pt>
                <c:pt idx="1651">
                  <c:v>5.4598599999999997E-2</c:v>
                </c:pt>
                <c:pt idx="1652">
                  <c:v>6.8659600000000001E-2</c:v>
                </c:pt>
                <c:pt idx="1653">
                  <c:v>8.3962899999999993E-2</c:v>
                </c:pt>
                <c:pt idx="1654">
                  <c:v>0.100289</c:v>
                </c:pt>
                <c:pt idx="1655">
                  <c:v>0.117199</c:v>
                </c:pt>
                <c:pt idx="1656">
                  <c:v>0.134246</c:v>
                </c:pt>
                <c:pt idx="1657">
                  <c:v>0.151064</c:v>
                </c:pt>
                <c:pt idx="1658">
                  <c:v>0.16739000000000001</c:v>
                </c:pt>
                <c:pt idx="1659">
                  <c:v>0.18302499999999999</c:v>
                </c:pt>
                <c:pt idx="1660">
                  <c:v>0.19778699999999999</c:v>
                </c:pt>
                <c:pt idx="1661">
                  <c:v>0.21151800000000001</c:v>
                </c:pt>
                <c:pt idx="1662">
                  <c:v>0.22412199999999999</c:v>
                </c:pt>
                <c:pt idx="1663">
                  <c:v>0.235569</c:v>
                </c:pt>
                <c:pt idx="1664">
                  <c:v>0.24584300000000001</c:v>
                </c:pt>
                <c:pt idx="1665">
                  <c:v>0.25492599999999999</c:v>
                </c:pt>
                <c:pt idx="1666">
                  <c:v>0.26279999999999998</c:v>
                </c:pt>
                <c:pt idx="1667">
                  <c:v>0.26943299999999998</c:v>
                </c:pt>
                <c:pt idx="1668">
                  <c:v>0.27479199999999998</c:v>
                </c:pt>
                <c:pt idx="1669">
                  <c:v>0.27884900000000001</c:v>
                </c:pt>
                <c:pt idx="1670">
                  <c:v>0.28157700000000002</c:v>
                </c:pt>
                <c:pt idx="1671">
                  <c:v>0.282947</c:v>
                </c:pt>
                <c:pt idx="1672">
                  <c:v>0.28294599999999998</c:v>
                </c:pt>
                <c:pt idx="1673">
                  <c:v>0.28158499999999997</c:v>
                </c:pt>
                <c:pt idx="1674">
                  <c:v>0.27888400000000002</c:v>
                </c:pt>
                <c:pt idx="1675">
                  <c:v>0.27486100000000002</c:v>
                </c:pt>
                <c:pt idx="1676">
                  <c:v>0.26955200000000001</c:v>
                </c:pt>
                <c:pt idx="1677">
                  <c:v>0.26301600000000003</c:v>
                </c:pt>
                <c:pt idx="1678">
                  <c:v>0.25533499999999998</c:v>
                </c:pt>
                <c:pt idx="1679">
                  <c:v>0.24659400000000001</c:v>
                </c:pt>
                <c:pt idx="1680">
                  <c:v>0.236876</c:v>
                </c:pt>
                <c:pt idx="1681">
                  <c:v>0.22627800000000001</c:v>
                </c:pt>
                <c:pt idx="1682">
                  <c:v>0.21491499999999999</c:v>
                </c:pt>
                <c:pt idx="1683">
                  <c:v>0.202898</c:v>
                </c:pt>
                <c:pt idx="1684">
                  <c:v>0.19033</c:v>
                </c:pt>
                <c:pt idx="1685">
                  <c:v>0.17733499999999999</c:v>
                </c:pt>
                <c:pt idx="1686">
                  <c:v>0.164053</c:v>
                </c:pt>
                <c:pt idx="1687">
                  <c:v>0.150618</c:v>
                </c:pt>
                <c:pt idx="1688">
                  <c:v>0.137128</c:v>
                </c:pt>
                <c:pt idx="1689">
                  <c:v>0.123626</c:v>
                </c:pt>
                <c:pt idx="1690">
                  <c:v>0.110163</c:v>
                </c:pt>
                <c:pt idx="1691">
                  <c:v>9.6813099999999999E-2</c:v>
                </c:pt>
                <c:pt idx="1692">
                  <c:v>8.3641400000000005E-2</c:v>
                </c:pt>
                <c:pt idx="1693">
                  <c:v>7.0702799999999996E-2</c:v>
                </c:pt>
                <c:pt idx="1694">
                  <c:v>5.8095300000000002E-2</c:v>
                </c:pt>
                <c:pt idx="1695">
                  <c:v>4.6069600000000002E-2</c:v>
                </c:pt>
                <c:pt idx="1696">
                  <c:v>3.5017E-2</c:v>
                </c:pt>
                <c:pt idx="1697">
                  <c:v>2.5266400000000001E-2</c:v>
                </c:pt>
                <c:pt idx="1698">
                  <c:v>1.6881299999999998E-2</c:v>
                </c:pt>
                <c:pt idx="1699">
                  <c:v>9.6205200000000005E-3</c:v>
                </c:pt>
                <c:pt idx="1700">
                  <c:v>3.9350000000000001E-3</c:v>
                </c:pt>
                <c:pt idx="1701">
                  <c:v>1.0662499999999999E-3</c:v>
                </c:pt>
                <c:pt idx="1702">
                  <c:v>4.2678099999999999E-4</c:v>
                </c:pt>
                <c:pt idx="1703" formatCode="0.00E+00">
                  <c:v>9.0497399999999999E-5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 formatCode="0.00E+00">
                  <c:v>2.6513399999999999E-5</c:v>
                </c:pt>
                <c:pt idx="1775">
                  <c:v>1.6968199999999999E-4</c:v>
                </c:pt>
                <c:pt idx="1776">
                  <c:v>6.2274400000000005E-4</c:v>
                </c:pt>
                <c:pt idx="1777">
                  <c:v>1.7149000000000001E-3</c:v>
                </c:pt>
                <c:pt idx="1778">
                  <c:v>4.0887500000000004E-3</c:v>
                </c:pt>
                <c:pt idx="1779">
                  <c:v>8.7886200000000005E-3</c:v>
                </c:pt>
                <c:pt idx="1780">
                  <c:v>1.6438100000000001E-2</c:v>
                </c:pt>
                <c:pt idx="1781">
                  <c:v>2.64572E-2</c:v>
                </c:pt>
                <c:pt idx="1782">
                  <c:v>3.7822300000000003E-2</c:v>
                </c:pt>
                <c:pt idx="1783">
                  <c:v>5.0079699999999998E-2</c:v>
                </c:pt>
                <c:pt idx="1784">
                  <c:v>6.3292100000000004E-2</c:v>
                </c:pt>
                <c:pt idx="1785">
                  <c:v>7.7551700000000001E-2</c:v>
                </c:pt>
                <c:pt idx="1786">
                  <c:v>9.2753100000000005E-2</c:v>
                </c:pt>
                <c:pt idx="1787">
                  <c:v>0.108699</c:v>
                </c:pt>
                <c:pt idx="1788">
                  <c:v>0.125225</c:v>
                </c:pt>
                <c:pt idx="1789">
                  <c:v>0.14216400000000001</c:v>
                </c:pt>
                <c:pt idx="1790">
                  <c:v>0.15925300000000001</c:v>
                </c:pt>
                <c:pt idx="1791">
                  <c:v>0.176152</c:v>
                </c:pt>
                <c:pt idx="1792">
                  <c:v>0.19254499999999999</c:v>
                </c:pt>
                <c:pt idx="1793">
                  <c:v>0.20822299999999999</c:v>
                </c:pt>
                <c:pt idx="1794">
                  <c:v>0.22304499999999999</c:v>
                </c:pt>
                <c:pt idx="1795">
                  <c:v>0.236901</c:v>
                </c:pt>
                <c:pt idx="1796">
                  <c:v>0.24971699999999999</c:v>
                </c:pt>
                <c:pt idx="1797">
                  <c:v>0.26145000000000002</c:v>
                </c:pt>
                <c:pt idx="1798">
                  <c:v>0.27205000000000001</c:v>
                </c:pt>
                <c:pt idx="1799">
                  <c:v>0.281441</c:v>
                </c:pt>
                <c:pt idx="1800">
                  <c:v>0.28954999999999997</c:v>
                </c:pt>
                <c:pt idx="1801">
                  <c:v>0.29632199999999997</c:v>
                </c:pt>
                <c:pt idx="1802">
                  <c:v>0.30170400000000003</c:v>
                </c:pt>
                <c:pt idx="1803">
                  <c:v>0.30562600000000001</c:v>
                </c:pt>
                <c:pt idx="1804">
                  <c:v>0.30801800000000001</c:v>
                </c:pt>
                <c:pt idx="1805">
                  <c:v>0.308838</c:v>
                </c:pt>
                <c:pt idx="1806">
                  <c:v>0.30808400000000002</c:v>
                </c:pt>
                <c:pt idx="1807">
                  <c:v>0.30576199999999998</c:v>
                </c:pt>
                <c:pt idx="1808">
                  <c:v>0.30190299999999998</c:v>
                </c:pt>
                <c:pt idx="1809">
                  <c:v>0.29655799999999999</c:v>
                </c:pt>
                <c:pt idx="1810">
                  <c:v>0.28978500000000001</c:v>
                </c:pt>
                <c:pt idx="1811">
                  <c:v>0.28164099999999997</c:v>
                </c:pt>
                <c:pt idx="1812">
                  <c:v>0.27218900000000001</c:v>
                </c:pt>
                <c:pt idx="1813">
                  <c:v>0.26150600000000002</c:v>
                </c:pt>
                <c:pt idx="1814">
                  <c:v>0.24967900000000001</c:v>
                </c:pt>
                <c:pt idx="1815">
                  <c:v>0.236787</c:v>
                </c:pt>
                <c:pt idx="1816">
                  <c:v>0.222912</c:v>
                </c:pt>
                <c:pt idx="1817">
                  <c:v>0.20819599999999999</c:v>
                </c:pt>
                <c:pt idx="1818">
                  <c:v>0.19283800000000001</c:v>
                </c:pt>
                <c:pt idx="1819">
                  <c:v>0.17699599999999999</c:v>
                </c:pt>
                <c:pt idx="1820">
                  <c:v>0.16068299999999999</c:v>
                </c:pt>
                <c:pt idx="1821">
                  <c:v>0.14385800000000001</c:v>
                </c:pt>
                <c:pt idx="1822">
                  <c:v>0.12659699999999999</c:v>
                </c:pt>
                <c:pt idx="1823">
                  <c:v>0.109114</c:v>
                </c:pt>
                <c:pt idx="1824">
                  <c:v>9.1718499999999994E-2</c:v>
                </c:pt>
                <c:pt idx="1825">
                  <c:v>7.4797199999999994E-2</c:v>
                </c:pt>
                <c:pt idx="1826">
                  <c:v>5.88008E-2</c:v>
                </c:pt>
                <c:pt idx="1827">
                  <c:v>4.4182600000000002E-2</c:v>
                </c:pt>
                <c:pt idx="1828">
                  <c:v>3.1250100000000003E-2</c:v>
                </c:pt>
                <c:pt idx="1829">
                  <c:v>2.0032000000000001E-2</c:v>
                </c:pt>
                <c:pt idx="1830">
                  <c:v>1.0235599999999999E-2</c:v>
                </c:pt>
                <c:pt idx="1831">
                  <c:v>1.74329E-3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 formatCode="0.00E+00">
                  <c:v>5.6813500000000001E-5</c:v>
                </c:pt>
                <c:pt idx="1904">
                  <c:v>1.97629E-4</c:v>
                </c:pt>
                <c:pt idx="1905">
                  <c:v>3.8946800000000002E-4</c:v>
                </c:pt>
                <c:pt idx="1906">
                  <c:v>8.0767399999999998E-4</c:v>
                </c:pt>
                <c:pt idx="1907">
                  <c:v>1.9334599999999999E-3</c:v>
                </c:pt>
                <c:pt idx="1908">
                  <c:v>4.5646799999999998E-3</c:v>
                </c:pt>
                <c:pt idx="1909">
                  <c:v>9.8126399999999992E-3</c:v>
                </c:pt>
                <c:pt idx="1910">
                  <c:v>1.8245299999999999E-2</c:v>
                </c:pt>
                <c:pt idx="1911">
                  <c:v>2.9155E-2</c:v>
                </c:pt>
                <c:pt idx="1912">
                  <c:v>4.1444300000000003E-2</c:v>
                </c:pt>
                <c:pt idx="1913">
                  <c:v>5.466E-2</c:v>
                </c:pt>
                <c:pt idx="1914">
                  <c:v>6.8927199999999994E-2</c:v>
                </c:pt>
                <c:pt idx="1915">
                  <c:v>8.4429199999999996E-2</c:v>
                </c:pt>
                <c:pt idx="1916">
                  <c:v>0.10111199999999999</c:v>
                </c:pt>
                <c:pt idx="1917">
                  <c:v>0.11874</c:v>
                </c:pt>
                <c:pt idx="1918">
                  <c:v>0.137076</c:v>
                </c:pt>
                <c:pt idx="1919">
                  <c:v>0.15592500000000001</c:v>
                </c:pt>
                <c:pt idx="1920">
                  <c:v>0.17504800000000001</c:v>
                </c:pt>
                <c:pt idx="1921">
                  <c:v>0.19411999999999999</c:v>
                </c:pt>
                <c:pt idx="1922">
                  <c:v>0.212806</c:v>
                </c:pt>
                <c:pt idx="1923">
                  <c:v>0.23085</c:v>
                </c:pt>
                <c:pt idx="1924">
                  <c:v>0.24809400000000001</c:v>
                </c:pt>
                <c:pt idx="1925">
                  <c:v>0.26443800000000001</c:v>
                </c:pt>
                <c:pt idx="1926">
                  <c:v>0.27978799999999998</c:v>
                </c:pt>
                <c:pt idx="1927">
                  <c:v>0.29405999999999999</c:v>
                </c:pt>
                <c:pt idx="1928">
                  <c:v>0.30718099999999998</c:v>
                </c:pt>
                <c:pt idx="1929">
                  <c:v>0.31909199999999999</c:v>
                </c:pt>
                <c:pt idx="1930">
                  <c:v>0.32973200000000003</c:v>
                </c:pt>
                <c:pt idx="1931">
                  <c:v>0.339036</c:v>
                </c:pt>
                <c:pt idx="1932">
                  <c:v>0.34694000000000003</c:v>
                </c:pt>
                <c:pt idx="1933">
                  <c:v>0.353385</c:v>
                </c:pt>
                <c:pt idx="1934">
                  <c:v>0.35829899999999998</c:v>
                </c:pt>
                <c:pt idx="1935">
                  <c:v>0.36161100000000002</c:v>
                </c:pt>
                <c:pt idx="1936">
                  <c:v>0.36327300000000001</c:v>
                </c:pt>
                <c:pt idx="1937">
                  <c:v>0.36328199999999999</c:v>
                </c:pt>
                <c:pt idx="1938">
                  <c:v>0.36168099999999997</c:v>
                </c:pt>
                <c:pt idx="1939">
                  <c:v>0.35853000000000002</c:v>
                </c:pt>
                <c:pt idx="1940">
                  <c:v>0.35387999999999997</c:v>
                </c:pt>
                <c:pt idx="1941">
                  <c:v>0.34777400000000003</c:v>
                </c:pt>
                <c:pt idx="1942">
                  <c:v>0.34026499999999998</c:v>
                </c:pt>
                <c:pt idx="1943">
                  <c:v>0.33142700000000003</c:v>
                </c:pt>
                <c:pt idx="1944">
                  <c:v>0.32134200000000002</c:v>
                </c:pt>
                <c:pt idx="1945">
                  <c:v>0.31007400000000002</c:v>
                </c:pt>
                <c:pt idx="1946">
                  <c:v>0.29766300000000001</c:v>
                </c:pt>
                <c:pt idx="1947">
                  <c:v>0.28414600000000001</c:v>
                </c:pt>
                <c:pt idx="1948">
                  <c:v>0.26959899999999998</c:v>
                </c:pt>
                <c:pt idx="1949">
                  <c:v>0.25414999999999999</c:v>
                </c:pt>
                <c:pt idx="1950">
                  <c:v>0.23796800000000001</c:v>
                </c:pt>
                <c:pt idx="1951">
                  <c:v>0.22126699999999999</c:v>
                </c:pt>
                <c:pt idx="1952">
                  <c:v>0.20428199999999999</c:v>
                </c:pt>
                <c:pt idx="1953">
                  <c:v>0.18718499999999999</c:v>
                </c:pt>
                <c:pt idx="1954">
                  <c:v>0.170103</c:v>
                </c:pt>
                <c:pt idx="1955">
                  <c:v>0.15323500000000001</c:v>
                </c:pt>
                <c:pt idx="1956">
                  <c:v>0.13681299999999999</c:v>
                </c:pt>
                <c:pt idx="1957">
                  <c:v>0.121047</c:v>
                </c:pt>
                <c:pt idx="1958">
                  <c:v>0.10613499999999999</c:v>
                </c:pt>
                <c:pt idx="1959">
                  <c:v>9.2216199999999998E-2</c:v>
                </c:pt>
                <c:pt idx="1960">
                  <c:v>7.9449900000000004E-2</c:v>
                </c:pt>
                <c:pt idx="1961">
                  <c:v>6.8054199999999995E-2</c:v>
                </c:pt>
                <c:pt idx="1962">
                  <c:v>5.8029900000000002E-2</c:v>
                </c:pt>
                <c:pt idx="1963">
                  <c:v>4.9023600000000001E-2</c:v>
                </c:pt>
                <c:pt idx="1964">
                  <c:v>4.0627900000000002E-2</c:v>
                </c:pt>
                <c:pt idx="1965">
                  <c:v>3.3454900000000003E-2</c:v>
                </c:pt>
                <c:pt idx="1966">
                  <c:v>2.9654699999999999E-2</c:v>
                </c:pt>
                <c:pt idx="1967">
                  <c:v>2.9419000000000001E-2</c:v>
                </c:pt>
                <c:pt idx="1968">
                  <c:v>2.9927700000000002E-2</c:v>
                </c:pt>
                <c:pt idx="1969">
                  <c:v>2.9925899999999998E-2</c:v>
                </c:pt>
                <c:pt idx="1970">
                  <c:v>2.9895100000000001E-2</c:v>
                </c:pt>
                <c:pt idx="1971">
                  <c:v>2.9824400000000001E-2</c:v>
                </c:pt>
                <c:pt idx="1972">
                  <c:v>2.9668099999999999E-2</c:v>
                </c:pt>
                <c:pt idx="1973">
                  <c:v>2.95296E-2</c:v>
                </c:pt>
                <c:pt idx="1974">
                  <c:v>2.9458000000000002E-2</c:v>
                </c:pt>
                <c:pt idx="1975">
                  <c:v>2.94658E-2</c:v>
                </c:pt>
                <c:pt idx="1976">
                  <c:v>2.9540899999999998E-2</c:v>
                </c:pt>
                <c:pt idx="1977">
                  <c:v>2.96662E-2</c:v>
                </c:pt>
                <c:pt idx="1978">
                  <c:v>2.9832600000000001E-2</c:v>
                </c:pt>
                <c:pt idx="1979">
                  <c:v>3.0032E-2</c:v>
                </c:pt>
                <c:pt idx="1980">
                  <c:v>3.0259000000000001E-2</c:v>
                </c:pt>
                <c:pt idx="1981">
                  <c:v>3.05122E-2</c:v>
                </c:pt>
                <c:pt idx="1982">
                  <c:v>3.0790600000000001E-2</c:v>
                </c:pt>
                <c:pt idx="1983">
                  <c:v>3.1093099999999999E-2</c:v>
                </c:pt>
                <c:pt idx="1984">
                  <c:v>3.14165E-2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 formatCode="0.00E+00">
                  <c:v>3.3040100000000002E-5</c:v>
                </c:pt>
                <c:pt idx="2038">
                  <c:v>1.3934099999999999E-4</c:v>
                </c:pt>
                <c:pt idx="2039">
                  <c:v>3.20181E-4</c:v>
                </c:pt>
                <c:pt idx="2040">
                  <c:v>6.4123100000000003E-4</c:v>
                </c:pt>
                <c:pt idx="2041">
                  <c:v>1.28516E-3</c:v>
                </c:pt>
                <c:pt idx="2042">
                  <c:v>2.48066E-3</c:v>
                </c:pt>
                <c:pt idx="2043">
                  <c:v>4.72705E-3</c:v>
                </c:pt>
                <c:pt idx="2044">
                  <c:v>9.1294800000000006E-3</c:v>
                </c:pt>
                <c:pt idx="2045">
                  <c:v>1.6672800000000002E-2</c:v>
                </c:pt>
                <c:pt idx="2046">
                  <c:v>2.70595E-2</c:v>
                </c:pt>
                <c:pt idx="2047">
                  <c:v>3.9172400000000003E-2</c:v>
                </c:pt>
                <c:pt idx="2048">
                  <c:v>5.2306699999999998E-2</c:v>
                </c:pt>
                <c:pt idx="2049">
                  <c:v>6.6406000000000007E-2</c:v>
                </c:pt>
                <c:pt idx="2050">
                  <c:v>8.1634700000000004E-2</c:v>
                </c:pt>
                <c:pt idx="2051">
                  <c:v>9.8022499999999999E-2</c:v>
                </c:pt>
                <c:pt idx="2052">
                  <c:v>0.115423</c:v>
                </c:pt>
                <c:pt idx="2053">
                  <c:v>0.133627</c:v>
                </c:pt>
                <c:pt idx="2054">
                  <c:v>0.152391</c:v>
                </c:pt>
                <c:pt idx="2055">
                  <c:v>0.171401</c:v>
                </c:pt>
                <c:pt idx="2056">
                  <c:v>0.1903</c:v>
                </c:pt>
                <c:pt idx="2057">
                  <c:v>0.208762</c:v>
                </c:pt>
                <c:pt idx="2058">
                  <c:v>0.22654299999999999</c:v>
                </c:pt>
                <c:pt idx="2059">
                  <c:v>0.24348900000000001</c:v>
                </c:pt>
                <c:pt idx="2060">
                  <c:v>0.25949800000000001</c:v>
                </c:pt>
                <c:pt idx="2061">
                  <c:v>0.27448099999999998</c:v>
                </c:pt>
                <c:pt idx="2062">
                  <c:v>0.28834900000000002</c:v>
                </c:pt>
                <c:pt idx="2063">
                  <c:v>0.30102899999999999</c:v>
                </c:pt>
                <c:pt idx="2064">
                  <c:v>0.31245800000000001</c:v>
                </c:pt>
                <c:pt idx="2065">
                  <c:v>0.32257400000000003</c:v>
                </c:pt>
                <c:pt idx="2066">
                  <c:v>0.33131500000000003</c:v>
                </c:pt>
                <c:pt idx="2067">
                  <c:v>0.33863199999999999</c:v>
                </c:pt>
                <c:pt idx="2068">
                  <c:v>0.34449299999999999</c:v>
                </c:pt>
                <c:pt idx="2069">
                  <c:v>0.34887400000000002</c:v>
                </c:pt>
                <c:pt idx="2070">
                  <c:v>0.35176299999999999</c:v>
                </c:pt>
                <c:pt idx="2071">
                  <c:v>0.35315999999999997</c:v>
                </c:pt>
                <c:pt idx="2072">
                  <c:v>0.35306500000000002</c:v>
                </c:pt>
                <c:pt idx="2073">
                  <c:v>0.351491</c:v>
                </c:pt>
                <c:pt idx="2074">
                  <c:v>0.34846899999999997</c:v>
                </c:pt>
                <c:pt idx="2075">
                  <c:v>0.344028</c:v>
                </c:pt>
                <c:pt idx="2076">
                  <c:v>0.33819399999999999</c:v>
                </c:pt>
                <c:pt idx="2077">
                  <c:v>0.33099899999999999</c:v>
                </c:pt>
                <c:pt idx="2078">
                  <c:v>0.32248900000000003</c:v>
                </c:pt>
                <c:pt idx="2079">
                  <c:v>0.31273200000000001</c:v>
                </c:pt>
                <c:pt idx="2080">
                  <c:v>0.30182599999999998</c:v>
                </c:pt>
                <c:pt idx="2081">
                  <c:v>0.28989700000000002</c:v>
                </c:pt>
                <c:pt idx="2082">
                  <c:v>0.277057</c:v>
                </c:pt>
                <c:pt idx="2083">
                  <c:v>0.26336599999999999</c:v>
                </c:pt>
                <c:pt idx="2084">
                  <c:v>0.248865</c:v>
                </c:pt>
                <c:pt idx="2085">
                  <c:v>0.233653</c:v>
                </c:pt>
                <c:pt idx="2086">
                  <c:v>0.217916</c:v>
                </c:pt>
                <c:pt idx="2087">
                  <c:v>0.20186599999999999</c:v>
                </c:pt>
                <c:pt idx="2088">
                  <c:v>0.18564900000000001</c:v>
                </c:pt>
                <c:pt idx="2089">
                  <c:v>0.169349</c:v>
                </c:pt>
                <c:pt idx="2090">
                  <c:v>0.15310299999999999</c:v>
                </c:pt>
                <c:pt idx="2091">
                  <c:v>0.137128</c:v>
                </c:pt>
                <c:pt idx="2092">
                  <c:v>0.12163599999999999</c:v>
                </c:pt>
                <c:pt idx="2093">
                  <c:v>0.106756</c:v>
                </c:pt>
                <c:pt idx="2094">
                  <c:v>9.2485499999999998E-2</c:v>
                </c:pt>
                <c:pt idx="2095">
                  <c:v>7.8859200000000004E-2</c:v>
                </c:pt>
                <c:pt idx="2096">
                  <c:v>6.6052600000000003E-2</c:v>
                </c:pt>
                <c:pt idx="2097">
                  <c:v>5.4199200000000003E-2</c:v>
                </c:pt>
                <c:pt idx="2098">
                  <c:v>4.3310000000000001E-2</c:v>
                </c:pt>
                <c:pt idx="2099">
                  <c:v>3.3374899999999999E-2</c:v>
                </c:pt>
                <c:pt idx="2100">
                  <c:v>2.62189E-2</c:v>
                </c:pt>
                <c:pt idx="2101">
                  <c:v>2.3389299999999998E-2</c:v>
                </c:pt>
                <c:pt idx="2102">
                  <c:v>2.2411500000000001E-2</c:v>
                </c:pt>
                <c:pt idx="2103">
                  <c:v>2.11702E-2</c:v>
                </c:pt>
                <c:pt idx="2104">
                  <c:v>1.9935899999999999E-2</c:v>
                </c:pt>
                <c:pt idx="2105">
                  <c:v>1.87803E-2</c:v>
                </c:pt>
                <c:pt idx="2106">
                  <c:v>1.7563800000000001E-2</c:v>
                </c:pt>
                <c:pt idx="2107">
                  <c:v>1.6276700000000002E-2</c:v>
                </c:pt>
                <c:pt idx="2108">
                  <c:v>1.49447E-2</c:v>
                </c:pt>
                <c:pt idx="2109">
                  <c:v>1.3635E-2</c:v>
                </c:pt>
                <c:pt idx="2110">
                  <c:v>1.24066E-2</c:v>
                </c:pt>
                <c:pt idx="2111">
                  <c:v>1.1239900000000001E-2</c:v>
                </c:pt>
                <c:pt idx="2112">
                  <c:v>1.0110900000000001E-2</c:v>
                </c:pt>
                <c:pt idx="2113">
                  <c:v>9.0115300000000002E-3</c:v>
                </c:pt>
                <c:pt idx="2114">
                  <c:v>7.9351200000000004E-3</c:v>
                </c:pt>
                <c:pt idx="2115">
                  <c:v>6.8805999999999997E-3</c:v>
                </c:pt>
                <c:pt idx="2116">
                  <c:v>5.8518399999999996E-3</c:v>
                </c:pt>
                <c:pt idx="2117">
                  <c:v>4.8500399999999999E-3</c:v>
                </c:pt>
                <c:pt idx="2118">
                  <c:v>3.8763199999999999E-3</c:v>
                </c:pt>
                <c:pt idx="2119">
                  <c:v>2.93057E-3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0F-41B0-A1DF-B0EF83CC7E9F}"/>
            </c:ext>
          </c:extLst>
        </c:ser>
        <c:ser>
          <c:idx val="1"/>
          <c:order val="1"/>
          <c:tx>
            <c:v>right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'1006dorsal_100Hz_3 marching WIP'!$C$2:$C$2359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3.5792299999999999E-5</c:v>
                </c:pt>
                <c:pt idx="86">
                  <c:v>1.5917199999999999E-4</c:v>
                </c:pt>
                <c:pt idx="87">
                  <c:v>3.99145E-4</c:v>
                </c:pt>
                <c:pt idx="88">
                  <c:v>7.7929699999999998E-4</c:v>
                </c:pt>
                <c:pt idx="89">
                  <c:v>1.3432299999999999E-3</c:v>
                </c:pt>
                <c:pt idx="90">
                  <c:v>2.1645000000000002E-3</c:v>
                </c:pt>
                <c:pt idx="91">
                  <c:v>3.3165999999999998E-3</c:v>
                </c:pt>
                <c:pt idx="92">
                  <c:v>4.8759600000000004E-3</c:v>
                </c:pt>
                <c:pt idx="93">
                  <c:v>6.9301800000000002E-3</c:v>
                </c:pt>
                <c:pt idx="94">
                  <c:v>9.7463700000000007E-3</c:v>
                </c:pt>
                <c:pt idx="95">
                  <c:v>1.3899399999999999E-2</c:v>
                </c:pt>
                <c:pt idx="96">
                  <c:v>1.9995499999999999E-2</c:v>
                </c:pt>
                <c:pt idx="97">
                  <c:v>2.8110599999999999E-2</c:v>
                </c:pt>
                <c:pt idx="98">
                  <c:v>3.7613300000000002E-2</c:v>
                </c:pt>
                <c:pt idx="99">
                  <c:v>4.7863200000000002E-2</c:v>
                </c:pt>
                <c:pt idx="100">
                  <c:v>5.86893E-2</c:v>
                </c:pt>
                <c:pt idx="101">
                  <c:v>7.0167999999999994E-2</c:v>
                </c:pt>
                <c:pt idx="102">
                  <c:v>8.2327700000000004E-2</c:v>
                </c:pt>
                <c:pt idx="103">
                  <c:v>9.50072E-2</c:v>
                </c:pt>
                <c:pt idx="104">
                  <c:v>0.107946</c:v>
                </c:pt>
                <c:pt idx="105">
                  <c:v>0.120924</c:v>
                </c:pt>
                <c:pt idx="106">
                  <c:v>0.133772</c:v>
                </c:pt>
                <c:pt idx="107">
                  <c:v>0.14632700000000001</c:v>
                </c:pt>
                <c:pt idx="108">
                  <c:v>0.15839800000000001</c:v>
                </c:pt>
                <c:pt idx="109">
                  <c:v>0.169796</c:v>
                </c:pt>
                <c:pt idx="110">
                  <c:v>0.180365</c:v>
                </c:pt>
                <c:pt idx="111">
                  <c:v>0.18999099999999999</c:v>
                </c:pt>
                <c:pt idx="112">
                  <c:v>0.19858100000000001</c:v>
                </c:pt>
                <c:pt idx="113">
                  <c:v>0.20604</c:v>
                </c:pt>
                <c:pt idx="114">
                  <c:v>0.21227299999999999</c:v>
                </c:pt>
                <c:pt idx="115">
                  <c:v>0.21717800000000001</c:v>
                </c:pt>
                <c:pt idx="116">
                  <c:v>0.22065599999999999</c:v>
                </c:pt>
                <c:pt idx="117">
                  <c:v>0.222638</c:v>
                </c:pt>
                <c:pt idx="118">
                  <c:v>0.22309899999999999</c:v>
                </c:pt>
                <c:pt idx="119">
                  <c:v>0.22203899999999999</c:v>
                </c:pt>
                <c:pt idx="120">
                  <c:v>0.21946199999999999</c:v>
                </c:pt>
                <c:pt idx="121">
                  <c:v>0.21537899999999999</c:v>
                </c:pt>
                <c:pt idx="122">
                  <c:v>0.20982000000000001</c:v>
                </c:pt>
                <c:pt idx="123">
                  <c:v>0.20283200000000001</c:v>
                </c:pt>
                <c:pt idx="124">
                  <c:v>0.19448699999999999</c:v>
                </c:pt>
                <c:pt idx="125">
                  <c:v>0.184896</c:v>
                </c:pt>
                <c:pt idx="126">
                  <c:v>0.17418900000000001</c:v>
                </c:pt>
                <c:pt idx="127">
                  <c:v>0.16248199999999999</c:v>
                </c:pt>
                <c:pt idx="128">
                  <c:v>0.149864</c:v>
                </c:pt>
                <c:pt idx="129">
                  <c:v>0.13644100000000001</c:v>
                </c:pt>
                <c:pt idx="130">
                  <c:v>0.122382</c:v>
                </c:pt>
                <c:pt idx="131">
                  <c:v>0.107964</c:v>
                </c:pt>
                <c:pt idx="132">
                  <c:v>9.3523400000000007E-2</c:v>
                </c:pt>
                <c:pt idx="133">
                  <c:v>7.9400700000000005E-2</c:v>
                </c:pt>
                <c:pt idx="134">
                  <c:v>6.58918E-2</c:v>
                </c:pt>
                <c:pt idx="135">
                  <c:v>5.3199900000000001E-2</c:v>
                </c:pt>
                <c:pt idx="136">
                  <c:v>4.1383400000000001E-2</c:v>
                </c:pt>
                <c:pt idx="137">
                  <c:v>3.0339999999999999E-2</c:v>
                </c:pt>
                <c:pt idx="138">
                  <c:v>1.9949999999999999E-2</c:v>
                </c:pt>
                <c:pt idx="139">
                  <c:v>1.0242599999999999E-2</c:v>
                </c:pt>
                <c:pt idx="140">
                  <c:v>2.25807E-3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 formatCode="0.00E+00">
                  <c:v>1.8179899999999999E-5</c:v>
                </c:pt>
                <c:pt idx="156" formatCode="0.00E+00">
                  <c:v>6.4891899999999994E-5</c:v>
                </c:pt>
                <c:pt idx="157">
                  <c:v>1.3102E-4</c:v>
                </c:pt>
                <c:pt idx="158">
                  <c:v>2.1217100000000001E-4</c:v>
                </c:pt>
                <c:pt idx="159">
                  <c:v>3.05996E-4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 formatCode="0.00E+00">
                  <c:v>3.7200399999999997E-5</c:v>
                </c:pt>
                <c:pt idx="206">
                  <c:v>2.06078E-4</c:v>
                </c:pt>
                <c:pt idx="207">
                  <c:v>6.5549399999999996E-4</c:v>
                </c:pt>
                <c:pt idx="208">
                  <c:v>1.6073400000000001E-3</c:v>
                </c:pt>
                <c:pt idx="209">
                  <c:v>3.1665199999999999E-3</c:v>
                </c:pt>
                <c:pt idx="210">
                  <c:v>5.2497300000000002E-3</c:v>
                </c:pt>
                <c:pt idx="211">
                  <c:v>7.9507499999999995E-3</c:v>
                </c:pt>
                <c:pt idx="212">
                  <c:v>1.1598300000000001E-2</c:v>
                </c:pt>
                <c:pt idx="213">
                  <c:v>1.6432100000000002E-2</c:v>
                </c:pt>
                <c:pt idx="214">
                  <c:v>2.2730400000000001E-2</c:v>
                </c:pt>
                <c:pt idx="215">
                  <c:v>3.09181E-2</c:v>
                </c:pt>
                <c:pt idx="216">
                  <c:v>4.0879100000000002E-2</c:v>
                </c:pt>
                <c:pt idx="217">
                  <c:v>5.1960899999999997E-2</c:v>
                </c:pt>
                <c:pt idx="218">
                  <c:v>6.3933799999999999E-2</c:v>
                </c:pt>
                <c:pt idx="219">
                  <c:v>7.7062699999999998E-2</c:v>
                </c:pt>
                <c:pt idx="220">
                  <c:v>9.1491500000000003E-2</c:v>
                </c:pt>
                <c:pt idx="221">
                  <c:v>0.10705000000000001</c:v>
                </c:pt>
                <c:pt idx="222">
                  <c:v>0.123473</c:v>
                </c:pt>
                <c:pt idx="223">
                  <c:v>0.140566</c:v>
                </c:pt>
                <c:pt idx="224">
                  <c:v>0.158165</c:v>
                </c:pt>
                <c:pt idx="225">
                  <c:v>0.17604500000000001</c:v>
                </c:pt>
                <c:pt idx="226">
                  <c:v>0.19392400000000001</c:v>
                </c:pt>
                <c:pt idx="227">
                  <c:v>0.21151500000000001</c:v>
                </c:pt>
                <c:pt idx="228">
                  <c:v>0.22856000000000001</c:v>
                </c:pt>
                <c:pt idx="229">
                  <c:v>0.24484900000000001</c:v>
                </c:pt>
                <c:pt idx="230">
                  <c:v>0.26022299999999998</c:v>
                </c:pt>
                <c:pt idx="231">
                  <c:v>0.27457100000000001</c:v>
                </c:pt>
                <c:pt idx="232">
                  <c:v>0.28780699999999998</c:v>
                </c:pt>
                <c:pt idx="233">
                  <c:v>0.29983900000000002</c:v>
                </c:pt>
                <c:pt idx="234">
                  <c:v>0.310562</c:v>
                </c:pt>
                <c:pt idx="235">
                  <c:v>0.31988299999999997</c:v>
                </c:pt>
                <c:pt idx="236">
                  <c:v>0.32771800000000001</c:v>
                </c:pt>
                <c:pt idx="237">
                  <c:v>0.333978</c:v>
                </c:pt>
                <c:pt idx="238">
                  <c:v>0.33857100000000001</c:v>
                </c:pt>
                <c:pt idx="239">
                  <c:v>0.34140999999999999</c:v>
                </c:pt>
                <c:pt idx="240">
                  <c:v>0.34243099999999999</c:v>
                </c:pt>
                <c:pt idx="241">
                  <c:v>0.34159299999999998</c:v>
                </c:pt>
                <c:pt idx="242">
                  <c:v>0.33887499999999998</c:v>
                </c:pt>
                <c:pt idx="243">
                  <c:v>0.33428400000000003</c:v>
                </c:pt>
                <c:pt idx="244">
                  <c:v>0.327874</c:v>
                </c:pt>
                <c:pt idx="245">
                  <c:v>0.31973000000000001</c:v>
                </c:pt>
                <c:pt idx="246">
                  <c:v>0.30995</c:v>
                </c:pt>
                <c:pt idx="247">
                  <c:v>0.29866599999999999</c:v>
                </c:pt>
                <c:pt idx="248">
                  <c:v>0.28602100000000003</c:v>
                </c:pt>
                <c:pt idx="249">
                  <c:v>0.27213599999999999</c:v>
                </c:pt>
                <c:pt idx="250">
                  <c:v>0.25712200000000002</c:v>
                </c:pt>
                <c:pt idx="251">
                  <c:v>0.241119</c:v>
                </c:pt>
                <c:pt idx="252">
                  <c:v>0.224297</c:v>
                </c:pt>
                <c:pt idx="253">
                  <c:v>0.20680899999999999</c:v>
                </c:pt>
                <c:pt idx="254">
                  <c:v>0.18874199999999999</c:v>
                </c:pt>
                <c:pt idx="255">
                  <c:v>0.17014499999999999</c:v>
                </c:pt>
                <c:pt idx="256">
                  <c:v>0.15110999999999999</c:v>
                </c:pt>
                <c:pt idx="257">
                  <c:v>0.131803</c:v>
                </c:pt>
                <c:pt idx="258">
                  <c:v>0.112474</c:v>
                </c:pt>
                <c:pt idx="259">
                  <c:v>9.3448699999999996E-2</c:v>
                </c:pt>
                <c:pt idx="260">
                  <c:v>7.5078900000000004E-2</c:v>
                </c:pt>
                <c:pt idx="261">
                  <c:v>5.7674700000000002E-2</c:v>
                </c:pt>
                <c:pt idx="262">
                  <c:v>4.1503400000000003E-2</c:v>
                </c:pt>
                <c:pt idx="263">
                  <c:v>2.67424E-2</c:v>
                </c:pt>
                <c:pt idx="264">
                  <c:v>1.34009E-2</c:v>
                </c:pt>
                <c:pt idx="265">
                  <c:v>1.42198E-3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 formatCode="0.00E+00">
                  <c:v>3.7600900000000001E-5</c:v>
                </c:pt>
                <c:pt idx="339">
                  <c:v>1.6502300000000001E-4</c:v>
                </c:pt>
                <c:pt idx="340">
                  <c:v>4.10727E-4</c:v>
                </c:pt>
                <c:pt idx="341">
                  <c:v>8.3796599999999999E-4</c:v>
                </c:pt>
                <c:pt idx="342">
                  <c:v>1.52761E-3</c:v>
                </c:pt>
                <c:pt idx="343">
                  <c:v>2.5448900000000002E-3</c:v>
                </c:pt>
                <c:pt idx="344">
                  <c:v>3.9904099999999998E-3</c:v>
                </c:pt>
                <c:pt idx="345">
                  <c:v>6.03683E-3</c:v>
                </c:pt>
                <c:pt idx="346">
                  <c:v>8.85237E-3</c:v>
                </c:pt>
                <c:pt idx="347">
                  <c:v>1.2711099999999999E-2</c:v>
                </c:pt>
                <c:pt idx="348">
                  <c:v>1.81996E-2</c:v>
                </c:pt>
                <c:pt idx="349">
                  <c:v>2.61645E-2</c:v>
                </c:pt>
                <c:pt idx="350">
                  <c:v>3.7159600000000001E-2</c:v>
                </c:pt>
                <c:pt idx="351">
                  <c:v>5.0695799999999999E-2</c:v>
                </c:pt>
                <c:pt idx="352">
                  <c:v>6.5720700000000007E-2</c:v>
                </c:pt>
                <c:pt idx="353">
                  <c:v>8.1628999999999993E-2</c:v>
                </c:pt>
                <c:pt idx="354">
                  <c:v>9.8363699999999998E-2</c:v>
                </c:pt>
                <c:pt idx="355">
                  <c:v>0.115969</c:v>
                </c:pt>
                <c:pt idx="356">
                  <c:v>0.13428499999999999</c:v>
                </c:pt>
                <c:pt idx="357">
                  <c:v>0.15303700000000001</c:v>
                </c:pt>
                <c:pt idx="358">
                  <c:v>0.17196600000000001</c:v>
                </c:pt>
                <c:pt idx="359">
                  <c:v>0.19084300000000001</c:v>
                </c:pt>
                <c:pt idx="360">
                  <c:v>0.20944199999999999</c:v>
                </c:pt>
                <c:pt idx="361">
                  <c:v>0.22753100000000001</c:v>
                </c:pt>
                <c:pt idx="362">
                  <c:v>0.24488599999999999</c:v>
                </c:pt>
                <c:pt idx="363">
                  <c:v>0.26131599999999999</c:v>
                </c:pt>
                <c:pt idx="364">
                  <c:v>0.27667900000000001</c:v>
                </c:pt>
                <c:pt idx="365">
                  <c:v>0.29086899999999999</c:v>
                </c:pt>
                <c:pt idx="366">
                  <c:v>0.30380299999999999</c:v>
                </c:pt>
                <c:pt idx="367">
                  <c:v>0.31543399999999999</c:v>
                </c:pt>
                <c:pt idx="368">
                  <c:v>0.32573600000000003</c:v>
                </c:pt>
                <c:pt idx="369">
                  <c:v>0.33468100000000001</c:v>
                </c:pt>
                <c:pt idx="370">
                  <c:v>0.34222599999999997</c:v>
                </c:pt>
                <c:pt idx="371">
                  <c:v>0.34832099999999999</c:v>
                </c:pt>
                <c:pt idx="372">
                  <c:v>0.35292600000000002</c:v>
                </c:pt>
                <c:pt idx="373">
                  <c:v>0.35600599999999999</c:v>
                </c:pt>
                <c:pt idx="374">
                  <c:v>0.35753200000000002</c:v>
                </c:pt>
                <c:pt idx="375">
                  <c:v>0.35747800000000002</c:v>
                </c:pt>
                <c:pt idx="376">
                  <c:v>0.35583300000000001</c:v>
                </c:pt>
                <c:pt idx="377">
                  <c:v>0.352601</c:v>
                </c:pt>
                <c:pt idx="378">
                  <c:v>0.34782600000000002</c:v>
                </c:pt>
                <c:pt idx="379">
                  <c:v>0.34159600000000001</c:v>
                </c:pt>
                <c:pt idx="380">
                  <c:v>0.33402199999999999</c:v>
                </c:pt>
                <c:pt idx="381">
                  <c:v>0.32519300000000001</c:v>
                </c:pt>
                <c:pt idx="382">
                  <c:v>0.31516499999999997</c:v>
                </c:pt>
                <c:pt idx="383">
                  <c:v>0.30398399999999998</c:v>
                </c:pt>
                <c:pt idx="384">
                  <c:v>0.29170499999999999</c:v>
                </c:pt>
                <c:pt idx="385">
                  <c:v>0.27841300000000002</c:v>
                </c:pt>
                <c:pt idx="386">
                  <c:v>0.26422400000000001</c:v>
                </c:pt>
                <c:pt idx="387">
                  <c:v>0.24930099999999999</c:v>
                </c:pt>
                <c:pt idx="388">
                  <c:v>0.23388200000000001</c:v>
                </c:pt>
                <c:pt idx="389">
                  <c:v>0.21824099999999999</c:v>
                </c:pt>
                <c:pt idx="390">
                  <c:v>0.202566</c:v>
                </c:pt>
                <c:pt idx="391">
                  <c:v>0.186974</c:v>
                </c:pt>
                <c:pt idx="392">
                  <c:v>0.17157700000000001</c:v>
                </c:pt>
                <c:pt idx="393">
                  <c:v>0.15653400000000001</c:v>
                </c:pt>
                <c:pt idx="394">
                  <c:v>0.14202300000000001</c:v>
                </c:pt>
                <c:pt idx="395">
                  <c:v>0.128162</c:v>
                </c:pt>
                <c:pt idx="396">
                  <c:v>0.11504399999999999</c:v>
                </c:pt>
                <c:pt idx="397">
                  <c:v>0.102784</c:v>
                </c:pt>
                <c:pt idx="398">
                  <c:v>9.1446200000000005E-2</c:v>
                </c:pt>
                <c:pt idx="399">
                  <c:v>8.0964800000000003E-2</c:v>
                </c:pt>
                <c:pt idx="400">
                  <c:v>7.1245799999999998E-2</c:v>
                </c:pt>
                <c:pt idx="401">
                  <c:v>6.2335099999999997E-2</c:v>
                </c:pt>
                <c:pt idx="402">
                  <c:v>5.5532999999999999E-2</c:v>
                </c:pt>
                <c:pt idx="403">
                  <c:v>5.2369199999999998E-2</c:v>
                </c:pt>
                <c:pt idx="404">
                  <c:v>5.2051600000000003E-2</c:v>
                </c:pt>
                <c:pt idx="405">
                  <c:v>5.2901400000000001E-2</c:v>
                </c:pt>
                <c:pt idx="406">
                  <c:v>5.4075199999999997E-2</c:v>
                </c:pt>
                <c:pt idx="407">
                  <c:v>5.5369799999999997E-2</c:v>
                </c:pt>
                <c:pt idx="408">
                  <c:v>5.6702200000000001E-2</c:v>
                </c:pt>
                <c:pt idx="409">
                  <c:v>5.7898900000000003E-2</c:v>
                </c:pt>
                <c:pt idx="410">
                  <c:v>5.8990500000000001E-2</c:v>
                </c:pt>
                <c:pt idx="411">
                  <c:v>6.0071600000000003E-2</c:v>
                </c:pt>
                <c:pt idx="412">
                  <c:v>6.1196899999999999E-2</c:v>
                </c:pt>
                <c:pt idx="413">
                  <c:v>6.2402100000000002E-2</c:v>
                </c:pt>
                <c:pt idx="414">
                  <c:v>6.3686300000000001E-2</c:v>
                </c:pt>
                <c:pt idx="415">
                  <c:v>6.5024700000000005E-2</c:v>
                </c:pt>
                <c:pt idx="416">
                  <c:v>6.64053E-2</c:v>
                </c:pt>
                <c:pt idx="417">
                  <c:v>6.7831100000000005E-2</c:v>
                </c:pt>
                <c:pt idx="418">
                  <c:v>6.9302199999999994E-2</c:v>
                </c:pt>
                <c:pt idx="419">
                  <c:v>7.0816100000000007E-2</c:v>
                </c:pt>
                <c:pt idx="420">
                  <c:v>7.2371099999999994E-2</c:v>
                </c:pt>
                <c:pt idx="421">
                  <c:v>7.3961899999999997E-2</c:v>
                </c:pt>
                <c:pt idx="422">
                  <c:v>7.5582499999999997E-2</c:v>
                </c:pt>
                <c:pt idx="423">
                  <c:v>7.7231099999999997E-2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 formatCode="0.00E+00">
                  <c:v>3.3774199999999999E-5</c:v>
                </c:pt>
                <c:pt idx="470">
                  <c:v>1.4896700000000001E-4</c:v>
                </c:pt>
                <c:pt idx="471">
                  <c:v>3.6914000000000001E-4</c:v>
                </c:pt>
                <c:pt idx="472">
                  <c:v>7.4146599999999998E-4</c:v>
                </c:pt>
                <c:pt idx="473">
                  <c:v>1.33651E-3</c:v>
                </c:pt>
                <c:pt idx="474">
                  <c:v>2.2331E-3</c:v>
                </c:pt>
                <c:pt idx="475">
                  <c:v>3.5046000000000001E-3</c:v>
                </c:pt>
                <c:pt idx="476">
                  <c:v>5.1976899999999996E-3</c:v>
                </c:pt>
                <c:pt idx="477">
                  <c:v>7.3801500000000003E-3</c:v>
                </c:pt>
                <c:pt idx="478">
                  <c:v>1.0111200000000001E-2</c:v>
                </c:pt>
                <c:pt idx="479">
                  <c:v>1.36215E-2</c:v>
                </c:pt>
                <c:pt idx="480">
                  <c:v>1.8516700000000001E-2</c:v>
                </c:pt>
                <c:pt idx="481">
                  <c:v>2.5168699999999999E-2</c:v>
                </c:pt>
                <c:pt idx="482">
                  <c:v>3.3931599999999999E-2</c:v>
                </c:pt>
                <c:pt idx="483">
                  <c:v>4.5412800000000003E-2</c:v>
                </c:pt>
                <c:pt idx="484">
                  <c:v>5.9218600000000003E-2</c:v>
                </c:pt>
                <c:pt idx="485">
                  <c:v>7.4303900000000006E-2</c:v>
                </c:pt>
                <c:pt idx="486">
                  <c:v>9.0296399999999999E-2</c:v>
                </c:pt>
                <c:pt idx="487">
                  <c:v>0.107387</c:v>
                </c:pt>
                <c:pt idx="488">
                  <c:v>0.12567</c:v>
                </c:pt>
                <c:pt idx="489">
                  <c:v>0.144875</c:v>
                </c:pt>
                <c:pt idx="490">
                  <c:v>0.16459399999999999</c:v>
                </c:pt>
                <c:pt idx="491">
                  <c:v>0.18451100000000001</c:v>
                </c:pt>
                <c:pt idx="492">
                  <c:v>0.20438300000000001</c:v>
                </c:pt>
                <c:pt idx="493">
                  <c:v>0.22395300000000001</c:v>
                </c:pt>
                <c:pt idx="494">
                  <c:v>0.24296400000000001</c:v>
                </c:pt>
                <c:pt idx="495">
                  <c:v>0.26121299999999997</c:v>
                </c:pt>
                <c:pt idx="496">
                  <c:v>0.27857399999999999</c:v>
                </c:pt>
                <c:pt idx="497">
                  <c:v>0.29498000000000002</c:v>
                </c:pt>
                <c:pt idx="498">
                  <c:v>0.31037500000000001</c:v>
                </c:pt>
                <c:pt idx="499">
                  <c:v>0.32467099999999999</c:v>
                </c:pt>
                <c:pt idx="500">
                  <c:v>0.33774700000000002</c:v>
                </c:pt>
                <c:pt idx="501">
                  <c:v>0.34948400000000002</c:v>
                </c:pt>
                <c:pt idx="502">
                  <c:v>0.35979100000000003</c:v>
                </c:pt>
                <c:pt idx="503">
                  <c:v>0.36859599999999998</c:v>
                </c:pt>
                <c:pt idx="504">
                  <c:v>0.37582500000000002</c:v>
                </c:pt>
                <c:pt idx="505">
                  <c:v>0.38141000000000003</c:v>
                </c:pt>
                <c:pt idx="506">
                  <c:v>0.38530199999999998</c:v>
                </c:pt>
                <c:pt idx="507">
                  <c:v>0.38748100000000002</c:v>
                </c:pt>
                <c:pt idx="508">
                  <c:v>0.38795000000000002</c:v>
                </c:pt>
                <c:pt idx="509">
                  <c:v>0.38672099999999998</c:v>
                </c:pt>
                <c:pt idx="510">
                  <c:v>0.383822</c:v>
                </c:pt>
                <c:pt idx="511">
                  <c:v>0.37930999999999998</c:v>
                </c:pt>
                <c:pt idx="512">
                  <c:v>0.37328099999999997</c:v>
                </c:pt>
                <c:pt idx="513">
                  <c:v>0.36584699999999998</c:v>
                </c:pt>
                <c:pt idx="514">
                  <c:v>0.35709800000000003</c:v>
                </c:pt>
                <c:pt idx="515">
                  <c:v>0.347109</c:v>
                </c:pt>
                <c:pt idx="516">
                  <c:v>0.33593200000000001</c:v>
                </c:pt>
                <c:pt idx="517">
                  <c:v>0.32356600000000002</c:v>
                </c:pt>
                <c:pt idx="518">
                  <c:v>0.30998700000000001</c:v>
                </c:pt>
                <c:pt idx="519">
                  <c:v>0.29522500000000002</c:v>
                </c:pt>
                <c:pt idx="520">
                  <c:v>0.27939900000000001</c:v>
                </c:pt>
                <c:pt idx="521">
                  <c:v>0.26269399999999998</c:v>
                </c:pt>
                <c:pt idx="522">
                  <c:v>0.245305</c:v>
                </c:pt>
                <c:pt idx="523">
                  <c:v>0.227408</c:v>
                </c:pt>
                <c:pt idx="524">
                  <c:v>0.20913499999999999</c:v>
                </c:pt>
                <c:pt idx="525">
                  <c:v>0.19062200000000001</c:v>
                </c:pt>
                <c:pt idx="526">
                  <c:v>0.172066</c:v>
                </c:pt>
                <c:pt idx="527">
                  <c:v>0.15366299999999999</c:v>
                </c:pt>
                <c:pt idx="528">
                  <c:v>0.135517</c:v>
                </c:pt>
                <c:pt idx="529">
                  <c:v>0.117677</c:v>
                </c:pt>
                <c:pt idx="530">
                  <c:v>0.100173</c:v>
                </c:pt>
                <c:pt idx="531">
                  <c:v>8.3085000000000006E-2</c:v>
                </c:pt>
                <c:pt idx="532">
                  <c:v>6.6601099999999996E-2</c:v>
                </c:pt>
                <c:pt idx="533">
                  <c:v>5.0949700000000001E-2</c:v>
                </c:pt>
                <c:pt idx="534">
                  <c:v>3.6367700000000003E-2</c:v>
                </c:pt>
                <c:pt idx="535">
                  <c:v>2.3026899999999999E-2</c:v>
                </c:pt>
                <c:pt idx="536">
                  <c:v>1.09628E-2</c:v>
                </c:pt>
                <c:pt idx="537">
                  <c:v>9.1886300000000001E-4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 formatCode="0.00E+00">
                  <c:v>3.8977499999999997E-5</c:v>
                </c:pt>
                <c:pt idx="608">
                  <c:v>2.2029300000000001E-4</c:v>
                </c:pt>
                <c:pt idx="609">
                  <c:v>6.7293799999999999E-4</c:v>
                </c:pt>
                <c:pt idx="610">
                  <c:v>1.53659E-3</c:v>
                </c:pt>
                <c:pt idx="611">
                  <c:v>2.9487699999999999E-3</c:v>
                </c:pt>
                <c:pt idx="612">
                  <c:v>5.0061300000000001E-3</c:v>
                </c:pt>
                <c:pt idx="613">
                  <c:v>7.8031400000000001E-3</c:v>
                </c:pt>
                <c:pt idx="614">
                  <c:v>1.1611E-2</c:v>
                </c:pt>
                <c:pt idx="615">
                  <c:v>1.6909299999999999E-2</c:v>
                </c:pt>
                <c:pt idx="616">
                  <c:v>2.43465E-2</c:v>
                </c:pt>
                <c:pt idx="617">
                  <c:v>3.4354099999999999E-2</c:v>
                </c:pt>
                <c:pt idx="618">
                  <c:v>4.6406999999999997E-2</c:v>
                </c:pt>
                <c:pt idx="619">
                  <c:v>5.9635899999999999E-2</c:v>
                </c:pt>
                <c:pt idx="620">
                  <c:v>7.3896799999999999E-2</c:v>
                </c:pt>
                <c:pt idx="621">
                  <c:v>8.93954E-2</c:v>
                </c:pt>
                <c:pt idx="622">
                  <c:v>0.10603799999999999</c:v>
                </c:pt>
                <c:pt idx="623">
                  <c:v>0.123505</c:v>
                </c:pt>
                <c:pt idx="624">
                  <c:v>0.14153199999999999</c:v>
                </c:pt>
                <c:pt idx="625">
                  <c:v>0.15996099999999999</c:v>
                </c:pt>
                <c:pt idx="626">
                  <c:v>0.17863499999999999</c:v>
                </c:pt>
                <c:pt idx="627">
                  <c:v>0.19731899999999999</c:v>
                </c:pt>
                <c:pt idx="628">
                  <c:v>0.21570700000000001</c:v>
                </c:pt>
                <c:pt idx="629">
                  <c:v>0.23349400000000001</c:v>
                </c:pt>
                <c:pt idx="630">
                  <c:v>0.25044699999999998</c:v>
                </c:pt>
                <c:pt idx="631">
                  <c:v>0.26640900000000001</c:v>
                </c:pt>
                <c:pt idx="632">
                  <c:v>0.28126099999999998</c:v>
                </c:pt>
                <c:pt idx="633">
                  <c:v>0.294906</c:v>
                </c:pt>
                <c:pt idx="634">
                  <c:v>0.307282</c:v>
                </c:pt>
                <c:pt idx="635">
                  <c:v>0.31836100000000001</c:v>
                </c:pt>
                <c:pt idx="636">
                  <c:v>0.32812799999999998</c:v>
                </c:pt>
                <c:pt idx="637">
                  <c:v>0.33656900000000001</c:v>
                </c:pt>
                <c:pt idx="638">
                  <c:v>0.34367399999999998</c:v>
                </c:pt>
                <c:pt idx="639">
                  <c:v>0.349435</c:v>
                </c:pt>
                <c:pt idx="640">
                  <c:v>0.35386099999999998</c:v>
                </c:pt>
                <c:pt idx="641">
                  <c:v>0.35697800000000002</c:v>
                </c:pt>
                <c:pt idx="642">
                  <c:v>0.35880899999999999</c:v>
                </c:pt>
                <c:pt idx="643">
                  <c:v>0.359352</c:v>
                </c:pt>
                <c:pt idx="644">
                  <c:v>0.35858200000000001</c:v>
                </c:pt>
                <c:pt idx="645">
                  <c:v>0.35648200000000002</c:v>
                </c:pt>
                <c:pt idx="646">
                  <c:v>0.353076</c:v>
                </c:pt>
                <c:pt idx="647">
                  <c:v>0.34842299999999998</c:v>
                </c:pt>
                <c:pt idx="648">
                  <c:v>0.342588</c:v>
                </c:pt>
                <c:pt idx="649">
                  <c:v>0.33563700000000002</c:v>
                </c:pt>
                <c:pt idx="650">
                  <c:v>0.32763199999999998</c:v>
                </c:pt>
                <c:pt idx="651">
                  <c:v>0.31861699999999998</c:v>
                </c:pt>
                <c:pt idx="652">
                  <c:v>0.30859599999999998</c:v>
                </c:pt>
                <c:pt idx="653">
                  <c:v>0.29755900000000002</c:v>
                </c:pt>
                <c:pt idx="654">
                  <c:v>0.28551900000000002</c:v>
                </c:pt>
                <c:pt idx="655">
                  <c:v>0.27252700000000002</c:v>
                </c:pt>
                <c:pt idx="656">
                  <c:v>0.25867499999999999</c:v>
                </c:pt>
                <c:pt idx="657">
                  <c:v>0.244086</c:v>
                </c:pt>
                <c:pt idx="658">
                  <c:v>0.228907</c:v>
                </c:pt>
                <c:pt idx="659">
                  <c:v>0.213306</c:v>
                </c:pt>
                <c:pt idx="660">
                  <c:v>0.19744900000000001</c:v>
                </c:pt>
                <c:pt idx="661">
                  <c:v>0.181476</c:v>
                </c:pt>
                <c:pt idx="662">
                  <c:v>0.16553799999999999</c:v>
                </c:pt>
                <c:pt idx="663">
                  <c:v>0.14980499999999999</c:v>
                </c:pt>
                <c:pt idx="664">
                  <c:v>0.13445799999999999</c:v>
                </c:pt>
                <c:pt idx="665">
                  <c:v>0.119696</c:v>
                </c:pt>
                <c:pt idx="666">
                  <c:v>0.105695</c:v>
                </c:pt>
                <c:pt idx="667">
                  <c:v>9.2500299999999994E-2</c:v>
                </c:pt>
                <c:pt idx="668">
                  <c:v>8.0002000000000004E-2</c:v>
                </c:pt>
                <c:pt idx="669">
                  <c:v>6.8081699999999995E-2</c:v>
                </c:pt>
                <c:pt idx="670">
                  <c:v>5.6720899999999998E-2</c:v>
                </c:pt>
                <c:pt idx="671">
                  <c:v>4.5933000000000002E-2</c:v>
                </c:pt>
                <c:pt idx="672">
                  <c:v>3.57764E-2</c:v>
                </c:pt>
                <c:pt idx="673">
                  <c:v>2.6869799999999999E-2</c:v>
                </c:pt>
                <c:pt idx="674">
                  <c:v>2.12082E-2</c:v>
                </c:pt>
                <c:pt idx="675">
                  <c:v>1.9098199999999999E-2</c:v>
                </c:pt>
                <c:pt idx="676">
                  <c:v>1.8020899999999999E-2</c:v>
                </c:pt>
                <c:pt idx="677">
                  <c:v>1.7085900000000001E-2</c:v>
                </c:pt>
                <c:pt idx="678">
                  <c:v>1.6607299999999998E-2</c:v>
                </c:pt>
                <c:pt idx="679">
                  <c:v>1.63149E-2</c:v>
                </c:pt>
                <c:pt idx="680">
                  <c:v>1.6045E-2</c:v>
                </c:pt>
                <c:pt idx="681">
                  <c:v>1.5730299999999999E-2</c:v>
                </c:pt>
                <c:pt idx="682">
                  <c:v>1.5408099999999999E-2</c:v>
                </c:pt>
                <c:pt idx="683">
                  <c:v>1.5111599999999999E-2</c:v>
                </c:pt>
                <c:pt idx="684">
                  <c:v>1.48635E-2</c:v>
                </c:pt>
                <c:pt idx="685">
                  <c:v>1.46791E-2</c:v>
                </c:pt>
                <c:pt idx="686">
                  <c:v>1.45451E-2</c:v>
                </c:pt>
                <c:pt idx="687">
                  <c:v>1.44393E-2</c:v>
                </c:pt>
                <c:pt idx="688">
                  <c:v>1.43567E-2</c:v>
                </c:pt>
                <c:pt idx="689">
                  <c:v>1.43009E-2</c:v>
                </c:pt>
                <c:pt idx="690">
                  <c:v>1.4271799999999999E-2</c:v>
                </c:pt>
                <c:pt idx="691">
                  <c:v>1.4265E-2</c:v>
                </c:pt>
                <c:pt idx="692">
                  <c:v>1.4275299999999999E-2</c:v>
                </c:pt>
                <c:pt idx="693">
                  <c:v>1.43004E-2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 formatCode="0.00E+00">
                  <c:v>2.33262E-5</c:v>
                </c:pt>
                <c:pt idx="749">
                  <c:v>1.0821500000000001E-4</c:v>
                </c:pt>
                <c:pt idx="750">
                  <c:v>2.9225099999999999E-4</c:v>
                </c:pt>
                <c:pt idx="751">
                  <c:v>6.2806500000000003E-4</c:v>
                </c:pt>
                <c:pt idx="752">
                  <c:v>1.1633699999999999E-3</c:v>
                </c:pt>
                <c:pt idx="753">
                  <c:v>1.94878E-3</c:v>
                </c:pt>
                <c:pt idx="754">
                  <c:v>3.04193E-3</c:v>
                </c:pt>
                <c:pt idx="755">
                  <c:v>4.5199100000000002E-3</c:v>
                </c:pt>
                <c:pt idx="756">
                  <c:v>6.5245600000000004E-3</c:v>
                </c:pt>
                <c:pt idx="757">
                  <c:v>9.1702099999999998E-3</c:v>
                </c:pt>
                <c:pt idx="758">
                  <c:v>1.28237E-2</c:v>
                </c:pt>
                <c:pt idx="759">
                  <c:v>1.8179600000000001E-2</c:v>
                </c:pt>
                <c:pt idx="760">
                  <c:v>2.57684E-2</c:v>
                </c:pt>
                <c:pt idx="761">
                  <c:v>3.5959600000000001E-2</c:v>
                </c:pt>
                <c:pt idx="762">
                  <c:v>4.8679800000000002E-2</c:v>
                </c:pt>
                <c:pt idx="763">
                  <c:v>6.31771E-2</c:v>
                </c:pt>
                <c:pt idx="764">
                  <c:v>7.8792799999999996E-2</c:v>
                </c:pt>
                <c:pt idx="765">
                  <c:v>9.5413899999999996E-2</c:v>
                </c:pt>
                <c:pt idx="766">
                  <c:v>0.11305999999999999</c:v>
                </c:pt>
                <c:pt idx="767">
                  <c:v>0.13152700000000001</c:v>
                </c:pt>
                <c:pt idx="768">
                  <c:v>0.150451</c:v>
                </c:pt>
                <c:pt idx="769">
                  <c:v>0.169456</c:v>
                </c:pt>
                <c:pt idx="770">
                  <c:v>0.18822</c:v>
                </c:pt>
                <c:pt idx="771">
                  <c:v>0.20646999999999999</c:v>
                </c:pt>
                <c:pt idx="772">
                  <c:v>0.223968</c:v>
                </c:pt>
                <c:pt idx="773">
                  <c:v>0.24049100000000001</c:v>
                </c:pt>
                <c:pt idx="774">
                  <c:v>0.25584499999999999</c:v>
                </c:pt>
                <c:pt idx="775">
                  <c:v>0.26989200000000002</c:v>
                </c:pt>
                <c:pt idx="776">
                  <c:v>0.28256999999999999</c:v>
                </c:pt>
                <c:pt idx="777">
                  <c:v>0.29386699999999999</c:v>
                </c:pt>
                <c:pt idx="778">
                  <c:v>0.30379699999999998</c:v>
                </c:pt>
                <c:pt idx="779">
                  <c:v>0.312392</c:v>
                </c:pt>
                <c:pt idx="780">
                  <c:v>0.31968200000000002</c:v>
                </c:pt>
                <c:pt idx="781">
                  <c:v>0.32566899999999999</c:v>
                </c:pt>
                <c:pt idx="782">
                  <c:v>0.33033099999999999</c:v>
                </c:pt>
                <c:pt idx="783">
                  <c:v>0.33363700000000002</c:v>
                </c:pt>
                <c:pt idx="784">
                  <c:v>0.33556599999999998</c:v>
                </c:pt>
                <c:pt idx="785">
                  <c:v>0.33610899999999999</c:v>
                </c:pt>
                <c:pt idx="786">
                  <c:v>0.33525199999999999</c:v>
                </c:pt>
                <c:pt idx="787">
                  <c:v>0.33297599999999999</c:v>
                </c:pt>
                <c:pt idx="788">
                  <c:v>0.32927600000000001</c:v>
                </c:pt>
                <c:pt idx="789">
                  <c:v>0.32418000000000002</c:v>
                </c:pt>
                <c:pt idx="790">
                  <c:v>0.31773400000000002</c:v>
                </c:pt>
                <c:pt idx="791">
                  <c:v>0.309971</c:v>
                </c:pt>
                <c:pt idx="792">
                  <c:v>0.30092799999999997</c:v>
                </c:pt>
                <c:pt idx="793">
                  <c:v>0.29064200000000001</c:v>
                </c:pt>
                <c:pt idx="794">
                  <c:v>0.27915400000000001</c:v>
                </c:pt>
                <c:pt idx="795">
                  <c:v>0.26652300000000001</c:v>
                </c:pt>
                <c:pt idx="796">
                  <c:v>0.25284600000000002</c:v>
                </c:pt>
                <c:pt idx="797">
                  <c:v>0.23826900000000001</c:v>
                </c:pt>
                <c:pt idx="798">
                  <c:v>0.22295899999999999</c:v>
                </c:pt>
                <c:pt idx="799">
                  <c:v>0.20707300000000001</c:v>
                </c:pt>
                <c:pt idx="800">
                  <c:v>0.19070300000000001</c:v>
                </c:pt>
                <c:pt idx="801">
                  <c:v>0.17389499999999999</c:v>
                </c:pt>
                <c:pt idx="802">
                  <c:v>0.15676899999999999</c:v>
                </c:pt>
                <c:pt idx="803">
                  <c:v>0.13955600000000001</c:v>
                </c:pt>
                <c:pt idx="804">
                  <c:v>0.122506</c:v>
                </c:pt>
                <c:pt idx="805">
                  <c:v>0.105779</c:v>
                </c:pt>
                <c:pt idx="806">
                  <c:v>8.9411699999999997E-2</c:v>
                </c:pt>
                <c:pt idx="807">
                  <c:v>7.3407100000000003E-2</c:v>
                </c:pt>
                <c:pt idx="808">
                  <c:v>5.7859000000000001E-2</c:v>
                </c:pt>
                <c:pt idx="809">
                  <c:v>4.2972499999999997E-2</c:v>
                </c:pt>
                <c:pt idx="810">
                  <c:v>2.9002500000000001E-2</c:v>
                </c:pt>
                <c:pt idx="811">
                  <c:v>1.7605800000000001E-2</c:v>
                </c:pt>
                <c:pt idx="812">
                  <c:v>1.06648E-2</c:v>
                </c:pt>
                <c:pt idx="813">
                  <c:v>7.0746200000000002E-3</c:v>
                </c:pt>
                <c:pt idx="814">
                  <c:v>4.5875500000000001E-3</c:v>
                </c:pt>
                <c:pt idx="815">
                  <c:v>2.30634E-3</c:v>
                </c:pt>
                <c:pt idx="816">
                  <c:v>2.6709100000000001E-4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 formatCode="0.00E+00">
                  <c:v>4.6376099999999998E-5</c:v>
                </c:pt>
                <c:pt idx="887">
                  <c:v>1.9065999999999999E-4</c:v>
                </c:pt>
                <c:pt idx="888">
                  <c:v>4.3276499999999999E-4</c:v>
                </c:pt>
                <c:pt idx="889">
                  <c:v>7.9116500000000003E-4</c:v>
                </c:pt>
                <c:pt idx="890">
                  <c:v>1.3077500000000001E-3</c:v>
                </c:pt>
                <c:pt idx="891">
                  <c:v>2.0102100000000001E-3</c:v>
                </c:pt>
                <c:pt idx="892">
                  <c:v>2.9316799999999999E-3</c:v>
                </c:pt>
                <c:pt idx="893">
                  <c:v>4.1115800000000001E-3</c:v>
                </c:pt>
                <c:pt idx="894">
                  <c:v>5.6455999999999998E-3</c:v>
                </c:pt>
                <c:pt idx="895">
                  <c:v>7.7776499999999997E-3</c:v>
                </c:pt>
                <c:pt idx="896">
                  <c:v>1.06838E-2</c:v>
                </c:pt>
                <c:pt idx="897">
                  <c:v>1.4525400000000001E-2</c:v>
                </c:pt>
                <c:pt idx="898">
                  <c:v>1.9712E-2</c:v>
                </c:pt>
                <c:pt idx="899">
                  <c:v>2.6512600000000001E-2</c:v>
                </c:pt>
                <c:pt idx="900">
                  <c:v>3.5299999999999998E-2</c:v>
                </c:pt>
                <c:pt idx="901">
                  <c:v>4.6813899999999999E-2</c:v>
                </c:pt>
                <c:pt idx="902">
                  <c:v>6.1060900000000001E-2</c:v>
                </c:pt>
                <c:pt idx="903">
                  <c:v>7.7048599999999995E-2</c:v>
                </c:pt>
                <c:pt idx="904">
                  <c:v>9.3956300000000006E-2</c:v>
                </c:pt>
                <c:pt idx="905">
                  <c:v>0.11171200000000001</c:v>
                </c:pt>
                <c:pt idx="906">
                  <c:v>0.13044500000000001</c:v>
                </c:pt>
                <c:pt idx="907">
                  <c:v>0.14996200000000001</c:v>
                </c:pt>
                <c:pt idx="908">
                  <c:v>0.169796</c:v>
                </c:pt>
                <c:pt idx="909">
                  <c:v>0.18942700000000001</c:v>
                </c:pt>
                <c:pt idx="910">
                  <c:v>0.208453</c:v>
                </c:pt>
                <c:pt idx="911">
                  <c:v>0.22661100000000001</c:v>
                </c:pt>
                <c:pt idx="912">
                  <c:v>0.243699</c:v>
                </c:pt>
                <c:pt idx="913">
                  <c:v>0.25951800000000003</c:v>
                </c:pt>
                <c:pt idx="914">
                  <c:v>0.27390900000000001</c:v>
                </c:pt>
                <c:pt idx="915">
                  <c:v>0.28679500000000002</c:v>
                </c:pt>
                <c:pt idx="916">
                  <c:v>0.29813699999999999</c:v>
                </c:pt>
                <c:pt idx="917">
                  <c:v>0.30789100000000003</c:v>
                </c:pt>
                <c:pt idx="918">
                  <c:v>0.315994</c:v>
                </c:pt>
                <c:pt idx="919">
                  <c:v>0.32236399999999998</c:v>
                </c:pt>
                <c:pt idx="920">
                  <c:v>0.32691599999999998</c:v>
                </c:pt>
                <c:pt idx="921">
                  <c:v>0.32960200000000001</c:v>
                </c:pt>
                <c:pt idx="922">
                  <c:v>0.330428</c:v>
                </c:pt>
                <c:pt idx="923">
                  <c:v>0.32944499999999999</c:v>
                </c:pt>
                <c:pt idx="924">
                  <c:v>0.32675700000000002</c:v>
                </c:pt>
                <c:pt idx="925">
                  <c:v>0.322494</c:v>
                </c:pt>
                <c:pt idx="926">
                  <c:v>0.31679800000000002</c:v>
                </c:pt>
                <c:pt idx="927">
                  <c:v>0.309809</c:v>
                </c:pt>
                <c:pt idx="928">
                  <c:v>0.301651</c:v>
                </c:pt>
                <c:pt idx="929">
                  <c:v>0.29238500000000001</c:v>
                </c:pt>
                <c:pt idx="930">
                  <c:v>0.28203499999999998</c:v>
                </c:pt>
                <c:pt idx="931">
                  <c:v>0.270644</c:v>
                </c:pt>
                <c:pt idx="932">
                  <c:v>0.25830700000000001</c:v>
                </c:pt>
                <c:pt idx="933">
                  <c:v>0.24515300000000001</c:v>
                </c:pt>
                <c:pt idx="934">
                  <c:v>0.231348</c:v>
                </c:pt>
                <c:pt idx="935">
                  <c:v>0.21713199999999999</c:v>
                </c:pt>
                <c:pt idx="936">
                  <c:v>0.202766</c:v>
                </c:pt>
                <c:pt idx="937">
                  <c:v>0.18842800000000001</c:v>
                </c:pt>
                <c:pt idx="938">
                  <c:v>0.17419899999999999</c:v>
                </c:pt>
                <c:pt idx="939">
                  <c:v>0.16014600000000001</c:v>
                </c:pt>
                <c:pt idx="940">
                  <c:v>0.146426</c:v>
                </c:pt>
                <c:pt idx="941">
                  <c:v>0.13329199999999999</c:v>
                </c:pt>
                <c:pt idx="942">
                  <c:v>0.121019</c:v>
                </c:pt>
                <c:pt idx="943">
                  <c:v>0.10977000000000001</c:v>
                </c:pt>
                <c:pt idx="944">
                  <c:v>9.9542199999999997E-2</c:v>
                </c:pt>
                <c:pt idx="945">
                  <c:v>9.0199500000000002E-2</c:v>
                </c:pt>
                <c:pt idx="946">
                  <c:v>8.1576099999999999E-2</c:v>
                </c:pt>
                <c:pt idx="947">
                  <c:v>7.3829000000000006E-2</c:v>
                </c:pt>
                <c:pt idx="948">
                  <c:v>6.8993899999999997E-2</c:v>
                </c:pt>
                <c:pt idx="949">
                  <c:v>6.8210199999999999E-2</c:v>
                </c:pt>
                <c:pt idx="950">
                  <c:v>6.9217799999999996E-2</c:v>
                </c:pt>
                <c:pt idx="951">
                  <c:v>7.0603200000000005E-2</c:v>
                </c:pt>
                <c:pt idx="952">
                  <c:v>7.2195200000000001E-2</c:v>
                </c:pt>
                <c:pt idx="953">
                  <c:v>7.3754700000000006E-2</c:v>
                </c:pt>
                <c:pt idx="954">
                  <c:v>7.5321200000000005E-2</c:v>
                </c:pt>
                <c:pt idx="955">
                  <c:v>7.6833700000000005E-2</c:v>
                </c:pt>
                <c:pt idx="956">
                  <c:v>7.8332200000000005E-2</c:v>
                </c:pt>
                <c:pt idx="957">
                  <c:v>7.9863000000000003E-2</c:v>
                </c:pt>
                <c:pt idx="958">
                  <c:v>8.1448099999999996E-2</c:v>
                </c:pt>
                <c:pt idx="959">
                  <c:v>8.3100499999999994E-2</c:v>
                </c:pt>
                <c:pt idx="960">
                  <c:v>8.4811899999999996E-2</c:v>
                </c:pt>
                <c:pt idx="961">
                  <c:v>8.6560300000000007E-2</c:v>
                </c:pt>
                <c:pt idx="962">
                  <c:v>8.8336600000000001E-2</c:v>
                </c:pt>
                <c:pt idx="963">
                  <c:v>9.0146699999999996E-2</c:v>
                </c:pt>
                <c:pt idx="964">
                  <c:v>9.2000700000000005E-2</c:v>
                </c:pt>
                <c:pt idx="965">
                  <c:v>9.3909999999999993E-2</c:v>
                </c:pt>
                <c:pt idx="966">
                  <c:v>9.5882200000000001E-2</c:v>
                </c:pt>
                <c:pt idx="967">
                  <c:v>9.7914299999999996E-2</c:v>
                </c:pt>
                <c:pt idx="968">
                  <c:v>9.9995600000000004E-2</c:v>
                </c:pt>
                <c:pt idx="969">
                  <c:v>0.102119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 formatCode="0.00E+00">
                  <c:v>3.4801000000000001E-5</c:v>
                </c:pt>
                <c:pt idx="1023">
                  <c:v>1.4142899999999999E-4</c:v>
                </c:pt>
                <c:pt idx="1024">
                  <c:v>3.1646799999999998E-4</c:v>
                </c:pt>
                <c:pt idx="1025">
                  <c:v>5.7362500000000002E-4</c:v>
                </c:pt>
                <c:pt idx="1026">
                  <c:v>9.4809600000000005E-4</c:v>
                </c:pt>
                <c:pt idx="1027">
                  <c:v>1.4707800000000001E-3</c:v>
                </c:pt>
                <c:pt idx="1028">
                  <c:v>2.2045400000000001E-3</c:v>
                </c:pt>
                <c:pt idx="1029">
                  <c:v>3.22369E-3</c:v>
                </c:pt>
                <c:pt idx="1030">
                  <c:v>4.6274000000000003E-3</c:v>
                </c:pt>
                <c:pt idx="1031">
                  <c:v>6.6984399999999999E-3</c:v>
                </c:pt>
                <c:pt idx="1032">
                  <c:v>9.7800200000000004E-3</c:v>
                </c:pt>
                <c:pt idx="1033">
                  <c:v>1.42595E-2</c:v>
                </c:pt>
                <c:pt idx="1034">
                  <c:v>2.05025E-2</c:v>
                </c:pt>
                <c:pt idx="1035">
                  <c:v>2.8862100000000002E-2</c:v>
                </c:pt>
                <c:pt idx="1036">
                  <c:v>3.9701500000000001E-2</c:v>
                </c:pt>
                <c:pt idx="1037">
                  <c:v>5.2702899999999997E-2</c:v>
                </c:pt>
                <c:pt idx="1038">
                  <c:v>6.7164100000000004E-2</c:v>
                </c:pt>
                <c:pt idx="1039">
                  <c:v>8.2724500000000006E-2</c:v>
                </c:pt>
                <c:pt idx="1040">
                  <c:v>9.9244399999999997E-2</c:v>
                </c:pt>
                <c:pt idx="1041">
                  <c:v>0.116562</c:v>
                </c:pt>
                <c:pt idx="1042">
                  <c:v>0.13439100000000001</c:v>
                </c:pt>
                <c:pt idx="1043">
                  <c:v>0.152397</c:v>
                </c:pt>
                <c:pt idx="1044">
                  <c:v>0.17024400000000001</c:v>
                </c:pt>
                <c:pt idx="1045">
                  <c:v>0.187616</c:v>
                </c:pt>
                <c:pt idx="1046">
                  <c:v>0.20425599999999999</c:v>
                </c:pt>
                <c:pt idx="1047">
                  <c:v>0.219941</c:v>
                </c:pt>
                <c:pt idx="1048">
                  <c:v>0.23447200000000001</c:v>
                </c:pt>
                <c:pt idx="1049">
                  <c:v>0.24770300000000001</c:v>
                </c:pt>
                <c:pt idx="1050">
                  <c:v>0.25955899999999998</c:v>
                </c:pt>
                <c:pt idx="1051">
                  <c:v>0.27002300000000001</c:v>
                </c:pt>
                <c:pt idx="1052">
                  <c:v>0.27911599999999998</c:v>
                </c:pt>
                <c:pt idx="1053">
                  <c:v>0.28687600000000002</c:v>
                </c:pt>
                <c:pt idx="1054">
                  <c:v>0.29334700000000002</c:v>
                </c:pt>
                <c:pt idx="1055">
                  <c:v>0.29855300000000001</c:v>
                </c:pt>
                <c:pt idx="1056">
                  <c:v>0.30248000000000003</c:v>
                </c:pt>
                <c:pt idx="1057">
                  <c:v>0.30510700000000002</c:v>
                </c:pt>
                <c:pt idx="1058">
                  <c:v>0.30642399999999997</c:v>
                </c:pt>
                <c:pt idx="1059">
                  <c:v>0.30643199999999998</c:v>
                </c:pt>
                <c:pt idx="1060">
                  <c:v>0.30513200000000001</c:v>
                </c:pt>
                <c:pt idx="1061">
                  <c:v>0.30252899999999999</c:v>
                </c:pt>
                <c:pt idx="1062">
                  <c:v>0.29865000000000003</c:v>
                </c:pt>
                <c:pt idx="1063">
                  <c:v>0.29353899999999999</c:v>
                </c:pt>
                <c:pt idx="1064">
                  <c:v>0.28724499999999997</c:v>
                </c:pt>
                <c:pt idx="1065">
                  <c:v>0.27979900000000002</c:v>
                </c:pt>
                <c:pt idx="1066">
                  <c:v>0.271229</c:v>
                </c:pt>
                <c:pt idx="1067">
                  <c:v>0.26157900000000001</c:v>
                </c:pt>
                <c:pt idx="1068">
                  <c:v>0.25093100000000002</c:v>
                </c:pt>
                <c:pt idx="1069">
                  <c:v>0.239394</c:v>
                </c:pt>
                <c:pt idx="1070">
                  <c:v>0.22708300000000001</c:v>
                </c:pt>
                <c:pt idx="1071">
                  <c:v>0.214089</c:v>
                </c:pt>
                <c:pt idx="1072">
                  <c:v>0.20050200000000001</c:v>
                </c:pt>
                <c:pt idx="1073">
                  <c:v>0.186447</c:v>
                </c:pt>
                <c:pt idx="1074">
                  <c:v>0.17206399999999999</c:v>
                </c:pt>
                <c:pt idx="1075">
                  <c:v>0.157473</c:v>
                </c:pt>
                <c:pt idx="1076">
                  <c:v>0.14276800000000001</c:v>
                </c:pt>
                <c:pt idx="1077">
                  <c:v>0.12804499999999999</c:v>
                </c:pt>
                <c:pt idx="1078">
                  <c:v>0.11339399999999999</c:v>
                </c:pt>
                <c:pt idx="1079">
                  <c:v>9.8876000000000006E-2</c:v>
                </c:pt>
                <c:pt idx="1080">
                  <c:v>8.4587200000000001E-2</c:v>
                </c:pt>
                <c:pt idx="1081">
                  <c:v>7.0737900000000006E-2</c:v>
                </c:pt>
                <c:pt idx="1082">
                  <c:v>5.7583299999999997E-2</c:v>
                </c:pt>
                <c:pt idx="1083">
                  <c:v>4.52643E-2</c:v>
                </c:pt>
                <c:pt idx="1084">
                  <c:v>3.37509E-2</c:v>
                </c:pt>
                <c:pt idx="1085">
                  <c:v>2.2909499999999999E-2</c:v>
                </c:pt>
                <c:pt idx="1086">
                  <c:v>1.26473E-2</c:v>
                </c:pt>
                <c:pt idx="1087">
                  <c:v>3.9996299999999997E-3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 formatCode="0.00E+00">
                  <c:v>4.17355E-5</c:v>
                </c:pt>
                <c:pt idx="1160">
                  <c:v>1.93993E-4</c:v>
                </c:pt>
                <c:pt idx="1161">
                  <c:v>4.9641300000000002E-4</c:v>
                </c:pt>
                <c:pt idx="1162">
                  <c:v>1.0054300000000001E-3</c:v>
                </c:pt>
                <c:pt idx="1163">
                  <c:v>1.81599E-3</c:v>
                </c:pt>
                <c:pt idx="1164">
                  <c:v>2.9929900000000001E-3</c:v>
                </c:pt>
                <c:pt idx="1165">
                  <c:v>4.6428099999999998E-3</c:v>
                </c:pt>
                <c:pt idx="1166">
                  <c:v>7.0546300000000001E-3</c:v>
                </c:pt>
                <c:pt idx="1167">
                  <c:v>1.06359E-2</c:v>
                </c:pt>
                <c:pt idx="1168">
                  <c:v>1.5900000000000001E-2</c:v>
                </c:pt>
                <c:pt idx="1169">
                  <c:v>2.3574500000000002E-2</c:v>
                </c:pt>
                <c:pt idx="1170">
                  <c:v>3.40687E-2</c:v>
                </c:pt>
                <c:pt idx="1171">
                  <c:v>4.6851400000000001E-2</c:v>
                </c:pt>
                <c:pt idx="1172">
                  <c:v>6.1024700000000001E-2</c:v>
                </c:pt>
                <c:pt idx="1173">
                  <c:v>7.6152399999999995E-2</c:v>
                </c:pt>
                <c:pt idx="1174">
                  <c:v>9.2258599999999996E-2</c:v>
                </c:pt>
                <c:pt idx="1175">
                  <c:v>0.109376</c:v>
                </c:pt>
                <c:pt idx="1176">
                  <c:v>0.127301</c:v>
                </c:pt>
                <c:pt idx="1177">
                  <c:v>0.14569099999999999</c:v>
                </c:pt>
                <c:pt idx="1178">
                  <c:v>0.164211</c:v>
                </c:pt>
                <c:pt idx="1179">
                  <c:v>0.18259</c:v>
                </c:pt>
                <c:pt idx="1180">
                  <c:v>0.200598</c:v>
                </c:pt>
                <c:pt idx="1181">
                  <c:v>0.217999</c:v>
                </c:pt>
                <c:pt idx="1182">
                  <c:v>0.23456199999999999</c:v>
                </c:pt>
                <c:pt idx="1183">
                  <c:v>0.25009700000000001</c:v>
                </c:pt>
                <c:pt idx="1184">
                  <c:v>0.26447599999999999</c:v>
                </c:pt>
                <c:pt idx="1185">
                  <c:v>0.277617</c:v>
                </c:pt>
                <c:pt idx="1186">
                  <c:v>0.28947099999999998</c:v>
                </c:pt>
                <c:pt idx="1187">
                  <c:v>0.30000599999999999</c:v>
                </c:pt>
                <c:pt idx="1188">
                  <c:v>0.30919999999999997</c:v>
                </c:pt>
                <c:pt idx="1189">
                  <c:v>0.31701800000000002</c:v>
                </c:pt>
                <c:pt idx="1190">
                  <c:v>0.32342599999999999</c:v>
                </c:pt>
                <c:pt idx="1191">
                  <c:v>0.32840000000000003</c:v>
                </c:pt>
                <c:pt idx="1192">
                  <c:v>0.331928</c:v>
                </c:pt>
                <c:pt idx="1193">
                  <c:v>0.33400800000000003</c:v>
                </c:pt>
                <c:pt idx="1194">
                  <c:v>0.33464300000000002</c:v>
                </c:pt>
                <c:pt idx="1195">
                  <c:v>0.333845</c:v>
                </c:pt>
                <c:pt idx="1196">
                  <c:v>0.331652</c:v>
                </c:pt>
                <c:pt idx="1197">
                  <c:v>0.32811400000000002</c:v>
                </c:pt>
                <c:pt idx="1198">
                  <c:v>0.32327600000000001</c:v>
                </c:pt>
                <c:pt idx="1199">
                  <c:v>0.317189</c:v>
                </c:pt>
                <c:pt idx="1200">
                  <c:v>0.30992199999999998</c:v>
                </c:pt>
                <c:pt idx="1201">
                  <c:v>0.30155999999999999</c:v>
                </c:pt>
                <c:pt idx="1202">
                  <c:v>0.29218499999999997</c:v>
                </c:pt>
                <c:pt idx="1203">
                  <c:v>0.28188800000000003</c:v>
                </c:pt>
                <c:pt idx="1204">
                  <c:v>0.270762</c:v>
                </c:pt>
                <c:pt idx="1205">
                  <c:v>0.25887199999999999</c:v>
                </c:pt>
                <c:pt idx="1206">
                  <c:v>0.24626799999999999</c:v>
                </c:pt>
                <c:pt idx="1207">
                  <c:v>0.23302500000000001</c:v>
                </c:pt>
                <c:pt idx="1208">
                  <c:v>0.21926799999999999</c:v>
                </c:pt>
                <c:pt idx="1209">
                  <c:v>0.205178</c:v>
                </c:pt>
                <c:pt idx="1210">
                  <c:v>0.19096099999999999</c:v>
                </c:pt>
                <c:pt idx="1211">
                  <c:v>0.176792</c:v>
                </c:pt>
                <c:pt idx="1212">
                  <c:v>0.16281100000000001</c:v>
                </c:pt>
                <c:pt idx="1213">
                  <c:v>0.14912900000000001</c:v>
                </c:pt>
                <c:pt idx="1214">
                  <c:v>0.13580500000000001</c:v>
                </c:pt>
                <c:pt idx="1215">
                  <c:v>0.122805</c:v>
                </c:pt>
                <c:pt idx="1216">
                  <c:v>0.11006000000000001</c:v>
                </c:pt>
                <c:pt idx="1217">
                  <c:v>9.7623000000000001E-2</c:v>
                </c:pt>
                <c:pt idx="1218">
                  <c:v>8.5761699999999996E-2</c:v>
                </c:pt>
                <c:pt idx="1219">
                  <c:v>7.4820700000000004E-2</c:v>
                </c:pt>
                <c:pt idx="1220">
                  <c:v>6.49753E-2</c:v>
                </c:pt>
                <c:pt idx="1221">
                  <c:v>5.6162200000000002E-2</c:v>
                </c:pt>
                <c:pt idx="1222">
                  <c:v>4.8272299999999997E-2</c:v>
                </c:pt>
                <c:pt idx="1223">
                  <c:v>4.12731E-2</c:v>
                </c:pt>
                <c:pt idx="1224">
                  <c:v>3.5405199999999998E-2</c:v>
                </c:pt>
                <c:pt idx="1225">
                  <c:v>3.1910800000000003E-2</c:v>
                </c:pt>
                <c:pt idx="1226">
                  <c:v>3.1318899999999997E-2</c:v>
                </c:pt>
                <c:pt idx="1227">
                  <c:v>3.1939700000000001E-2</c:v>
                </c:pt>
                <c:pt idx="1228">
                  <c:v>3.25866E-2</c:v>
                </c:pt>
                <c:pt idx="1229">
                  <c:v>3.3325300000000002E-2</c:v>
                </c:pt>
                <c:pt idx="1230">
                  <c:v>3.4108199999999998E-2</c:v>
                </c:pt>
                <c:pt idx="1231">
                  <c:v>3.4838899999999999E-2</c:v>
                </c:pt>
                <c:pt idx="1232">
                  <c:v>3.55684E-2</c:v>
                </c:pt>
                <c:pt idx="1233">
                  <c:v>3.6354499999999998E-2</c:v>
                </c:pt>
                <c:pt idx="1234">
                  <c:v>3.7210699999999999E-2</c:v>
                </c:pt>
                <c:pt idx="1235">
                  <c:v>3.8156200000000001E-2</c:v>
                </c:pt>
                <c:pt idx="1236">
                  <c:v>3.91723E-2</c:v>
                </c:pt>
                <c:pt idx="1237">
                  <c:v>4.0235100000000003E-2</c:v>
                </c:pt>
                <c:pt idx="1238">
                  <c:v>4.1335200000000002E-2</c:v>
                </c:pt>
                <c:pt idx="1239">
                  <c:v>4.2467900000000003E-2</c:v>
                </c:pt>
                <c:pt idx="1240">
                  <c:v>4.3628399999999998E-2</c:v>
                </c:pt>
                <c:pt idx="1241">
                  <c:v>4.4812600000000001E-2</c:v>
                </c:pt>
                <c:pt idx="1242">
                  <c:v>4.6020400000000003E-2</c:v>
                </c:pt>
                <c:pt idx="1243">
                  <c:v>4.7249899999999997E-2</c:v>
                </c:pt>
                <c:pt idx="1244">
                  <c:v>4.8497400000000003E-2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 formatCode="0.00E+00">
                  <c:v>2.0878800000000001E-5</c:v>
                </c:pt>
                <c:pt idx="1293">
                  <c:v>1.02415E-4</c:v>
                </c:pt>
                <c:pt idx="1294">
                  <c:v>3.0897699999999999E-4</c:v>
                </c:pt>
                <c:pt idx="1295">
                  <c:v>7.3492700000000002E-4</c:v>
                </c:pt>
                <c:pt idx="1296">
                  <c:v>1.4994400000000001E-3</c:v>
                </c:pt>
                <c:pt idx="1297">
                  <c:v>2.7083200000000002E-3</c:v>
                </c:pt>
                <c:pt idx="1298">
                  <c:v>4.3800699999999998E-3</c:v>
                </c:pt>
                <c:pt idx="1299">
                  <c:v>6.5142899999999998E-3</c:v>
                </c:pt>
                <c:pt idx="1300">
                  <c:v>9.1500499999999999E-3</c:v>
                </c:pt>
                <c:pt idx="1301">
                  <c:v>1.2396799999999999E-2</c:v>
                </c:pt>
                <c:pt idx="1302">
                  <c:v>1.6642500000000001E-2</c:v>
                </c:pt>
                <c:pt idx="1303">
                  <c:v>2.23801E-2</c:v>
                </c:pt>
                <c:pt idx="1304">
                  <c:v>2.95786E-2</c:v>
                </c:pt>
                <c:pt idx="1305">
                  <c:v>3.8475299999999997E-2</c:v>
                </c:pt>
                <c:pt idx="1306">
                  <c:v>4.9863200000000003E-2</c:v>
                </c:pt>
                <c:pt idx="1307">
                  <c:v>6.3425700000000002E-2</c:v>
                </c:pt>
                <c:pt idx="1308">
                  <c:v>7.8057199999999993E-2</c:v>
                </c:pt>
                <c:pt idx="1309">
                  <c:v>9.3254100000000006E-2</c:v>
                </c:pt>
                <c:pt idx="1310">
                  <c:v>0.109116</c:v>
                </c:pt>
                <c:pt idx="1311">
                  <c:v>0.12579499999999999</c:v>
                </c:pt>
                <c:pt idx="1312">
                  <c:v>0.143123</c:v>
                </c:pt>
                <c:pt idx="1313">
                  <c:v>0.16070499999999999</c:v>
                </c:pt>
                <c:pt idx="1314">
                  <c:v>0.17818200000000001</c:v>
                </c:pt>
                <c:pt idx="1315">
                  <c:v>0.19534000000000001</c:v>
                </c:pt>
                <c:pt idx="1316">
                  <c:v>0.21204300000000001</c:v>
                </c:pt>
                <c:pt idx="1317">
                  <c:v>0.228158</c:v>
                </c:pt>
                <c:pt idx="1318">
                  <c:v>0.24354000000000001</c:v>
                </c:pt>
                <c:pt idx="1319">
                  <c:v>0.25806000000000001</c:v>
                </c:pt>
                <c:pt idx="1320">
                  <c:v>0.27163999999999999</c:v>
                </c:pt>
                <c:pt idx="1321">
                  <c:v>0.28424300000000002</c:v>
                </c:pt>
                <c:pt idx="1322">
                  <c:v>0.29583500000000001</c:v>
                </c:pt>
                <c:pt idx="1323">
                  <c:v>0.30637199999999998</c:v>
                </c:pt>
                <c:pt idx="1324">
                  <c:v>0.31579200000000002</c:v>
                </c:pt>
                <c:pt idx="1325">
                  <c:v>0.324015</c:v>
                </c:pt>
                <c:pt idx="1326">
                  <c:v>0.33095599999999997</c:v>
                </c:pt>
                <c:pt idx="1327">
                  <c:v>0.33653499999999997</c:v>
                </c:pt>
                <c:pt idx="1328">
                  <c:v>0.34067900000000001</c:v>
                </c:pt>
                <c:pt idx="1329">
                  <c:v>0.34333399999999997</c:v>
                </c:pt>
                <c:pt idx="1330">
                  <c:v>0.34446399999999999</c:v>
                </c:pt>
                <c:pt idx="1331">
                  <c:v>0.34404099999999999</c:v>
                </c:pt>
                <c:pt idx="1332">
                  <c:v>0.34205200000000002</c:v>
                </c:pt>
                <c:pt idx="1333">
                  <c:v>0.33851799999999999</c:v>
                </c:pt>
                <c:pt idx="1334">
                  <c:v>0.33350200000000002</c:v>
                </c:pt>
                <c:pt idx="1335">
                  <c:v>0.327098</c:v>
                </c:pt>
                <c:pt idx="1336">
                  <c:v>0.319409</c:v>
                </c:pt>
                <c:pt idx="1337">
                  <c:v>0.310506</c:v>
                </c:pt>
                <c:pt idx="1338">
                  <c:v>0.30044300000000002</c:v>
                </c:pt>
                <c:pt idx="1339">
                  <c:v>0.28928500000000001</c:v>
                </c:pt>
                <c:pt idx="1340">
                  <c:v>0.27710899999999999</c:v>
                </c:pt>
                <c:pt idx="1341">
                  <c:v>0.26399</c:v>
                </c:pt>
                <c:pt idx="1342">
                  <c:v>0.24999099999999999</c:v>
                </c:pt>
                <c:pt idx="1343">
                  <c:v>0.23516400000000001</c:v>
                </c:pt>
                <c:pt idx="1344">
                  <c:v>0.21958800000000001</c:v>
                </c:pt>
                <c:pt idx="1345">
                  <c:v>0.20339599999999999</c:v>
                </c:pt>
                <c:pt idx="1346">
                  <c:v>0.186749</c:v>
                </c:pt>
                <c:pt idx="1347">
                  <c:v>0.16978699999999999</c:v>
                </c:pt>
                <c:pt idx="1348">
                  <c:v>0.15262500000000001</c:v>
                </c:pt>
                <c:pt idx="1349">
                  <c:v>0.13539399999999999</c:v>
                </c:pt>
                <c:pt idx="1350">
                  <c:v>0.11827799999999999</c:v>
                </c:pt>
                <c:pt idx="1351">
                  <c:v>0.10148</c:v>
                </c:pt>
                <c:pt idx="1352">
                  <c:v>8.5152000000000005E-2</c:v>
                </c:pt>
                <c:pt idx="1353">
                  <c:v>6.9367399999999996E-2</c:v>
                </c:pt>
                <c:pt idx="1354">
                  <c:v>5.4146399999999997E-2</c:v>
                </c:pt>
                <c:pt idx="1355">
                  <c:v>3.9544000000000003E-2</c:v>
                </c:pt>
                <c:pt idx="1356">
                  <c:v>2.56441E-2</c:v>
                </c:pt>
                <c:pt idx="1357">
                  <c:v>1.2503E-2</c:v>
                </c:pt>
                <c:pt idx="1358">
                  <c:v>2.2537800000000001E-4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 formatCode="0.00E+00">
                  <c:v>3.5437400000000001E-5</c:v>
                </c:pt>
                <c:pt idx="1432">
                  <c:v>1.5948199999999999E-4</c:v>
                </c:pt>
                <c:pt idx="1433">
                  <c:v>4.0014E-4</c:v>
                </c:pt>
                <c:pt idx="1434">
                  <c:v>8.1980300000000002E-4</c:v>
                </c:pt>
                <c:pt idx="1435">
                  <c:v>1.5204000000000001E-3</c:v>
                </c:pt>
                <c:pt idx="1436">
                  <c:v>2.5784900000000001E-3</c:v>
                </c:pt>
                <c:pt idx="1437">
                  <c:v>4.0914200000000001E-3</c:v>
                </c:pt>
                <c:pt idx="1438">
                  <c:v>6.2773000000000004E-3</c:v>
                </c:pt>
                <c:pt idx="1439">
                  <c:v>9.3160399999999994E-3</c:v>
                </c:pt>
                <c:pt idx="1440">
                  <c:v>1.3442600000000001E-2</c:v>
                </c:pt>
                <c:pt idx="1441">
                  <c:v>1.9124499999999999E-2</c:v>
                </c:pt>
                <c:pt idx="1442">
                  <c:v>2.6894100000000001E-2</c:v>
                </c:pt>
                <c:pt idx="1443">
                  <c:v>3.7282700000000002E-2</c:v>
                </c:pt>
                <c:pt idx="1444">
                  <c:v>5.0185599999999997E-2</c:v>
                </c:pt>
                <c:pt idx="1445">
                  <c:v>6.4644900000000005E-2</c:v>
                </c:pt>
                <c:pt idx="1446">
                  <c:v>7.9930699999999993E-2</c:v>
                </c:pt>
                <c:pt idx="1447">
                  <c:v>9.6102300000000002E-2</c:v>
                </c:pt>
                <c:pt idx="1448">
                  <c:v>0.113438</c:v>
                </c:pt>
                <c:pt idx="1449">
                  <c:v>0.131858</c:v>
                </c:pt>
                <c:pt idx="1450">
                  <c:v>0.15094299999999999</c:v>
                </c:pt>
                <c:pt idx="1451">
                  <c:v>0.170208</c:v>
                </c:pt>
                <c:pt idx="1452">
                  <c:v>0.18928200000000001</c:v>
                </c:pt>
                <c:pt idx="1453">
                  <c:v>0.207897</c:v>
                </c:pt>
                <c:pt idx="1454">
                  <c:v>0.22584699999999999</c:v>
                </c:pt>
                <c:pt idx="1455">
                  <c:v>0.24297099999999999</c:v>
                </c:pt>
                <c:pt idx="1456">
                  <c:v>0.259154</c:v>
                </c:pt>
                <c:pt idx="1457">
                  <c:v>0.274312</c:v>
                </c:pt>
                <c:pt idx="1458">
                  <c:v>0.28838900000000001</c:v>
                </c:pt>
                <c:pt idx="1459">
                  <c:v>0.30135499999999998</c:v>
                </c:pt>
                <c:pt idx="1460">
                  <c:v>0.31318200000000002</c:v>
                </c:pt>
                <c:pt idx="1461">
                  <c:v>0.323824</c:v>
                </c:pt>
                <c:pt idx="1462">
                  <c:v>0.33320899999999998</c:v>
                </c:pt>
                <c:pt idx="1463">
                  <c:v>0.34124599999999999</c:v>
                </c:pt>
                <c:pt idx="1464">
                  <c:v>0.347858</c:v>
                </c:pt>
                <c:pt idx="1465">
                  <c:v>0.352989</c:v>
                </c:pt>
                <c:pt idx="1466">
                  <c:v>0.356601</c:v>
                </c:pt>
                <c:pt idx="1467">
                  <c:v>0.35865999999999998</c:v>
                </c:pt>
                <c:pt idx="1468">
                  <c:v>0.35913699999999998</c:v>
                </c:pt>
                <c:pt idx="1469">
                  <c:v>0.35801300000000003</c:v>
                </c:pt>
                <c:pt idx="1470">
                  <c:v>0.355298</c:v>
                </c:pt>
                <c:pt idx="1471">
                  <c:v>0.35104999999999997</c:v>
                </c:pt>
                <c:pt idx="1472">
                  <c:v>0.345362</c:v>
                </c:pt>
                <c:pt idx="1473">
                  <c:v>0.33832699999999999</c:v>
                </c:pt>
                <c:pt idx="1474">
                  <c:v>0.33000800000000002</c:v>
                </c:pt>
                <c:pt idx="1475">
                  <c:v>0.32045000000000001</c:v>
                </c:pt>
                <c:pt idx="1476">
                  <c:v>0.30968899999999999</c:v>
                </c:pt>
                <c:pt idx="1477">
                  <c:v>0.297761</c:v>
                </c:pt>
                <c:pt idx="1478">
                  <c:v>0.28472900000000001</c:v>
                </c:pt>
                <c:pt idx="1479">
                  <c:v>0.27068999999999999</c:v>
                </c:pt>
                <c:pt idx="1480">
                  <c:v>0.25575799999999999</c:v>
                </c:pt>
                <c:pt idx="1481">
                  <c:v>0.240035</c:v>
                </c:pt>
                <c:pt idx="1482">
                  <c:v>0.22362099999999999</c:v>
                </c:pt>
                <c:pt idx="1483">
                  <c:v>0.20663899999999999</c:v>
                </c:pt>
                <c:pt idx="1484">
                  <c:v>0.18923400000000001</c:v>
                </c:pt>
                <c:pt idx="1485">
                  <c:v>0.17155400000000001</c:v>
                </c:pt>
                <c:pt idx="1486">
                  <c:v>0.15377399999999999</c:v>
                </c:pt>
                <c:pt idx="1487">
                  <c:v>0.136182</c:v>
                </c:pt>
                <c:pt idx="1488">
                  <c:v>0.11913799999999999</c:v>
                </c:pt>
                <c:pt idx="1489">
                  <c:v>0.102918</c:v>
                </c:pt>
                <c:pt idx="1490">
                  <c:v>8.7631600000000004E-2</c:v>
                </c:pt>
                <c:pt idx="1491">
                  <c:v>7.3275099999999996E-2</c:v>
                </c:pt>
                <c:pt idx="1492">
                  <c:v>5.9798200000000003E-2</c:v>
                </c:pt>
                <c:pt idx="1493">
                  <c:v>4.7128200000000002E-2</c:v>
                </c:pt>
                <c:pt idx="1494">
                  <c:v>3.5249999999999997E-2</c:v>
                </c:pt>
                <c:pt idx="1495">
                  <c:v>2.4730499999999999E-2</c:v>
                </c:pt>
                <c:pt idx="1496">
                  <c:v>1.7659999999999999E-2</c:v>
                </c:pt>
                <c:pt idx="1497">
                  <c:v>1.48156E-2</c:v>
                </c:pt>
                <c:pt idx="1498">
                  <c:v>1.38111E-2</c:v>
                </c:pt>
                <c:pt idx="1499">
                  <c:v>1.30647E-2</c:v>
                </c:pt>
                <c:pt idx="1500">
                  <c:v>1.2535299999999999E-2</c:v>
                </c:pt>
                <c:pt idx="1501">
                  <c:v>1.2129300000000001E-2</c:v>
                </c:pt>
                <c:pt idx="1502">
                  <c:v>1.1741E-2</c:v>
                </c:pt>
                <c:pt idx="1503">
                  <c:v>1.12981E-2</c:v>
                </c:pt>
                <c:pt idx="1504">
                  <c:v>1.08567E-2</c:v>
                </c:pt>
                <c:pt idx="1505">
                  <c:v>1.0469600000000001E-2</c:v>
                </c:pt>
                <c:pt idx="1506">
                  <c:v>1.01542E-2</c:v>
                </c:pt>
                <c:pt idx="1507">
                  <c:v>9.9023700000000006E-3</c:v>
                </c:pt>
                <c:pt idx="1508">
                  <c:v>9.6895499999999999E-3</c:v>
                </c:pt>
                <c:pt idx="1509">
                  <c:v>9.4991599999999995E-3</c:v>
                </c:pt>
                <c:pt idx="1510">
                  <c:v>9.3310500000000005E-3</c:v>
                </c:pt>
                <c:pt idx="1511">
                  <c:v>9.1914500000000003E-3</c:v>
                </c:pt>
                <c:pt idx="1512">
                  <c:v>9.0838099999999995E-3</c:v>
                </c:pt>
                <c:pt idx="1513">
                  <c:v>9.0066499999999997E-3</c:v>
                </c:pt>
                <c:pt idx="1514">
                  <c:v>8.9548700000000002E-3</c:v>
                </c:pt>
                <c:pt idx="1515">
                  <c:v>8.9228499999999995E-3</c:v>
                </c:pt>
                <c:pt idx="1516">
                  <c:v>8.9034400000000003E-3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 formatCode="0.00E+00">
                  <c:v>3.8272400000000003E-5</c:v>
                </c:pt>
                <c:pt idx="1567">
                  <c:v>1.7999100000000001E-4</c:v>
                </c:pt>
                <c:pt idx="1568">
                  <c:v>5.1369299999999996E-4</c:v>
                </c:pt>
                <c:pt idx="1569">
                  <c:v>1.14572E-3</c:v>
                </c:pt>
                <c:pt idx="1570">
                  <c:v>2.1905000000000002E-3</c:v>
                </c:pt>
                <c:pt idx="1571">
                  <c:v>3.75473E-3</c:v>
                </c:pt>
                <c:pt idx="1572">
                  <c:v>5.8303900000000004E-3</c:v>
                </c:pt>
                <c:pt idx="1573">
                  <c:v>8.3759699999999999E-3</c:v>
                </c:pt>
                <c:pt idx="1574">
                  <c:v>1.1515299999999999E-2</c:v>
                </c:pt>
                <c:pt idx="1575">
                  <c:v>1.5690900000000001E-2</c:v>
                </c:pt>
                <c:pt idx="1576">
                  <c:v>2.1519E-2</c:v>
                </c:pt>
                <c:pt idx="1577">
                  <c:v>2.9307199999999999E-2</c:v>
                </c:pt>
                <c:pt idx="1578">
                  <c:v>3.92734E-2</c:v>
                </c:pt>
                <c:pt idx="1579">
                  <c:v>5.1535299999999999E-2</c:v>
                </c:pt>
                <c:pt idx="1580">
                  <c:v>6.5380599999999997E-2</c:v>
                </c:pt>
                <c:pt idx="1581">
                  <c:v>7.9916899999999999E-2</c:v>
                </c:pt>
                <c:pt idx="1582">
                  <c:v>9.4980599999999998E-2</c:v>
                </c:pt>
                <c:pt idx="1583">
                  <c:v>0.110808</c:v>
                </c:pt>
                <c:pt idx="1584">
                  <c:v>0.12748300000000001</c:v>
                </c:pt>
                <c:pt idx="1585">
                  <c:v>0.144785</c:v>
                </c:pt>
                <c:pt idx="1586">
                  <c:v>0.16236400000000001</c:v>
                </c:pt>
                <c:pt idx="1587">
                  <c:v>0.17990500000000001</c:v>
                </c:pt>
                <c:pt idx="1588">
                  <c:v>0.19716400000000001</c:v>
                </c:pt>
                <c:pt idx="1589">
                  <c:v>0.213951</c:v>
                </c:pt>
                <c:pt idx="1590">
                  <c:v>0.23010800000000001</c:v>
                </c:pt>
                <c:pt idx="1591">
                  <c:v>0.24548900000000001</c:v>
                </c:pt>
                <c:pt idx="1592">
                  <c:v>0.259961</c:v>
                </c:pt>
                <c:pt idx="1593">
                  <c:v>0.27340599999999998</c:v>
                </c:pt>
                <c:pt idx="1594">
                  <c:v>0.28571299999999999</c:v>
                </c:pt>
                <c:pt idx="1595">
                  <c:v>0.29680099999999998</c:v>
                </c:pt>
                <c:pt idx="1596">
                  <c:v>0.30662200000000001</c:v>
                </c:pt>
                <c:pt idx="1597">
                  <c:v>0.31513999999999998</c:v>
                </c:pt>
                <c:pt idx="1598">
                  <c:v>0.32231100000000001</c:v>
                </c:pt>
                <c:pt idx="1599">
                  <c:v>0.32809500000000003</c:v>
                </c:pt>
                <c:pt idx="1600">
                  <c:v>0.33246999999999999</c:v>
                </c:pt>
                <c:pt idx="1601">
                  <c:v>0.33541900000000002</c:v>
                </c:pt>
                <c:pt idx="1602">
                  <c:v>0.33693299999999998</c:v>
                </c:pt>
                <c:pt idx="1603">
                  <c:v>0.33701100000000001</c:v>
                </c:pt>
                <c:pt idx="1604">
                  <c:v>0.33567200000000003</c:v>
                </c:pt>
                <c:pt idx="1605">
                  <c:v>0.332978</c:v>
                </c:pt>
                <c:pt idx="1606">
                  <c:v>0.32901200000000003</c:v>
                </c:pt>
                <c:pt idx="1607">
                  <c:v>0.32383299999999998</c:v>
                </c:pt>
                <c:pt idx="1608">
                  <c:v>0.31745400000000001</c:v>
                </c:pt>
                <c:pt idx="1609">
                  <c:v>0.30987999999999999</c:v>
                </c:pt>
                <c:pt idx="1610">
                  <c:v>0.301124</c:v>
                </c:pt>
                <c:pt idx="1611">
                  <c:v>0.29121000000000002</c:v>
                </c:pt>
                <c:pt idx="1612">
                  <c:v>0.280196</c:v>
                </c:pt>
                <c:pt idx="1613">
                  <c:v>0.26818500000000001</c:v>
                </c:pt>
                <c:pt idx="1614">
                  <c:v>0.25531900000000002</c:v>
                </c:pt>
                <c:pt idx="1615">
                  <c:v>0.24173700000000001</c:v>
                </c:pt>
                <c:pt idx="1616">
                  <c:v>0.22755800000000001</c:v>
                </c:pt>
                <c:pt idx="1617">
                  <c:v>0.21288399999999999</c:v>
                </c:pt>
                <c:pt idx="1618">
                  <c:v>0.19784199999999999</c:v>
                </c:pt>
                <c:pt idx="1619">
                  <c:v>0.18263499999999999</c:v>
                </c:pt>
                <c:pt idx="1620">
                  <c:v>0.16747100000000001</c:v>
                </c:pt>
                <c:pt idx="1621">
                  <c:v>0.15245300000000001</c:v>
                </c:pt>
                <c:pt idx="1622">
                  <c:v>0.13755800000000001</c:v>
                </c:pt>
                <c:pt idx="1623">
                  <c:v>0.122734</c:v>
                </c:pt>
                <c:pt idx="1624">
                  <c:v>0.108025</c:v>
                </c:pt>
                <c:pt idx="1625">
                  <c:v>9.3618999999999994E-2</c:v>
                </c:pt>
                <c:pt idx="1626">
                  <c:v>7.9761799999999994E-2</c:v>
                </c:pt>
                <c:pt idx="1627">
                  <c:v>6.6692899999999999E-2</c:v>
                </c:pt>
                <c:pt idx="1628">
                  <c:v>5.4682000000000001E-2</c:v>
                </c:pt>
                <c:pt idx="1629">
                  <c:v>4.3981199999999998E-2</c:v>
                </c:pt>
                <c:pt idx="1630">
                  <c:v>3.4709799999999999E-2</c:v>
                </c:pt>
                <c:pt idx="1631">
                  <c:v>2.6750699999999999E-2</c:v>
                </c:pt>
                <c:pt idx="1632">
                  <c:v>2.0998200000000002E-2</c:v>
                </c:pt>
                <c:pt idx="1633">
                  <c:v>1.8478100000000001E-2</c:v>
                </c:pt>
                <c:pt idx="1634">
                  <c:v>1.8124299999999999E-2</c:v>
                </c:pt>
                <c:pt idx="1635">
                  <c:v>1.8305200000000001E-2</c:v>
                </c:pt>
                <c:pt idx="1636">
                  <c:v>1.8312700000000001E-2</c:v>
                </c:pt>
                <c:pt idx="1637">
                  <c:v>1.82918E-2</c:v>
                </c:pt>
                <c:pt idx="1638">
                  <c:v>1.8292300000000001E-2</c:v>
                </c:pt>
                <c:pt idx="1639">
                  <c:v>1.81096E-2</c:v>
                </c:pt>
                <c:pt idx="1640">
                  <c:v>1.7851499999999999E-2</c:v>
                </c:pt>
                <c:pt idx="1641">
                  <c:v>1.76318E-2</c:v>
                </c:pt>
                <c:pt idx="1642">
                  <c:v>1.7500999999999999E-2</c:v>
                </c:pt>
                <c:pt idx="1643">
                  <c:v>1.7459700000000002E-2</c:v>
                </c:pt>
                <c:pt idx="1644">
                  <c:v>1.7471199999999999E-2</c:v>
                </c:pt>
                <c:pt idx="1645">
                  <c:v>1.7492899999999999E-2</c:v>
                </c:pt>
                <c:pt idx="1646">
                  <c:v>1.75067E-2</c:v>
                </c:pt>
                <c:pt idx="1647">
                  <c:v>1.75202E-2</c:v>
                </c:pt>
                <c:pt idx="1648">
                  <c:v>1.7549800000000001E-2</c:v>
                </c:pt>
                <c:pt idx="1649">
                  <c:v>1.76107E-2</c:v>
                </c:pt>
                <c:pt idx="1650">
                  <c:v>1.7713900000000001E-2</c:v>
                </c:pt>
                <c:pt idx="1651">
                  <c:v>1.78624E-2</c:v>
                </c:pt>
                <c:pt idx="1652">
                  <c:v>1.8049099999999998E-2</c:v>
                </c:pt>
                <c:pt idx="1653">
                  <c:v>1.82627E-2</c:v>
                </c:pt>
                <c:pt idx="1654">
                  <c:v>1.8494900000000002E-2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 formatCode="0.00E+00">
                  <c:v>4.1861499999999999E-5</c:v>
                </c:pt>
                <c:pt idx="1705">
                  <c:v>2.0277199999999999E-4</c:v>
                </c:pt>
                <c:pt idx="1706">
                  <c:v>6.0231499999999997E-4</c:v>
                </c:pt>
                <c:pt idx="1707">
                  <c:v>1.3919399999999999E-3</c:v>
                </c:pt>
                <c:pt idx="1708">
                  <c:v>2.6361399999999999E-3</c:v>
                </c:pt>
                <c:pt idx="1709">
                  <c:v>4.3249100000000004E-3</c:v>
                </c:pt>
                <c:pt idx="1710">
                  <c:v>6.5456500000000001E-3</c:v>
                </c:pt>
                <c:pt idx="1711">
                  <c:v>9.4305299999999995E-3</c:v>
                </c:pt>
                <c:pt idx="1712">
                  <c:v>1.32704E-2</c:v>
                </c:pt>
                <c:pt idx="1713">
                  <c:v>1.8632300000000001E-2</c:v>
                </c:pt>
                <c:pt idx="1714">
                  <c:v>2.62026E-2</c:v>
                </c:pt>
                <c:pt idx="1715">
                  <c:v>3.6574299999999997E-2</c:v>
                </c:pt>
                <c:pt idx="1716">
                  <c:v>4.9463600000000003E-2</c:v>
                </c:pt>
                <c:pt idx="1717">
                  <c:v>6.3808100000000006E-2</c:v>
                </c:pt>
                <c:pt idx="1718">
                  <c:v>7.8870800000000005E-2</c:v>
                </c:pt>
                <c:pt idx="1719">
                  <c:v>9.4560599999999995E-2</c:v>
                </c:pt>
                <c:pt idx="1720">
                  <c:v>0.111012</c:v>
                </c:pt>
                <c:pt idx="1721">
                  <c:v>0.12817600000000001</c:v>
                </c:pt>
                <c:pt idx="1722">
                  <c:v>0.14579</c:v>
                </c:pt>
                <c:pt idx="1723">
                  <c:v>0.16353000000000001</c:v>
                </c:pt>
                <c:pt idx="1724">
                  <c:v>0.181115</c:v>
                </c:pt>
                <c:pt idx="1725">
                  <c:v>0.19830100000000001</c:v>
                </c:pt>
                <c:pt idx="1726">
                  <c:v>0.21485299999999999</c:v>
                </c:pt>
                <c:pt idx="1727">
                  <c:v>0.230545</c:v>
                </c:pt>
                <c:pt idx="1728">
                  <c:v>0.24521499999999999</c:v>
                </c:pt>
                <c:pt idx="1729">
                  <c:v>0.25877299999999998</c:v>
                </c:pt>
                <c:pt idx="1730">
                  <c:v>0.271175</c:v>
                </c:pt>
                <c:pt idx="1731">
                  <c:v>0.28238099999999999</c:v>
                </c:pt>
                <c:pt idx="1732">
                  <c:v>0.29235100000000003</c:v>
                </c:pt>
                <c:pt idx="1733">
                  <c:v>0.30104300000000001</c:v>
                </c:pt>
                <c:pt idx="1734">
                  <c:v>0.308423</c:v>
                </c:pt>
                <c:pt idx="1735">
                  <c:v>0.31445099999999998</c:v>
                </c:pt>
                <c:pt idx="1736">
                  <c:v>0.31907600000000003</c:v>
                </c:pt>
                <c:pt idx="1737">
                  <c:v>0.322245</c:v>
                </c:pt>
                <c:pt idx="1738">
                  <c:v>0.32391500000000001</c:v>
                </c:pt>
                <c:pt idx="1739">
                  <c:v>0.32406299999999999</c:v>
                </c:pt>
                <c:pt idx="1740">
                  <c:v>0.322687</c:v>
                </c:pt>
                <c:pt idx="1741">
                  <c:v>0.319803</c:v>
                </c:pt>
                <c:pt idx="1742">
                  <c:v>0.315442</c:v>
                </c:pt>
                <c:pt idx="1743">
                  <c:v>0.30966100000000002</c:v>
                </c:pt>
                <c:pt idx="1744">
                  <c:v>0.30255500000000002</c:v>
                </c:pt>
                <c:pt idx="1745">
                  <c:v>0.29421999999999998</c:v>
                </c:pt>
                <c:pt idx="1746">
                  <c:v>0.284723</c:v>
                </c:pt>
                <c:pt idx="1747">
                  <c:v>0.27411000000000002</c:v>
                </c:pt>
                <c:pt idx="1748">
                  <c:v>0.26243</c:v>
                </c:pt>
                <c:pt idx="1749">
                  <c:v>0.24974199999999999</c:v>
                </c:pt>
                <c:pt idx="1750">
                  <c:v>0.23610800000000001</c:v>
                </c:pt>
                <c:pt idx="1751">
                  <c:v>0.22162100000000001</c:v>
                </c:pt>
                <c:pt idx="1752">
                  <c:v>0.20643500000000001</c:v>
                </c:pt>
                <c:pt idx="1753">
                  <c:v>0.19075500000000001</c:v>
                </c:pt>
                <c:pt idx="1754">
                  <c:v>0.17479700000000001</c:v>
                </c:pt>
                <c:pt idx="1755">
                  <c:v>0.15872700000000001</c:v>
                </c:pt>
                <c:pt idx="1756">
                  <c:v>0.14266599999999999</c:v>
                </c:pt>
                <c:pt idx="1757">
                  <c:v>0.12673899999999999</c:v>
                </c:pt>
                <c:pt idx="1758">
                  <c:v>0.111086</c:v>
                </c:pt>
                <c:pt idx="1759">
                  <c:v>9.5831200000000005E-2</c:v>
                </c:pt>
                <c:pt idx="1760">
                  <c:v>8.1012299999999995E-2</c:v>
                </c:pt>
                <c:pt idx="1761">
                  <c:v>6.6549999999999998E-2</c:v>
                </c:pt>
                <c:pt idx="1762">
                  <c:v>5.24419E-2</c:v>
                </c:pt>
                <c:pt idx="1763">
                  <c:v>3.8927000000000003E-2</c:v>
                </c:pt>
                <c:pt idx="1764">
                  <c:v>2.63555E-2</c:v>
                </c:pt>
                <c:pt idx="1765">
                  <c:v>1.53679E-2</c:v>
                </c:pt>
                <c:pt idx="1766">
                  <c:v>7.8218699999999999E-3</c:v>
                </c:pt>
                <c:pt idx="1767">
                  <c:v>4.47497E-3</c:v>
                </c:pt>
                <c:pt idx="1768">
                  <c:v>3.1828099999999999E-3</c:v>
                </c:pt>
                <c:pt idx="1769">
                  <c:v>2.1959000000000002E-3</c:v>
                </c:pt>
                <c:pt idx="1770">
                  <c:v>1.1991300000000001E-3</c:v>
                </c:pt>
                <c:pt idx="1771">
                  <c:v>1.8657100000000001E-4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 formatCode="0.00E+00">
                  <c:v>3.6728099999999998E-5</c:v>
                </c:pt>
                <c:pt idx="1836">
                  <c:v>1.7202600000000001E-4</c:v>
                </c:pt>
                <c:pt idx="1837">
                  <c:v>4.6344499999999999E-4</c:v>
                </c:pt>
                <c:pt idx="1838">
                  <c:v>9.990629999999999E-4</c:v>
                </c:pt>
                <c:pt idx="1839">
                  <c:v>1.88138E-3</c:v>
                </c:pt>
                <c:pt idx="1840">
                  <c:v>3.1866099999999999E-3</c:v>
                </c:pt>
                <c:pt idx="1841">
                  <c:v>4.9929400000000004E-3</c:v>
                </c:pt>
                <c:pt idx="1842">
                  <c:v>7.5037300000000001E-3</c:v>
                </c:pt>
                <c:pt idx="1843">
                  <c:v>1.10676E-2</c:v>
                </c:pt>
                <c:pt idx="1844">
                  <c:v>1.6243E-2</c:v>
                </c:pt>
                <c:pt idx="1845">
                  <c:v>2.3749800000000001E-2</c:v>
                </c:pt>
                <c:pt idx="1846">
                  <c:v>3.3964099999999997E-2</c:v>
                </c:pt>
                <c:pt idx="1847">
                  <c:v>4.65046E-2</c:v>
                </c:pt>
                <c:pt idx="1848">
                  <c:v>6.0416200000000003E-2</c:v>
                </c:pt>
                <c:pt idx="1849">
                  <c:v>7.5095700000000001E-2</c:v>
                </c:pt>
                <c:pt idx="1850">
                  <c:v>9.0720499999999996E-2</c:v>
                </c:pt>
                <c:pt idx="1851">
                  <c:v>0.107548</c:v>
                </c:pt>
                <c:pt idx="1852">
                  <c:v>0.12545000000000001</c:v>
                </c:pt>
                <c:pt idx="1853">
                  <c:v>0.14407400000000001</c:v>
                </c:pt>
                <c:pt idx="1854">
                  <c:v>0.16307199999999999</c:v>
                </c:pt>
                <c:pt idx="1855">
                  <c:v>0.18216199999999999</c:v>
                </c:pt>
                <c:pt idx="1856">
                  <c:v>0.201101</c:v>
                </c:pt>
                <c:pt idx="1857">
                  <c:v>0.21964500000000001</c:v>
                </c:pt>
                <c:pt idx="1858">
                  <c:v>0.23754600000000001</c:v>
                </c:pt>
                <c:pt idx="1859">
                  <c:v>0.25456400000000001</c:v>
                </c:pt>
                <c:pt idx="1860">
                  <c:v>0.27049200000000001</c:v>
                </c:pt>
                <c:pt idx="1861">
                  <c:v>0.28518500000000002</c:v>
                </c:pt>
                <c:pt idx="1862">
                  <c:v>0.29855799999999999</c:v>
                </c:pt>
                <c:pt idx="1863">
                  <c:v>0.31055700000000003</c:v>
                </c:pt>
                <c:pt idx="1864">
                  <c:v>0.321135</c:v>
                </c:pt>
                <c:pt idx="1865">
                  <c:v>0.33024999999999999</c:v>
                </c:pt>
                <c:pt idx="1866">
                  <c:v>0.33786300000000002</c:v>
                </c:pt>
                <c:pt idx="1867">
                  <c:v>0.34393800000000002</c:v>
                </c:pt>
                <c:pt idx="1868">
                  <c:v>0.34844000000000003</c:v>
                </c:pt>
                <c:pt idx="1869">
                  <c:v>0.35134300000000002</c:v>
                </c:pt>
                <c:pt idx="1870">
                  <c:v>0.35262700000000002</c:v>
                </c:pt>
                <c:pt idx="1871">
                  <c:v>0.35229500000000002</c:v>
                </c:pt>
                <c:pt idx="1872">
                  <c:v>0.35038900000000001</c:v>
                </c:pt>
                <c:pt idx="1873">
                  <c:v>0.34698099999999998</c:v>
                </c:pt>
                <c:pt idx="1874">
                  <c:v>0.342144</c:v>
                </c:pt>
                <c:pt idx="1875">
                  <c:v>0.335951</c:v>
                </c:pt>
                <c:pt idx="1876">
                  <c:v>0.32849499999999998</c:v>
                </c:pt>
                <c:pt idx="1877">
                  <c:v>0.319886</c:v>
                </c:pt>
                <c:pt idx="1878">
                  <c:v>0.31023200000000001</c:v>
                </c:pt>
                <c:pt idx="1879">
                  <c:v>0.29959400000000003</c:v>
                </c:pt>
                <c:pt idx="1880">
                  <c:v>0.28799200000000003</c:v>
                </c:pt>
                <c:pt idx="1881">
                  <c:v>0.27546700000000002</c:v>
                </c:pt>
                <c:pt idx="1882">
                  <c:v>0.26212200000000002</c:v>
                </c:pt>
                <c:pt idx="1883">
                  <c:v>0.24809</c:v>
                </c:pt>
                <c:pt idx="1884">
                  <c:v>0.23350199999999999</c:v>
                </c:pt>
                <c:pt idx="1885">
                  <c:v>0.21851699999999999</c:v>
                </c:pt>
                <c:pt idx="1886">
                  <c:v>0.20330500000000001</c:v>
                </c:pt>
                <c:pt idx="1887">
                  <c:v>0.187945</c:v>
                </c:pt>
                <c:pt idx="1888">
                  <c:v>0.172456</c:v>
                </c:pt>
                <c:pt idx="1889">
                  <c:v>0.156913</c:v>
                </c:pt>
                <c:pt idx="1890">
                  <c:v>0.141517</c:v>
                </c:pt>
                <c:pt idx="1891">
                  <c:v>0.12650600000000001</c:v>
                </c:pt>
                <c:pt idx="1892">
                  <c:v>0.11204600000000001</c:v>
                </c:pt>
                <c:pt idx="1893">
                  <c:v>9.8211199999999999E-2</c:v>
                </c:pt>
                <c:pt idx="1894">
                  <c:v>8.5093100000000005E-2</c:v>
                </c:pt>
                <c:pt idx="1895">
                  <c:v>7.2886999999999993E-2</c:v>
                </c:pt>
                <c:pt idx="1896">
                  <c:v>6.1797900000000003E-2</c:v>
                </c:pt>
                <c:pt idx="1897">
                  <c:v>5.1932800000000001E-2</c:v>
                </c:pt>
                <c:pt idx="1898">
                  <c:v>4.5008899999999998E-2</c:v>
                </c:pt>
                <c:pt idx="1899">
                  <c:v>4.2551600000000002E-2</c:v>
                </c:pt>
                <c:pt idx="1900">
                  <c:v>4.2625499999999997E-2</c:v>
                </c:pt>
                <c:pt idx="1901">
                  <c:v>4.3363100000000002E-2</c:v>
                </c:pt>
                <c:pt idx="1902">
                  <c:v>4.45066E-2</c:v>
                </c:pt>
                <c:pt idx="1903">
                  <c:v>4.5771300000000001E-2</c:v>
                </c:pt>
                <c:pt idx="1904">
                  <c:v>4.6934999999999998E-2</c:v>
                </c:pt>
                <c:pt idx="1905">
                  <c:v>4.7968700000000003E-2</c:v>
                </c:pt>
                <c:pt idx="1906">
                  <c:v>4.8990699999999998E-2</c:v>
                </c:pt>
                <c:pt idx="1907">
                  <c:v>5.00793E-2</c:v>
                </c:pt>
                <c:pt idx="1908">
                  <c:v>5.1268099999999997E-2</c:v>
                </c:pt>
                <c:pt idx="1909">
                  <c:v>5.2544E-2</c:v>
                </c:pt>
                <c:pt idx="1910">
                  <c:v>5.3877399999999999E-2</c:v>
                </c:pt>
                <c:pt idx="1911">
                  <c:v>5.5253099999999999E-2</c:v>
                </c:pt>
                <c:pt idx="1912">
                  <c:v>5.66662E-2</c:v>
                </c:pt>
                <c:pt idx="1913">
                  <c:v>5.81109E-2</c:v>
                </c:pt>
                <c:pt idx="1914">
                  <c:v>5.9585600000000002E-2</c:v>
                </c:pt>
                <c:pt idx="1915">
                  <c:v>6.1094599999999999E-2</c:v>
                </c:pt>
                <c:pt idx="1916">
                  <c:v>6.2636800000000006E-2</c:v>
                </c:pt>
                <c:pt idx="1917">
                  <c:v>6.4204899999999995E-2</c:v>
                </c:pt>
                <c:pt idx="1918">
                  <c:v>6.5795400000000004E-2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 formatCode="0.00E+00">
                  <c:v>3.5979400000000003E-5</c:v>
                </c:pt>
                <c:pt idx="1970">
                  <c:v>1.9394200000000001E-4</c:v>
                </c:pt>
                <c:pt idx="1971">
                  <c:v>6.0328300000000003E-4</c:v>
                </c:pt>
                <c:pt idx="1972">
                  <c:v>1.4491E-3</c:v>
                </c:pt>
                <c:pt idx="1973">
                  <c:v>2.8767599999999999E-3</c:v>
                </c:pt>
                <c:pt idx="1974">
                  <c:v>4.9653500000000003E-3</c:v>
                </c:pt>
                <c:pt idx="1975">
                  <c:v>7.8226900000000002E-3</c:v>
                </c:pt>
                <c:pt idx="1976">
                  <c:v>1.1864400000000001E-2</c:v>
                </c:pt>
                <c:pt idx="1977">
                  <c:v>1.78449E-2</c:v>
                </c:pt>
                <c:pt idx="1978">
                  <c:v>2.6498000000000001E-2</c:v>
                </c:pt>
                <c:pt idx="1979">
                  <c:v>3.78702E-2</c:v>
                </c:pt>
                <c:pt idx="1980">
                  <c:v>5.09808E-2</c:v>
                </c:pt>
                <c:pt idx="1981">
                  <c:v>6.5102999999999994E-2</c:v>
                </c:pt>
                <c:pt idx="1982">
                  <c:v>8.0374799999999996E-2</c:v>
                </c:pt>
                <c:pt idx="1983">
                  <c:v>9.6890500000000004E-2</c:v>
                </c:pt>
                <c:pt idx="1984">
                  <c:v>0.11437</c:v>
                </c:pt>
                <c:pt idx="1985">
                  <c:v>0.13242799999999999</c:v>
                </c:pt>
                <c:pt idx="1986">
                  <c:v>0.150782</c:v>
                </c:pt>
                <c:pt idx="1987">
                  <c:v>0.16924400000000001</c:v>
                </c:pt>
                <c:pt idx="1988">
                  <c:v>0.18762999999999999</c:v>
                </c:pt>
                <c:pt idx="1989">
                  <c:v>0.20569699999999999</c:v>
                </c:pt>
                <c:pt idx="1990">
                  <c:v>0.223158</c:v>
                </c:pt>
                <c:pt idx="1991">
                  <c:v>0.23977100000000001</c:v>
                </c:pt>
                <c:pt idx="1992">
                  <c:v>0.25537900000000002</c:v>
                </c:pt>
                <c:pt idx="1993">
                  <c:v>0.26989299999999999</c:v>
                </c:pt>
                <c:pt idx="1994">
                  <c:v>0.28326099999999999</c:v>
                </c:pt>
                <c:pt idx="1995">
                  <c:v>0.29545900000000003</c:v>
                </c:pt>
                <c:pt idx="1996">
                  <c:v>0.30645499999999998</c:v>
                </c:pt>
                <c:pt idx="1997">
                  <c:v>0.31620199999999998</c:v>
                </c:pt>
                <c:pt idx="1998">
                  <c:v>0.32464199999999999</c:v>
                </c:pt>
                <c:pt idx="1999">
                  <c:v>0.33172299999999999</c:v>
                </c:pt>
                <c:pt idx="2000">
                  <c:v>0.33740500000000001</c:v>
                </c:pt>
                <c:pt idx="2001">
                  <c:v>0.34164499999999998</c:v>
                </c:pt>
                <c:pt idx="2002">
                  <c:v>0.34440399999999999</c:v>
                </c:pt>
                <c:pt idx="2003">
                  <c:v>0.345642</c:v>
                </c:pt>
                <c:pt idx="2004">
                  <c:v>0.345327</c:v>
                </c:pt>
                <c:pt idx="2005">
                  <c:v>0.34345300000000001</c:v>
                </c:pt>
                <c:pt idx="2006">
                  <c:v>0.340057</c:v>
                </c:pt>
                <c:pt idx="2007">
                  <c:v>0.33519700000000002</c:v>
                </c:pt>
                <c:pt idx="2008">
                  <c:v>0.32893800000000001</c:v>
                </c:pt>
                <c:pt idx="2009">
                  <c:v>0.32133899999999999</c:v>
                </c:pt>
                <c:pt idx="2010">
                  <c:v>0.31244899999999998</c:v>
                </c:pt>
                <c:pt idx="2011">
                  <c:v>0.30230000000000001</c:v>
                </c:pt>
                <c:pt idx="2012">
                  <c:v>0.29092099999999999</c:v>
                </c:pt>
                <c:pt idx="2013">
                  <c:v>0.27835100000000002</c:v>
                </c:pt>
                <c:pt idx="2014">
                  <c:v>0.26464799999999999</c:v>
                </c:pt>
                <c:pt idx="2015">
                  <c:v>0.24988299999999999</c:v>
                </c:pt>
                <c:pt idx="2016">
                  <c:v>0.234156</c:v>
                </c:pt>
                <c:pt idx="2017">
                  <c:v>0.21760699999999999</c:v>
                </c:pt>
                <c:pt idx="2018">
                  <c:v>0.20041</c:v>
                </c:pt>
                <c:pt idx="2019">
                  <c:v>0.18273400000000001</c:v>
                </c:pt>
                <c:pt idx="2020">
                  <c:v>0.16472999999999999</c:v>
                </c:pt>
                <c:pt idx="2021">
                  <c:v>0.146534</c:v>
                </c:pt>
                <c:pt idx="2022">
                  <c:v>0.12829599999999999</c:v>
                </c:pt>
                <c:pt idx="2023">
                  <c:v>0.110209</c:v>
                </c:pt>
                <c:pt idx="2024">
                  <c:v>9.2455999999999997E-2</c:v>
                </c:pt>
                <c:pt idx="2025">
                  <c:v>7.5171399999999999E-2</c:v>
                </c:pt>
                <c:pt idx="2026">
                  <c:v>5.8451900000000001E-2</c:v>
                </c:pt>
                <c:pt idx="2027">
                  <c:v>4.2389200000000002E-2</c:v>
                </c:pt>
                <c:pt idx="2028">
                  <c:v>2.7096100000000001E-2</c:v>
                </c:pt>
                <c:pt idx="2029">
                  <c:v>1.27639E-2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 formatCode="0.00E+00">
                  <c:v>4.18127E-5</c:v>
                </c:pt>
                <c:pt idx="2105">
                  <c:v>1.7936699999999999E-4</c:v>
                </c:pt>
                <c:pt idx="2106">
                  <c:v>4.3577900000000002E-4</c:v>
                </c:pt>
                <c:pt idx="2107">
                  <c:v>8.5835299999999996E-4</c:v>
                </c:pt>
                <c:pt idx="2108">
                  <c:v>1.5014399999999999E-3</c:v>
                </c:pt>
                <c:pt idx="2109">
                  <c:v>2.4136000000000001E-3</c:v>
                </c:pt>
                <c:pt idx="2110">
                  <c:v>3.6597299999999999E-3</c:v>
                </c:pt>
                <c:pt idx="2111">
                  <c:v>5.3302899999999997E-3</c:v>
                </c:pt>
                <c:pt idx="2112">
                  <c:v>7.65565E-3</c:v>
                </c:pt>
                <c:pt idx="2113">
                  <c:v>1.0931099999999999E-2</c:v>
                </c:pt>
                <c:pt idx="2114">
                  <c:v>1.5483800000000001E-2</c:v>
                </c:pt>
                <c:pt idx="2115">
                  <c:v>2.1875599999999999E-2</c:v>
                </c:pt>
                <c:pt idx="2116">
                  <c:v>3.0657899999999998E-2</c:v>
                </c:pt>
                <c:pt idx="2117">
                  <c:v>4.17147E-2</c:v>
                </c:pt>
                <c:pt idx="2118">
                  <c:v>5.4225099999999998E-2</c:v>
                </c:pt>
                <c:pt idx="2119">
                  <c:v>6.7613300000000001E-2</c:v>
                </c:pt>
                <c:pt idx="2120">
                  <c:v>8.1994999999999998E-2</c:v>
                </c:pt>
                <c:pt idx="2121">
                  <c:v>9.75935E-2</c:v>
                </c:pt>
                <c:pt idx="2122">
                  <c:v>0.114303</c:v>
                </c:pt>
                <c:pt idx="2123">
                  <c:v>0.13177900000000001</c:v>
                </c:pt>
                <c:pt idx="2124">
                  <c:v>0.14963499999999999</c:v>
                </c:pt>
                <c:pt idx="2125">
                  <c:v>0.16752700000000001</c:v>
                </c:pt>
                <c:pt idx="2126">
                  <c:v>0.18517400000000001</c:v>
                </c:pt>
                <c:pt idx="2127">
                  <c:v>0.20236000000000001</c:v>
                </c:pt>
                <c:pt idx="2128">
                  <c:v>0.21893199999999999</c:v>
                </c:pt>
                <c:pt idx="2129">
                  <c:v>0.23478499999999999</c:v>
                </c:pt>
                <c:pt idx="2130">
                  <c:v>0.249833</c:v>
                </c:pt>
                <c:pt idx="2131">
                  <c:v>0.26400000000000001</c:v>
                </c:pt>
                <c:pt idx="2132">
                  <c:v>0.27723199999999998</c:v>
                </c:pt>
                <c:pt idx="2133">
                  <c:v>0.289495</c:v>
                </c:pt>
                <c:pt idx="2134">
                  <c:v>0.30074699999999999</c:v>
                </c:pt>
                <c:pt idx="2135">
                  <c:v>0.31092199999999998</c:v>
                </c:pt>
                <c:pt idx="2136">
                  <c:v>0.31993500000000002</c:v>
                </c:pt>
                <c:pt idx="2137">
                  <c:v>0.327706</c:v>
                </c:pt>
                <c:pt idx="2138">
                  <c:v>0.334171</c:v>
                </c:pt>
                <c:pt idx="2139">
                  <c:v>0.33927400000000002</c:v>
                </c:pt>
                <c:pt idx="2140">
                  <c:v>0.34296599999999999</c:v>
                </c:pt>
                <c:pt idx="2141">
                  <c:v>0.34521099999999999</c:v>
                </c:pt>
                <c:pt idx="2142">
                  <c:v>0.34597899999999998</c:v>
                </c:pt>
                <c:pt idx="2143">
                  <c:v>0.34525499999999998</c:v>
                </c:pt>
                <c:pt idx="2144">
                  <c:v>0.34304699999999999</c:v>
                </c:pt>
                <c:pt idx="2145">
                  <c:v>0.33938499999999999</c:v>
                </c:pt>
                <c:pt idx="2146">
                  <c:v>0.33432000000000001</c:v>
                </c:pt>
                <c:pt idx="2147">
                  <c:v>0.32791799999999999</c:v>
                </c:pt>
                <c:pt idx="2148">
                  <c:v>0.32025500000000001</c:v>
                </c:pt>
                <c:pt idx="2149">
                  <c:v>0.31139299999999998</c:v>
                </c:pt>
                <c:pt idx="2150">
                  <c:v>0.30138900000000002</c:v>
                </c:pt>
                <c:pt idx="2151">
                  <c:v>0.29031600000000002</c:v>
                </c:pt>
                <c:pt idx="2152">
                  <c:v>0.27825299999999997</c:v>
                </c:pt>
                <c:pt idx="2153">
                  <c:v>0.26527200000000001</c:v>
                </c:pt>
                <c:pt idx="2154">
                  <c:v>0.25144499999999997</c:v>
                </c:pt>
                <c:pt idx="2155">
                  <c:v>0.236845</c:v>
                </c:pt>
                <c:pt idx="2156">
                  <c:v>0.22154399999999999</c:v>
                </c:pt>
                <c:pt idx="2157">
                  <c:v>0.20563400000000001</c:v>
                </c:pt>
                <c:pt idx="2158">
                  <c:v>0.18929699999999999</c:v>
                </c:pt>
                <c:pt idx="2159">
                  <c:v>0.172787</c:v>
                </c:pt>
                <c:pt idx="2160">
                  <c:v>0.15628400000000001</c:v>
                </c:pt>
                <c:pt idx="2161">
                  <c:v>0.13982700000000001</c:v>
                </c:pt>
                <c:pt idx="2162">
                  <c:v>0.123464</c:v>
                </c:pt>
                <c:pt idx="2163">
                  <c:v>0.107404</c:v>
                </c:pt>
                <c:pt idx="2164">
                  <c:v>9.2005299999999998E-2</c:v>
                </c:pt>
                <c:pt idx="2165">
                  <c:v>7.7641799999999997E-2</c:v>
                </c:pt>
                <c:pt idx="2166">
                  <c:v>6.4595399999999997E-2</c:v>
                </c:pt>
                <c:pt idx="2167">
                  <c:v>5.3680800000000001E-2</c:v>
                </c:pt>
                <c:pt idx="2168">
                  <c:v>4.6549100000000003E-2</c:v>
                </c:pt>
                <c:pt idx="2169">
                  <c:v>4.3188699999999997E-2</c:v>
                </c:pt>
                <c:pt idx="2170">
                  <c:v>4.1281199999999997E-2</c:v>
                </c:pt>
                <c:pt idx="2171">
                  <c:v>3.9545299999999999E-2</c:v>
                </c:pt>
                <c:pt idx="2172">
                  <c:v>3.8158600000000001E-2</c:v>
                </c:pt>
                <c:pt idx="2173">
                  <c:v>3.69535E-2</c:v>
                </c:pt>
                <c:pt idx="2174">
                  <c:v>3.5590499999999997E-2</c:v>
                </c:pt>
                <c:pt idx="2175">
                  <c:v>3.4108399999999997E-2</c:v>
                </c:pt>
                <c:pt idx="2176">
                  <c:v>3.2631100000000003E-2</c:v>
                </c:pt>
                <c:pt idx="2177">
                  <c:v>3.1209000000000001E-2</c:v>
                </c:pt>
                <c:pt idx="2178">
                  <c:v>2.9873199999999999E-2</c:v>
                </c:pt>
                <c:pt idx="2179">
                  <c:v>2.8599099999999999E-2</c:v>
                </c:pt>
                <c:pt idx="2180">
                  <c:v>2.7357599999999999E-2</c:v>
                </c:pt>
                <c:pt idx="2181">
                  <c:v>2.6129200000000002E-2</c:v>
                </c:pt>
                <c:pt idx="2182">
                  <c:v>2.4905099999999999E-2</c:v>
                </c:pt>
                <c:pt idx="2183">
                  <c:v>2.3687900000000001E-2</c:v>
                </c:pt>
                <c:pt idx="2184">
                  <c:v>2.2487799999999999E-2</c:v>
                </c:pt>
                <c:pt idx="2185">
                  <c:v>2.1318699999999999E-2</c:v>
                </c:pt>
                <c:pt idx="2186">
                  <c:v>2.01859E-2</c:v>
                </c:pt>
                <c:pt idx="2187">
                  <c:v>1.9084500000000001E-2</c:v>
                </c:pt>
                <c:pt idx="2188">
                  <c:v>1.8009799999999999E-2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0F-41B0-A1DF-B0EF83CC7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701920"/>
        <c:axId val="1199701088"/>
      </c:scatterChart>
      <c:valAx>
        <c:axId val="119970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9701088"/>
        <c:crosses val="autoZero"/>
        <c:crossBetween val="midCat"/>
      </c:valAx>
      <c:valAx>
        <c:axId val="1199701088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foot</a:t>
                </a:r>
                <a:r>
                  <a:rPr lang="en-US" altLang="ko-KR" baseline="0"/>
                  <a:t> vertical position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97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'1006dorsal_100Hz_3 marching WIP'!$H$1</c:f>
              <c:strCache>
                <c:ptCount val="1"/>
                <c:pt idx="0">
                  <c:v>virtualHeading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'1006dorsal_100Hz_3 marching WIP'!$H$2:$H$2359</c:f>
              <c:numCache>
                <c:formatCode>General</c:formatCode>
                <c:ptCount val="2358"/>
                <c:pt idx="0">
                  <c:v>-6.2991000000000002E-4</c:v>
                </c:pt>
                <c:pt idx="1">
                  <c:v>1.26527E-4</c:v>
                </c:pt>
                <c:pt idx="2">
                  <c:v>-6.4992399999999997E-4</c:v>
                </c:pt>
                <c:pt idx="3">
                  <c:v>-8.4639000000000003E-4</c:v>
                </c:pt>
                <c:pt idx="4">
                  <c:v>-4.5959199999999999E-4</c:v>
                </c:pt>
                <c:pt idx="5">
                  <c:v>-5.7195200000000003E-4</c:v>
                </c:pt>
                <c:pt idx="6">
                  <c:v>-1.04689E-3</c:v>
                </c:pt>
                <c:pt idx="7">
                  <c:v>-1.0584399999999999E-3</c:v>
                </c:pt>
                <c:pt idx="8">
                  <c:v>-9.5308999999999997E-4</c:v>
                </c:pt>
                <c:pt idx="9">
                  <c:v>-8.2848500000000001E-4</c:v>
                </c:pt>
                <c:pt idx="10">
                  <c:v>-7.3138999999999995E-4</c:v>
                </c:pt>
                <c:pt idx="11">
                  <c:v>-6.1106099999999998E-4</c:v>
                </c:pt>
                <c:pt idx="12">
                  <c:v>-7.7181699999999995E-4</c:v>
                </c:pt>
                <c:pt idx="13">
                  <c:v>-9.3980400000000003E-4</c:v>
                </c:pt>
                <c:pt idx="14">
                  <c:v>-2.50437E-4</c:v>
                </c:pt>
                <c:pt idx="15" formatCode="0.00E+00">
                  <c:v>-7.4463399999999996E-5</c:v>
                </c:pt>
                <c:pt idx="16" formatCode="0.00E+00">
                  <c:v>-4.8945900000000002E-5</c:v>
                </c:pt>
                <c:pt idx="17">
                  <c:v>-6.2940000000000001E-4</c:v>
                </c:pt>
                <c:pt idx="18">
                  <c:v>-6.5872900000000004E-4</c:v>
                </c:pt>
                <c:pt idx="19">
                  <c:v>-6.0479000000000002E-4</c:v>
                </c:pt>
                <c:pt idx="20" formatCode="0.00E+00">
                  <c:v>-2.2514099999999998E-5</c:v>
                </c:pt>
                <c:pt idx="21">
                  <c:v>-8.2338500000000005E-4</c:v>
                </c:pt>
                <c:pt idx="22">
                  <c:v>-8.29903E-4</c:v>
                </c:pt>
                <c:pt idx="23">
                  <c:v>-1.0293800000000001E-3</c:v>
                </c:pt>
                <c:pt idx="24">
                  <c:v>-7.5704699999999995E-4</c:v>
                </c:pt>
                <c:pt idx="25">
                  <c:v>-7.7985800000000003E-4</c:v>
                </c:pt>
                <c:pt idx="26">
                  <c:v>-9.0145000000000004E-4</c:v>
                </c:pt>
                <c:pt idx="27">
                  <c:v>-4.2486899999999997E-4</c:v>
                </c:pt>
                <c:pt idx="28">
                  <c:v>-9.6207300000000003E-4</c:v>
                </c:pt>
                <c:pt idx="29">
                  <c:v>-6.3643900000000004E-4</c:v>
                </c:pt>
                <c:pt idx="30">
                  <c:v>-9.3008399999999997E-4</c:v>
                </c:pt>
                <c:pt idx="31">
                  <c:v>-7.9054899999999998E-4</c:v>
                </c:pt>
                <c:pt idx="32">
                  <c:v>-1.24909E-3</c:v>
                </c:pt>
                <c:pt idx="33">
                  <c:v>-1.4658500000000001E-3</c:v>
                </c:pt>
                <c:pt idx="34">
                  <c:v>-1.1617699999999999E-3</c:v>
                </c:pt>
                <c:pt idx="35">
                  <c:v>-8.1532700000000002E-4</c:v>
                </c:pt>
                <c:pt idx="36">
                  <c:v>-6.80341E-4</c:v>
                </c:pt>
                <c:pt idx="37">
                  <c:v>-8.6226399999999996E-4</c:v>
                </c:pt>
                <c:pt idx="38">
                  <c:v>-1.17476E-3</c:v>
                </c:pt>
                <c:pt idx="39">
                  <c:v>-7.7268400000000004E-4</c:v>
                </c:pt>
                <c:pt idx="40">
                  <c:v>-1.12776E-3</c:v>
                </c:pt>
                <c:pt idx="41">
                  <c:v>-5.3733899999999996E-4</c:v>
                </c:pt>
                <c:pt idx="42">
                  <c:v>-9.3028000000000002E-4</c:v>
                </c:pt>
                <c:pt idx="43">
                  <c:v>-1.0604900000000001E-3</c:v>
                </c:pt>
                <c:pt idx="44">
                  <c:v>-1.1308100000000001E-3</c:v>
                </c:pt>
                <c:pt idx="45">
                  <c:v>-9.5152099999999999E-4</c:v>
                </c:pt>
                <c:pt idx="46">
                  <c:v>-8.7225300000000003E-4</c:v>
                </c:pt>
                <c:pt idx="47">
                  <c:v>-3.3919799999999997E-4</c:v>
                </c:pt>
                <c:pt idx="48">
                  <c:v>2.6923700000000002E-4</c:v>
                </c:pt>
                <c:pt idx="49">
                  <c:v>-5.1024700000000002E-4</c:v>
                </c:pt>
                <c:pt idx="50">
                  <c:v>-8.2227699999999995E-4</c:v>
                </c:pt>
                <c:pt idx="51">
                  <c:v>-4.6110699999999999E-4</c:v>
                </c:pt>
                <c:pt idx="52">
                  <c:v>-6.9999000000000005E-4</c:v>
                </c:pt>
                <c:pt idx="53">
                  <c:v>-7.7132899999999996E-4</c:v>
                </c:pt>
                <c:pt idx="54">
                  <c:v>-2.8710500000000001E-4</c:v>
                </c:pt>
                <c:pt idx="55">
                  <c:v>-4.3336500000000001E-4</c:v>
                </c:pt>
                <c:pt idx="56">
                  <c:v>-3.56094E-4</c:v>
                </c:pt>
                <c:pt idx="57">
                  <c:v>-1.5799799999999999E-4</c:v>
                </c:pt>
                <c:pt idx="58">
                  <c:v>-2.4765399999999998E-4</c:v>
                </c:pt>
                <c:pt idx="59" formatCode="0.00E+00">
                  <c:v>-8.4198700000000004E-5</c:v>
                </c:pt>
                <c:pt idx="60">
                  <c:v>-1.68639E-4</c:v>
                </c:pt>
                <c:pt idx="61">
                  <c:v>-6.8039700000000001E-4</c:v>
                </c:pt>
                <c:pt idx="62">
                  <c:v>-4.4439799999999998E-4</c:v>
                </c:pt>
                <c:pt idx="63">
                  <c:v>-1.0185400000000001E-3</c:v>
                </c:pt>
                <c:pt idx="64">
                  <c:v>-1.92257E-3</c:v>
                </c:pt>
                <c:pt idx="65">
                  <c:v>-2.6964100000000002E-3</c:v>
                </c:pt>
                <c:pt idx="66">
                  <c:v>-3.3212300000000001E-3</c:v>
                </c:pt>
                <c:pt idx="67">
                  <c:v>-4.04339E-3</c:v>
                </c:pt>
                <c:pt idx="68">
                  <c:v>-4.4851800000000001E-3</c:v>
                </c:pt>
                <c:pt idx="69">
                  <c:v>-4.5891700000000001E-3</c:v>
                </c:pt>
                <c:pt idx="70">
                  <c:v>-5.2295600000000003E-3</c:v>
                </c:pt>
                <c:pt idx="71">
                  <c:v>-6.0747099999999997E-3</c:v>
                </c:pt>
                <c:pt idx="72">
                  <c:v>-6.1576000000000001E-3</c:v>
                </c:pt>
                <c:pt idx="73">
                  <c:v>-6.0103400000000003E-3</c:v>
                </c:pt>
                <c:pt idx="74">
                  <c:v>-6.5410800000000003E-3</c:v>
                </c:pt>
                <c:pt idx="75">
                  <c:v>-6.5718900000000004E-3</c:v>
                </c:pt>
                <c:pt idx="76">
                  <c:v>-6.4704699999999999E-3</c:v>
                </c:pt>
                <c:pt idx="77">
                  <c:v>-6.8847099999999996E-3</c:v>
                </c:pt>
                <c:pt idx="78">
                  <c:v>-6.8259000000000002E-3</c:v>
                </c:pt>
                <c:pt idx="79">
                  <c:v>-6.6158199999999997E-3</c:v>
                </c:pt>
                <c:pt idx="80">
                  <c:v>-6.7596699999999997E-3</c:v>
                </c:pt>
                <c:pt idx="81">
                  <c:v>-5.8651099999999998E-3</c:v>
                </c:pt>
                <c:pt idx="82">
                  <c:v>-4.8364999999999997E-3</c:v>
                </c:pt>
                <c:pt idx="83">
                  <c:v>-3.8000400000000002E-3</c:v>
                </c:pt>
                <c:pt idx="84">
                  <c:v>-2.9148400000000001E-3</c:v>
                </c:pt>
                <c:pt idx="85">
                  <c:v>-2.4182299999999999E-3</c:v>
                </c:pt>
                <c:pt idx="86">
                  <c:v>-2.3202000000000001E-3</c:v>
                </c:pt>
                <c:pt idx="87">
                  <c:v>-2.9635400000000002E-3</c:v>
                </c:pt>
                <c:pt idx="88">
                  <c:v>-3.8145000000000002E-3</c:v>
                </c:pt>
                <c:pt idx="89">
                  <c:v>-5.12665E-3</c:v>
                </c:pt>
                <c:pt idx="90">
                  <c:v>-7.5671799999999997E-3</c:v>
                </c:pt>
                <c:pt idx="91">
                  <c:v>-1.13791E-2</c:v>
                </c:pt>
                <c:pt idx="92">
                  <c:v>-1.7709599999999999E-2</c:v>
                </c:pt>
                <c:pt idx="93">
                  <c:v>-2.7365299999999999E-2</c:v>
                </c:pt>
                <c:pt idx="94">
                  <c:v>-3.8205999999999997E-2</c:v>
                </c:pt>
                <c:pt idx="95">
                  <c:v>-4.7248699999999998E-2</c:v>
                </c:pt>
                <c:pt idx="96">
                  <c:v>-5.12834E-2</c:v>
                </c:pt>
                <c:pt idx="97">
                  <c:v>-5.2465299999999999E-2</c:v>
                </c:pt>
                <c:pt idx="98">
                  <c:v>-5.5188099999999997E-2</c:v>
                </c:pt>
                <c:pt idx="99">
                  <c:v>-6.0622700000000002E-2</c:v>
                </c:pt>
                <c:pt idx="100">
                  <c:v>-6.9950300000000007E-2</c:v>
                </c:pt>
                <c:pt idx="101">
                  <c:v>-8.09922E-2</c:v>
                </c:pt>
                <c:pt idx="102">
                  <c:v>-9.2369099999999996E-2</c:v>
                </c:pt>
                <c:pt idx="103">
                  <c:v>-0.103974</c:v>
                </c:pt>
                <c:pt idx="104">
                  <c:v>-0.11584999999999999</c:v>
                </c:pt>
                <c:pt idx="105">
                  <c:v>-0.12637100000000001</c:v>
                </c:pt>
                <c:pt idx="106">
                  <c:v>-0.135493</c:v>
                </c:pt>
                <c:pt idx="107">
                  <c:v>-0.14377100000000001</c:v>
                </c:pt>
                <c:pt idx="108">
                  <c:v>-0.15082699999999999</c:v>
                </c:pt>
                <c:pt idx="109">
                  <c:v>-0.156891</c:v>
                </c:pt>
                <c:pt idx="110">
                  <c:v>-0.16195000000000001</c:v>
                </c:pt>
                <c:pt idx="111">
                  <c:v>-0.16591800000000001</c:v>
                </c:pt>
                <c:pt idx="112">
                  <c:v>-0.16869200000000001</c:v>
                </c:pt>
                <c:pt idx="113">
                  <c:v>-0.16970099999999999</c:v>
                </c:pt>
                <c:pt idx="114">
                  <c:v>-0.169408</c:v>
                </c:pt>
                <c:pt idx="115">
                  <c:v>-0.167876</c:v>
                </c:pt>
                <c:pt idx="116">
                  <c:v>-0.16590099999999999</c:v>
                </c:pt>
                <c:pt idx="117">
                  <c:v>-0.16361999999999999</c:v>
                </c:pt>
                <c:pt idx="118">
                  <c:v>-0.16113</c:v>
                </c:pt>
                <c:pt idx="119">
                  <c:v>-0.158327</c:v>
                </c:pt>
                <c:pt idx="120">
                  <c:v>-0.15531800000000001</c:v>
                </c:pt>
                <c:pt idx="121">
                  <c:v>-0.15210499999999999</c:v>
                </c:pt>
                <c:pt idx="122">
                  <c:v>-0.14976999999999999</c:v>
                </c:pt>
                <c:pt idx="123">
                  <c:v>-0.147707</c:v>
                </c:pt>
                <c:pt idx="124">
                  <c:v>-0.14546899999999999</c:v>
                </c:pt>
                <c:pt idx="125">
                  <c:v>-0.143348</c:v>
                </c:pt>
                <c:pt idx="126">
                  <c:v>-0.140792</c:v>
                </c:pt>
                <c:pt idx="127">
                  <c:v>-0.13766400000000001</c:v>
                </c:pt>
                <c:pt idx="128">
                  <c:v>-0.134187</c:v>
                </c:pt>
                <c:pt idx="129">
                  <c:v>-0.130249</c:v>
                </c:pt>
                <c:pt idx="130">
                  <c:v>-0.12492200000000001</c:v>
                </c:pt>
                <c:pt idx="131">
                  <c:v>-0.118633</c:v>
                </c:pt>
                <c:pt idx="132">
                  <c:v>-0.111814</c:v>
                </c:pt>
                <c:pt idx="133">
                  <c:v>-0.105016</c:v>
                </c:pt>
                <c:pt idx="134">
                  <c:v>-9.8564100000000002E-2</c:v>
                </c:pt>
                <c:pt idx="135">
                  <c:v>-9.2607499999999995E-2</c:v>
                </c:pt>
                <c:pt idx="136">
                  <c:v>-8.7502700000000003E-2</c:v>
                </c:pt>
                <c:pt idx="137">
                  <c:v>-8.4951200000000004E-2</c:v>
                </c:pt>
                <c:pt idx="138">
                  <c:v>-8.5083199999999998E-2</c:v>
                </c:pt>
                <c:pt idx="139">
                  <c:v>-8.6916999999999994E-2</c:v>
                </c:pt>
                <c:pt idx="140">
                  <c:v>-8.5937600000000003E-2</c:v>
                </c:pt>
                <c:pt idx="141">
                  <c:v>-7.5348799999999994E-2</c:v>
                </c:pt>
                <c:pt idx="142">
                  <c:v>-6.4484E-2</c:v>
                </c:pt>
                <c:pt idx="143">
                  <c:v>-6.9225300000000003E-2</c:v>
                </c:pt>
                <c:pt idx="144">
                  <c:v>-7.4878500000000001E-2</c:v>
                </c:pt>
                <c:pt idx="145">
                  <c:v>-7.5578999999999993E-2</c:v>
                </c:pt>
                <c:pt idx="146">
                  <c:v>-7.4723399999999995E-2</c:v>
                </c:pt>
                <c:pt idx="147">
                  <c:v>-7.1733500000000006E-2</c:v>
                </c:pt>
                <c:pt idx="148">
                  <c:v>-6.65018E-2</c:v>
                </c:pt>
                <c:pt idx="149">
                  <c:v>-5.8699300000000003E-2</c:v>
                </c:pt>
                <c:pt idx="150">
                  <c:v>-5.10023E-2</c:v>
                </c:pt>
                <c:pt idx="151">
                  <c:v>-4.5871500000000003E-2</c:v>
                </c:pt>
                <c:pt idx="152">
                  <c:v>-4.19403E-2</c:v>
                </c:pt>
                <c:pt idx="153">
                  <c:v>-3.7247599999999999E-2</c:v>
                </c:pt>
                <c:pt idx="154">
                  <c:v>-3.2194199999999999E-2</c:v>
                </c:pt>
                <c:pt idx="155">
                  <c:v>-2.7337500000000001E-2</c:v>
                </c:pt>
                <c:pt idx="156">
                  <c:v>-2.2575399999999999E-2</c:v>
                </c:pt>
                <c:pt idx="157">
                  <c:v>-1.68938E-2</c:v>
                </c:pt>
                <c:pt idx="158">
                  <c:v>-1.05235E-2</c:v>
                </c:pt>
                <c:pt idx="159">
                  <c:v>-3.6117100000000002E-3</c:v>
                </c:pt>
                <c:pt idx="160">
                  <c:v>3.18776E-3</c:v>
                </c:pt>
                <c:pt idx="161">
                  <c:v>9.4478800000000005E-3</c:v>
                </c:pt>
                <c:pt idx="162">
                  <c:v>1.48673E-2</c:v>
                </c:pt>
                <c:pt idx="163">
                  <c:v>1.9175399999999999E-2</c:v>
                </c:pt>
                <c:pt idx="164">
                  <c:v>2.1881000000000001E-2</c:v>
                </c:pt>
                <c:pt idx="165">
                  <c:v>2.3986899999999999E-2</c:v>
                </c:pt>
                <c:pt idx="166">
                  <c:v>2.47572E-2</c:v>
                </c:pt>
                <c:pt idx="167">
                  <c:v>2.40918E-2</c:v>
                </c:pt>
                <c:pt idx="168">
                  <c:v>2.2552599999999999E-2</c:v>
                </c:pt>
                <c:pt idx="169">
                  <c:v>2.01274E-2</c:v>
                </c:pt>
                <c:pt idx="170">
                  <c:v>1.7520999999999998E-2</c:v>
                </c:pt>
                <c:pt idx="171">
                  <c:v>1.5040700000000001E-2</c:v>
                </c:pt>
                <c:pt idx="172">
                  <c:v>1.32706E-2</c:v>
                </c:pt>
                <c:pt idx="173">
                  <c:v>1.2140700000000001E-2</c:v>
                </c:pt>
                <c:pt idx="174">
                  <c:v>1.1334800000000001E-2</c:v>
                </c:pt>
                <c:pt idx="175">
                  <c:v>1.0925199999999999E-2</c:v>
                </c:pt>
                <c:pt idx="176">
                  <c:v>9.9944000000000005E-3</c:v>
                </c:pt>
                <c:pt idx="177">
                  <c:v>9.2247700000000002E-3</c:v>
                </c:pt>
                <c:pt idx="178">
                  <c:v>8.5812300000000005E-3</c:v>
                </c:pt>
                <c:pt idx="179">
                  <c:v>8.0716899999999994E-3</c:v>
                </c:pt>
                <c:pt idx="180">
                  <c:v>8.4925399999999998E-3</c:v>
                </c:pt>
                <c:pt idx="181">
                  <c:v>9.7927499999999994E-3</c:v>
                </c:pt>
                <c:pt idx="182">
                  <c:v>1.2091599999999999E-2</c:v>
                </c:pt>
                <c:pt idx="183">
                  <c:v>1.5515599999999999E-2</c:v>
                </c:pt>
                <c:pt idx="184">
                  <c:v>1.9251299999999999E-2</c:v>
                </c:pt>
                <c:pt idx="185">
                  <c:v>2.2942000000000001E-2</c:v>
                </c:pt>
                <c:pt idx="186">
                  <c:v>2.5869699999999999E-2</c:v>
                </c:pt>
                <c:pt idx="187">
                  <c:v>2.82794E-2</c:v>
                </c:pt>
                <c:pt idx="188">
                  <c:v>2.9868800000000001E-2</c:v>
                </c:pt>
                <c:pt idx="189">
                  <c:v>3.12371E-2</c:v>
                </c:pt>
                <c:pt idx="190">
                  <c:v>3.2450899999999998E-2</c:v>
                </c:pt>
                <c:pt idx="191">
                  <c:v>3.4340700000000002E-2</c:v>
                </c:pt>
                <c:pt idx="192">
                  <c:v>3.6480800000000001E-2</c:v>
                </c:pt>
                <c:pt idx="193">
                  <c:v>3.8887100000000001E-2</c:v>
                </c:pt>
                <c:pt idx="194">
                  <c:v>4.0124100000000003E-2</c:v>
                </c:pt>
                <c:pt idx="195">
                  <c:v>3.9621999999999997E-2</c:v>
                </c:pt>
                <c:pt idx="196">
                  <c:v>3.6375499999999998E-2</c:v>
                </c:pt>
                <c:pt idx="197">
                  <c:v>3.1196499999999999E-2</c:v>
                </c:pt>
                <c:pt idx="198">
                  <c:v>2.39276E-2</c:v>
                </c:pt>
                <c:pt idx="199">
                  <c:v>1.4687800000000001E-2</c:v>
                </c:pt>
                <c:pt idx="200">
                  <c:v>2.9352100000000002E-3</c:v>
                </c:pt>
                <c:pt idx="201">
                  <c:v>-1.18651E-2</c:v>
                </c:pt>
                <c:pt idx="202">
                  <c:v>-2.7004E-2</c:v>
                </c:pt>
                <c:pt idx="203">
                  <c:v>-4.0363700000000002E-2</c:v>
                </c:pt>
                <c:pt idx="204">
                  <c:v>-3.9910899999999999E-2</c:v>
                </c:pt>
                <c:pt idx="205">
                  <c:v>-3.4922099999999998E-2</c:v>
                </c:pt>
                <c:pt idx="206">
                  <c:v>-3.2981299999999998E-2</c:v>
                </c:pt>
                <c:pt idx="207">
                  <c:v>-3.2259599999999999E-2</c:v>
                </c:pt>
                <c:pt idx="208">
                  <c:v>-3.3344400000000003E-2</c:v>
                </c:pt>
                <c:pt idx="209">
                  <c:v>-3.5370800000000001E-2</c:v>
                </c:pt>
                <c:pt idx="210">
                  <c:v>-3.9995900000000001E-2</c:v>
                </c:pt>
                <c:pt idx="211">
                  <c:v>-4.63147E-2</c:v>
                </c:pt>
                <c:pt idx="212">
                  <c:v>-5.3483299999999998E-2</c:v>
                </c:pt>
                <c:pt idx="213">
                  <c:v>-6.0781000000000002E-2</c:v>
                </c:pt>
                <c:pt idx="214">
                  <c:v>-6.6746E-2</c:v>
                </c:pt>
                <c:pt idx="215">
                  <c:v>-6.8233299999999997E-2</c:v>
                </c:pt>
                <c:pt idx="216">
                  <c:v>-6.9581400000000002E-2</c:v>
                </c:pt>
                <c:pt idx="217">
                  <c:v>-7.3469699999999999E-2</c:v>
                </c:pt>
                <c:pt idx="218">
                  <c:v>-7.8368599999999997E-2</c:v>
                </c:pt>
                <c:pt idx="219">
                  <c:v>-8.3236400000000002E-2</c:v>
                </c:pt>
                <c:pt idx="220">
                  <c:v>-8.7989200000000004E-2</c:v>
                </c:pt>
                <c:pt idx="221">
                  <c:v>-9.3624700000000005E-2</c:v>
                </c:pt>
                <c:pt idx="222">
                  <c:v>-0.10069</c:v>
                </c:pt>
                <c:pt idx="223">
                  <c:v>-0.108695</c:v>
                </c:pt>
                <c:pt idx="224">
                  <c:v>-0.116115</c:v>
                </c:pt>
                <c:pt idx="225">
                  <c:v>-0.122865</c:v>
                </c:pt>
                <c:pt idx="226">
                  <c:v>-0.12824199999999999</c:v>
                </c:pt>
                <c:pt idx="227">
                  <c:v>-0.13225100000000001</c:v>
                </c:pt>
                <c:pt idx="228">
                  <c:v>-0.135404</c:v>
                </c:pt>
                <c:pt idx="229">
                  <c:v>-0.13708000000000001</c:v>
                </c:pt>
                <c:pt idx="230">
                  <c:v>-0.13733100000000001</c:v>
                </c:pt>
                <c:pt idx="231">
                  <c:v>-0.136101</c:v>
                </c:pt>
                <c:pt idx="232">
                  <c:v>-0.133687</c:v>
                </c:pt>
                <c:pt idx="233">
                  <c:v>-0.130607</c:v>
                </c:pt>
                <c:pt idx="234">
                  <c:v>-0.127336</c:v>
                </c:pt>
                <c:pt idx="235">
                  <c:v>-0.12414799999999999</c:v>
                </c:pt>
                <c:pt idx="236">
                  <c:v>-0.121445</c:v>
                </c:pt>
                <c:pt idx="237">
                  <c:v>-0.11876299999999999</c:v>
                </c:pt>
                <c:pt idx="238">
                  <c:v>-0.116468</c:v>
                </c:pt>
                <c:pt idx="239">
                  <c:v>-0.113917</c:v>
                </c:pt>
                <c:pt idx="240">
                  <c:v>-0.11068</c:v>
                </c:pt>
                <c:pt idx="241">
                  <c:v>-0.106389</c:v>
                </c:pt>
                <c:pt idx="242">
                  <c:v>-0.101772</c:v>
                </c:pt>
                <c:pt idx="243">
                  <c:v>-9.6697500000000006E-2</c:v>
                </c:pt>
                <c:pt idx="244">
                  <c:v>-9.1670699999999994E-2</c:v>
                </c:pt>
                <c:pt idx="245">
                  <c:v>-8.6257200000000006E-2</c:v>
                </c:pt>
                <c:pt idx="246">
                  <c:v>-8.1484699999999993E-2</c:v>
                </c:pt>
                <c:pt idx="247">
                  <c:v>-7.7813199999999999E-2</c:v>
                </c:pt>
                <c:pt idx="248">
                  <c:v>-7.5556999999999999E-2</c:v>
                </c:pt>
                <c:pt idx="249">
                  <c:v>-7.4620599999999995E-2</c:v>
                </c:pt>
                <c:pt idx="250">
                  <c:v>-7.5071799999999994E-2</c:v>
                </c:pt>
                <c:pt idx="251">
                  <c:v>-7.6450699999999996E-2</c:v>
                </c:pt>
                <c:pt idx="252">
                  <c:v>-7.8546599999999994E-2</c:v>
                </c:pt>
                <c:pt idx="253">
                  <c:v>-7.9234200000000005E-2</c:v>
                </c:pt>
                <c:pt idx="254">
                  <c:v>-7.8924300000000003E-2</c:v>
                </c:pt>
                <c:pt idx="255">
                  <c:v>-7.7569299999999994E-2</c:v>
                </c:pt>
                <c:pt idx="256">
                  <c:v>-7.4707499999999996E-2</c:v>
                </c:pt>
                <c:pt idx="257">
                  <c:v>-7.0235699999999998E-2</c:v>
                </c:pt>
                <c:pt idx="258">
                  <c:v>-6.3584100000000005E-2</c:v>
                </c:pt>
                <c:pt idx="259">
                  <c:v>-5.5597500000000001E-2</c:v>
                </c:pt>
                <c:pt idx="260">
                  <c:v>-4.6327899999999998E-2</c:v>
                </c:pt>
                <c:pt idx="261">
                  <c:v>-3.6046599999999998E-2</c:v>
                </c:pt>
                <c:pt idx="262">
                  <c:v>-2.51662E-2</c:v>
                </c:pt>
                <c:pt idx="263">
                  <c:v>-1.55008E-2</c:v>
                </c:pt>
                <c:pt idx="264">
                  <c:v>-7.0904699999999998E-3</c:v>
                </c:pt>
                <c:pt idx="265">
                  <c:v>-1.67596E-3</c:v>
                </c:pt>
                <c:pt idx="266">
                  <c:v>4.6137299999999999E-3</c:v>
                </c:pt>
                <c:pt idx="267">
                  <c:v>1.82895E-2</c:v>
                </c:pt>
                <c:pt idx="268">
                  <c:v>3.0796400000000002E-2</c:v>
                </c:pt>
                <c:pt idx="269">
                  <c:v>3.0103499999999998E-2</c:v>
                </c:pt>
                <c:pt idx="270">
                  <c:v>2.64158E-2</c:v>
                </c:pt>
                <c:pt idx="271">
                  <c:v>2.68224E-2</c:v>
                </c:pt>
                <c:pt idx="272">
                  <c:v>2.86223E-2</c:v>
                </c:pt>
                <c:pt idx="273">
                  <c:v>3.0263700000000001E-2</c:v>
                </c:pt>
                <c:pt idx="274">
                  <c:v>3.1911599999999998E-2</c:v>
                </c:pt>
                <c:pt idx="275">
                  <c:v>3.4184399999999997E-2</c:v>
                </c:pt>
                <c:pt idx="276">
                  <c:v>3.92261E-2</c:v>
                </c:pt>
                <c:pt idx="277">
                  <c:v>4.8035700000000001E-2</c:v>
                </c:pt>
                <c:pt idx="278">
                  <c:v>5.68129E-2</c:v>
                </c:pt>
                <c:pt idx="279">
                  <c:v>6.5286999999999998E-2</c:v>
                </c:pt>
                <c:pt idx="280">
                  <c:v>6.8293199999999998E-2</c:v>
                </c:pt>
                <c:pt idx="281">
                  <c:v>6.9383200000000006E-2</c:v>
                </c:pt>
                <c:pt idx="282">
                  <c:v>7.0596900000000004E-2</c:v>
                </c:pt>
                <c:pt idx="283">
                  <c:v>7.3042499999999996E-2</c:v>
                </c:pt>
                <c:pt idx="284">
                  <c:v>7.6595200000000002E-2</c:v>
                </c:pt>
                <c:pt idx="285">
                  <c:v>8.1058099999999994E-2</c:v>
                </c:pt>
                <c:pt idx="286">
                  <c:v>8.7119100000000005E-2</c:v>
                </c:pt>
                <c:pt idx="287">
                  <c:v>9.2490199999999995E-2</c:v>
                </c:pt>
                <c:pt idx="288">
                  <c:v>9.7027500000000003E-2</c:v>
                </c:pt>
                <c:pt idx="289">
                  <c:v>9.9375599999999994E-2</c:v>
                </c:pt>
                <c:pt idx="290">
                  <c:v>9.9576799999999993E-2</c:v>
                </c:pt>
                <c:pt idx="291">
                  <c:v>9.8104200000000003E-2</c:v>
                </c:pt>
                <c:pt idx="292">
                  <c:v>9.5920099999999994E-2</c:v>
                </c:pt>
                <c:pt idx="293">
                  <c:v>9.2990100000000006E-2</c:v>
                </c:pt>
                <c:pt idx="294">
                  <c:v>9.0080400000000005E-2</c:v>
                </c:pt>
                <c:pt idx="295">
                  <c:v>8.7497099999999994E-2</c:v>
                </c:pt>
                <c:pt idx="296">
                  <c:v>8.5479799999999995E-2</c:v>
                </c:pt>
                <c:pt idx="297">
                  <c:v>8.4703899999999999E-2</c:v>
                </c:pt>
                <c:pt idx="298">
                  <c:v>8.3545900000000006E-2</c:v>
                </c:pt>
                <c:pt idx="299">
                  <c:v>8.3063200000000004E-2</c:v>
                </c:pt>
                <c:pt idx="300">
                  <c:v>8.2633399999999996E-2</c:v>
                </c:pt>
                <c:pt idx="301">
                  <c:v>8.16582E-2</c:v>
                </c:pt>
                <c:pt idx="302">
                  <c:v>8.0100099999999994E-2</c:v>
                </c:pt>
                <c:pt idx="303">
                  <c:v>7.8109399999999996E-2</c:v>
                </c:pt>
                <c:pt idx="304">
                  <c:v>7.5796699999999995E-2</c:v>
                </c:pt>
                <c:pt idx="305">
                  <c:v>7.3247900000000005E-2</c:v>
                </c:pt>
                <c:pt idx="306">
                  <c:v>7.1508199999999994E-2</c:v>
                </c:pt>
                <c:pt idx="307">
                  <c:v>6.9633700000000007E-2</c:v>
                </c:pt>
                <c:pt idx="308">
                  <c:v>6.81919E-2</c:v>
                </c:pt>
                <c:pt idx="309">
                  <c:v>6.6604999999999998E-2</c:v>
                </c:pt>
                <c:pt idx="310">
                  <c:v>6.5352999999999994E-2</c:v>
                </c:pt>
                <c:pt idx="311">
                  <c:v>6.4678799999999995E-2</c:v>
                </c:pt>
                <c:pt idx="312">
                  <c:v>6.4142599999999994E-2</c:v>
                </c:pt>
                <c:pt idx="313">
                  <c:v>6.4401299999999995E-2</c:v>
                </c:pt>
                <c:pt idx="314">
                  <c:v>6.56529E-2</c:v>
                </c:pt>
                <c:pt idx="315">
                  <c:v>6.7572400000000005E-2</c:v>
                </c:pt>
                <c:pt idx="316">
                  <c:v>6.9807900000000006E-2</c:v>
                </c:pt>
                <c:pt idx="317">
                  <c:v>7.15147E-2</c:v>
                </c:pt>
                <c:pt idx="318">
                  <c:v>7.2050100000000006E-2</c:v>
                </c:pt>
                <c:pt idx="319">
                  <c:v>7.1876999999999996E-2</c:v>
                </c:pt>
                <c:pt idx="320">
                  <c:v>7.1573300000000006E-2</c:v>
                </c:pt>
                <c:pt idx="321">
                  <c:v>7.1006299999999994E-2</c:v>
                </c:pt>
                <c:pt idx="322">
                  <c:v>7.1053699999999997E-2</c:v>
                </c:pt>
                <c:pt idx="323">
                  <c:v>7.2301699999999997E-2</c:v>
                </c:pt>
                <c:pt idx="324">
                  <c:v>7.3211799999999994E-2</c:v>
                </c:pt>
                <c:pt idx="325">
                  <c:v>7.2651900000000005E-2</c:v>
                </c:pt>
                <c:pt idx="326">
                  <c:v>7.0010500000000003E-2</c:v>
                </c:pt>
                <c:pt idx="327">
                  <c:v>6.4669099999999993E-2</c:v>
                </c:pt>
                <c:pt idx="328">
                  <c:v>5.6797199999999999E-2</c:v>
                </c:pt>
                <c:pt idx="329">
                  <c:v>4.7202000000000001E-2</c:v>
                </c:pt>
                <c:pt idx="330">
                  <c:v>3.5942099999999998E-2</c:v>
                </c:pt>
                <c:pt idx="331">
                  <c:v>2.5408900000000002E-2</c:v>
                </c:pt>
                <c:pt idx="332">
                  <c:v>1.57856E-2</c:v>
                </c:pt>
                <c:pt idx="333">
                  <c:v>7.9614000000000004E-3</c:v>
                </c:pt>
                <c:pt idx="334">
                  <c:v>1.3565599999999999E-3</c:v>
                </c:pt>
                <c:pt idx="335">
                  <c:v>-2.9822099999999999E-3</c:v>
                </c:pt>
                <c:pt idx="336">
                  <c:v>-1.13714E-2</c:v>
                </c:pt>
                <c:pt idx="337">
                  <c:v>-1.32248E-2</c:v>
                </c:pt>
                <c:pt idx="338">
                  <c:v>-1.2687199999999999E-2</c:v>
                </c:pt>
                <c:pt idx="339">
                  <c:v>-1.2173399999999999E-2</c:v>
                </c:pt>
                <c:pt idx="340">
                  <c:v>-1.18505E-2</c:v>
                </c:pt>
                <c:pt idx="341">
                  <c:v>-1.2086899999999999E-2</c:v>
                </c:pt>
                <c:pt idx="342">
                  <c:v>-1.3750500000000001E-2</c:v>
                </c:pt>
                <c:pt idx="343">
                  <c:v>-1.5360499999999999E-2</c:v>
                </c:pt>
                <c:pt idx="344">
                  <c:v>-1.77112E-2</c:v>
                </c:pt>
                <c:pt idx="345">
                  <c:v>-2.20647E-2</c:v>
                </c:pt>
                <c:pt idx="346">
                  <c:v>-2.8458000000000001E-2</c:v>
                </c:pt>
                <c:pt idx="347">
                  <c:v>-3.8599099999999997E-2</c:v>
                </c:pt>
                <c:pt idx="348">
                  <c:v>-4.9519300000000002E-2</c:v>
                </c:pt>
                <c:pt idx="349">
                  <c:v>-5.8877600000000002E-2</c:v>
                </c:pt>
                <c:pt idx="350">
                  <c:v>-5.9609200000000001E-2</c:v>
                </c:pt>
                <c:pt idx="351">
                  <c:v>-5.8097299999999998E-2</c:v>
                </c:pt>
                <c:pt idx="352">
                  <c:v>-6.0550399999999997E-2</c:v>
                </c:pt>
                <c:pt idx="353">
                  <c:v>-6.6815299999999994E-2</c:v>
                </c:pt>
                <c:pt idx="354">
                  <c:v>-7.5535099999999994E-2</c:v>
                </c:pt>
                <c:pt idx="355">
                  <c:v>-8.5566400000000001E-2</c:v>
                </c:pt>
                <c:pt idx="356">
                  <c:v>-9.6194000000000002E-2</c:v>
                </c:pt>
                <c:pt idx="357">
                  <c:v>-0.10632900000000001</c:v>
                </c:pt>
                <c:pt idx="358">
                  <c:v>-0.11515</c:v>
                </c:pt>
                <c:pt idx="359">
                  <c:v>-0.121778</c:v>
                </c:pt>
                <c:pt idx="360">
                  <c:v>-0.126111</c:v>
                </c:pt>
                <c:pt idx="361">
                  <c:v>-0.12773799999999999</c:v>
                </c:pt>
                <c:pt idx="362">
                  <c:v>-0.127605</c:v>
                </c:pt>
                <c:pt idx="363">
                  <c:v>-0.126031</c:v>
                </c:pt>
                <c:pt idx="364">
                  <c:v>-0.123714</c:v>
                </c:pt>
                <c:pt idx="365">
                  <c:v>-0.120833</c:v>
                </c:pt>
                <c:pt idx="366">
                  <c:v>-0.117536</c:v>
                </c:pt>
                <c:pt idx="367">
                  <c:v>-0.114352</c:v>
                </c:pt>
                <c:pt idx="368">
                  <c:v>-0.11142199999999999</c:v>
                </c:pt>
                <c:pt idx="369">
                  <c:v>-0.108761</c:v>
                </c:pt>
                <c:pt idx="370">
                  <c:v>-0.106224</c:v>
                </c:pt>
                <c:pt idx="371">
                  <c:v>-0.103808</c:v>
                </c:pt>
                <c:pt idx="372">
                  <c:v>-0.101214</c:v>
                </c:pt>
                <c:pt idx="373">
                  <c:v>-9.9076899999999996E-2</c:v>
                </c:pt>
                <c:pt idx="374">
                  <c:v>-9.6762399999999998E-2</c:v>
                </c:pt>
                <c:pt idx="375">
                  <c:v>-9.44469E-2</c:v>
                </c:pt>
                <c:pt idx="376">
                  <c:v>-9.2062199999999997E-2</c:v>
                </c:pt>
                <c:pt idx="377">
                  <c:v>-9.0861999999999998E-2</c:v>
                </c:pt>
                <c:pt idx="378">
                  <c:v>-8.9872099999999996E-2</c:v>
                </c:pt>
                <c:pt idx="379">
                  <c:v>-8.9817800000000003E-2</c:v>
                </c:pt>
                <c:pt idx="380">
                  <c:v>-8.9772299999999999E-2</c:v>
                </c:pt>
                <c:pt idx="381">
                  <c:v>-8.92178E-2</c:v>
                </c:pt>
                <c:pt idx="382">
                  <c:v>-8.8474300000000006E-2</c:v>
                </c:pt>
                <c:pt idx="383">
                  <c:v>-8.7218900000000002E-2</c:v>
                </c:pt>
                <c:pt idx="384">
                  <c:v>-8.5863499999999995E-2</c:v>
                </c:pt>
                <c:pt idx="385">
                  <c:v>-8.4108000000000002E-2</c:v>
                </c:pt>
                <c:pt idx="386">
                  <c:v>-8.2386200000000007E-2</c:v>
                </c:pt>
                <c:pt idx="387">
                  <c:v>-8.1182500000000005E-2</c:v>
                </c:pt>
                <c:pt idx="388">
                  <c:v>-8.0052799999999993E-2</c:v>
                </c:pt>
                <c:pt idx="389">
                  <c:v>-7.7503500000000003E-2</c:v>
                </c:pt>
                <c:pt idx="390">
                  <c:v>-7.4220300000000003E-2</c:v>
                </c:pt>
                <c:pt idx="391">
                  <c:v>-7.1326600000000004E-2</c:v>
                </c:pt>
                <c:pt idx="392">
                  <c:v>-6.8466100000000002E-2</c:v>
                </c:pt>
                <c:pt idx="393">
                  <c:v>-6.4572000000000004E-2</c:v>
                </c:pt>
                <c:pt idx="394">
                  <c:v>-6.0682300000000002E-2</c:v>
                </c:pt>
                <c:pt idx="395">
                  <c:v>-5.6163600000000001E-2</c:v>
                </c:pt>
                <c:pt idx="396">
                  <c:v>-5.1653900000000003E-2</c:v>
                </c:pt>
                <c:pt idx="397">
                  <c:v>-4.7380100000000001E-2</c:v>
                </c:pt>
                <c:pt idx="398">
                  <c:v>-4.3516899999999997E-2</c:v>
                </c:pt>
                <c:pt idx="399">
                  <c:v>-4.0521399999999999E-2</c:v>
                </c:pt>
                <c:pt idx="400">
                  <c:v>-3.9387900000000003E-2</c:v>
                </c:pt>
                <c:pt idx="401">
                  <c:v>-4.0377700000000002E-2</c:v>
                </c:pt>
                <c:pt idx="402">
                  <c:v>-3.9470499999999999E-2</c:v>
                </c:pt>
                <c:pt idx="403">
                  <c:v>-2.2864300000000001E-2</c:v>
                </c:pt>
                <c:pt idx="404">
                  <c:v>-1.60421E-2</c:v>
                </c:pt>
                <c:pt idx="405">
                  <c:v>-1.6112499999999998E-2</c:v>
                </c:pt>
                <c:pt idx="406">
                  <c:v>-1.84373E-2</c:v>
                </c:pt>
                <c:pt idx="407">
                  <c:v>-1.7900200000000002E-2</c:v>
                </c:pt>
                <c:pt idx="408">
                  <c:v>-1.7375499999999999E-2</c:v>
                </c:pt>
                <c:pt idx="409">
                  <c:v>-1.7412500000000001E-2</c:v>
                </c:pt>
                <c:pt idx="410">
                  <c:v>-1.6331100000000001E-2</c:v>
                </c:pt>
                <c:pt idx="411">
                  <c:v>-1.3213000000000001E-2</c:v>
                </c:pt>
                <c:pt idx="412">
                  <c:v>-8.8711099999999998E-3</c:v>
                </c:pt>
                <c:pt idx="413">
                  <c:v>-1.3016900000000001E-3</c:v>
                </c:pt>
                <c:pt idx="414">
                  <c:v>7.5503300000000001E-3</c:v>
                </c:pt>
                <c:pt idx="415">
                  <c:v>1.7812100000000001E-2</c:v>
                </c:pt>
                <c:pt idx="416">
                  <c:v>2.3133399999999998E-2</c:v>
                </c:pt>
                <c:pt idx="417">
                  <c:v>2.4319899999999998E-2</c:v>
                </c:pt>
                <c:pt idx="418">
                  <c:v>2.47776E-2</c:v>
                </c:pt>
                <c:pt idx="419">
                  <c:v>2.7252999999999999E-2</c:v>
                </c:pt>
                <c:pt idx="420">
                  <c:v>3.2575600000000003E-2</c:v>
                </c:pt>
                <c:pt idx="421">
                  <c:v>3.9184299999999998E-2</c:v>
                </c:pt>
                <c:pt idx="422">
                  <c:v>4.6685499999999998E-2</c:v>
                </c:pt>
                <c:pt idx="423">
                  <c:v>5.3327199999999998E-2</c:v>
                </c:pt>
                <c:pt idx="424">
                  <c:v>5.8844E-2</c:v>
                </c:pt>
                <c:pt idx="425">
                  <c:v>6.2068699999999997E-2</c:v>
                </c:pt>
                <c:pt idx="426">
                  <c:v>6.3263899999999998E-2</c:v>
                </c:pt>
                <c:pt idx="427">
                  <c:v>6.3651399999999997E-2</c:v>
                </c:pt>
                <c:pt idx="428">
                  <c:v>6.3383400000000006E-2</c:v>
                </c:pt>
                <c:pt idx="429">
                  <c:v>6.2617199999999998E-2</c:v>
                </c:pt>
                <c:pt idx="430">
                  <c:v>6.2097100000000002E-2</c:v>
                </c:pt>
                <c:pt idx="431">
                  <c:v>6.2534000000000006E-2</c:v>
                </c:pt>
                <c:pt idx="432">
                  <c:v>6.3590900000000006E-2</c:v>
                </c:pt>
                <c:pt idx="433">
                  <c:v>6.4888399999999999E-2</c:v>
                </c:pt>
                <c:pt idx="434">
                  <c:v>6.5553600000000004E-2</c:v>
                </c:pt>
                <c:pt idx="435">
                  <c:v>6.5321299999999999E-2</c:v>
                </c:pt>
                <c:pt idx="436">
                  <c:v>6.3896300000000003E-2</c:v>
                </c:pt>
                <c:pt idx="437">
                  <c:v>6.0932199999999999E-2</c:v>
                </c:pt>
                <c:pt idx="438">
                  <c:v>5.7331399999999998E-2</c:v>
                </c:pt>
                <c:pt idx="439">
                  <c:v>5.2684799999999997E-2</c:v>
                </c:pt>
                <c:pt idx="440">
                  <c:v>4.8494700000000002E-2</c:v>
                </c:pt>
                <c:pt idx="441">
                  <c:v>4.5305100000000001E-2</c:v>
                </c:pt>
                <c:pt idx="442">
                  <c:v>4.35409E-2</c:v>
                </c:pt>
                <c:pt idx="443">
                  <c:v>4.3677199999999999E-2</c:v>
                </c:pt>
                <c:pt idx="444">
                  <c:v>4.4963400000000001E-2</c:v>
                </c:pt>
                <c:pt idx="445">
                  <c:v>4.7370799999999998E-2</c:v>
                </c:pt>
                <c:pt idx="446">
                  <c:v>5.0559300000000001E-2</c:v>
                </c:pt>
                <c:pt idx="447">
                  <c:v>5.4273200000000001E-2</c:v>
                </c:pt>
                <c:pt idx="448">
                  <c:v>5.9248000000000002E-2</c:v>
                </c:pt>
                <c:pt idx="449">
                  <c:v>6.5582299999999996E-2</c:v>
                </c:pt>
                <c:pt idx="450">
                  <c:v>7.3990899999999998E-2</c:v>
                </c:pt>
                <c:pt idx="451">
                  <c:v>8.4581199999999995E-2</c:v>
                </c:pt>
                <c:pt idx="452">
                  <c:v>9.6569500000000003E-2</c:v>
                </c:pt>
                <c:pt idx="453">
                  <c:v>0.108279</c:v>
                </c:pt>
                <c:pt idx="454">
                  <c:v>0.119437</c:v>
                </c:pt>
                <c:pt idx="455">
                  <c:v>0.126223</c:v>
                </c:pt>
                <c:pt idx="456">
                  <c:v>0.12801199999999999</c:v>
                </c:pt>
                <c:pt idx="457">
                  <c:v>0.12264600000000001</c:v>
                </c:pt>
                <c:pt idx="458">
                  <c:v>0.11219</c:v>
                </c:pt>
                <c:pt idx="459">
                  <c:v>9.7184400000000004E-2</c:v>
                </c:pt>
                <c:pt idx="460">
                  <c:v>8.1281599999999996E-2</c:v>
                </c:pt>
                <c:pt idx="461">
                  <c:v>6.5982100000000002E-2</c:v>
                </c:pt>
                <c:pt idx="462">
                  <c:v>5.1557400000000003E-2</c:v>
                </c:pt>
                <c:pt idx="463">
                  <c:v>4.03571E-2</c:v>
                </c:pt>
                <c:pt idx="464">
                  <c:v>3.3661799999999999E-2</c:v>
                </c:pt>
                <c:pt idx="465">
                  <c:v>2.9123900000000001E-2</c:v>
                </c:pt>
                <c:pt idx="466">
                  <c:v>2.44488E-2</c:v>
                </c:pt>
                <c:pt idx="467">
                  <c:v>6.3207200000000002E-3</c:v>
                </c:pt>
                <c:pt idx="468">
                  <c:v>3.9449300000000001E-3</c:v>
                </c:pt>
                <c:pt idx="469">
                  <c:v>4.5121400000000004E-3</c:v>
                </c:pt>
                <c:pt idx="470">
                  <c:v>6.63066E-3</c:v>
                </c:pt>
                <c:pt idx="471">
                  <c:v>6.8797199999999998E-3</c:v>
                </c:pt>
                <c:pt idx="472">
                  <c:v>6.2900500000000002E-3</c:v>
                </c:pt>
                <c:pt idx="473">
                  <c:v>3.58969E-3</c:v>
                </c:pt>
                <c:pt idx="474">
                  <c:v>1.7803300000000001E-3</c:v>
                </c:pt>
                <c:pt idx="475">
                  <c:v>-6.9693900000000004E-4</c:v>
                </c:pt>
                <c:pt idx="476">
                  <c:v>-4.51104E-3</c:v>
                </c:pt>
                <c:pt idx="477">
                  <c:v>-1.0437399999999999E-2</c:v>
                </c:pt>
                <c:pt idx="478">
                  <c:v>-1.92494E-2</c:v>
                </c:pt>
                <c:pt idx="479">
                  <c:v>-2.99928E-2</c:v>
                </c:pt>
                <c:pt idx="480">
                  <c:v>-4.1557400000000001E-2</c:v>
                </c:pt>
                <c:pt idx="481">
                  <c:v>-5.4718599999999999E-2</c:v>
                </c:pt>
                <c:pt idx="482">
                  <c:v>-6.5826800000000005E-2</c:v>
                </c:pt>
                <c:pt idx="483">
                  <c:v>-7.1836200000000003E-2</c:v>
                </c:pt>
                <c:pt idx="484">
                  <c:v>-7.7173699999999998E-2</c:v>
                </c:pt>
                <c:pt idx="485">
                  <c:v>-8.5166900000000004E-2</c:v>
                </c:pt>
                <c:pt idx="486">
                  <c:v>-9.5078800000000005E-2</c:v>
                </c:pt>
                <c:pt idx="487">
                  <c:v>-0.104328</c:v>
                </c:pt>
                <c:pt idx="488">
                  <c:v>-0.111577</c:v>
                </c:pt>
                <c:pt idx="489">
                  <c:v>-0.117198</c:v>
                </c:pt>
                <c:pt idx="490">
                  <c:v>-0.12181699999999999</c:v>
                </c:pt>
                <c:pt idx="491">
                  <c:v>-0.124322</c:v>
                </c:pt>
                <c:pt idx="492">
                  <c:v>-0.12514800000000001</c:v>
                </c:pt>
                <c:pt idx="493">
                  <c:v>-0.12478300000000001</c:v>
                </c:pt>
                <c:pt idx="494">
                  <c:v>-0.123678</c:v>
                </c:pt>
                <c:pt idx="495">
                  <c:v>-0.12210500000000001</c:v>
                </c:pt>
                <c:pt idx="496">
                  <c:v>-0.119506</c:v>
                </c:pt>
                <c:pt idx="497">
                  <c:v>-0.116698</c:v>
                </c:pt>
                <c:pt idx="498">
                  <c:v>-0.114035</c:v>
                </c:pt>
                <c:pt idx="499">
                  <c:v>-0.11093500000000001</c:v>
                </c:pt>
                <c:pt idx="500">
                  <c:v>-0.108442</c:v>
                </c:pt>
                <c:pt idx="501">
                  <c:v>-0.10709</c:v>
                </c:pt>
                <c:pt idx="502">
                  <c:v>-0.106146</c:v>
                </c:pt>
                <c:pt idx="503">
                  <c:v>-0.105603</c:v>
                </c:pt>
                <c:pt idx="504">
                  <c:v>-0.10541200000000001</c:v>
                </c:pt>
                <c:pt idx="505">
                  <c:v>-0.104974</c:v>
                </c:pt>
                <c:pt idx="506">
                  <c:v>-0.104739</c:v>
                </c:pt>
                <c:pt idx="507">
                  <c:v>-0.103919</c:v>
                </c:pt>
                <c:pt idx="508">
                  <c:v>-0.10233200000000001</c:v>
                </c:pt>
                <c:pt idx="509">
                  <c:v>-0.100087</c:v>
                </c:pt>
                <c:pt idx="510">
                  <c:v>-9.7329399999999996E-2</c:v>
                </c:pt>
                <c:pt idx="511">
                  <c:v>-9.4379099999999994E-2</c:v>
                </c:pt>
                <c:pt idx="512">
                  <c:v>-9.1431899999999997E-2</c:v>
                </c:pt>
                <c:pt idx="513">
                  <c:v>-8.8552099999999995E-2</c:v>
                </c:pt>
                <c:pt idx="514">
                  <c:v>-8.5989300000000005E-2</c:v>
                </c:pt>
                <c:pt idx="515">
                  <c:v>-8.45138E-2</c:v>
                </c:pt>
                <c:pt idx="516">
                  <c:v>-8.3343799999999996E-2</c:v>
                </c:pt>
                <c:pt idx="517">
                  <c:v>-8.2101499999999994E-2</c:v>
                </c:pt>
                <c:pt idx="518">
                  <c:v>-8.0718499999999999E-2</c:v>
                </c:pt>
                <c:pt idx="519">
                  <c:v>-8.0191299999999993E-2</c:v>
                </c:pt>
                <c:pt idx="520">
                  <c:v>-8.0260600000000001E-2</c:v>
                </c:pt>
                <c:pt idx="521">
                  <c:v>-8.0630199999999999E-2</c:v>
                </c:pt>
                <c:pt idx="522">
                  <c:v>-8.0966499999999997E-2</c:v>
                </c:pt>
                <c:pt idx="523">
                  <c:v>-7.98127E-2</c:v>
                </c:pt>
                <c:pt idx="524">
                  <c:v>-7.6941999999999997E-2</c:v>
                </c:pt>
                <c:pt idx="525">
                  <c:v>-7.2964699999999993E-2</c:v>
                </c:pt>
                <c:pt idx="526">
                  <c:v>-6.7666900000000002E-2</c:v>
                </c:pt>
                <c:pt idx="527">
                  <c:v>-6.1217500000000001E-2</c:v>
                </c:pt>
                <c:pt idx="528">
                  <c:v>-5.4321099999999997E-2</c:v>
                </c:pt>
                <c:pt idx="529">
                  <c:v>-4.7249199999999998E-2</c:v>
                </c:pt>
                <c:pt idx="530">
                  <c:v>-4.0553400000000003E-2</c:v>
                </c:pt>
                <c:pt idx="531">
                  <c:v>-3.3870499999999998E-2</c:v>
                </c:pt>
                <c:pt idx="532">
                  <c:v>-2.6789199999999999E-2</c:v>
                </c:pt>
                <c:pt idx="533">
                  <c:v>-1.89071E-2</c:v>
                </c:pt>
                <c:pt idx="534">
                  <c:v>-1.1749600000000001E-2</c:v>
                </c:pt>
                <c:pt idx="535">
                  <c:v>-5.1447699999999999E-3</c:v>
                </c:pt>
                <c:pt idx="536">
                  <c:v>4.3699E-4</c:v>
                </c:pt>
                <c:pt idx="537">
                  <c:v>5.8737199999999998E-3</c:v>
                </c:pt>
                <c:pt idx="538">
                  <c:v>1.67554E-2</c:v>
                </c:pt>
                <c:pt idx="539">
                  <c:v>2.32803E-2</c:v>
                </c:pt>
                <c:pt idx="540">
                  <c:v>2.3814999999999999E-2</c:v>
                </c:pt>
                <c:pt idx="541">
                  <c:v>2.1371600000000001E-2</c:v>
                </c:pt>
                <c:pt idx="542">
                  <c:v>2.1891399999999998E-2</c:v>
                </c:pt>
                <c:pt idx="543">
                  <c:v>2.2954700000000001E-2</c:v>
                </c:pt>
                <c:pt idx="544">
                  <c:v>2.3024300000000001E-2</c:v>
                </c:pt>
                <c:pt idx="545">
                  <c:v>2.4659E-2</c:v>
                </c:pt>
                <c:pt idx="546">
                  <c:v>2.8769900000000001E-2</c:v>
                </c:pt>
                <c:pt idx="547">
                  <c:v>3.4409799999999997E-2</c:v>
                </c:pt>
                <c:pt idx="548">
                  <c:v>3.9887199999999998E-2</c:v>
                </c:pt>
                <c:pt idx="549">
                  <c:v>4.6196800000000003E-2</c:v>
                </c:pt>
                <c:pt idx="550">
                  <c:v>4.7093599999999999E-2</c:v>
                </c:pt>
                <c:pt idx="551">
                  <c:v>4.29697E-2</c:v>
                </c:pt>
                <c:pt idx="552">
                  <c:v>4.1687599999999998E-2</c:v>
                </c:pt>
                <c:pt idx="553">
                  <c:v>4.6325999999999999E-2</c:v>
                </c:pt>
                <c:pt idx="554">
                  <c:v>5.41523E-2</c:v>
                </c:pt>
                <c:pt idx="555">
                  <c:v>6.3538499999999998E-2</c:v>
                </c:pt>
                <c:pt idx="556">
                  <c:v>7.4433600000000003E-2</c:v>
                </c:pt>
                <c:pt idx="557">
                  <c:v>8.58796E-2</c:v>
                </c:pt>
                <c:pt idx="558">
                  <c:v>9.5639500000000002E-2</c:v>
                </c:pt>
                <c:pt idx="559">
                  <c:v>0.102745</c:v>
                </c:pt>
                <c:pt idx="560">
                  <c:v>0.106766</c:v>
                </c:pt>
                <c:pt idx="561">
                  <c:v>0.10855099999999999</c:v>
                </c:pt>
                <c:pt idx="562">
                  <c:v>0.108456</c:v>
                </c:pt>
                <c:pt idx="563">
                  <c:v>0.10653600000000001</c:v>
                </c:pt>
                <c:pt idx="564">
                  <c:v>0.103422</c:v>
                </c:pt>
                <c:pt idx="565">
                  <c:v>0.100064</c:v>
                </c:pt>
                <c:pt idx="566">
                  <c:v>9.6589999999999995E-2</c:v>
                </c:pt>
                <c:pt idx="567">
                  <c:v>9.33813E-2</c:v>
                </c:pt>
                <c:pt idx="568">
                  <c:v>9.0093400000000004E-2</c:v>
                </c:pt>
                <c:pt idx="569">
                  <c:v>8.6790400000000004E-2</c:v>
                </c:pt>
                <c:pt idx="570">
                  <c:v>8.4179500000000004E-2</c:v>
                </c:pt>
                <c:pt idx="571">
                  <c:v>8.1082899999999999E-2</c:v>
                </c:pt>
                <c:pt idx="572">
                  <c:v>7.7587699999999996E-2</c:v>
                </c:pt>
                <c:pt idx="573">
                  <c:v>7.3384099999999994E-2</c:v>
                </c:pt>
                <c:pt idx="574">
                  <c:v>6.9103800000000007E-2</c:v>
                </c:pt>
                <c:pt idx="575">
                  <c:v>6.5268300000000001E-2</c:v>
                </c:pt>
                <c:pt idx="576">
                  <c:v>6.1556800000000002E-2</c:v>
                </c:pt>
                <c:pt idx="577">
                  <c:v>5.8038399999999997E-2</c:v>
                </c:pt>
                <c:pt idx="578">
                  <c:v>5.4211500000000003E-2</c:v>
                </c:pt>
                <c:pt idx="579">
                  <c:v>4.9963300000000002E-2</c:v>
                </c:pt>
                <c:pt idx="580">
                  <c:v>4.5259300000000002E-2</c:v>
                </c:pt>
                <c:pt idx="581">
                  <c:v>4.08834E-2</c:v>
                </c:pt>
                <c:pt idx="582">
                  <c:v>3.73946E-2</c:v>
                </c:pt>
                <c:pt idx="583">
                  <c:v>3.5689400000000003E-2</c:v>
                </c:pt>
                <c:pt idx="584">
                  <c:v>3.4953499999999998E-2</c:v>
                </c:pt>
                <c:pt idx="585">
                  <c:v>3.5325200000000001E-2</c:v>
                </c:pt>
                <c:pt idx="586">
                  <c:v>3.7477700000000003E-2</c:v>
                </c:pt>
                <c:pt idx="587">
                  <c:v>4.0378600000000001E-2</c:v>
                </c:pt>
                <c:pt idx="588">
                  <c:v>4.2467999999999999E-2</c:v>
                </c:pt>
                <c:pt idx="589">
                  <c:v>4.2999900000000001E-2</c:v>
                </c:pt>
                <c:pt idx="590">
                  <c:v>4.2017400000000003E-2</c:v>
                </c:pt>
                <c:pt idx="591">
                  <c:v>3.96513E-2</c:v>
                </c:pt>
                <c:pt idx="592">
                  <c:v>3.6343199999999999E-2</c:v>
                </c:pt>
                <c:pt idx="593">
                  <c:v>3.3321700000000003E-2</c:v>
                </c:pt>
                <c:pt idx="594">
                  <c:v>3.0988700000000001E-2</c:v>
                </c:pt>
                <c:pt idx="595">
                  <c:v>2.9812000000000002E-2</c:v>
                </c:pt>
                <c:pt idx="596">
                  <c:v>2.9736800000000001E-2</c:v>
                </c:pt>
                <c:pt idx="597">
                  <c:v>3.0111099999999998E-2</c:v>
                </c:pt>
                <c:pt idx="598">
                  <c:v>3.05647E-2</c:v>
                </c:pt>
                <c:pt idx="599">
                  <c:v>2.9548100000000001E-2</c:v>
                </c:pt>
                <c:pt idx="600">
                  <c:v>2.54443E-2</c:v>
                </c:pt>
                <c:pt idx="601">
                  <c:v>1.8098099999999999E-2</c:v>
                </c:pt>
                <c:pt idx="602">
                  <c:v>8.3255099999999995E-3</c:v>
                </c:pt>
                <c:pt idx="603">
                  <c:v>-1.17227E-3</c:v>
                </c:pt>
                <c:pt idx="604">
                  <c:v>-7.4366900000000001E-3</c:v>
                </c:pt>
                <c:pt idx="605">
                  <c:v>-1.6965600000000001E-2</c:v>
                </c:pt>
                <c:pt idx="606">
                  <c:v>-1.96391E-2</c:v>
                </c:pt>
                <c:pt idx="607">
                  <c:v>-1.6994700000000001E-2</c:v>
                </c:pt>
                <c:pt idx="608">
                  <c:v>-1.5645099999999999E-2</c:v>
                </c:pt>
                <c:pt idx="609">
                  <c:v>-1.6405699999999999E-2</c:v>
                </c:pt>
                <c:pt idx="610">
                  <c:v>-1.81265E-2</c:v>
                </c:pt>
                <c:pt idx="611">
                  <c:v>-2.1262900000000001E-2</c:v>
                </c:pt>
                <c:pt idx="612">
                  <c:v>-2.6320799999999998E-2</c:v>
                </c:pt>
                <c:pt idx="613">
                  <c:v>-3.3941699999999998E-2</c:v>
                </c:pt>
                <c:pt idx="614">
                  <c:v>-4.3797299999999997E-2</c:v>
                </c:pt>
                <c:pt idx="615">
                  <c:v>-5.4343000000000002E-2</c:v>
                </c:pt>
                <c:pt idx="616">
                  <c:v>-6.2835600000000005E-2</c:v>
                </c:pt>
                <c:pt idx="617">
                  <c:v>-6.6246799999999995E-2</c:v>
                </c:pt>
                <c:pt idx="618">
                  <c:v>-7.0808800000000005E-2</c:v>
                </c:pt>
                <c:pt idx="619">
                  <c:v>-7.87857E-2</c:v>
                </c:pt>
                <c:pt idx="620">
                  <c:v>-8.7956300000000001E-2</c:v>
                </c:pt>
                <c:pt idx="621">
                  <c:v>-9.6836000000000005E-2</c:v>
                </c:pt>
                <c:pt idx="622">
                  <c:v>-0.105396</c:v>
                </c:pt>
                <c:pt idx="623">
                  <c:v>-0.114831</c:v>
                </c:pt>
                <c:pt idx="624">
                  <c:v>-0.12553300000000001</c:v>
                </c:pt>
                <c:pt idx="625">
                  <c:v>-0.13675699999999999</c:v>
                </c:pt>
                <c:pt idx="626">
                  <c:v>-0.14715800000000001</c:v>
                </c:pt>
                <c:pt idx="627">
                  <c:v>-0.15670000000000001</c:v>
                </c:pt>
                <c:pt idx="628">
                  <c:v>-0.16501399999999999</c:v>
                </c:pt>
                <c:pt idx="629">
                  <c:v>-0.172096</c:v>
                </c:pt>
                <c:pt idx="630">
                  <c:v>-0.17737600000000001</c:v>
                </c:pt>
                <c:pt idx="631">
                  <c:v>-0.181117</c:v>
                </c:pt>
                <c:pt idx="632">
                  <c:v>-0.18320800000000001</c:v>
                </c:pt>
                <c:pt idx="633">
                  <c:v>-0.18415699999999999</c:v>
                </c:pt>
                <c:pt idx="634">
                  <c:v>-0.184421</c:v>
                </c:pt>
                <c:pt idx="635">
                  <c:v>-0.183784</c:v>
                </c:pt>
                <c:pt idx="636">
                  <c:v>-0.182809</c:v>
                </c:pt>
                <c:pt idx="637">
                  <c:v>-0.18157599999999999</c:v>
                </c:pt>
                <c:pt idx="638">
                  <c:v>-0.180585</c:v>
                </c:pt>
                <c:pt idx="639">
                  <c:v>-0.18098500000000001</c:v>
                </c:pt>
                <c:pt idx="640">
                  <c:v>-0.18168899999999999</c:v>
                </c:pt>
                <c:pt idx="641">
                  <c:v>-0.18227499999999999</c:v>
                </c:pt>
                <c:pt idx="642">
                  <c:v>-0.18257399999999999</c:v>
                </c:pt>
                <c:pt idx="643">
                  <c:v>-0.181869</c:v>
                </c:pt>
                <c:pt idx="644">
                  <c:v>-0.18137</c:v>
                </c:pt>
                <c:pt idx="645">
                  <c:v>-0.18012900000000001</c:v>
                </c:pt>
                <c:pt idx="646">
                  <c:v>-0.178781</c:v>
                </c:pt>
                <c:pt idx="647">
                  <c:v>-0.178034</c:v>
                </c:pt>
                <c:pt idx="648">
                  <c:v>-0.17680499999999999</c:v>
                </c:pt>
                <c:pt idx="649">
                  <c:v>-0.17499899999999999</c:v>
                </c:pt>
                <c:pt idx="650">
                  <c:v>-0.173017</c:v>
                </c:pt>
                <c:pt idx="651">
                  <c:v>-0.17004</c:v>
                </c:pt>
                <c:pt idx="652">
                  <c:v>-0.166327</c:v>
                </c:pt>
                <c:pt idx="653">
                  <c:v>-0.16297500000000001</c:v>
                </c:pt>
                <c:pt idx="654">
                  <c:v>-0.16009499999999999</c:v>
                </c:pt>
                <c:pt idx="655">
                  <c:v>-0.15761800000000001</c:v>
                </c:pt>
                <c:pt idx="656">
                  <c:v>-0.156421</c:v>
                </c:pt>
                <c:pt idx="657">
                  <c:v>-0.15501300000000001</c:v>
                </c:pt>
                <c:pt idx="658">
                  <c:v>-0.153137</c:v>
                </c:pt>
                <c:pt idx="659">
                  <c:v>-0.14994199999999999</c:v>
                </c:pt>
                <c:pt idx="660">
                  <c:v>-0.14579600000000001</c:v>
                </c:pt>
                <c:pt idx="661">
                  <c:v>-0.14039099999999999</c:v>
                </c:pt>
                <c:pt idx="662">
                  <c:v>-0.13430500000000001</c:v>
                </c:pt>
                <c:pt idx="663">
                  <c:v>-0.12743599999999999</c:v>
                </c:pt>
                <c:pt idx="664">
                  <c:v>-0.11969</c:v>
                </c:pt>
                <c:pt idx="665">
                  <c:v>-0.110731</c:v>
                </c:pt>
                <c:pt idx="666">
                  <c:v>-0.100385</c:v>
                </c:pt>
                <c:pt idx="667">
                  <c:v>-8.8703599999999994E-2</c:v>
                </c:pt>
                <c:pt idx="668">
                  <c:v>-7.6754600000000006E-2</c:v>
                </c:pt>
                <c:pt idx="669">
                  <c:v>-6.4499299999999996E-2</c:v>
                </c:pt>
                <c:pt idx="670">
                  <c:v>-5.2111400000000002E-2</c:v>
                </c:pt>
                <c:pt idx="671">
                  <c:v>-4.0329999999999998E-2</c:v>
                </c:pt>
                <c:pt idx="672">
                  <c:v>-3.0663200000000002E-2</c:v>
                </c:pt>
                <c:pt idx="673">
                  <c:v>-2.2700600000000001E-2</c:v>
                </c:pt>
                <c:pt idx="674">
                  <c:v>-1.33052E-2</c:v>
                </c:pt>
                <c:pt idx="675">
                  <c:v>-6.7195400000000004E-3</c:v>
                </c:pt>
                <c:pt idx="676">
                  <c:v>-3.9470199999999999E-3</c:v>
                </c:pt>
                <c:pt idx="677">
                  <c:v>-5.6326800000000002E-3</c:v>
                </c:pt>
                <c:pt idx="678">
                  <c:v>-6.0521200000000002E-3</c:v>
                </c:pt>
                <c:pt idx="679">
                  <c:v>-5.0442100000000004E-3</c:v>
                </c:pt>
                <c:pt idx="680">
                  <c:v>-5.1157399999999997E-3</c:v>
                </c:pt>
                <c:pt idx="681">
                  <c:v>-4.6175000000000001E-3</c:v>
                </c:pt>
                <c:pt idx="682">
                  <c:v>-2.7826399999999999E-3</c:v>
                </c:pt>
                <c:pt idx="683">
                  <c:v>-3.4884899999999998E-4</c:v>
                </c:pt>
                <c:pt idx="684">
                  <c:v>3.3079799999999999E-3</c:v>
                </c:pt>
                <c:pt idx="685">
                  <c:v>7.3383600000000004E-3</c:v>
                </c:pt>
                <c:pt idx="686">
                  <c:v>1.4377900000000001E-2</c:v>
                </c:pt>
                <c:pt idx="687">
                  <c:v>2.1642399999999999E-2</c:v>
                </c:pt>
                <c:pt idx="688">
                  <c:v>2.2853600000000002E-2</c:v>
                </c:pt>
                <c:pt idx="689">
                  <c:v>2.3007199999999998E-2</c:v>
                </c:pt>
                <c:pt idx="690">
                  <c:v>2.6508199999999999E-2</c:v>
                </c:pt>
                <c:pt idx="691">
                  <c:v>3.5388999999999997E-2</c:v>
                </c:pt>
                <c:pt idx="692">
                  <c:v>4.6406599999999999E-2</c:v>
                </c:pt>
                <c:pt idx="693">
                  <c:v>5.6510100000000001E-2</c:v>
                </c:pt>
                <c:pt idx="694">
                  <c:v>6.5255099999999996E-2</c:v>
                </c:pt>
                <c:pt idx="695">
                  <c:v>7.1696700000000002E-2</c:v>
                </c:pt>
                <c:pt idx="696">
                  <c:v>7.5352799999999998E-2</c:v>
                </c:pt>
                <c:pt idx="697">
                  <c:v>7.6567800000000005E-2</c:v>
                </c:pt>
                <c:pt idx="698">
                  <c:v>7.5331700000000001E-2</c:v>
                </c:pt>
                <c:pt idx="699">
                  <c:v>7.2319700000000001E-2</c:v>
                </c:pt>
                <c:pt idx="700">
                  <c:v>6.8446900000000005E-2</c:v>
                </c:pt>
                <c:pt idx="701">
                  <c:v>6.3673999999999994E-2</c:v>
                </c:pt>
                <c:pt idx="702">
                  <c:v>5.8831599999999998E-2</c:v>
                </c:pt>
                <c:pt idx="703">
                  <c:v>5.4498499999999998E-2</c:v>
                </c:pt>
                <c:pt idx="704">
                  <c:v>5.0683199999999998E-2</c:v>
                </c:pt>
                <c:pt idx="705">
                  <c:v>4.7458699999999999E-2</c:v>
                </c:pt>
                <c:pt idx="706">
                  <c:v>4.4699099999999999E-2</c:v>
                </c:pt>
                <c:pt idx="707">
                  <c:v>4.2801100000000002E-2</c:v>
                </c:pt>
                <c:pt idx="708">
                  <c:v>4.0819899999999999E-2</c:v>
                </c:pt>
                <c:pt idx="709">
                  <c:v>3.9705600000000001E-2</c:v>
                </c:pt>
                <c:pt idx="710">
                  <c:v>3.8637600000000001E-2</c:v>
                </c:pt>
                <c:pt idx="711">
                  <c:v>3.7588400000000001E-2</c:v>
                </c:pt>
                <c:pt idx="712">
                  <c:v>3.5955899999999999E-2</c:v>
                </c:pt>
                <c:pt idx="713">
                  <c:v>3.41652E-2</c:v>
                </c:pt>
                <c:pt idx="714">
                  <c:v>3.1840399999999998E-2</c:v>
                </c:pt>
                <c:pt idx="715">
                  <c:v>2.96902E-2</c:v>
                </c:pt>
                <c:pt idx="716">
                  <c:v>2.7315099999999998E-2</c:v>
                </c:pt>
                <c:pt idx="717">
                  <c:v>2.45106E-2</c:v>
                </c:pt>
                <c:pt idx="718">
                  <c:v>2.2157900000000001E-2</c:v>
                </c:pt>
                <c:pt idx="719">
                  <c:v>2.01987E-2</c:v>
                </c:pt>
                <c:pt idx="720">
                  <c:v>1.8187700000000001E-2</c:v>
                </c:pt>
                <c:pt idx="721">
                  <c:v>1.7466800000000001E-2</c:v>
                </c:pt>
                <c:pt idx="722">
                  <c:v>1.7629800000000001E-2</c:v>
                </c:pt>
                <c:pt idx="723">
                  <c:v>1.8866399999999998E-2</c:v>
                </c:pt>
                <c:pt idx="724">
                  <c:v>2.0690500000000001E-2</c:v>
                </c:pt>
                <c:pt idx="725">
                  <c:v>2.4162300000000001E-2</c:v>
                </c:pt>
                <c:pt idx="726">
                  <c:v>2.8874500000000001E-2</c:v>
                </c:pt>
                <c:pt idx="727">
                  <c:v>3.3063799999999997E-2</c:v>
                </c:pt>
                <c:pt idx="728">
                  <c:v>3.6133499999999999E-2</c:v>
                </c:pt>
                <c:pt idx="729">
                  <c:v>3.71253E-2</c:v>
                </c:pt>
                <c:pt idx="730">
                  <c:v>3.7400700000000002E-2</c:v>
                </c:pt>
                <c:pt idx="731">
                  <c:v>3.6521900000000003E-2</c:v>
                </c:pt>
                <c:pt idx="732">
                  <c:v>3.45291E-2</c:v>
                </c:pt>
                <c:pt idx="733">
                  <c:v>3.1793599999999998E-2</c:v>
                </c:pt>
                <c:pt idx="734">
                  <c:v>2.8438700000000001E-2</c:v>
                </c:pt>
                <c:pt idx="735">
                  <c:v>2.5043599999999999E-2</c:v>
                </c:pt>
                <c:pt idx="736">
                  <c:v>2.0978699999999999E-2</c:v>
                </c:pt>
                <c:pt idx="737">
                  <c:v>1.6404599999999998E-2</c:v>
                </c:pt>
                <c:pt idx="738">
                  <c:v>1.11653E-2</c:v>
                </c:pt>
                <c:pt idx="739">
                  <c:v>4.9989800000000001E-3</c:v>
                </c:pt>
                <c:pt idx="740">
                  <c:v>-2.50125E-3</c:v>
                </c:pt>
                <c:pt idx="741">
                  <c:v>-1.07029E-2</c:v>
                </c:pt>
                <c:pt idx="742">
                  <c:v>-1.9126799999999999E-2</c:v>
                </c:pt>
                <c:pt idx="743">
                  <c:v>-2.8221199999999998E-2</c:v>
                </c:pt>
                <c:pt idx="744">
                  <c:v>-3.9620700000000002E-2</c:v>
                </c:pt>
                <c:pt idx="745">
                  <c:v>-4.0184200000000003E-2</c:v>
                </c:pt>
                <c:pt idx="746">
                  <c:v>-4.2529699999999997E-2</c:v>
                </c:pt>
                <c:pt idx="747">
                  <c:v>-4.2253300000000001E-2</c:v>
                </c:pt>
                <c:pt idx="748">
                  <c:v>-4.2772600000000001E-2</c:v>
                </c:pt>
                <c:pt idx="749">
                  <c:v>-4.2256700000000001E-2</c:v>
                </c:pt>
                <c:pt idx="750">
                  <c:v>-4.21155E-2</c:v>
                </c:pt>
                <c:pt idx="751">
                  <c:v>-4.2764099999999999E-2</c:v>
                </c:pt>
                <c:pt idx="752">
                  <c:v>-4.5041699999999997E-2</c:v>
                </c:pt>
                <c:pt idx="753">
                  <c:v>-4.7458E-2</c:v>
                </c:pt>
                <c:pt idx="754">
                  <c:v>-5.0408399999999999E-2</c:v>
                </c:pt>
                <c:pt idx="755">
                  <c:v>-5.4139E-2</c:v>
                </c:pt>
                <c:pt idx="756">
                  <c:v>-5.9892099999999997E-2</c:v>
                </c:pt>
                <c:pt idx="757">
                  <c:v>-6.8154300000000001E-2</c:v>
                </c:pt>
                <c:pt idx="758">
                  <c:v>-7.9071600000000006E-2</c:v>
                </c:pt>
                <c:pt idx="759">
                  <c:v>-9.0617299999999998E-2</c:v>
                </c:pt>
                <c:pt idx="760">
                  <c:v>-0.103903</c:v>
                </c:pt>
                <c:pt idx="761">
                  <c:v>-0.11049</c:v>
                </c:pt>
                <c:pt idx="762">
                  <c:v>-0.11290500000000001</c:v>
                </c:pt>
                <c:pt idx="763">
                  <c:v>-0.117141</c:v>
                </c:pt>
                <c:pt idx="764">
                  <c:v>-0.124138</c:v>
                </c:pt>
                <c:pt idx="765">
                  <c:v>-0.133078</c:v>
                </c:pt>
                <c:pt idx="766">
                  <c:v>-0.14233499999999999</c:v>
                </c:pt>
                <c:pt idx="767">
                  <c:v>-0.151394</c:v>
                </c:pt>
                <c:pt idx="768">
                  <c:v>-0.160049</c:v>
                </c:pt>
                <c:pt idx="769">
                  <c:v>-0.16771900000000001</c:v>
                </c:pt>
                <c:pt idx="770">
                  <c:v>-0.17381099999999999</c:v>
                </c:pt>
                <c:pt idx="771">
                  <c:v>-0.17759900000000001</c:v>
                </c:pt>
                <c:pt idx="772">
                  <c:v>-0.179034</c:v>
                </c:pt>
                <c:pt idx="773">
                  <c:v>-0.178532</c:v>
                </c:pt>
                <c:pt idx="774">
                  <c:v>-0.17643300000000001</c:v>
                </c:pt>
                <c:pt idx="775">
                  <c:v>-0.17319200000000001</c:v>
                </c:pt>
                <c:pt idx="776">
                  <c:v>-0.16933899999999999</c:v>
                </c:pt>
                <c:pt idx="777">
                  <c:v>-0.165326</c:v>
                </c:pt>
                <c:pt idx="778">
                  <c:v>-0.16187000000000001</c:v>
                </c:pt>
                <c:pt idx="779">
                  <c:v>-0.158466</c:v>
                </c:pt>
                <c:pt idx="780">
                  <c:v>-0.15456700000000001</c:v>
                </c:pt>
                <c:pt idx="781">
                  <c:v>-0.15145700000000001</c:v>
                </c:pt>
                <c:pt idx="782">
                  <c:v>-0.14804300000000001</c:v>
                </c:pt>
                <c:pt idx="783">
                  <c:v>-0.14515400000000001</c:v>
                </c:pt>
                <c:pt idx="784">
                  <c:v>-0.14291699999999999</c:v>
                </c:pt>
                <c:pt idx="785">
                  <c:v>-0.14089199999999999</c:v>
                </c:pt>
                <c:pt idx="786">
                  <c:v>-0.13880600000000001</c:v>
                </c:pt>
                <c:pt idx="787">
                  <c:v>-0.13752200000000001</c:v>
                </c:pt>
                <c:pt idx="788">
                  <c:v>-0.13622699999999999</c:v>
                </c:pt>
                <c:pt idx="789">
                  <c:v>-0.134822</c:v>
                </c:pt>
                <c:pt idx="790">
                  <c:v>-0.132766</c:v>
                </c:pt>
                <c:pt idx="791">
                  <c:v>-0.12980900000000001</c:v>
                </c:pt>
                <c:pt idx="792">
                  <c:v>-0.125778</c:v>
                </c:pt>
                <c:pt idx="793">
                  <c:v>-0.12149500000000001</c:v>
                </c:pt>
                <c:pt idx="794">
                  <c:v>-0.117121</c:v>
                </c:pt>
                <c:pt idx="795">
                  <c:v>-0.11346299999999999</c:v>
                </c:pt>
                <c:pt idx="796">
                  <c:v>-0.110397</c:v>
                </c:pt>
                <c:pt idx="797">
                  <c:v>-0.108823</c:v>
                </c:pt>
                <c:pt idx="798">
                  <c:v>-0.108041</c:v>
                </c:pt>
                <c:pt idx="799">
                  <c:v>-0.107568</c:v>
                </c:pt>
                <c:pt idx="800">
                  <c:v>-0.107097</c:v>
                </c:pt>
                <c:pt idx="801">
                  <c:v>-0.106322</c:v>
                </c:pt>
                <c:pt idx="802">
                  <c:v>-0.10492</c:v>
                </c:pt>
                <c:pt idx="803">
                  <c:v>-0.101869</c:v>
                </c:pt>
                <c:pt idx="804">
                  <c:v>-9.6903199999999995E-2</c:v>
                </c:pt>
                <c:pt idx="805">
                  <c:v>-8.9818899999999993E-2</c:v>
                </c:pt>
                <c:pt idx="806">
                  <c:v>-8.1216700000000003E-2</c:v>
                </c:pt>
                <c:pt idx="807">
                  <c:v>-7.3033799999999996E-2</c:v>
                </c:pt>
                <c:pt idx="808">
                  <c:v>-6.50834E-2</c:v>
                </c:pt>
                <c:pt idx="809">
                  <c:v>-5.7237000000000003E-2</c:v>
                </c:pt>
                <c:pt idx="810">
                  <c:v>-4.9524699999999998E-2</c:v>
                </c:pt>
                <c:pt idx="811">
                  <c:v>-4.0685800000000001E-2</c:v>
                </c:pt>
                <c:pt idx="812">
                  <c:v>-2.27219E-2</c:v>
                </c:pt>
                <c:pt idx="813">
                  <c:v>-7.5106399999999999E-3</c:v>
                </c:pt>
                <c:pt idx="814">
                  <c:v>-1.19743E-2</c:v>
                </c:pt>
                <c:pt idx="815">
                  <c:v>-1.6263699999999999E-2</c:v>
                </c:pt>
                <c:pt idx="816">
                  <c:v>-1.5750900000000002E-2</c:v>
                </c:pt>
                <c:pt idx="817">
                  <c:v>-1.4068600000000001E-2</c:v>
                </c:pt>
                <c:pt idx="818">
                  <c:v>-1.31171E-2</c:v>
                </c:pt>
                <c:pt idx="819">
                  <c:v>-1.06046E-2</c:v>
                </c:pt>
                <c:pt idx="820">
                  <c:v>-7.2939199999999997E-3</c:v>
                </c:pt>
                <c:pt idx="821">
                  <c:v>-4.2681500000000001E-3</c:v>
                </c:pt>
                <c:pt idx="822">
                  <c:v>8.4847199999999996E-4</c:v>
                </c:pt>
                <c:pt idx="823">
                  <c:v>9.7635399999999994E-3</c:v>
                </c:pt>
                <c:pt idx="824">
                  <c:v>1.99714E-2</c:v>
                </c:pt>
                <c:pt idx="825">
                  <c:v>2.9565600000000001E-2</c:v>
                </c:pt>
                <c:pt idx="826">
                  <c:v>3.5229400000000001E-2</c:v>
                </c:pt>
                <c:pt idx="827">
                  <c:v>4.0270500000000001E-2</c:v>
                </c:pt>
                <c:pt idx="828">
                  <c:v>4.7129499999999998E-2</c:v>
                </c:pt>
                <c:pt idx="829">
                  <c:v>5.5911500000000003E-2</c:v>
                </c:pt>
                <c:pt idx="830">
                  <c:v>6.4222399999999999E-2</c:v>
                </c:pt>
                <c:pt idx="831">
                  <c:v>7.3716699999999996E-2</c:v>
                </c:pt>
                <c:pt idx="832">
                  <c:v>8.3764900000000003E-2</c:v>
                </c:pt>
                <c:pt idx="833">
                  <c:v>9.4389799999999996E-2</c:v>
                </c:pt>
                <c:pt idx="834">
                  <c:v>0.10338899999999999</c:v>
                </c:pt>
                <c:pt idx="835">
                  <c:v>0.110724</c:v>
                </c:pt>
                <c:pt idx="836">
                  <c:v>0.115685</c:v>
                </c:pt>
                <c:pt idx="837">
                  <c:v>0.118501</c:v>
                </c:pt>
                <c:pt idx="838">
                  <c:v>0.120029</c:v>
                </c:pt>
                <c:pt idx="839">
                  <c:v>0.11998399999999999</c:v>
                </c:pt>
                <c:pt idx="840">
                  <c:v>0.118438</c:v>
                </c:pt>
                <c:pt idx="841">
                  <c:v>0.117046</c:v>
                </c:pt>
                <c:pt idx="842">
                  <c:v>0.115381</c:v>
                </c:pt>
                <c:pt idx="843">
                  <c:v>0.113457</c:v>
                </c:pt>
                <c:pt idx="844">
                  <c:v>0.111329</c:v>
                </c:pt>
                <c:pt idx="845">
                  <c:v>0.109168</c:v>
                </c:pt>
                <c:pt idx="846">
                  <c:v>0.107478</c:v>
                </c:pt>
                <c:pt idx="847">
                  <c:v>0.105625</c:v>
                </c:pt>
                <c:pt idx="848">
                  <c:v>0.103352</c:v>
                </c:pt>
                <c:pt idx="849">
                  <c:v>0.100841</c:v>
                </c:pt>
                <c:pt idx="850">
                  <c:v>9.8381700000000002E-2</c:v>
                </c:pt>
                <c:pt idx="851">
                  <c:v>9.5775200000000005E-2</c:v>
                </c:pt>
                <c:pt idx="852">
                  <c:v>9.3564499999999995E-2</c:v>
                </c:pt>
                <c:pt idx="853">
                  <c:v>9.2088699999999996E-2</c:v>
                </c:pt>
                <c:pt idx="854">
                  <c:v>9.0389300000000006E-2</c:v>
                </c:pt>
                <c:pt idx="855">
                  <c:v>8.8796700000000006E-2</c:v>
                </c:pt>
                <c:pt idx="856">
                  <c:v>8.7755700000000006E-2</c:v>
                </c:pt>
                <c:pt idx="857">
                  <c:v>8.6342799999999997E-2</c:v>
                </c:pt>
                <c:pt idx="858">
                  <c:v>8.4497900000000001E-2</c:v>
                </c:pt>
                <c:pt idx="859">
                  <c:v>8.26403E-2</c:v>
                </c:pt>
                <c:pt idx="860">
                  <c:v>8.1305500000000003E-2</c:v>
                </c:pt>
                <c:pt idx="861">
                  <c:v>8.0712999999999993E-2</c:v>
                </c:pt>
                <c:pt idx="862">
                  <c:v>8.1260399999999997E-2</c:v>
                </c:pt>
                <c:pt idx="863">
                  <c:v>8.2586499999999993E-2</c:v>
                </c:pt>
                <c:pt idx="864">
                  <c:v>8.4443900000000002E-2</c:v>
                </c:pt>
                <c:pt idx="865">
                  <c:v>8.62594E-2</c:v>
                </c:pt>
                <c:pt idx="866">
                  <c:v>8.7422899999999998E-2</c:v>
                </c:pt>
                <c:pt idx="867">
                  <c:v>8.71059E-2</c:v>
                </c:pt>
                <c:pt idx="868">
                  <c:v>8.5482699999999995E-2</c:v>
                </c:pt>
                <c:pt idx="869">
                  <c:v>8.3947599999999997E-2</c:v>
                </c:pt>
                <c:pt idx="870">
                  <c:v>8.2342700000000005E-2</c:v>
                </c:pt>
                <c:pt idx="871">
                  <c:v>8.0835400000000002E-2</c:v>
                </c:pt>
                <c:pt idx="872">
                  <c:v>8.0560400000000004E-2</c:v>
                </c:pt>
                <c:pt idx="873">
                  <c:v>8.0733299999999994E-2</c:v>
                </c:pt>
                <c:pt idx="874">
                  <c:v>8.0762799999999996E-2</c:v>
                </c:pt>
                <c:pt idx="875">
                  <c:v>8.0461199999999997E-2</c:v>
                </c:pt>
                <c:pt idx="876">
                  <c:v>7.9834199999999994E-2</c:v>
                </c:pt>
                <c:pt idx="877">
                  <c:v>7.8068299999999993E-2</c:v>
                </c:pt>
                <c:pt idx="878">
                  <c:v>7.4615600000000004E-2</c:v>
                </c:pt>
                <c:pt idx="879">
                  <c:v>6.9549299999999994E-2</c:v>
                </c:pt>
                <c:pt idx="880">
                  <c:v>6.3523399999999994E-2</c:v>
                </c:pt>
                <c:pt idx="881">
                  <c:v>5.66066E-2</c:v>
                </c:pt>
                <c:pt idx="882">
                  <c:v>5.3515600000000003E-2</c:v>
                </c:pt>
                <c:pt idx="883">
                  <c:v>4.4395700000000003E-2</c:v>
                </c:pt>
                <c:pt idx="884">
                  <c:v>4.3000999999999998E-2</c:v>
                </c:pt>
                <c:pt idx="885">
                  <c:v>4.1233899999999997E-2</c:v>
                </c:pt>
                <c:pt idx="886">
                  <c:v>4.09898E-2</c:v>
                </c:pt>
                <c:pt idx="887">
                  <c:v>4.2127900000000003E-2</c:v>
                </c:pt>
                <c:pt idx="888">
                  <c:v>4.2304099999999997E-2</c:v>
                </c:pt>
                <c:pt idx="889">
                  <c:v>4.2378699999999998E-2</c:v>
                </c:pt>
                <c:pt idx="890">
                  <c:v>4.16855E-2</c:v>
                </c:pt>
                <c:pt idx="891">
                  <c:v>3.9532100000000001E-2</c:v>
                </c:pt>
                <c:pt idx="892">
                  <c:v>3.7391199999999999E-2</c:v>
                </c:pt>
                <c:pt idx="893">
                  <c:v>3.4542499999999997E-2</c:v>
                </c:pt>
                <c:pt idx="894">
                  <c:v>3.0193500000000002E-2</c:v>
                </c:pt>
                <c:pt idx="895">
                  <c:v>2.419E-2</c:v>
                </c:pt>
                <c:pt idx="896">
                  <c:v>1.7658900000000002E-2</c:v>
                </c:pt>
                <c:pt idx="897">
                  <c:v>8.9852600000000001E-3</c:v>
                </c:pt>
                <c:pt idx="898" formatCode="0.00E+00">
                  <c:v>-9.6850900000000005E-5</c:v>
                </c:pt>
                <c:pt idx="899">
                  <c:v>-1.15199E-2</c:v>
                </c:pt>
                <c:pt idx="900">
                  <c:v>-2.15897E-2</c:v>
                </c:pt>
                <c:pt idx="901">
                  <c:v>-2.51971E-2</c:v>
                </c:pt>
                <c:pt idx="902">
                  <c:v>-2.74428E-2</c:v>
                </c:pt>
                <c:pt idx="903">
                  <c:v>-3.6864399999999999E-2</c:v>
                </c:pt>
                <c:pt idx="904">
                  <c:v>-5.5323499999999998E-2</c:v>
                </c:pt>
                <c:pt idx="905">
                  <c:v>-7.6557600000000003E-2</c:v>
                </c:pt>
                <c:pt idx="906">
                  <c:v>-9.3368699999999999E-2</c:v>
                </c:pt>
                <c:pt idx="907">
                  <c:v>-0.10306899999999999</c:v>
                </c:pt>
                <c:pt idx="908">
                  <c:v>-0.106019</c:v>
                </c:pt>
                <c:pt idx="909">
                  <c:v>-0.104796</c:v>
                </c:pt>
                <c:pt idx="910">
                  <c:v>-0.10137500000000001</c:v>
                </c:pt>
                <c:pt idx="911">
                  <c:v>-9.6781099999999995E-2</c:v>
                </c:pt>
                <c:pt idx="912">
                  <c:v>-9.1851299999999997E-2</c:v>
                </c:pt>
                <c:pt idx="913">
                  <c:v>-8.6784899999999998E-2</c:v>
                </c:pt>
                <c:pt idx="914">
                  <c:v>-8.1630400000000006E-2</c:v>
                </c:pt>
                <c:pt idx="915">
                  <c:v>-7.6585100000000003E-2</c:v>
                </c:pt>
                <c:pt idx="916">
                  <c:v>-7.1821800000000005E-2</c:v>
                </c:pt>
                <c:pt idx="917">
                  <c:v>-6.6625799999999999E-2</c:v>
                </c:pt>
                <c:pt idx="918">
                  <c:v>-6.1559999999999997E-2</c:v>
                </c:pt>
                <c:pt idx="919">
                  <c:v>-5.7276300000000002E-2</c:v>
                </c:pt>
                <c:pt idx="920">
                  <c:v>-5.3437100000000001E-2</c:v>
                </c:pt>
                <c:pt idx="921">
                  <c:v>-5.0647299999999999E-2</c:v>
                </c:pt>
                <c:pt idx="922">
                  <c:v>-4.8412200000000002E-2</c:v>
                </c:pt>
                <c:pt idx="923">
                  <c:v>-4.7556399999999999E-2</c:v>
                </c:pt>
                <c:pt idx="924">
                  <c:v>-4.7853699999999999E-2</c:v>
                </c:pt>
                <c:pt idx="925">
                  <c:v>-4.8374300000000002E-2</c:v>
                </c:pt>
                <c:pt idx="926">
                  <c:v>-4.7796699999999998E-2</c:v>
                </c:pt>
                <c:pt idx="927">
                  <c:v>-4.6571000000000001E-2</c:v>
                </c:pt>
                <c:pt idx="928">
                  <c:v>-4.4695199999999997E-2</c:v>
                </c:pt>
                <c:pt idx="929">
                  <c:v>-4.2471299999999997E-2</c:v>
                </c:pt>
                <c:pt idx="930">
                  <c:v>-4.08291E-2</c:v>
                </c:pt>
                <c:pt idx="931">
                  <c:v>-3.9903899999999999E-2</c:v>
                </c:pt>
                <c:pt idx="932">
                  <c:v>-3.9538400000000001E-2</c:v>
                </c:pt>
                <c:pt idx="933">
                  <c:v>-3.9674000000000001E-2</c:v>
                </c:pt>
                <c:pt idx="934">
                  <c:v>-3.9912700000000002E-2</c:v>
                </c:pt>
                <c:pt idx="935">
                  <c:v>-4.0022500000000003E-2</c:v>
                </c:pt>
                <c:pt idx="936">
                  <c:v>-3.9573299999999999E-2</c:v>
                </c:pt>
                <c:pt idx="937">
                  <c:v>-3.8803600000000001E-2</c:v>
                </c:pt>
                <c:pt idx="938">
                  <c:v>-3.7467399999999998E-2</c:v>
                </c:pt>
                <c:pt idx="939">
                  <c:v>-3.59113E-2</c:v>
                </c:pt>
                <c:pt idx="940">
                  <c:v>-3.33636E-2</c:v>
                </c:pt>
                <c:pt idx="941">
                  <c:v>-3.08048E-2</c:v>
                </c:pt>
                <c:pt idx="942">
                  <c:v>-2.7512200000000001E-2</c:v>
                </c:pt>
                <c:pt idx="943">
                  <c:v>-2.3254500000000001E-2</c:v>
                </c:pt>
                <c:pt idx="944">
                  <c:v>-1.8605099999999999E-2</c:v>
                </c:pt>
                <c:pt idx="945">
                  <c:v>-1.3418599999999999E-2</c:v>
                </c:pt>
                <c:pt idx="946">
                  <c:v>-8.4474600000000004E-3</c:v>
                </c:pt>
                <c:pt idx="947">
                  <c:v>-4.1174000000000002E-3</c:v>
                </c:pt>
                <c:pt idx="948">
                  <c:v>3.25604E-3</c:v>
                </c:pt>
                <c:pt idx="949">
                  <c:v>1.7892600000000002E-2</c:v>
                </c:pt>
                <c:pt idx="950">
                  <c:v>1.7283E-2</c:v>
                </c:pt>
                <c:pt idx="951">
                  <c:v>1.4783599999999999E-2</c:v>
                </c:pt>
                <c:pt idx="952">
                  <c:v>1.3353800000000001E-2</c:v>
                </c:pt>
                <c:pt idx="953">
                  <c:v>1.39267E-2</c:v>
                </c:pt>
                <c:pt idx="954">
                  <c:v>1.3495399999999999E-2</c:v>
                </c:pt>
                <c:pt idx="955">
                  <c:v>1.26952E-2</c:v>
                </c:pt>
                <c:pt idx="956">
                  <c:v>1.2896599999999999E-2</c:v>
                </c:pt>
                <c:pt idx="957">
                  <c:v>1.34605E-2</c:v>
                </c:pt>
                <c:pt idx="958">
                  <c:v>1.44987E-2</c:v>
                </c:pt>
                <c:pt idx="959">
                  <c:v>1.70522E-2</c:v>
                </c:pt>
                <c:pt idx="960">
                  <c:v>2.1033400000000001E-2</c:v>
                </c:pt>
                <c:pt idx="961">
                  <c:v>2.8490600000000001E-2</c:v>
                </c:pt>
                <c:pt idx="962">
                  <c:v>3.7651999999999998E-2</c:v>
                </c:pt>
                <c:pt idx="963">
                  <c:v>4.34557E-2</c:v>
                </c:pt>
                <c:pt idx="964">
                  <c:v>4.6259300000000003E-2</c:v>
                </c:pt>
                <c:pt idx="965">
                  <c:v>4.7392900000000002E-2</c:v>
                </c:pt>
                <c:pt idx="966">
                  <c:v>4.8112299999999997E-2</c:v>
                </c:pt>
                <c:pt idx="967">
                  <c:v>4.99572E-2</c:v>
                </c:pt>
                <c:pt idx="968">
                  <c:v>5.2926099999999997E-2</c:v>
                </c:pt>
                <c:pt idx="969">
                  <c:v>5.7465599999999999E-2</c:v>
                </c:pt>
                <c:pt idx="970">
                  <c:v>6.3737000000000002E-2</c:v>
                </c:pt>
                <c:pt idx="971">
                  <c:v>6.9626199999999999E-2</c:v>
                </c:pt>
                <c:pt idx="972">
                  <c:v>7.4474499999999999E-2</c:v>
                </c:pt>
                <c:pt idx="973">
                  <c:v>7.8104599999999996E-2</c:v>
                </c:pt>
                <c:pt idx="974">
                  <c:v>8.0026700000000006E-2</c:v>
                </c:pt>
                <c:pt idx="975">
                  <c:v>8.0640400000000001E-2</c:v>
                </c:pt>
                <c:pt idx="976">
                  <c:v>7.9719399999999996E-2</c:v>
                </c:pt>
                <c:pt idx="977">
                  <c:v>7.7515500000000001E-2</c:v>
                </c:pt>
                <c:pt idx="978">
                  <c:v>7.4489899999999998E-2</c:v>
                </c:pt>
                <c:pt idx="979">
                  <c:v>7.1124199999999999E-2</c:v>
                </c:pt>
                <c:pt idx="980">
                  <c:v>6.7418500000000006E-2</c:v>
                </c:pt>
                <c:pt idx="981">
                  <c:v>6.4466499999999996E-2</c:v>
                </c:pt>
                <c:pt idx="982">
                  <c:v>6.15232E-2</c:v>
                </c:pt>
                <c:pt idx="983">
                  <c:v>5.8874599999999999E-2</c:v>
                </c:pt>
                <c:pt idx="984">
                  <c:v>5.6614999999999999E-2</c:v>
                </c:pt>
                <c:pt idx="985">
                  <c:v>5.4836799999999998E-2</c:v>
                </c:pt>
                <c:pt idx="986">
                  <c:v>5.2981100000000003E-2</c:v>
                </c:pt>
                <c:pt idx="987">
                  <c:v>5.1051600000000003E-2</c:v>
                </c:pt>
                <c:pt idx="988">
                  <c:v>4.9357900000000003E-2</c:v>
                </c:pt>
                <c:pt idx="989">
                  <c:v>4.7525400000000002E-2</c:v>
                </c:pt>
                <c:pt idx="990">
                  <c:v>4.6415999999999999E-2</c:v>
                </c:pt>
                <c:pt idx="991">
                  <c:v>4.46048E-2</c:v>
                </c:pt>
                <c:pt idx="992">
                  <c:v>4.2879399999999998E-2</c:v>
                </c:pt>
                <c:pt idx="993">
                  <c:v>4.1848700000000003E-2</c:v>
                </c:pt>
                <c:pt idx="994">
                  <c:v>4.0429E-2</c:v>
                </c:pt>
                <c:pt idx="995">
                  <c:v>3.9520800000000002E-2</c:v>
                </c:pt>
                <c:pt idx="996">
                  <c:v>3.8683299999999997E-2</c:v>
                </c:pt>
                <c:pt idx="997">
                  <c:v>3.7709399999999997E-2</c:v>
                </c:pt>
                <c:pt idx="998">
                  <c:v>3.6389600000000001E-2</c:v>
                </c:pt>
                <c:pt idx="999">
                  <c:v>3.4881700000000002E-2</c:v>
                </c:pt>
                <c:pt idx="1000">
                  <c:v>3.3552600000000002E-2</c:v>
                </c:pt>
                <c:pt idx="1001">
                  <c:v>3.2950399999999998E-2</c:v>
                </c:pt>
                <c:pt idx="1002">
                  <c:v>3.4027399999999999E-2</c:v>
                </c:pt>
                <c:pt idx="1003">
                  <c:v>3.60843E-2</c:v>
                </c:pt>
                <c:pt idx="1004">
                  <c:v>3.90227E-2</c:v>
                </c:pt>
                <c:pt idx="1005">
                  <c:v>4.2371300000000001E-2</c:v>
                </c:pt>
                <c:pt idx="1006">
                  <c:v>4.5413500000000002E-2</c:v>
                </c:pt>
                <c:pt idx="1007">
                  <c:v>4.6545299999999998E-2</c:v>
                </c:pt>
                <c:pt idx="1008">
                  <c:v>4.5878000000000002E-2</c:v>
                </c:pt>
                <c:pt idx="1009">
                  <c:v>4.2508799999999999E-2</c:v>
                </c:pt>
                <c:pt idx="1010">
                  <c:v>3.5867999999999997E-2</c:v>
                </c:pt>
                <c:pt idx="1011">
                  <c:v>2.6001699999999999E-2</c:v>
                </c:pt>
                <c:pt idx="1012">
                  <c:v>1.2518100000000001E-2</c:v>
                </c:pt>
                <c:pt idx="1013">
                  <c:v>-3.0843200000000002E-3</c:v>
                </c:pt>
                <c:pt idx="1014">
                  <c:v>-1.9976399999999998E-2</c:v>
                </c:pt>
                <c:pt idx="1015">
                  <c:v>-3.7918300000000002E-2</c:v>
                </c:pt>
                <c:pt idx="1016">
                  <c:v>-5.4629499999999998E-2</c:v>
                </c:pt>
                <c:pt idx="1017">
                  <c:v>-6.9525199999999995E-2</c:v>
                </c:pt>
                <c:pt idx="1018">
                  <c:v>-7.9471E-2</c:v>
                </c:pt>
                <c:pt idx="1019">
                  <c:v>-8.5390599999999997E-2</c:v>
                </c:pt>
                <c:pt idx="1020">
                  <c:v>-8.3148399999999997E-2</c:v>
                </c:pt>
                <c:pt idx="1021">
                  <c:v>-8.2983899999999999E-2</c:v>
                </c:pt>
                <c:pt idx="1022">
                  <c:v>-8.2318199999999994E-2</c:v>
                </c:pt>
                <c:pt idx="1023">
                  <c:v>-8.1441600000000003E-2</c:v>
                </c:pt>
                <c:pt idx="1024">
                  <c:v>-8.1590599999999999E-2</c:v>
                </c:pt>
                <c:pt idx="1025">
                  <c:v>-8.2254099999999997E-2</c:v>
                </c:pt>
                <c:pt idx="1026">
                  <c:v>-8.3166000000000004E-2</c:v>
                </c:pt>
                <c:pt idx="1027">
                  <c:v>-8.4258399999999997E-2</c:v>
                </c:pt>
                <c:pt idx="1028">
                  <c:v>-8.5486900000000005E-2</c:v>
                </c:pt>
                <c:pt idx="1029">
                  <c:v>-8.7407200000000004E-2</c:v>
                </c:pt>
                <c:pt idx="1030">
                  <c:v>-9.0562699999999996E-2</c:v>
                </c:pt>
                <c:pt idx="1031">
                  <c:v>-9.6335299999999999E-2</c:v>
                </c:pt>
                <c:pt idx="1032">
                  <c:v>-0.10329199999999999</c:v>
                </c:pt>
                <c:pt idx="1033">
                  <c:v>-0.11268400000000001</c:v>
                </c:pt>
                <c:pt idx="1034">
                  <c:v>-0.12281499999999999</c:v>
                </c:pt>
                <c:pt idx="1035">
                  <c:v>-0.12811900000000001</c:v>
                </c:pt>
                <c:pt idx="1036">
                  <c:v>-0.126139</c:v>
                </c:pt>
                <c:pt idx="1037">
                  <c:v>-0.122864</c:v>
                </c:pt>
                <c:pt idx="1038">
                  <c:v>-0.122457</c:v>
                </c:pt>
                <c:pt idx="1039">
                  <c:v>-0.125587</c:v>
                </c:pt>
                <c:pt idx="1040">
                  <c:v>-0.132077</c:v>
                </c:pt>
                <c:pt idx="1041">
                  <c:v>-0.14093600000000001</c:v>
                </c:pt>
                <c:pt idx="1042">
                  <c:v>-0.15138399999999999</c:v>
                </c:pt>
                <c:pt idx="1043">
                  <c:v>-0.16197300000000001</c:v>
                </c:pt>
                <c:pt idx="1044">
                  <c:v>-0.17136699999999999</c:v>
                </c:pt>
                <c:pt idx="1045">
                  <c:v>-0.178837</c:v>
                </c:pt>
                <c:pt idx="1046">
                  <c:v>-0.18365799999999999</c:v>
                </c:pt>
                <c:pt idx="1047">
                  <c:v>-0.18598300000000001</c:v>
                </c:pt>
                <c:pt idx="1048">
                  <c:v>-0.18599099999999999</c:v>
                </c:pt>
                <c:pt idx="1049">
                  <c:v>-0.18415400000000001</c:v>
                </c:pt>
                <c:pt idx="1050">
                  <c:v>-0.18099699999999999</c:v>
                </c:pt>
                <c:pt idx="1051">
                  <c:v>-0.177207</c:v>
                </c:pt>
                <c:pt idx="1052">
                  <c:v>-0.17378399999999999</c:v>
                </c:pt>
                <c:pt idx="1053">
                  <c:v>-0.16985</c:v>
                </c:pt>
                <c:pt idx="1054">
                  <c:v>-0.16669200000000001</c:v>
                </c:pt>
                <c:pt idx="1055">
                  <c:v>-0.16316600000000001</c:v>
                </c:pt>
                <c:pt idx="1056">
                  <c:v>-0.16018499999999999</c:v>
                </c:pt>
                <c:pt idx="1057">
                  <c:v>-0.15801299999999999</c:v>
                </c:pt>
                <c:pt idx="1058">
                  <c:v>-0.156698</c:v>
                </c:pt>
                <c:pt idx="1059">
                  <c:v>-0.156221</c:v>
                </c:pt>
                <c:pt idx="1060">
                  <c:v>-0.155917</c:v>
                </c:pt>
                <c:pt idx="1061">
                  <c:v>-0.15589600000000001</c:v>
                </c:pt>
                <c:pt idx="1062">
                  <c:v>-0.15532000000000001</c:v>
                </c:pt>
                <c:pt idx="1063">
                  <c:v>-0.15338299999999999</c:v>
                </c:pt>
                <c:pt idx="1064">
                  <c:v>-0.149174</c:v>
                </c:pt>
                <c:pt idx="1065">
                  <c:v>-0.14358399999999999</c:v>
                </c:pt>
                <c:pt idx="1066">
                  <c:v>-0.13730200000000001</c:v>
                </c:pt>
                <c:pt idx="1067">
                  <c:v>-0.131074</c:v>
                </c:pt>
                <c:pt idx="1068">
                  <c:v>-0.12554299999999999</c:v>
                </c:pt>
                <c:pt idx="1069">
                  <c:v>-0.12092700000000001</c:v>
                </c:pt>
                <c:pt idx="1070">
                  <c:v>-0.11736199999999999</c:v>
                </c:pt>
                <c:pt idx="1071">
                  <c:v>-0.114673</c:v>
                </c:pt>
                <c:pt idx="1072">
                  <c:v>-0.113146</c:v>
                </c:pt>
                <c:pt idx="1073">
                  <c:v>-0.11262800000000001</c:v>
                </c:pt>
                <c:pt idx="1074">
                  <c:v>-0.11147</c:v>
                </c:pt>
                <c:pt idx="1075">
                  <c:v>-0.110041</c:v>
                </c:pt>
                <c:pt idx="1076">
                  <c:v>-0.107719</c:v>
                </c:pt>
                <c:pt idx="1077">
                  <c:v>-0.104023</c:v>
                </c:pt>
                <c:pt idx="1078">
                  <c:v>-9.9237599999999995E-2</c:v>
                </c:pt>
                <c:pt idx="1079">
                  <c:v>-9.3525999999999998E-2</c:v>
                </c:pt>
                <c:pt idx="1080">
                  <c:v>-8.7135799999999999E-2</c:v>
                </c:pt>
                <c:pt idx="1081">
                  <c:v>-8.0311400000000005E-2</c:v>
                </c:pt>
                <c:pt idx="1082">
                  <c:v>-7.2859599999999997E-2</c:v>
                </c:pt>
                <c:pt idx="1083">
                  <c:v>-6.5934199999999998E-2</c:v>
                </c:pt>
                <c:pt idx="1084">
                  <c:v>-5.9554799999999998E-2</c:v>
                </c:pt>
                <c:pt idx="1085">
                  <c:v>-5.3972399999999997E-2</c:v>
                </c:pt>
                <c:pt idx="1086">
                  <c:v>-4.8439200000000002E-2</c:v>
                </c:pt>
                <c:pt idx="1087">
                  <c:v>-4.3182999999999999E-2</c:v>
                </c:pt>
                <c:pt idx="1088">
                  <c:v>-3.2016900000000001E-2</c:v>
                </c:pt>
                <c:pt idx="1089">
                  <c:v>-2.55902E-2</c:v>
                </c:pt>
                <c:pt idx="1090">
                  <c:v>-2.8012499999999999E-2</c:v>
                </c:pt>
                <c:pt idx="1091">
                  <c:v>-2.7578800000000001E-2</c:v>
                </c:pt>
                <c:pt idx="1092">
                  <c:v>-2.7507199999999999E-2</c:v>
                </c:pt>
                <c:pt idx="1093">
                  <c:v>-2.8179200000000001E-2</c:v>
                </c:pt>
                <c:pt idx="1094">
                  <c:v>-2.89571E-2</c:v>
                </c:pt>
                <c:pt idx="1095">
                  <c:v>-2.85299E-2</c:v>
                </c:pt>
                <c:pt idx="1096">
                  <c:v>-2.5748900000000002E-2</c:v>
                </c:pt>
                <c:pt idx="1097">
                  <c:v>-2.14308E-2</c:v>
                </c:pt>
                <c:pt idx="1098">
                  <c:v>-1.7313700000000001E-2</c:v>
                </c:pt>
                <c:pt idx="1099">
                  <c:v>-1.22915E-2</c:v>
                </c:pt>
                <c:pt idx="1100">
                  <c:v>-3.8154500000000002E-3</c:v>
                </c:pt>
                <c:pt idx="1101">
                  <c:v>2.7241600000000002E-3</c:v>
                </c:pt>
                <c:pt idx="1102">
                  <c:v>6.0884900000000002E-3</c:v>
                </c:pt>
                <c:pt idx="1103">
                  <c:v>1.04248E-2</c:v>
                </c:pt>
                <c:pt idx="1104">
                  <c:v>1.76521E-2</c:v>
                </c:pt>
                <c:pt idx="1105">
                  <c:v>2.8564300000000001E-2</c:v>
                </c:pt>
                <c:pt idx="1106">
                  <c:v>4.0253999999999998E-2</c:v>
                </c:pt>
                <c:pt idx="1107">
                  <c:v>5.2125900000000003E-2</c:v>
                </c:pt>
                <c:pt idx="1108">
                  <c:v>6.3415200000000005E-2</c:v>
                </c:pt>
                <c:pt idx="1109">
                  <c:v>7.3657399999999998E-2</c:v>
                </c:pt>
                <c:pt idx="1110">
                  <c:v>8.2166199999999995E-2</c:v>
                </c:pt>
                <c:pt idx="1111">
                  <c:v>8.7511400000000003E-2</c:v>
                </c:pt>
                <c:pt idx="1112">
                  <c:v>8.9702199999999996E-2</c:v>
                </c:pt>
                <c:pt idx="1113">
                  <c:v>8.8989600000000002E-2</c:v>
                </c:pt>
                <c:pt idx="1114">
                  <c:v>8.6555900000000005E-2</c:v>
                </c:pt>
                <c:pt idx="1115">
                  <c:v>8.2824800000000004E-2</c:v>
                </c:pt>
                <c:pt idx="1116">
                  <c:v>7.8700699999999998E-2</c:v>
                </c:pt>
                <c:pt idx="1117">
                  <c:v>7.5067499999999995E-2</c:v>
                </c:pt>
                <c:pt idx="1118">
                  <c:v>7.24191E-2</c:v>
                </c:pt>
                <c:pt idx="1119">
                  <c:v>7.1178000000000005E-2</c:v>
                </c:pt>
                <c:pt idx="1120">
                  <c:v>7.0511299999999999E-2</c:v>
                </c:pt>
                <c:pt idx="1121">
                  <c:v>7.0735099999999995E-2</c:v>
                </c:pt>
                <c:pt idx="1122">
                  <c:v>7.1535399999999999E-2</c:v>
                </c:pt>
                <c:pt idx="1123">
                  <c:v>7.2180599999999998E-2</c:v>
                </c:pt>
                <c:pt idx="1124">
                  <c:v>7.2429099999999996E-2</c:v>
                </c:pt>
                <c:pt idx="1125">
                  <c:v>7.1806700000000001E-2</c:v>
                </c:pt>
                <c:pt idx="1126">
                  <c:v>7.0828199999999994E-2</c:v>
                </c:pt>
                <c:pt idx="1127">
                  <c:v>6.9320999999999994E-2</c:v>
                </c:pt>
                <c:pt idx="1128">
                  <c:v>6.7421599999999998E-2</c:v>
                </c:pt>
                <c:pt idx="1129">
                  <c:v>6.54835E-2</c:v>
                </c:pt>
                <c:pt idx="1130">
                  <c:v>6.3463599999999995E-2</c:v>
                </c:pt>
                <c:pt idx="1131">
                  <c:v>6.1751199999999999E-2</c:v>
                </c:pt>
                <c:pt idx="1132">
                  <c:v>5.93319E-2</c:v>
                </c:pt>
                <c:pt idx="1133">
                  <c:v>5.6639000000000002E-2</c:v>
                </c:pt>
                <c:pt idx="1134">
                  <c:v>5.3934200000000002E-2</c:v>
                </c:pt>
                <c:pt idx="1135">
                  <c:v>5.18536E-2</c:v>
                </c:pt>
                <c:pt idx="1136">
                  <c:v>5.1039899999999999E-2</c:v>
                </c:pt>
                <c:pt idx="1137">
                  <c:v>5.1980199999999997E-2</c:v>
                </c:pt>
                <c:pt idx="1138">
                  <c:v>5.3686699999999997E-2</c:v>
                </c:pt>
                <c:pt idx="1139">
                  <c:v>5.6674000000000002E-2</c:v>
                </c:pt>
                <c:pt idx="1140">
                  <c:v>5.9533799999999998E-2</c:v>
                </c:pt>
                <c:pt idx="1141">
                  <c:v>6.2413000000000003E-2</c:v>
                </c:pt>
                <c:pt idx="1142">
                  <c:v>6.3830999999999999E-2</c:v>
                </c:pt>
                <c:pt idx="1143">
                  <c:v>6.3817799999999994E-2</c:v>
                </c:pt>
                <c:pt idx="1144">
                  <c:v>6.1827699999999999E-2</c:v>
                </c:pt>
                <c:pt idx="1145">
                  <c:v>5.8335699999999997E-2</c:v>
                </c:pt>
                <c:pt idx="1146">
                  <c:v>5.4047999999999999E-2</c:v>
                </c:pt>
                <c:pt idx="1147">
                  <c:v>4.9549500000000003E-2</c:v>
                </c:pt>
                <c:pt idx="1148">
                  <c:v>4.5465699999999998E-2</c:v>
                </c:pt>
                <c:pt idx="1149">
                  <c:v>4.1288699999999998E-2</c:v>
                </c:pt>
                <c:pt idx="1150">
                  <c:v>3.70061E-2</c:v>
                </c:pt>
                <c:pt idx="1151">
                  <c:v>3.2842200000000002E-2</c:v>
                </c:pt>
                <c:pt idx="1152">
                  <c:v>2.9941200000000001E-2</c:v>
                </c:pt>
                <c:pt idx="1153">
                  <c:v>2.91031E-2</c:v>
                </c:pt>
                <c:pt idx="1154">
                  <c:v>3.05461E-2</c:v>
                </c:pt>
                <c:pt idx="1155">
                  <c:v>3.3501999999999997E-2</c:v>
                </c:pt>
                <c:pt idx="1156">
                  <c:v>3.6442799999999997E-2</c:v>
                </c:pt>
                <c:pt idx="1157">
                  <c:v>3.7889399999999997E-2</c:v>
                </c:pt>
                <c:pt idx="1158">
                  <c:v>4.0497999999999999E-2</c:v>
                </c:pt>
                <c:pt idx="1159">
                  <c:v>3.9772700000000001E-2</c:v>
                </c:pt>
                <c:pt idx="1160">
                  <c:v>4.0085500000000003E-2</c:v>
                </c:pt>
                <c:pt idx="1161">
                  <c:v>4.0570799999999997E-2</c:v>
                </c:pt>
                <c:pt idx="1162">
                  <c:v>3.81202E-2</c:v>
                </c:pt>
                <c:pt idx="1163">
                  <c:v>3.5135800000000002E-2</c:v>
                </c:pt>
                <c:pt idx="1164">
                  <c:v>3.2503200000000003E-2</c:v>
                </c:pt>
                <c:pt idx="1165">
                  <c:v>2.8608399999999999E-2</c:v>
                </c:pt>
                <c:pt idx="1166">
                  <c:v>2.3001600000000001E-2</c:v>
                </c:pt>
                <c:pt idx="1167">
                  <c:v>1.53846E-2</c:v>
                </c:pt>
                <c:pt idx="1168">
                  <c:v>5.9078100000000003E-3</c:v>
                </c:pt>
                <c:pt idx="1169">
                  <c:v>-2.3493099999999999E-3</c:v>
                </c:pt>
                <c:pt idx="1170">
                  <c:v>-4.3215199999999997E-3</c:v>
                </c:pt>
                <c:pt idx="1171">
                  <c:v>-5.4796300000000001E-3</c:v>
                </c:pt>
                <c:pt idx="1172">
                  <c:v>-1.01064E-2</c:v>
                </c:pt>
                <c:pt idx="1173">
                  <c:v>-1.8246800000000001E-2</c:v>
                </c:pt>
                <c:pt idx="1174">
                  <c:v>-2.8246299999999998E-2</c:v>
                </c:pt>
                <c:pt idx="1175">
                  <c:v>-3.8752200000000001E-2</c:v>
                </c:pt>
                <c:pt idx="1176">
                  <c:v>-4.9362999999999997E-2</c:v>
                </c:pt>
                <c:pt idx="1177">
                  <c:v>-5.9640899999999997E-2</c:v>
                </c:pt>
                <c:pt idx="1178">
                  <c:v>-6.9140699999999999E-2</c:v>
                </c:pt>
                <c:pt idx="1179">
                  <c:v>-7.6877200000000007E-2</c:v>
                </c:pt>
                <c:pt idx="1180">
                  <c:v>-8.2306799999999999E-2</c:v>
                </c:pt>
                <c:pt idx="1181">
                  <c:v>-8.4797999999999998E-2</c:v>
                </c:pt>
                <c:pt idx="1182">
                  <c:v>-8.5157899999999995E-2</c:v>
                </c:pt>
                <c:pt idx="1183">
                  <c:v>-8.3988099999999996E-2</c:v>
                </c:pt>
                <c:pt idx="1184">
                  <c:v>-8.1722600000000006E-2</c:v>
                </c:pt>
                <c:pt idx="1185">
                  <c:v>-7.8923999999999994E-2</c:v>
                </c:pt>
                <c:pt idx="1186">
                  <c:v>-7.6504699999999995E-2</c:v>
                </c:pt>
                <c:pt idx="1187">
                  <c:v>-7.3763700000000001E-2</c:v>
                </c:pt>
                <c:pt idx="1188">
                  <c:v>-7.1423200000000006E-2</c:v>
                </c:pt>
                <c:pt idx="1189">
                  <c:v>-6.88357E-2</c:v>
                </c:pt>
                <c:pt idx="1190">
                  <c:v>-6.6398499999999999E-2</c:v>
                </c:pt>
                <c:pt idx="1191">
                  <c:v>-6.4999100000000004E-2</c:v>
                </c:pt>
                <c:pt idx="1192">
                  <c:v>-6.3426200000000002E-2</c:v>
                </c:pt>
                <c:pt idx="1193">
                  <c:v>-6.2107299999999997E-2</c:v>
                </c:pt>
                <c:pt idx="1194">
                  <c:v>-6.1433300000000003E-2</c:v>
                </c:pt>
                <c:pt idx="1195">
                  <c:v>-6.0609799999999998E-2</c:v>
                </c:pt>
                <c:pt idx="1196">
                  <c:v>-5.9575500000000003E-2</c:v>
                </c:pt>
                <c:pt idx="1197">
                  <c:v>-5.9116099999999998E-2</c:v>
                </c:pt>
                <c:pt idx="1198">
                  <c:v>-5.8726899999999999E-2</c:v>
                </c:pt>
                <c:pt idx="1199">
                  <c:v>-5.8456099999999997E-2</c:v>
                </c:pt>
                <c:pt idx="1200">
                  <c:v>-5.8979499999999997E-2</c:v>
                </c:pt>
                <c:pt idx="1201">
                  <c:v>-6.0152700000000003E-2</c:v>
                </c:pt>
                <c:pt idx="1202">
                  <c:v>-6.1148300000000003E-2</c:v>
                </c:pt>
                <c:pt idx="1203">
                  <c:v>-6.2126099999999997E-2</c:v>
                </c:pt>
                <c:pt idx="1204">
                  <c:v>-6.2700400000000003E-2</c:v>
                </c:pt>
                <c:pt idx="1205">
                  <c:v>-6.1941000000000003E-2</c:v>
                </c:pt>
                <c:pt idx="1206">
                  <c:v>-6.0711300000000003E-2</c:v>
                </c:pt>
                <c:pt idx="1207">
                  <c:v>-5.8659799999999998E-2</c:v>
                </c:pt>
                <c:pt idx="1208">
                  <c:v>-5.6707399999999998E-2</c:v>
                </c:pt>
                <c:pt idx="1209">
                  <c:v>-5.45321E-2</c:v>
                </c:pt>
                <c:pt idx="1210">
                  <c:v>-5.18203E-2</c:v>
                </c:pt>
                <c:pt idx="1211">
                  <c:v>-4.8415100000000003E-2</c:v>
                </c:pt>
                <c:pt idx="1212">
                  <c:v>-4.4050400000000003E-2</c:v>
                </c:pt>
                <c:pt idx="1213">
                  <c:v>-3.9017400000000001E-2</c:v>
                </c:pt>
                <c:pt idx="1214">
                  <c:v>-3.2304100000000002E-2</c:v>
                </c:pt>
                <c:pt idx="1215">
                  <c:v>-2.43669E-2</c:v>
                </c:pt>
                <c:pt idx="1216">
                  <c:v>-1.76925E-2</c:v>
                </c:pt>
                <c:pt idx="1217">
                  <c:v>-1.2844E-2</c:v>
                </c:pt>
                <c:pt idx="1218">
                  <c:v>-9.4077799999999993E-3</c:v>
                </c:pt>
                <c:pt idx="1219">
                  <c:v>-6.7945100000000001E-3</c:v>
                </c:pt>
                <c:pt idx="1220">
                  <c:v>-4.4550500000000003E-3</c:v>
                </c:pt>
                <c:pt idx="1221">
                  <c:v>-2.8231900000000002E-3</c:v>
                </c:pt>
                <c:pt idx="1222">
                  <c:v>-1.39733E-3</c:v>
                </c:pt>
                <c:pt idx="1223">
                  <c:v>7.1066499999999997E-4</c:v>
                </c:pt>
                <c:pt idx="1224">
                  <c:v>3.9970800000000001E-3</c:v>
                </c:pt>
                <c:pt idx="1225">
                  <c:v>6.6346E-3</c:v>
                </c:pt>
                <c:pt idx="1226">
                  <c:v>1.2046400000000001E-2</c:v>
                </c:pt>
                <c:pt idx="1227">
                  <c:v>8.2537800000000005E-3</c:v>
                </c:pt>
                <c:pt idx="1228">
                  <c:v>7.2586700000000001E-3</c:v>
                </c:pt>
                <c:pt idx="1229">
                  <c:v>8.2762100000000009E-3</c:v>
                </c:pt>
                <c:pt idx="1230">
                  <c:v>7.4458800000000002E-3</c:v>
                </c:pt>
                <c:pt idx="1231">
                  <c:v>5.2717199999999997E-3</c:v>
                </c:pt>
                <c:pt idx="1232">
                  <c:v>5.4474500000000004E-3</c:v>
                </c:pt>
                <c:pt idx="1233">
                  <c:v>7.4591299999999996E-3</c:v>
                </c:pt>
                <c:pt idx="1234">
                  <c:v>9.2499399999999999E-3</c:v>
                </c:pt>
                <c:pt idx="1235">
                  <c:v>1.31114E-2</c:v>
                </c:pt>
                <c:pt idx="1236">
                  <c:v>1.4389600000000001E-2</c:v>
                </c:pt>
                <c:pt idx="1237">
                  <c:v>1.16694E-2</c:v>
                </c:pt>
                <c:pt idx="1238">
                  <c:v>9.9024300000000003E-3</c:v>
                </c:pt>
                <c:pt idx="1239">
                  <c:v>1.21563E-2</c:v>
                </c:pt>
                <c:pt idx="1240">
                  <c:v>2.02121E-2</c:v>
                </c:pt>
                <c:pt idx="1241">
                  <c:v>3.17326E-2</c:v>
                </c:pt>
                <c:pt idx="1242">
                  <c:v>4.3102599999999998E-2</c:v>
                </c:pt>
                <c:pt idx="1243">
                  <c:v>5.3567499999999997E-2</c:v>
                </c:pt>
                <c:pt idx="1244">
                  <c:v>6.3140500000000002E-2</c:v>
                </c:pt>
                <c:pt idx="1245">
                  <c:v>7.0913000000000004E-2</c:v>
                </c:pt>
                <c:pt idx="1246">
                  <c:v>7.5657100000000005E-2</c:v>
                </c:pt>
                <c:pt idx="1247">
                  <c:v>7.7259700000000001E-2</c:v>
                </c:pt>
                <c:pt idx="1248">
                  <c:v>7.6279600000000003E-2</c:v>
                </c:pt>
                <c:pt idx="1249">
                  <c:v>7.3812600000000006E-2</c:v>
                </c:pt>
                <c:pt idx="1250">
                  <c:v>6.9633600000000004E-2</c:v>
                </c:pt>
                <c:pt idx="1251">
                  <c:v>6.5098100000000006E-2</c:v>
                </c:pt>
                <c:pt idx="1252">
                  <c:v>6.0914799999999998E-2</c:v>
                </c:pt>
                <c:pt idx="1253">
                  <c:v>5.7205300000000001E-2</c:v>
                </c:pt>
                <c:pt idx="1254">
                  <c:v>5.4281500000000003E-2</c:v>
                </c:pt>
                <c:pt idx="1255">
                  <c:v>5.1617799999999998E-2</c:v>
                </c:pt>
                <c:pt idx="1256">
                  <c:v>4.9318300000000002E-2</c:v>
                </c:pt>
                <c:pt idx="1257">
                  <c:v>4.7049100000000003E-2</c:v>
                </c:pt>
                <c:pt idx="1258">
                  <c:v>4.4471799999999999E-2</c:v>
                </c:pt>
                <c:pt idx="1259">
                  <c:v>4.1206399999999997E-2</c:v>
                </c:pt>
                <c:pt idx="1260">
                  <c:v>3.8369199999999999E-2</c:v>
                </c:pt>
                <c:pt idx="1261">
                  <c:v>3.5273400000000003E-2</c:v>
                </c:pt>
                <c:pt idx="1262">
                  <c:v>3.2758200000000001E-2</c:v>
                </c:pt>
                <c:pt idx="1263">
                  <c:v>3.0068500000000001E-2</c:v>
                </c:pt>
                <c:pt idx="1264">
                  <c:v>2.74031E-2</c:v>
                </c:pt>
                <c:pt idx="1265">
                  <c:v>2.4790199999999998E-2</c:v>
                </c:pt>
                <c:pt idx="1266">
                  <c:v>2.2062399999999999E-2</c:v>
                </c:pt>
                <c:pt idx="1267">
                  <c:v>1.88749E-2</c:v>
                </c:pt>
                <c:pt idx="1268">
                  <c:v>1.5573999999999999E-2</c:v>
                </c:pt>
                <c:pt idx="1269">
                  <c:v>1.22197E-2</c:v>
                </c:pt>
                <c:pt idx="1270">
                  <c:v>9.1359900000000001E-3</c:v>
                </c:pt>
                <c:pt idx="1271">
                  <c:v>6.4803600000000001E-3</c:v>
                </c:pt>
                <c:pt idx="1272">
                  <c:v>4.4208399999999997E-3</c:v>
                </c:pt>
                <c:pt idx="1273">
                  <c:v>2.7783399999999998E-3</c:v>
                </c:pt>
                <c:pt idx="1274">
                  <c:v>1.03604E-3</c:v>
                </c:pt>
                <c:pt idx="1275">
                  <c:v>5.5871100000000004E-4</c:v>
                </c:pt>
                <c:pt idx="1276">
                  <c:v>7.6798100000000005E-4</c:v>
                </c:pt>
                <c:pt idx="1277">
                  <c:v>1.34603E-3</c:v>
                </c:pt>
                <c:pt idx="1278">
                  <c:v>3.46314E-3</c:v>
                </c:pt>
                <c:pt idx="1279">
                  <c:v>5.1415899999999997E-3</c:v>
                </c:pt>
                <c:pt idx="1280">
                  <c:v>6.7842400000000004E-3</c:v>
                </c:pt>
                <c:pt idx="1281">
                  <c:v>8.1629100000000007E-3</c:v>
                </c:pt>
                <c:pt idx="1282">
                  <c:v>9.3763100000000005E-3</c:v>
                </c:pt>
                <c:pt idx="1283">
                  <c:v>9.2446799999999999E-3</c:v>
                </c:pt>
                <c:pt idx="1284">
                  <c:v>7.7324100000000003E-3</c:v>
                </c:pt>
                <c:pt idx="1285">
                  <c:v>3.6487500000000001E-3</c:v>
                </c:pt>
                <c:pt idx="1286">
                  <c:v>-2.7531399999999998E-3</c:v>
                </c:pt>
                <c:pt idx="1287">
                  <c:v>-1.1724500000000001E-2</c:v>
                </c:pt>
                <c:pt idx="1288">
                  <c:v>-2.2033299999999999E-2</c:v>
                </c:pt>
                <c:pt idx="1289">
                  <c:v>-3.2092500000000003E-2</c:v>
                </c:pt>
                <c:pt idx="1290">
                  <c:v>-3.9464699999999998E-2</c:v>
                </c:pt>
                <c:pt idx="1291">
                  <c:v>-4.9526399999999998E-2</c:v>
                </c:pt>
                <c:pt idx="1292">
                  <c:v>-5.0092999999999999E-2</c:v>
                </c:pt>
                <c:pt idx="1293">
                  <c:v>-5.0776000000000002E-2</c:v>
                </c:pt>
                <c:pt idx="1294">
                  <c:v>-5.1660200000000003E-2</c:v>
                </c:pt>
                <c:pt idx="1295">
                  <c:v>-5.2354999999999999E-2</c:v>
                </c:pt>
                <c:pt idx="1296">
                  <c:v>-5.3689599999999997E-2</c:v>
                </c:pt>
                <c:pt idx="1297">
                  <c:v>-5.5893199999999997E-2</c:v>
                </c:pt>
                <c:pt idx="1298">
                  <c:v>-5.9890499999999999E-2</c:v>
                </c:pt>
                <c:pt idx="1299">
                  <c:v>-6.6867399999999994E-2</c:v>
                </c:pt>
                <c:pt idx="1300">
                  <c:v>-7.5596099999999999E-2</c:v>
                </c:pt>
                <c:pt idx="1301">
                  <c:v>-8.5522799999999996E-2</c:v>
                </c:pt>
                <c:pt idx="1302">
                  <c:v>-9.4943100000000002E-2</c:v>
                </c:pt>
                <c:pt idx="1303">
                  <c:v>-0.10421</c:v>
                </c:pt>
                <c:pt idx="1304">
                  <c:v>-0.112482</c:v>
                </c:pt>
                <c:pt idx="1305">
                  <c:v>-0.115174</c:v>
                </c:pt>
                <c:pt idx="1306">
                  <c:v>-0.10903500000000001</c:v>
                </c:pt>
                <c:pt idx="1307">
                  <c:v>-0.10184</c:v>
                </c:pt>
                <c:pt idx="1308">
                  <c:v>-0.10014099999999999</c:v>
                </c:pt>
                <c:pt idx="1309">
                  <c:v>-0.103661</c:v>
                </c:pt>
                <c:pt idx="1310">
                  <c:v>-0.10926</c:v>
                </c:pt>
                <c:pt idx="1311">
                  <c:v>-0.114632</c:v>
                </c:pt>
                <c:pt idx="1312">
                  <c:v>-0.119059</c:v>
                </c:pt>
                <c:pt idx="1313">
                  <c:v>-0.122503</c:v>
                </c:pt>
                <c:pt idx="1314">
                  <c:v>-0.124417</c:v>
                </c:pt>
                <c:pt idx="1315">
                  <c:v>-0.124388</c:v>
                </c:pt>
                <c:pt idx="1316">
                  <c:v>-0.122811</c:v>
                </c:pt>
                <c:pt idx="1317">
                  <c:v>-0.119587</c:v>
                </c:pt>
                <c:pt idx="1318">
                  <c:v>-0.11584899999999999</c:v>
                </c:pt>
                <c:pt idx="1319">
                  <c:v>-0.111537</c:v>
                </c:pt>
                <c:pt idx="1320">
                  <c:v>-0.107168</c:v>
                </c:pt>
                <c:pt idx="1321">
                  <c:v>-0.10366400000000001</c:v>
                </c:pt>
                <c:pt idx="1322">
                  <c:v>-0.100249</c:v>
                </c:pt>
                <c:pt idx="1323">
                  <c:v>-9.7302700000000006E-2</c:v>
                </c:pt>
                <c:pt idx="1324">
                  <c:v>-9.4540299999999994E-2</c:v>
                </c:pt>
                <c:pt idx="1325">
                  <c:v>-9.2500399999999997E-2</c:v>
                </c:pt>
                <c:pt idx="1326">
                  <c:v>-9.1693800000000006E-2</c:v>
                </c:pt>
                <c:pt idx="1327">
                  <c:v>-9.1723799999999994E-2</c:v>
                </c:pt>
                <c:pt idx="1328">
                  <c:v>-9.22042E-2</c:v>
                </c:pt>
                <c:pt idx="1329">
                  <c:v>-9.2507199999999998E-2</c:v>
                </c:pt>
                <c:pt idx="1330">
                  <c:v>-9.2266200000000007E-2</c:v>
                </c:pt>
                <c:pt idx="1331">
                  <c:v>-9.1786099999999995E-2</c:v>
                </c:pt>
                <c:pt idx="1332">
                  <c:v>-9.13659E-2</c:v>
                </c:pt>
                <c:pt idx="1333">
                  <c:v>-9.09745E-2</c:v>
                </c:pt>
                <c:pt idx="1334">
                  <c:v>-9.0623700000000001E-2</c:v>
                </c:pt>
                <c:pt idx="1335">
                  <c:v>-9.0676300000000001E-2</c:v>
                </c:pt>
                <c:pt idx="1336">
                  <c:v>-9.0723200000000004E-2</c:v>
                </c:pt>
                <c:pt idx="1337">
                  <c:v>-9.1018199999999994E-2</c:v>
                </c:pt>
                <c:pt idx="1338">
                  <c:v>-9.2093099999999997E-2</c:v>
                </c:pt>
                <c:pt idx="1339">
                  <c:v>-9.3598799999999996E-2</c:v>
                </c:pt>
                <c:pt idx="1340">
                  <c:v>-9.4843899999999995E-2</c:v>
                </c:pt>
                <c:pt idx="1341">
                  <c:v>-9.6064899999999995E-2</c:v>
                </c:pt>
                <c:pt idx="1342">
                  <c:v>-9.6772499999999997E-2</c:v>
                </c:pt>
                <c:pt idx="1343">
                  <c:v>-9.6798499999999996E-2</c:v>
                </c:pt>
                <c:pt idx="1344">
                  <c:v>-9.6216599999999999E-2</c:v>
                </c:pt>
                <c:pt idx="1345">
                  <c:v>-9.4777399999999998E-2</c:v>
                </c:pt>
                <c:pt idx="1346">
                  <c:v>-9.1860399999999995E-2</c:v>
                </c:pt>
                <c:pt idx="1347">
                  <c:v>-8.9264200000000002E-2</c:v>
                </c:pt>
                <c:pt idx="1348">
                  <c:v>-8.7051699999999996E-2</c:v>
                </c:pt>
                <c:pt idx="1349">
                  <c:v>-8.4986999999999993E-2</c:v>
                </c:pt>
                <c:pt idx="1350">
                  <c:v>-8.2562899999999995E-2</c:v>
                </c:pt>
                <c:pt idx="1351">
                  <c:v>-7.93711E-2</c:v>
                </c:pt>
                <c:pt idx="1352">
                  <c:v>-7.5456499999999996E-2</c:v>
                </c:pt>
                <c:pt idx="1353">
                  <c:v>-7.1141800000000005E-2</c:v>
                </c:pt>
                <c:pt idx="1354">
                  <c:v>-6.6492899999999994E-2</c:v>
                </c:pt>
                <c:pt idx="1355">
                  <c:v>-6.0523399999999998E-2</c:v>
                </c:pt>
                <c:pt idx="1356">
                  <c:v>-5.3570199999999998E-2</c:v>
                </c:pt>
                <c:pt idx="1357">
                  <c:v>-4.6919200000000001E-2</c:v>
                </c:pt>
                <c:pt idx="1358">
                  <c:v>-4.0422199999999998E-2</c:v>
                </c:pt>
                <c:pt idx="1359">
                  <c:v>-3.40132E-2</c:v>
                </c:pt>
                <c:pt idx="1360">
                  <c:v>-2.29976E-2</c:v>
                </c:pt>
                <c:pt idx="1361">
                  <c:v>-5.4305999999999998E-3</c:v>
                </c:pt>
                <c:pt idx="1362">
                  <c:v>-5.4882999999999998E-3</c:v>
                </c:pt>
                <c:pt idx="1363">
                  <c:v>-6.7193599999999997E-3</c:v>
                </c:pt>
                <c:pt idx="1364">
                  <c:v>-8.3833999999999992E-3</c:v>
                </c:pt>
                <c:pt idx="1365">
                  <c:v>-7.0517399999999999E-3</c:v>
                </c:pt>
                <c:pt idx="1366">
                  <c:v>-7.0659900000000003E-3</c:v>
                </c:pt>
                <c:pt idx="1367">
                  <c:v>-6.8764400000000002E-3</c:v>
                </c:pt>
                <c:pt idx="1368">
                  <c:v>-3.8743100000000002E-3</c:v>
                </c:pt>
                <c:pt idx="1369">
                  <c:v>1.0286900000000001E-3</c:v>
                </c:pt>
                <c:pt idx="1370">
                  <c:v>8.7338799999999994E-3</c:v>
                </c:pt>
                <c:pt idx="1371">
                  <c:v>1.7445700000000001E-2</c:v>
                </c:pt>
                <c:pt idx="1372">
                  <c:v>2.4665300000000001E-2</c:v>
                </c:pt>
                <c:pt idx="1373">
                  <c:v>2.8476700000000001E-2</c:v>
                </c:pt>
                <c:pt idx="1374">
                  <c:v>3.1520399999999997E-2</c:v>
                </c:pt>
                <c:pt idx="1375">
                  <c:v>3.5854700000000003E-2</c:v>
                </c:pt>
                <c:pt idx="1376">
                  <c:v>4.3012599999999998E-2</c:v>
                </c:pt>
                <c:pt idx="1377">
                  <c:v>5.2041200000000003E-2</c:v>
                </c:pt>
                <c:pt idx="1378">
                  <c:v>6.08929E-2</c:v>
                </c:pt>
                <c:pt idx="1379">
                  <c:v>7.0160700000000006E-2</c:v>
                </c:pt>
                <c:pt idx="1380">
                  <c:v>7.9324099999999995E-2</c:v>
                </c:pt>
                <c:pt idx="1381">
                  <c:v>8.6892399999999995E-2</c:v>
                </c:pt>
                <c:pt idx="1382">
                  <c:v>9.2564199999999999E-2</c:v>
                </c:pt>
                <c:pt idx="1383">
                  <c:v>9.6021999999999996E-2</c:v>
                </c:pt>
                <c:pt idx="1384">
                  <c:v>9.7371600000000003E-2</c:v>
                </c:pt>
                <c:pt idx="1385">
                  <c:v>9.7040000000000001E-2</c:v>
                </c:pt>
                <c:pt idx="1386">
                  <c:v>9.5152799999999996E-2</c:v>
                </c:pt>
                <c:pt idx="1387">
                  <c:v>9.3015700000000007E-2</c:v>
                </c:pt>
                <c:pt idx="1388">
                  <c:v>9.0895100000000006E-2</c:v>
                </c:pt>
                <c:pt idx="1389">
                  <c:v>8.8867600000000005E-2</c:v>
                </c:pt>
                <c:pt idx="1390">
                  <c:v>8.8013099999999997E-2</c:v>
                </c:pt>
                <c:pt idx="1391">
                  <c:v>8.7625700000000001E-2</c:v>
                </c:pt>
                <c:pt idx="1392">
                  <c:v>8.7525400000000003E-2</c:v>
                </c:pt>
                <c:pt idx="1393">
                  <c:v>8.7323499999999998E-2</c:v>
                </c:pt>
                <c:pt idx="1394">
                  <c:v>8.6968900000000002E-2</c:v>
                </c:pt>
                <c:pt idx="1395">
                  <c:v>8.6217299999999997E-2</c:v>
                </c:pt>
                <c:pt idx="1396">
                  <c:v>8.5099099999999997E-2</c:v>
                </c:pt>
                <c:pt idx="1397">
                  <c:v>8.3687800000000007E-2</c:v>
                </c:pt>
                <c:pt idx="1398">
                  <c:v>8.1498899999999999E-2</c:v>
                </c:pt>
                <c:pt idx="1399">
                  <c:v>7.9584799999999997E-2</c:v>
                </c:pt>
                <c:pt idx="1400">
                  <c:v>7.8066499999999997E-2</c:v>
                </c:pt>
                <c:pt idx="1401">
                  <c:v>7.6758499999999993E-2</c:v>
                </c:pt>
                <c:pt idx="1402">
                  <c:v>7.5600600000000004E-2</c:v>
                </c:pt>
                <c:pt idx="1403">
                  <c:v>7.4935100000000004E-2</c:v>
                </c:pt>
                <c:pt idx="1404">
                  <c:v>7.3852299999999996E-2</c:v>
                </c:pt>
                <c:pt idx="1405">
                  <c:v>7.2790099999999996E-2</c:v>
                </c:pt>
                <c:pt idx="1406">
                  <c:v>7.2213600000000003E-2</c:v>
                </c:pt>
                <c:pt idx="1407">
                  <c:v>7.2267300000000007E-2</c:v>
                </c:pt>
                <c:pt idx="1408">
                  <c:v>7.2901099999999996E-2</c:v>
                </c:pt>
                <c:pt idx="1409">
                  <c:v>7.4483499999999994E-2</c:v>
                </c:pt>
                <c:pt idx="1410">
                  <c:v>7.6915899999999995E-2</c:v>
                </c:pt>
                <c:pt idx="1411">
                  <c:v>7.8808100000000006E-2</c:v>
                </c:pt>
                <c:pt idx="1412">
                  <c:v>7.9252000000000003E-2</c:v>
                </c:pt>
                <c:pt idx="1413">
                  <c:v>7.7744599999999997E-2</c:v>
                </c:pt>
                <c:pt idx="1414">
                  <c:v>7.4745099999999995E-2</c:v>
                </c:pt>
                <c:pt idx="1415">
                  <c:v>7.1448499999999998E-2</c:v>
                </c:pt>
                <c:pt idx="1416">
                  <c:v>6.8332500000000004E-2</c:v>
                </c:pt>
                <c:pt idx="1417">
                  <c:v>6.5986000000000003E-2</c:v>
                </c:pt>
                <c:pt idx="1418">
                  <c:v>6.3448900000000003E-2</c:v>
                </c:pt>
                <c:pt idx="1419">
                  <c:v>6.0259600000000003E-2</c:v>
                </c:pt>
                <c:pt idx="1420">
                  <c:v>5.6504100000000002E-2</c:v>
                </c:pt>
                <c:pt idx="1421">
                  <c:v>5.20872E-2</c:v>
                </c:pt>
                <c:pt idx="1422">
                  <c:v>4.6343000000000002E-2</c:v>
                </c:pt>
                <c:pt idx="1423">
                  <c:v>3.8469499999999997E-2</c:v>
                </c:pt>
                <c:pt idx="1424">
                  <c:v>2.89775E-2</c:v>
                </c:pt>
                <c:pt idx="1425">
                  <c:v>1.8851400000000001E-2</c:v>
                </c:pt>
                <c:pt idx="1426">
                  <c:v>8.6606200000000008E-3</c:v>
                </c:pt>
                <c:pt idx="1427">
                  <c:v>-1.1788799999999999E-4</c:v>
                </c:pt>
                <c:pt idx="1428">
                  <c:v>-1.8720899999999999E-2</c:v>
                </c:pt>
                <c:pt idx="1429">
                  <c:v>-1.90162E-2</c:v>
                </c:pt>
                <c:pt idx="1430">
                  <c:v>-2.0650499999999999E-2</c:v>
                </c:pt>
                <c:pt idx="1431">
                  <c:v>-2.00655E-2</c:v>
                </c:pt>
                <c:pt idx="1432">
                  <c:v>-1.9805E-2</c:v>
                </c:pt>
                <c:pt idx="1433">
                  <c:v>-1.9691400000000001E-2</c:v>
                </c:pt>
                <c:pt idx="1434">
                  <c:v>-2.0626499999999999E-2</c:v>
                </c:pt>
                <c:pt idx="1435">
                  <c:v>-2.33347E-2</c:v>
                </c:pt>
                <c:pt idx="1436">
                  <c:v>-2.6134500000000001E-2</c:v>
                </c:pt>
                <c:pt idx="1437">
                  <c:v>-3.0373299999999999E-2</c:v>
                </c:pt>
                <c:pt idx="1438">
                  <c:v>-3.6614800000000003E-2</c:v>
                </c:pt>
                <c:pt idx="1439">
                  <c:v>-4.3510100000000003E-2</c:v>
                </c:pt>
                <c:pt idx="1440">
                  <c:v>-5.2958499999999999E-2</c:v>
                </c:pt>
                <c:pt idx="1441">
                  <c:v>-6.20321E-2</c:v>
                </c:pt>
                <c:pt idx="1442">
                  <c:v>-6.8061099999999999E-2</c:v>
                </c:pt>
                <c:pt idx="1443">
                  <c:v>-6.4828999999999998E-2</c:v>
                </c:pt>
                <c:pt idx="1444">
                  <c:v>-5.83107E-2</c:v>
                </c:pt>
                <c:pt idx="1445">
                  <c:v>-5.7046699999999999E-2</c:v>
                </c:pt>
                <c:pt idx="1446">
                  <c:v>-6.4209100000000005E-2</c:v>
                </c:pt>
                <c:pt idx="1447">
                  <c:v>-7.6592300000000002E-2</c:v>
                </c:pt>
                <c:pt idx="1448">
                  <c:v>-8.9585399999999996E-2</c:v>
                </c:pt>
                <c:pt idx="1449">
                  <c:v>-0.101395</c:v>
                </c:pt>
                <c:pt idx="1450">
                  <c:v>-0.111056</c:v>
                </c:pt>
                <c:pt idx="1451">
                  <c:v>-0.11851200000000001</c:v>
                </c:pt>
                <c:pt idx="1452">
                  <c:v>-0.12407</c:v>
                </c:pt>
                <c:pt idx="1453">
                  <c:v>-0.12687499999999999</c:v>
                </c:pt>
                <c:pt idx="1454">
                  <c:v>-0.12759999999999999</c:v>
                </c:pt>
                <c:pt idx="1455">
                  <c:v>-0.126667</c:v>
                </c:pt>
                <c:pt idx="1456">
                  <c:v>-0.124893</c:v>
                </c:pt>
                <c:pt idx="1457">
                  <c:v>-0.122748</c:v>
                </c:pt>
                <c:pt idx="1458">
                  <c:v>-0.11976199999999999</c:v>
                </c:pt>
                <c:pt idx="1459">
                  <c:v>-0.11695899999999999</c:v>
                </c:pt>
                <c:pt idx="1460">
                  <c:v>-0.11434800000000001</c:v>
                </c:pt>
                <c:pt idx="1461">
                  <c:v>-0.11223900000000001</c:v>
                </c:pt>
                <c:pt idx="1462">
                  <c:v>-0.11133800000000001</c:v>
                </c:pt>
                <c:pt idx="1463">
                  <c:v>-0.110871</c:v>
                </c:pt>
                <c:pt idx="1464">
                  <c:v>-0.11089400000000001</c:v>
                </c:pt>
                <c:pt idx="1465">
                  <c:v>-0.110565</c:v>
                </c:pt>
                <c:pt idx="1466">
                  <c:v>-0.11042</c:v>
                </c:pt>
                <c:pt idx="1467">
                  <c:v>-0.110376</c:v>
                </c:pt>
                <c:pt idx="1468">
                  <c:v>-0.109957</c:v>
                </c:pt>
                <c:pt idx="1469">
                  <c:v>-0.109848</c:v>
                </c:pt>
                <c:pt idx="1470">
                  <c:v>-0.109537</c:v>
                </c:pt>
                <c:pt idx="1471">
                  <c:v>-0.108749</c:v>
                </c:pt>
                <c:pt idx="1472">
                  <c:v>-0.107041</c:v>
                </c:pt>
                <c:pt idx="1473">
                  <c:v>-0.105311</c:v>
                </c:pt>
                <c:pt idx="1474">
                  <c:v>-0.103127</c:v>
                </c:pt>
                <c:pt idx="1475">
                  <c:v>-0.10069400000000001</c:v>
                </c:pt>
                <c:pt idx="1476">
                  <c:v>-9.81075E-2</c:v>
                </c:pt>
                <c:pt idx="1477">
                  <c:v>-9.5655500000000004E-2</c:v>
                </c:pt>
                <c:pt idx="1478">
                  <c:v>-9.3164800000000006E-2</c:v>
                </c:pt>
                <c:pt idx="1479">
                  <c:v>-9.1155700000000006E-2</c:v>
                </c:pt>
                <c:pt idx="1480">
                  <c:v>-8.8931899999999994E-2</c:v>
                </c:pt>
                <c:pt idx="1481">
                  <c:v>-8.6574600000000002E-2</c:v>
                </c:pt>
                <c:pt idx="1482">
                  <c:v>-8.3255599999999999E-2</c:v>
                </c:pt>
                <c:pt idx="1483">
                  <c:v>-7.9993800000000004E-2</c:v>
                </c:pt>
                <c:pt idx="1484">
                  <c:v>-7.6722299999999993E-2</c:v>
                </c:pt>
                <c:pt idx="1485">
                  <c:v>-7.3810500000000001E-2</c:v>
                </c:pt>
                <c:pt idx="1486">
                  <c:v>-7.1657200000000004E-2</c:v>
                </c:pt>
                <c:pt idx="1487">
                  <c:v>-6.9878599999999999E-2</c:v>
                </c:pt>
                <c:pt idx="1488">
                  <c:v>-6.58522E-2</c:v>
                </c:pt>
                <c:pt idx="1489">
                  <c:v>-6.01019E-2</c:v>
                </c:pt>
                <c:pt idx="1490">
                  <c:v>-5.3287500000000002E-2</c:v>
                </c:pt>
                <c:pt idx="1491">
                  <c:v>-4.5377599999999997E-2</c:v>
                </c:pt>
                <c:pt idx="1492">
                  <c:v>-3.7128099999999997E-2</c:v>
                </c:pt>
                <c:pt idx="1493">
                  <c:v>-2.9319000000000001E-2</c:v>
                </c:pt>
                <c:pt idx="1494">
                  <c:v>-2.28212E-2</c:v>
                </c:pt>
                <c:pt idx="1495">
                  <c:v>-1.5792299999999999E-2</c:v>
                </c:pt>
                <c:pt idx="1496">
                  <c:v>-1.8077099999999999E-3</c:v>
                </c:pt>
                <c:pt idx="1497">
                  <c:v>1.9142099999999999E-2</c:v>
                </c:pt>
                <c:pt idx="1498">
                  <c:v>1.9883700000000001E-2</c:v>
                </c:pt>
                <c:pt idx="1499">
                  <c:v>1.6564599999999999E-2</c:v>
                </c:pt>
                <c:pt idx="1500">
                  <c:v>1.42487E-2</c:v>
                </c:pt>
                <c:pt idx="1501">
                  <c:v>1.5476999999999999E-2</c:v>
                </c:pt>
                <c:pt idx="1502">
                  <c:v>1.6934899999999999E-2</c:v>
                </c:pt>
                <c:pt idx="1503">
                  <c:v>1.88662E-2</c:v>
                </c:pt>
                <c:pt idx="1504">
                  <c:v>2.19162E-2</c:v>
                </c:pt>
                <c:pt idx="1505">
                  <c:v>2.6299300000000001E-2</c:v>
                </c:pt>
                <c:pt idx="1506">
                  <c:v>3.4188000000000003E-2</c:v>
                </c:pt>
                <c:pt idx="1507">
                  <c:v>4.5025900000000001E-2</c:v>
                </c:pt>
                <c:pt idx="1508">
                  <c:v>5.8000599999999999E-2</c:v>
                </c:pt>
                <c:pt idx="1509">
                  <c:v>6.8502199999999999E-2</c:v>
                </c:pt>
                <c:pt idx="1510">
                  <c:v>7.6610399999999995E-2</c:v>
                </c:pt>
                <c:pt idx="1511">
                  <c:v>8.43782E-2</c:v>
                </c:pt>
                <c:pt idx="1512">
                  <c:v>9.2473200000000005E-2</c:v>
                </c:pt>
                <c:pt idx="1513">
                  <c:v>0.10036</c:v>
                </c:pt>
                <c:pt idx="1514">
                  <c:v>0.108124</c:v>
                </c:pt>
                <c:pt idx="1515">
                  <c:v>0.115451</c:v>
                </c:pt>
                <c:pt idx="1516">
                  <c:v>0.12257899999999999</c:v>
                </c:pt>
                <c:pt idx="1517">
                  <c:v>0.12842600000000001</c:v>
                </c:pt>
                <c:pt idx="1518">
                  <c:v>0.13272999999999999</c:v>
                </c:pt>
                <c:pt idx="1519">
                  <c:v>0.13514000000000001</c:v>
                </c:pt>
                <c:pt idx="1520">
                  <c:v>0.13583200000000001</c:v>
                </c:pt>
                <c:pt idx="1521">
                  <c:v>0.134933</c:v>
                </c:pt>
                <c:pt idx="1522">
                  <c:v>0.13233400000000001</c:v>
                </c:pt>
                <c:pt idx="1523">
                  <c:v>0.12892400000000001</c:v>
                </c:pt>
                <c:pt idx="1524">
                  <c:v>0.125309</c:v>
                </c:pt>
                <c:pt idx="1525">
                  <c:v>0.12207999999999999</c:v>
                </c:pt>
                <c:pt idx="1526">
                  <c:v>0.11966599999999999</c:v>
                </c:pt>
                <c:pt idx="1527">
                  <c:v>0.118339</c:v>
                </c:pt>
                <c:pt idx="1528">
                  <c:v>0.118308</c:v>
                </c:pt>
                <c:pt idx="1529">
                  <c:v>0.118848</c:v>
                </c:pt>
                <c:pt idx="1530">
                  <c:v>0.12019299999999999</c:v>
                </c:pt>
                <c:pt idx="1531">
                  <c:v>0.121904</c:v>
                </c:pt>
                <c:pt idx="1532">
                  <c:v>0.122713</c:v>
                </c:pt>
                <c:pt idx="1533">
                  <c:v>0.12323099999999999</c:v>
                </c:pt>
                <c:pt idx="1534">
                  <c:v>0.12274</c:v>
                </c:pt>
                <c:pt idx="1535">
                  <c:v>0.121877</c:v>
                </c:pt>
                <c:pt idx="1536">
                  <c:v>0.121472</c:v>
                </c:pt>
                <c:pt idx="1537">
                  <c:v>0.120117</c:v>
                </c:pt>
                <c:pt idx="1538">
                  <c:v>0.118724</c:v>
                </c:pt>
                <c:pt idx="1539">
                  <c:v>0.117351</c:v>
                </c:pt>
                <c:pt idx="1540">
                  <c:v>0.115326</c:v>
                </c:pt>
                <c:pt idx="1541">
                  <c:v>0.11303000000000001</c:v>
                </c:pt>
                <c:pt idx="1542">
                  <c:v>0.11062900000000001</c:v>
                </c:pt>
                <c:pt idx="1543">
                  <c:v>0.108282</c:v>
                </c:pt>
                <c:pt idx="1544">
                  <c:v>0.106006</c:v>
                </c:pt>
                <c:pt idx="1545">
                  <c:v>0.103501</c:v>
                </c:pt>
                <c:pt idx="1546">
                  <c:v>9.9940500000000002E-2</c:v>
                </c:pt>
                <c:pt idx="1547">
                  <c:v>9.6842300000000006E-2</c:v>
                </c:pt>
                <c:pt idx="1548">
                  <c:v>9.3748700000000004E-2</c:v>
                </c:pt>
                <c:pt idx="1549">
                  <c:v>9.15189E-2</c:v>
                </c:pt>
                <c:pt idx="1550">
                  <c:v>8.9421899999999999E-2</c:v>
                </c:pt>
                <c:pt idx="1551">
                  <c:v>8.6253800000000005E-2</c:v>
                </c:pt>
                <c:pt idx="1552">
                  <c:v>8.2482799999999995E-2</c:v>
                </c:pt>
                <c:pt idx="1553">
                  <c:v>7.8351400000000002E-2</c:v>
                </c:pt>
                <c:pt idx="1554">
                  <c:v>7.3912000000000005E-2</c:v>
                </c:pt>
                <c:pt idx="1555">
                  <c:v>6.8930000000000005E-2</c:v>
                </c:pt>
                <c:pt idx="1556">
                  <c:v>6.3667299999999996E-2</c:v>
                </c:pt>
                <c:pt idx="1557">
                  <c:v>5.7310100000000003E-2</c:v>
                </c:pt>
                <c:pt idx="1558">
                  <c:v>4.8936899999999998E-2</c:v>
                </c:pt>
                <c:pt idx="1559">
                  <c:v>3.9451600000000003E-2</c:v>
                </c:pt>
                <c:pt idx="1560">
                  <c:v>2.92982E-2</c:v>
                </c:pt>
                <c:pt idx="1561">
                  <c:v>1.96087E-2</c:v>
                </c:pt>
                <c:pt idx="1562">
                  <c:v>1.10597E-2</c:v>
                </c:pt>
                <c:pt idx="1563">
                  <c:v>3.1051899999999999E-3</c:v>
                </c:pt>
                <c:pt idx="1564">
                  <c:v>7.9126200000000004E-4</c:v>
                </c:pt>
                <c:pt idx="1565">
                  <c:v>1.4882599999999999E-3</c:v>
                </c:pt>
                <c:pt idx="1566">
                  <c:v>1.81865E-3</c:v>
                </c:pt>
                <c:pt idx="1567">
                  <c:v>2.0433500000000002E-3</c:v>
                </c:pt>
                <c:pt idx="1568">
                  <c:v>2.0057400000000002E-3</c:v>
                </c:pt>
                <c:pt idx="1569">
                  <c:v>-4.5734299999999997E-4</c:v>
                </c:pt>
                <c:pt idx="1570">
                  <c:v>-3.1338E-3</c:v>
                </c:pt>
                <c:pt idx="1571">
                  <c:v>-6.0345299999999998E-3</c:v>
                </c:pt>
                <c:pt idx="1572">
                  <c:v>-1.1168900000000001E-2</c:v>
                </c:pt>
                <c:pt idx="1573">
                  <c:v>-1.9248100000000001E-2</c:v>
                </c:pt>
                <c:pt idx="1574">
                  <c:v>-3.0222300000000001E-2</c:v>
                </c:pt>
                <c:pt idx="1575">
                  <c:v>-4.2567199999999999E-2</c:v>
                </c:pt>
                <c:pt idx="1576">
                  <c:v>-5.51011E-2</c:v>
                </c:pt>
                <c:pt idx="1577">
                  <c:v>-6.8899500000000002E-2</c:v>
                </c:pt>
                <c:pt idx="1578">
                  <c:v>-7.7100500000000002E-2</c:v>
                </c:pt>
                <c:pt idx="1579">
                  <c:v>-8.1659499999999996E-2</c:v>
                </c:pt>
                <c:pt idx="1580">
                  <c:v>-8.7333400000000005E-2</c:v>
                </c:pt>
                <c:pt idx="1581">
                  <c:v>-9.5825599999999997E-2</c:v>
                </c:pt>
                <c:pt idx="1582">
                  <c:v>-0.105084</c:v>
                </c:pt>
                <c:pt idx="1583">
                  <c:v>-0.11292099999999999</c:v>
                </c:pt>
                <c:pt idx="1584">
                  <c:v>-0.11775099999999999</c:v>
                </c:pt>
                <c:pt idx="1585">
                  <c:v>-0.120772</c:v>
                </c:pt>
                <c:pt idx="1586">
                  <c:v>-0.122506</c:v>
                </c:pt>
                <c:pt idx="1587">
                  <c:v>-0.124628</c:v>
                </c:pt>
                <c:pt idx="1588">
                  <c:v>-0.125775</c:v>
                </c:pt>
                <c:pt idx="1589">
                  <c:v>-0.12650400000000001</c:v>
                </c:pt>
                <c:pt idx="1590">
                  <c:v>-0.12690599999999999</c:v>
                </c:pt>
                <c:pt idx="1591">
                  <c:v>-0.12670400000000001</c:v>
                </c:pt>
                <c:pt idx="1592">
                  <c:v>-0.12596099999999999</c:v>
                </c:pt>
                <c:pt idx="1593">
                  <c:v>-0.12511800000000001</c:v>
                </c:pt>
                <c:pt idx="1594">
                  <c:v>-0.124208</c:v>
                </c:pt>
                <c:pt idx="1595">
                  <c:v>-0.123307</c:v>
                </c:pt>
                <c:pt idx="1596">
                  <c:v>-0.12193</c:v>
                </c:pt>
                <c:pt idx="1597">
                  <c:v>-0.121132</c:v>
                </c:pt>
                <c:pt idx="1598">
                  <c:v>-0.12016300000000001</c:v>
                </c:pt>
                <c:pt idx="1599">
                  <c:v>-0.11869200000000001</c:v>
                </c:pt>
                <c:pt idx="1600">
                  <c:v>-0.118173</c:v>
                </c:pt>
                <c:pt idx="1601">
                  <c:v>-0.117935</c:v>
                </c:pt>
                <c:pt idx="1602">
                  <c:v>-0.11783399999999999</c:v>
                </c:pt>
                <c:pt idx="1603">
                  <c:v>-0.117844</c:v>
                </c:pt>
                <c:pt idx="1604">
                  <c:v>-0.118322</c:v>
                </c:pt>
                <c:pt idx="1605">
                  <c:v>-0.118059</c:v>
                </c:pt>
                <c:pt idx="1606">
                  <c:v>-0.117109</c:v>
                </c:pt>
                <c:pt idx="1607">
                  <c:v>-0.116354</c:v>
                </c:pt>
                <c:pt idx="1608">
                  <c:v>-0.11515300000000001</c:v>
                </c:pt>
                <c:pt idx="1609">
                  <c:v>-0.113206</c:v>
                </c:pt>
                <c:pt idx="1610">
                  <c:v>-0.111374</c:v>
                </c:pt>
                <c:pt idx="1611">
                  <c:v>-0.10891000000000001</c:v>
                </c:pt>
                <c:pt idx="1612">
                  <c:v>-0.10630100000000001</c:v>
                </c:pt>
                <c:pt idx="1613">
                  <c:v>-0.103635</c:v>
                </c:pt>
                <c:pt idx="1614">
                  <c:v>-0.101107</c:v>
                </c:pt>
                <c:pt idx="1615">
                  <c:v>-9.8265099999999994E-2</c:v>
                </c:pt>
                <c:pt idx="1616">
                  <c:v>-9.5140600000000006E-2</c:v>
                </c:pt>
                <c:pt idx="1617">
                  <c:v>-9.2877500000000002E-2</c:v>
                </c:pt>
                <c:pt idx="1618">
                  <c:v>-9.1827099999999995E-2</c:v>
                </c:pt>
                <c:pt idx="1619">
                  <c:v>-9.1916300000000006E-2</c:v>
                </c:pt>
                <c:pt idx="1620">
                  <c:v>-9.1747700000000001E-2</c:v>
                </c:pt>
                <c:pt idx="1621">
                  <c:v>-9.1550800000000002E-2</c:v>
                </c:pt>
                <c:pt idx="1622">
                  <c:v>-9.0578699999999998E-2</c:v>
                </c:pt>
                <c:pt idx="1623">
                  <c:v>-8.8467900000000002E-2</c:v>
                </c:pt>
                <c:pt idx="1624">
                  <c:v>-8.4782899999999994E-2</c:v>
                </c:pt>
                <c:pt idx="1625">
                  <c:v>-7.8973699999999994E-2</c:v>
                </c:pt>
                <c:pt idx="1626">
                  <c:v>-7.0446700000000001E-2</c:v>
                </c:pt>
                <c:pt idx="1627">
                  <c:v>-6.0116599999999999E-2</c:v>
                </c:pt>
                <c:pt idx="1628">
                  <c:v>-4.8651600000000003E-2</c:v>
                </c:pt>
                <c:pt idx="1629">
                  <c:v>-3.7575900000000002E-2</c:v>
                </c:pt>
                <c:pt idx="1630">
                  <c:v>-2.7398599999999999E-2</c:v>
                </c:pt>
                <c:pt idx="1631">
                  <c:v>-1.8802900000000001E-2</c:v>
                </c:pt>
                <c:pt idx="1632">
                  <c:v>-1.1801499999999999E-2</c:v>
                </c:pt>
                <c:pt idx="1633">
                  <c:v>-1.8232400000000001E-3</c:v>
                </c:pt>
                <c:pt idx="1634">
                  <c:v>3.4835999999999999E-3</c:v>
                </c:pt>
                <c:pt idx="1635">
                  <c:v>-8.4343999999999999E-4</c:v>
                </c:pt>
                <c:pt idx="1636">
                  <c:v>-1.1111599999999999E-3</c:v>
                </c:pt>
                <c:pt idx="1637">
                  <c:v>-4.8644600000000002E-4</c:v>
                </c:pt>
                <c:pt idx="1638">
                  <c:v>-4.44368E-4</c:v>
                </c:pt>
                <c:pt idx="1639">
                  <c:v>-7.7219599999999995E-4</c:v>
                </c:pt>
                <c:pt idx="1640">
                  <c:v>-1.2573599999999999E-3</c:v>
                </c:pt>
                <c:pt idx="1641">
                  <c:v>-4.9667199999999998E-4</c:v>
                </c:pt>
                <c:pt idx="1642">
                  <c:v>1.82558E-3</c:v>
                </c:pt>
                <c:pt idx="1643">
                  <c:v>5.0392199999999996E-3</c:v>
                </c:pt>
                <c:pt idx="1644">
                  <c:v>9.3855299999999996E-3</c:v>
                </c:pt>
                <c:pt idx="1645">
                  <c:v>1.5482599999999999E-2</c:v>
                </c:pt>
                <c:pt idx="1646">
                  <c:v>2.49693E-2</c:v>
                </c:pt>
                <c:pt idx="1647">
                  <c:v>3.8221699999999997E-2</c:v>
                </c:pt>
                <c:pt idx="1648">
                  <c:v>4.75948E-2</c:v>
                </c:pt>
                <c:pt idx="1649">
                  <c:v>5.25546E-2</c:v>
                </c:pt>
                <c:pt idx="1650">
                  <c:v>5.91741E-2</c:v>
                </c:pt>
                <c:pt idx="1651">
                  <c:v>7.0373500000000005E-2</c:v>
                </c:pt>
                <c:pt idx="1652">
                  <c:v>8.4001599999999996E-2</c:v>
                </c:pt>
                <c:pt idx="1653">
                  <c:v>9.6670900000000004E-2</c:v>
                </c:pt>
                <c:pt idx="1654">
                  <c:v>0.107793</c:v>
                </c:pt>
                <c:pt idx="1655">
                  <c:v>0.116868</c:v>
                </c:pt>
                <c:pt idx="1656">
                  <c:v>0.123613</c:v>
                </c:pt>
                <c:pt idx="1657">
                  <c:v>0.12665000000000001</c:v>
                </c:pt>
                <c:pt idx="1658">
                  <c:v>0.126029</c:v>
                </c:pt>
                <c:pt idx="1659">
                  <c:v>0.122153</c:v>
                </c:pt>
                <c:pt idx="1660">
                  <c:v>0.116006</c:v>
                </c:pt>
                <c:pt idx="1661">
                  <c:v>0.108987</c:v>
                </c:pt>
                <c:pt idx="1662">
                  <c:v>0.102131</c:v>
                </c:pt>
                <c:pt idx="1663">
                  <c:v>9.5948000000000006E-2</c:v>
                </c:pt>
                <c:pt idx="1664">
                  <c:v>9.1297199999999995E-2</c:v>
                </c:pt>
                <c:pt idx="1665">
                  <c:v>8.7910699999999994E-2</c:v>
                </c:pt>
                <c:pt idx="1666">
                  <c:v>8.5371799999999998E-2</c:v>
                </c:pt>
                <c:pt idx="1667">
                  <c:v>8.3699300000000004E-2</c:v>
                </c:pt>
                <c:pt idx="1668">
                  <c:v>8.2838700000000001E-2</c:v>
                </c:pt>
                <c:pt idx="1669">
                  <c:v>8.1755900000000006E-2</c:v>
                </c:pt>
                <c:pt idx="1670">
                  <c:v>8.0732200000000004E-2</c:v>
                </c:pt>
                <c:pt idx="1671">
                  <c:v>7.9024499999999998E-2</c:v>
                </c:pt>
                <c:pt idx="1672">
                  <c:v>7.6990400000000001E-2</c:v>
                </c:pt>
                <c:pt idx="1673">
                  <c:v>7.4964900000000001E-2</c:v>
                </c:pt>
                <c:pt idx="1674">
                  <c:v>7.3655100000000001E-2</c:v>
                </c:pt>
                <c:pt idx="1675">
                  <c:v>7.2613300000000006E-2</c:v>
                </c:pt>
                <c:pt idx="1676">
                  <c:v>7.2129299999999993E-2</c:v>
                </c:pt>
                <c:pt idx="1677">
                  <c:v>7.1826500000000001E-2</c:v>
                </c:pt>
                <c:pt idx="1678">
                  <c:v>7.1319900000000006E-2</c:v>
                </c:pt>
                <c:pt idx="1679">
                  <c:v>7.0414299999999999E-2</c:v>
                </c:pt>
                <c:pt idx="1680">
                  <c:v>6.8830699999999995E-2</c:v>
                </c:pt>
                <c:pt idx="1681">
                  <c:v>6.7076899999999995E-2</c:v>
                </c:pt>
                <c:pt idx="1682">
                  <c:v>6.4911899999999995E-2</c:v>
                </c:pt>
                <c:pt idx="1683">
                  <c:v>6.2615900000000002E-2</c:v>
                </c:pt>
                <c:pt idx="1684">
                  <c:v>6.0103799999999999E-2</c:v>
                </c:pt>
                <c:pt idx="1685">
                  <c:v>5.7773400000000003E-2</c:v>
                </c:pt>
                <c:pt idx="1686">
                  <c:v>5.5561600000000003E-2</c:v>
                </c:pt>
                <c:pt idx="1687">
                  <c:v>5.3507800000000001E-2</c:v>
                </c:pt>
                <c:pt idx="1688">
                  <c:v>5.1963000000000002E-2</c:v>
                </c:pt>
                <c:pt idx="1689">
                  <c:v>5.0635699999999999E-2</c:v>
                </c:pt>
                <c:pt idx="1690">
                  <c:v>4.90564E-2</c:v>
                </c:pt>
                <c:pt idx="1691">
                  <c:v>4.6807500000000002E-2</c:v>
                </c:pt>
                <c:pt idx="1692">
                  <c:v>4.42339E-2</c:v>
                </c:pt>
                <c:pt idx="1693">
                  <c:v>4.1809100000000002E-2</c:v>
                </c:pt>
                <c:pt idx="1694">
                  <c:v>3.9513199999999998E-2</c:v>
                </c:pt>
                <c:pt idx="1695">
                  <c:v>3.68816E-2</c:v>
                </c:pt>
                <c:pt idx="1696">
                  <c:v>3.33537E-2</c:v>
                </c:pt>
                <c:pt idx="1697">
                  <c:v>2.89599E-2</c:v>
                </c:pt>
                <c:pt idx="1698">
                  <c:v>2.4370900000000001E-2</c:v>
                </c:pt>
                <c:pt idx="1699">
                  <c:v>2.0217599999999999E-2</c:v>
                </c:pt>
                <c:pt idx="1700">
                  <c:v>1.5833799999999999E-2</c:v>
                </c:pt>
                <c:pt idx="1701">
                  <c:v>4.3305000000000001E-3</c:v>
                </c:pt>
                <c:pt idx="1702">
                  <c:v>-1.5588100000000001E-3</c:v>
                </c:pt>
                <c:pt idx="1703">
                  <c:v>-1.9870900000000001E-4</c:v>
                </c:pt>
                <c:pt idx="1704">
                  <c:v>-2.4248E-4</c:v>
                </c:pt>
                <c:pt idx="1705">
                  <c:v>1.5402800000000001E-4</c:v>
                </c:pt>
                <c:pt idx="1706">
                  <c:v>-1.5092799999999999E-4</c:v>
                </c:pt>
                <c:pt idx="1707">
                  <c:v>-2.26757E-3</c:v>
                </c:pt>
                <c:pt idx="1708">
                  <c:v>-4.90289E-3</c:v>
                </c:pt>
                <c:pt idx="1709">
                  <c:v>-8.7965400000000003E-3</c:v>
                </c:pt>
                <c:pt idx="1710">
                  <c:v>-1.48183E-2</c:v>
                </c:pt>
                <c:pt idx="1711">
                  <c:v>-2.2960299999999999E-2</c:v>
                </c:pt>
                <c:pt idx="1712">
                  <c:v>-3.2891900000000002E-2</c:v>
                </c:pt>
                <c:pt idx="1713">
                  <c:v>-4.3510500000000001E-2</c:v>
                </c:pt>
                <c:pt idx="1714">
                  <c:v>-5.2198000000000001E-2</c:v>
                </c:pt>
                <c:pt idx="1715">
                  <c:v>-5.2531500000000002E-2</c:v>
                </c:pt>
                <c:pt idx="1716">
                  <c:v>-4.9583799999999997E-2</c:v>
                </c:pt>
                <c:pt idx="1717">
                  <c:v>-4.9533000000000001E-2</c:v>
                </c:pt>
                <c:pt idx="1718">
                  <c:v>-5.3613899999999999E-2</c:v>
                </c:pt>
                <c:pt idx="1719">
                  <c:v>-6.0345200000000002E-2</c:v>
                </c:pt>
                <c:pt idx="1720">
                  <c:v>-6.86977E-2</c:v>
                </c:pt>
                <c:pt idx="1721">
                  <c:v>-7.7359499999999998E-2</c:v>
                </c:pt>
                <c:pt idx="1722">
                  <c:v>-8.5897100000000004E-2</c:v>
                </c:pt>
                <c:pt idx="1723">
                  <c:v>-9.3856599999999998E-2</c:v>
                </c:pt>
                <c:pt idx="1724">
                  <c:v>-9.9781599999999998E-2</c:v>
                </c:pt>
                <c:pt idx="1725">
                  <c:v>-0.103366</c:v>
                </c:pt>
                <c:pt idx="1726">
                  <c:v>-0.10456</c:v>
                </c:pt>
                <c:pt idx="1727">
                  <c:v>-0.103381</c:v>
                </c:pt>
                <c:pt idx="1728">
                  <c:v>-0.101355</c:v>
                </c:pt>
                <c:pt idx="1729">
                  <c:v>-9.8824499999999996E-2</c:v>
                </c:pt>
                <c:pt idx="1730">
                  <c:v>-9.5816700000000005E-2</c:v>
                </c:pt>
                <c:pt idx="1731">
                  <c:v>-9.2143000000000003E-2</c:v>
                </c:pt>
                <c:pt idx="1732">
                  <c:v>-8.8768299999999994E-2</c:v>
                </c:pt>
                <c:pt idx="1733">
                  <c:v>-8.4853100000000001E-2</c:v>
                </c:pt>
                <c:pt idx="1734">
                  <c:v>-8.1474500000000005E-2</c:v>
                </c:pt>
                <c:pt idx="1735">
                  <c:v>-7.9230900000000007E-2</c:v>
                </c:pt>
                <c:pt idx="1736">
                  <c:v>-7.7450400000000003E-2</c:v>
                </c:pt>
                <c:pt idx="1737">
                  <c:v>-7.5713699999999995E-2</c:v>
                </c:pt>
                <c:pt idx="1738">
                  <c:v>-7.4196100000000001E-2</c:v>
                </c:pt>
                <c:pt idx="1739">
                  <c:v>-7.27328E-2</c:v>
                </c:pt>
                <c:pt idx="1740">
                  <c:v>-7.07396E-2</c:v>
                </c:pt>
                <c:pt idx="1741">
                  <c:v>-6.8426799999999996E-2</c:v>
                </c:pt>
                <c:pt idx="1742">
                  <c:v>-6.6089300000000004E-2</c:v>
                </c:pt>
                <c:pt idx="1743">
                  <c:v>-6.3317999999999999E-2</c:v>
                </c:pt>
                <c:pt idx="1744">
                  <c:v>-6.0729699999999998E-2</c:v>
                </c:pt>
                <c:pt idx="1745">
                  <c:v>-5.7675499999999998E-2</c:v>
                </c:pt>
                <c:pt idx="1746">
                  <c:v>-5.4636999999999998E-2</c:v>
                </c:pt>
                <c:pt idx="1747">
                  <c:v>-5.1949500000000003E-2</c:v>
                </c:pt>
                <c:pt idx="1748">
                  <c:v>-4.9664600000000003E-2</c:v>
                </c:pt>
                <c:pt idx="1749">
                  <c:v>-4.7198299999999999E-2</c:v>
                </c:pt>
                <c:pt idx="1750">
                  <c:v>-4.5620899999999999E-2</c:v>
                </c:pt>
                <c:pt idx="1751">
                  <c:v>-4.4787500000000001E-2</c:v>
                </c:pt>
                <c:pt idx="1752">
                  <c:v>-4.5149099999999998E-2</c:v>
                </c:pt>
                <c:pt idx="1753">
                  <c:v>-4.4951499999999998E-2</c:v>
                </c:pt>
                <c:pt idx="1754">
                  <c:v>-4.3820400000000002E-2</c:v>
                </c:pt>
                <c:pt idx="1755">
                  <c:v>-4.1644E-2</c:v>
                </c:pt>
                <c:pt idx="1756">
                  <c:v>-3.8963999999999999E-2</c:v>
                </c:pt>
                <c:pt idx="1757">
                  <c:v>-3.55882E-2</c:v>
                </c:pt>
                <c:pt idx="1758">
                  <c:v>-3.1695300000000003E-2</c:v>
                </c:pt>
                <c:pt idx="1759">
                  <c:v>-2.7218900000000001E-2</c:v>
                </c:pt>
                <c:pt idx="1760">
                  <c:v>-2.2170700000000002E-2</c:v>
                </c:pt>
                <c:pt idx="1761">
                  <c:v>-1.7323999999999999E-2</c:v>
                </c:pt>
                <c:pt idx="1762">
                  <c:v>-1.25127E-2</c:v>
                </c:pt>
                <c:pt idx="1763">
                  <c:v>-7.0462600000000004E-3</c:v>
                </c:pt>
                <c:pt idx="1764">
                  <c:v>-1.23689E-3</c:v>
                </c:pt>
                <c:pt idx="1765">
                  <c:v>5.12503E-3</c:v>
                </c:pt>
                <c:pt idx="1766">
                  <c:v>1.7202200000000001E-2</c:v>
                </c:pt>
                <c:pt idx="1767">
                  <c:v>3.9309900000000002E-2</c:v>
                </c:pt>
                <c:pt idx="1768">
                  <c:v>4.1898199999999997E-2</c:v>
                </c:pt>
                <c:pt idx="1769">
                  <c:v>3.8949999999999999E-2</c:v>
                </c:pt>
                <c:pt idx="1770">
                  <c:v>3.8198099999999999E-2</c:v>
                </c:pt>
                <c:pt idx="1771">
                  <c:v>3.8974099999999998E-2</c:v>
                </c:pt>
                <c:pt idx="1772">
                  <c:v>3.8274700000000002E-2</c:v>
                </c:pt>
                <c:pt idx="1773">
                  <c:v>3.7409600000000001E-2</c:v>
                </c:pt>
                <c:pt idx="1774">
                  <c:v>3.7435099999999999E-2</c:v>
                </c:pt>
                <c:pt idx="1775">
                  <c:v>3.9462799999999999E-2</c:v>
                </c:pt>
                <c:pt idx="1776">
                  <c:v>4.2429799999999997E-2</c:v>
                </c:pt>
                <c:pt idx="1777">
                  <c:v>4.76648E-2</c:v>
                </c:pt>
                <c:pt idx="1778">
                  <c:v>5.4123400000000002E-2</c:v>
                </c:pt>
                <c:pt idx="1779">
                  <c:v>6.4741800000000002E-2</c:v>
                </c:pt>
                <c:pt idx="1780">
                  <c:v>7.4768100000000004E-2</c:v>
                </c:pt>
                <c:pt idx="1781">
                  <c:v>8.3795499999999995E-2</c:v>
                </c:pt>
                <c:pt idx="1782">
                  <c:v>9.2283299999999999E-2</c:v>
                </c:pt>
                <c:pt idx="1783">
                  <c:v>0.10023</c:v>
                </c:pt>
                <c:pt idx="1784">
                  <c:v>0.107111</c:v>
                </c:pt>
                <c:pt idx="1785">
                  <c:v>0.113234</c:v>
                </c:pt>
                <c:pt idx="1786">
                  <c:v>0.11987299999999999</c:v>
                </c:pt>
                <c:pt idx="1787">
                  <c:v>0.12677099999999999</c:v>
                </c:pt>
                <c:pt idx="1788">
                  <c:v>0.13281499999999999</c:v>
                </c:pt>
                <c:pt idx="1789">
                  <c:v>0.13853599999999999</c:v>
                </c:pt>
                <c:pt idx="1790">
                  <c:v>0.14283399999999999</c:v>
                </c:pt>
                <c:pt idx="1791">
                  <c:v>0.145565</c:v>
                </c:pt>
                <c:pt idx="1792">
                  <c:v>0.14646500000000001</c:v>
                </c:pt>
                <c:pt idx="1793">
                  <c:v>0.14515500000000001</c:v>
                </c:pt>
                <c:pt idx="1794">
                  <c:v>0.142345</c:v>
                </c:pt>
                <c:pt idx="1795">
                  <c:v>0.13883200000000001</c:v>
                </c:pt>
                <c:pt idx="1796">
                  <c:v>0.135209</c:v>
                </c:pt>
                <c:pt idx="1797">
                  <c:v>0.13172300000000001</c:v>
                </c:pt>
                <c:pt idx="1798">
                  <c:v>0.12865799999999999</c:v>
                </c:pt>
                <c:pt idx="1799">
                  <c:v>0.126308</c:v>
                </c:pt>
                <c:pt idx="1800">
                  <c:v>0.12520800000000001</c:v>
                </c:pt>
                <c:pt idx="1801">
                  <c:v>0.12428599999999999</c:v>
                </c:pt>
                <c:pt idx="1802">
                  <c:v>0.12292699999999999</c:v>
                </c:pt>
                <c:pt idx="1803">
                  <c:v>0.12074</c:v>
                </c:pt>
                <c:pt idx="1804">
                  <c:v>0.117504</c:v>
                </c:pt>
                <c:pt idx="1805">
                  <c:v>0.113931</c:v>
                </c:pt>
                <c:pt idx="1806">
                  <c:v>0.109984</c:v>
                </c:pt>
                <c:pt idx="1807">
                  <c:v>0.106264</c:v>
                </c:pt>
                <c:pt idx="1808">
                  <c:v>0.102661</c:v>
                </c:pt>
                <c:pt idx="1809">
                  <c:v>9.8997500000000002E-2</c:v>
                </c:pt>
                <c:pt idx="1810">
                  <c:v>9.4986399999999999E-2</c:v>
                </c:pt>
                <c:pt idx="1811">
                  <c:v>9.0692999999999996E-2</c:v>
                </c:pt>
                <c:pt idx="1812">
                  <c:v>8.5775000000000004E-2</c:v>
                </c:pt>
                <c:pt idx="1813">
                  <c:v>8.1154000000000004E-2</c:v>
                </c:pt>
                <c:pt idx="1814">
                  <c:v>7.6931799999999995E-2</c:v>
                </c:pt>
                <c:pt idx="1815">
                  <c:v>7.3785900000000001E-2</c:v>
                </c:pt>
                <c:pt idx="1816">
                  <c:v>7.2048399999999999E-2</c:v>
                </c:pt>
                <c:pt idx="1817">
                  <c:v>7.2517799999999993E-2</c:v>
                </c:pt>
                <c:pt idx="1818">
                  <c:v>7.4586E-2</c:v>
                </c:pt>
                <c:pt idx="1819">
                  <c:v>7.8355499999999995E-2</c:v>
                </c:pt>
                <c:pt idx="1820">
                  <c:v>8.3486299999999999E-2</c:v>
                </c:pt>
                <c:pt idx="1821">
                  <c:v>8.9723800000000006E-2</c:v>
                </c:pt>
                <c:pt idx="1822">
                  <c:v>9.5699699999999999E-2</c:v>
                </c:pt>
                <c:pt idx="1823">
                  <c:v>0.100311</c:v>
                </c:pt>
                <c:pt idx="1824">
                  <c:v>0.10377599999999999</c:v>
                </c:pt>
                <c:pt idx="1825">
                  <c:v>0.10484400000000001</c:v>
                </c:pt>
                <c:pt idx="1826">
                  <c:v>0.10176499999999999</c:v>
                </c:pt>
                <c:pt idx="1827">
                  <c:v>9.4345399999999996E-2</c:v>
                </c:pt>
                <c:pt idx="1828">
                  <c:v>8.2938700000000004E-2</c:v>
                </c:pt>
                <c:pt idx="1829">
                  <c:v>6.9764599999999996E-2</c:v>
                </c:pt>
                <c:pt idx="1830">
                  <c:v>5.7941199999999998E-2</c:v>
                </c:pt>
                <c:pt idx="1831">
                  <c:v>4.83477E-2</c:v>
                </c:pt>
                <c:pt idx="1832">
                  <c:v>4.00953E-2</c:v>
                </c:pt>
                <c:pt idx="1833">
                  <c:v>2.97223E-2</c:v>
                </c:pt>
                <c:pt idx="1834">
                  <c:v>3.26865E-2</c:v>
                </c:pt>
                <c:pt idx="1835">
                  <c:v>3.4272200000000003E-2</c:v>
                </c:pt>
                <c:pt idx="1836">
                  <c:v>3.5310399999999999E-2</c:v>
                </c:pt>
                <c:pt idx="1837">
                  <c:v>3.5557800000000001E-2</c:v>
                </c:pt>
                <c:pt idx="1838">
                  <c:v>3.3070000000000002E-2</c:v>
                </c:pt>
                <c:pt idx="1839">
                  <c:v>2.91696E-2</c:v>
                </c:pt>
                <c:pt idx="1840">
                  <c:v>2.60641E-2</c:v>
                </c:pt>
                <c:pt idx="1841">
                  <c:v>2.2247599999999999E-2</c:v>
                </c:pt>
                <c:pt idx="1842">
                  <c:v>1.6077500000000002E-2</c:v>
                </c:pt>
                <c:pt idx="1843">
                  <c:v>7.4698400000000002E-3</c:v>
                </c:pt>
                <c:pt idx="1844">
                  <c:v>-3.0482E-3</c:v>
                </c:pt>
                <c:pt idx="1845">
                  <c:v>-1.2382300000000001E-2</c:v>
                </c:pt>
                <c:pt idx="1846">
                  <c:v>-1.4333E-2</c:v>
                </c:pt>
                <c:pt idx="1847">
                  <c:v>-1.32745E-2</c:v>
                </c:pt>
                <c:pt idx="1848">
                  <c:v>-1.52914E-2</c:v>
                </c:pt>
                <c:pt idx="1849">
                  <c:v>-2.1566200000000001E-2</c:v>
                </c:pt>
                <c:pt idx="1850">
                  <c:v>-2.9338800000000002E-2</c:v>
                </c:pt>
                <c:pt idx="1851">
                  <c:v>-3.6773300000000002E-2</c:v>
                </c:pt>
                <c:pt idx="1852">
                  <c:v>-4.3985499999999997E-2</c:v>
                </c:pt>
                <c:pt idx="1853">
                  <c:v>-5.1330300000000002E-2</c:v>
                </c:pt>
                <c:pt idx="1854">
                  <c:v>-5.8512700000000001E-2</c:v>
                </c:pt>
                <c:pt idx="1855">
                  <c:v>-6.5086900000000003E-2</c:v>
                </c:pt>
                <c:pt idx="1856">
                  <c:v>-7.0420399999999994E-2</c:v>
                </c:pt>
                <c:pt idx="1857">
                  <c:v>-7.4029999999999999E-2</c:v>
                </c:pt>
                <c:pt idx="1858">
                  <c:v>-7.5976799999999997E-2</c:v>
                </c:pt>
                <c:pt idx="1859">
                  <c:v>-7.6726199999999994E-2</c:v>
                </c:pt>
                <c:pt idx="1860">
                  <c:v>-7.6472899999999996E-2</c:v>
                </c:pt>
                <c:pt idx="1861">
                  <c:v>-7.55966E-2</c:v>
                </c:pt>
                <c:pt idx="1862">
                  <c:v>-7.3237099999999999E-2</c:v>
                </c:pt>
                <c:pt idx="1863">
                  <c:v>-7.0157800000000006E-2</c:v>
                </c:pt>
                <c:pt idx="1864">
                  <c:v>-6.6576499999999997E-2</c:v>
                </c:pt>
                <c:pt idx="1865">
                  <c:v>-6.3251699999999994E-2</c:v>
                </c:pt>
                <c:pt idx="1866">
                  <c:v>-6.0249700000000003E-2</c:v>
                </c:pt>
                <c:pt idx="1867">
                  <c:v>-5.8086499999999999E-2</c:v>
                </c:pt>
                <c:pt idx="1868">
                  <c:v>-5.6005300000000001E-2</c:v>
                </c:pt>
                <c:pt idx="1869">
                  <c:v>-5.4690799999999998E-2</c:v>
                </c:pt>
                <c:pt idx="1870">
                  <c:v>-5.35162E-2</c:v>
                </c:pt>
                <c:pt idx="1871">
                  <c:v>-5.2368699999999997E-2</c:v>
                </c:pt>
                <c:pt idx="1872">
                  <c:v>-5.1296399999999999E-2</c:v>
                </c:pt>
                <c:pt idx="1873">
                  <c:v>-5.00385E-2</c:v>
                </c:pt>
                <c:pt idx="1874">
                  <c:v>-4.8215000000000001E-2</c:v>
                </c:pt>
                <c:pt idx="1875">
                  <c:v>-4.66378E-2</c:v>
                </c:pt>
                <c:pt idx="1876">
                  <c:v>-4.58579E-2</c:v>
                </c:pt>
                <c:pt idx="1877">
                  <c:v>-4.50476E-2</c:v>
                </c:pt>
                <c:pt idx="1878">
                  <c:v>-4.4740700000000001E-2</c:v>
                </c:pt>
                <c:pt idx="1879">
                  <c:v>-4.4389999999999999E-2</c:v>
                </c:pt>
                <c:pt idx="1880">
                  <c:v>-4.4108399999999999E-2</c:v>
                </c:pt>
                <c:pt idx="1881">
                  <c:v>-4.4606600000000003E-2</c:v>
                </c:pt>
                <c:pt idx="1882">
                  <c:v>-4.4782000000000002E-2</c:v>
                </c:pt>
                <c:pt idx="1883">
                  <c:v>-4.5042899999999997E-2</c:v>
                </c:pt>
                <c:pt idx="1884">
                  <c:v>-4.50331E-2</c:v>
                </c:pt>
                <c:pt idx="1885">
                  <c:v>-4.5031099999999998E-2</c:v>
                </c:pt>
                <c:pt idx="1886">
                  <c:v>-4.49378E-2</c:v>
                </c:pt>
                <c:pt idx="1887">
                  <c:v>-4.5423400000000003E-2</c:v>
                </c:pt>
                <c:pt idx="1888">
                  <c:v>-4.7013699999999999E-2</c:v>
                </c:pt>
                <c:pt idx="1889">
                  <c:v>-4.9528900000000001E-2</c:v>
                </c:pt>
                <c:pt idx="1890">
                  <c:v>-5.1870399999999997E-2</c:v>
                </c:pt>
                <c:pt idx="1891">
                  <c:v>-5.1964799999999998E-2</c:v>
                </c:pt>
                <c:pt idx="1892">
                  <c:v>-4.9591900000000001E-2</c:v>
                </c:pt>
                <c:pt idx="1893">
                  <c:v>-4.4380700000000002E-2</c:v>
                </c:pt>
                <c:pt idx="1894">
                  <c:v>-3.6167699999999997E-2</c:v>
                </c:pt>
                <c:pt idx="1895">
                  <c:v>-2.4557200000000001E-2</c:v>
                </c:pt>
                <c:pt idx="1896">
                  <c:v>-1.03809E-2</c:v>
                </c:pt>
                <c:pt idx="1897">
                  <c:v>5.8007299999999996E-3</c:v>
                </c:pt>
                <c:pt idx="1898">
                  <c:v>2.4269800000000001E-2</c:v>
                </c:pt>
                <c:pt idx="1899">
                  <c:v>5.0190600000000002E-2</c:v>
                </c:pt>
                <c:pt idx="1900">
                  <c:v>6.0340499999999998E-2</c:v>
                </c:pt>
                <c:pt idx="1901">
                  <c:v>5.4620200000000001E-2</c:v>
                </c:pt>
                <c:pt idx="1902">
                  <c:v>5.0575599999999998E-2</c:v>
                </c:pt>
                <c:pt idx="1903">
                  <c:v>4.9947600000000002E-2</c:v>
                </c:pt>
                <c:pt idx="1904">
                  <c:v>4.9810599999999997E-2</c:v>
                </c:pt>
                <c:pt idx="1905">
                  <c:v>4.83962E-2</c:v>
                </c:pt>
                <c:pt idx="1906">
                  <c:v>5.0965400000000001E-2</c:v>
                </c:pt>
                <c:pt idx="1907">
                  <c:v>5.60359E-2</c:v>
                </c:pt>
                <c:pt idx="1908">
                  <c:v>6.1597699999999998E-2</c:v>
                </c:pt>
                <c:pt idx="1909">
                  <c:v>6.7065600000000003E-2</c:v>
                </c:pt>
                <c:pt idx="1910">
                  <c:v>7.0544899999999994E-2</c:v>
                </c:pt>
                <c:pt idx="1911">
                  <c:v>7.4179599999999998E-2</c:v>
                </c:pt>
                <c:pt idx="1912">
                  <c:v>7.9318399999999997E-2</c:v>
                </c:pt>
                <c:pt idx="1913">
                  <c:v>8.6803099999999994E-2</c:v>
                </c:pt>
                <c:pt idx="1914">
                  <c:v>9.64285E-2</c:v>
                </c:pt>
                <c:pt idx="1915">
                  <c:v>0.105804</c:v>
                </c:pt>
                <c:pt idx="1916">
                  <c:v>0.114869</c:v>
                </c:pt>
                <c:pt idx="1917">
                  <c:v>0.124265</c:v>
                </c:pt>
                <c:pt idx="1918">
                  <c:v>0.13297999999999999</c:v>
                </c:pt>
                <c:pt idx="1919">
                  <c:v>0.140903</c:v>
                </c:pt>
                <c:pt idx="1920">
                  <c:v>0.14701900000000001</c:v>
                </c:pt>
                <c:pt idx="1921">
                  <c:v>0.15096999999999999</c:v>
                </c:pt>
                <c:pt idx="1922">
                  <c:v>0.15284700000000001</c:v>
                </c:pt>
                <c:pt idx="1923">
                  <c:v>0.15203700000000001</c:v>
                </c:pt>
                <c:pt idx="1924">
                  <c:v>0.149782</c:v>
                </c:pt>
                <c:pt idx="1925">
                  <c:v>0.14665300000000001</c:v>
                </c:pt>
                <c:pt idx="1926">
                  <c:v>0.14353299999999999</c:v>
                </c:pt>
                <c:pt idx="1927">
                  <c:v>0.14108200000000001</c:v>
                </c:pt>
                <c:pt idx="1928">
                  <c:v>0.13980200000000001</c:v>
                </c:pt>
                <c:pt idx="1929">
                  <c:v>0.13916200000000001</c:v>
                </c:pt>
                <c:pt idx="1930">
                  <c:v>0.13971800000000001</c:v>
                </c:pt>
                <c:pt idx="1931">
                  <c:v>0.14088800000000001</c:v>
                </c:pt>
                <c:pt idx="1932">
                  <c:v>0.14221600000000001</c:v>
                </c:pt>
                <c:pt idx="1933">
                  <c:v>0.14305499999999999</c:v>
                </c:pt>
                <c:pt idx="1934">
                  <c:v>0.14352699999999999</c:v>
                </c:pt>
                <c:pt idx="1935">
                  <c:v>0.14306099999999999</c:v>
                </c:pt>
                <c:pt idx="1936">
                  <c:v>0.14171800000000001</c:v>
                </c:pt>
                <c:pt idx="1937">
                  <c:v>0.139796</c:v>
                </c:pt>
                <c:pt idx="1938">
                  <c:v>0.13744200000000001</c:v>
                </c:pt>
                <c:pt idx="1939">
                  <c:v>0.135376</c:v>
                </c:pt>
                <c:pt idx="1940">
                  <c:v>0.132912</c:v>
                </c:pt>
                <c:pt idx="1941">
                  <c:v>0.13037299999999999</c:v>
                </c:pt>
                <c:pt idx="1942">
                  <c:v>0.12759599999999999</c:v>
                </c:pt>
                <c:pt idx="1943">
                  <c:v>0.12545899999999999</c:v>
                </c:pt>
                <c:pt idx="1944">
                  <c:v>0.122958</c:v>
                </c:pt>
                <c:pt idx="1945">
                  <c:v>0.120959</c:v>
                </c:pt>
                <c:pt idx="1946">
                  <c:v>0.11866599999999999</c:v>
                </c:pt>
                <c:pt idx="1947">
                  <c:v>0.116989</c:v>
                </c:pt>
                <c:pt idx="1948">
                  <c:v>0.117204</c:v>
                </c:pt>
                <c:pt idx="1949">
                  <c:v>0.118559</c:v>
                </c:pt>
                <c:pt idx="1950">
                  <c:v>0.121702</c:v>
                </c:pt>
                <c:pt idx="1951">
                  <c:v>0.12558</c:v>
                </c:pt>
                <c:pt idx="1952">
                  <c:v>0.12925700000000001</c:v>
                </c:pt>
                <c:pt idx="1953">
                  <c:v>0.13244300000000001</c:v>
                </c:pt>
                <c:pt idx="1954">
                  <c:v>0.13419900000000001</c:v>
                </c:pt>
                <c:pt idx="1955">
                  <c:v>0.13309699999999999</c:v>
                </c:pt>
                <c:pt idx="1956">
                  <c:v>0.12914500000000001</c:v>
                </c:pt>
                <c:pt idx="1957">
                  <c:v>0.123097</c:v>
                </c:pt>
                <c:pt idx="1958">
                  <c:v>0.11366999999999999</c:v>
                </c:pt>
                <c:pt idx="1959">
                  <c:v>0.103728</c:v>
                </c:pt>
                <c:pt idx="1960">
                  <c:v>9.3957299999999994E-2</c:v>
                </c:pt>
                <c:pt idx="1961">
                  <c:v>8.4306300000000001E-2</c:v>
                </c:pt>
                <c:pt idx="1962">
                  <c:v>7.6193399999999994E-2</c:v>
                </c:pt>
                <c:pt idx="1963">
                  <c:v>7.1917700000000001E-2</c:v>
                </c:pt>
                <c:pt idx="1964">
                  <c:v>7.1424799999999997E-2</c:v>
                </c:pt>
                <c:pt idx="1965">
                  <c:v>7.3284799999999997E-2</c:v>
                </c:pt>
                <c:pt idx="1966">
                  <c:v>6.5019199999999999E-2</c:v>
                </c:pt>
                <c:pt idx="1967">
                  <c:v>6.0557399999999997E-2</c:v>
                </c:pt>
                <c:pt idx="1968">
                  <c:v>6.0340699999999997E-2</c:v>
                </c:pt>
                <c:pt idx="1969">
                  <c:v>6.0247700000000001E-2</c:v>
                </c:pt>
                <c:pt idx="1970">
                  <c:v>6.0486100000000001E-2</c:v>
                </c:pt>
                <c:pt idx="1971">
                  <c:v>5.9184500000000001E-2</c:v>
                </c:pt>
                <c:pt idx="1972">
                  <c:v>5.7203200000000003E-2</c:v>
                </c:pt>
                <c:pt idx="1973">
                  <c:v>5.3963499999999998E-2</c:v>
                </c:pt>
                <c:pt idx="1974">
                  <c:v>4.81322E-2</c:v>
                </c:pt>
                <c:pt idx="1975">
                  <c:v>3.98156E-2</c:v>
                </c:pt>
                <c:pt idx="1976">
                  <c:v>2.9352E-2</c:v>
                </c:pt>
                <c:pt idx="1977">
                  <c:v>1.9932600000000002E-2</c:v>
                </c:pt>
                <c:pt idx="1978">
                  <c:v>1.7604100000000001E-2</c:v>
                </c:pt>
                <c:pt idx="1979">
                  <c:v>1.91694E-2</c:v>
                </c:pt>
                <c:pt idx="1980">
                  <c:v>1.6854899999999999E-2</c:v>
                </c:pt>
                <c:pt idx="1981">
                  <c:v>8.8599999999999998E-3</c:v>
                </c:pt>
                <c:pt idx="1982">
                  <c:v>-1.13697E-3</c:v>
                </c:pt>
                <c:pt idx="1983">
                  <c:v>-1.1140300000000001E-2</c:v>
                </c:pt>
                <c:pt idx="1984">
                  <c:v>-2.08851E-2</c:v>
                </c:pt>
                <c:pt idx="1985">
                  <c:v>-3.0964800000000001E-2</c:v>
                </c:pt>
                <c:pt idx="1986">
                  <c:v>-4.0381E-2</c:v>
                </c:pt>
                <c:pt idx="1987">
                  <c:v>-4.8455199999999997E-2</c:v>
                </c:pt>
                <c:pt idx="1988">
                  <c:v>-5.5417099999999997E-2</c:v>
                </c:pt>
                <c:pt idx="1989">
                  <c:v>-6.0589799999999999E-2</c:v>
                </c:pt>
                <c:pt idx="1990">
                  <c:v>-6.4662700000000004E-2</c:v>
                </c:pt>
                <c:pt idx="1991">
                  <c:v>-6.7923399999999995E-2</c:v>
                </c:pt>
                <c:pt idx="1992">
                  <c:v>-6.9928400000000002E-2</c:v>
                </c:pt>
                <c:pt idx="1993">
                  <c:v>-7.14336E-2</c:v>
                </c:pt>
                <c:pt idx="1994">
                  <c:v>-7.2235800000000003E-2</c:v>
                </c:pt>
                <c:pt idx="1995">
                  <c:v>-7.2685700000000006E-2</c:v>
                </c:pt>
                <c:pt idx="1996">
                  <c:v>-7.28351E-2</c:v>
                </c:pt>
                <c:pt idx="1997">
                  <c:v>-7.3323299999999994E-2</c:v>
                </c:pt>
                <c:pt idx="1998">
                  <c:v>-7.3880199999999993E-2</c:v>
                </c:pt>
                <c:pt idx="1999">
                  <c:v>-7.4519100000000005E-2</c:v>
                </c:pt>
                <c:pt idx="2000">
                  <c:v>-7.5185299999999997E-2</c:v>
                </c:pt>
                <c:pt idx="2001">
                  <c:v>-7.5245000000000006E-2</c:v>
                </c:pt>
                <c:pt idx="2002">
                  <c:v>-7.5287999999999994E-2</c:v>
                </c:pt>
                <c:pt idx="2003">
                  <c:v>-7.5375499999999998E-2</c:v>
                </c:pt>
                <c:pt idx="2004">
                  <c:v>-7.6070799999999994E-2</c:v>
                </c:pt>
                <c:pt idx="2005">
                  <c:v>-7.6323500000000002E-2</c:v>
                </c:pt>
                <c:pt idx="2006">
                  <c:v>-7.6595200000000002E-2</c:v>
                </c:pt>
                <c:pt idx="2007">
                  <c:v>-7.6209600000000002E-2</c:v>
                </c:pt>
                <c:pt idx="2008">
                  <c:v>-7.4762400000000007E-2</c:v>
                </c:pt>
                <c:pt idx="2009">
                  <c:v>-7.2460300000000005E-2</c:v>
                </c:pt>
                <c:pt idx="2010">
                  <c:v>-6.9453699999999993E-2</c:v>
                </c:pt>
                <c:pt idx="2011">
                  <c:v>-6.5780599999999995E-2</c:v>
                </c:pt>
                <c:pt idx="2012">
                  <c:v>-6.2033900000000003E-2</c:v>
                </c:pt>
                <c:pt idx="2013">
                  <c:v>-5.8742999999999997E-2</c:v>
                </c:pt>
                <c:pt idx="2014">
                  <c:v>-5.5356000000000002E-2</c:v>
                </c:pt>
                <c:pt idx="2015">
                  <c:v>-5.28951E-2</c:v>
                </c:pt>
                <c:pt idx="2016">
                  <c:v>-5.0976399999999998E-2</c:v>
                </c:pt>
                <c:pt idx="2017">
                  <c:v>-4.89524E-2</c:v>
                </c:pt>
                <c:pt idx="2018">
                  <c:v>-4.6931399999999998E-2</c:v>
                </c:pt>
                <c:pt idx="2019">
                  <c:v>-4.4547400000000001E-2</c:v>
                </c:pt>
                <c:pt idx="2020">
                  <c:v>-4.0763000000000001E-2</c:v>
                </c:pt>
                <c:pt idx="2021">
                  <c:v>-3.7197599999999997E-2</c:v>
                </c:pt>
                <c:pt idx="2022">
                  <c:v>-3.3577700000000002E-2</c:v>
                </c:pt>
                <c:pt idx="2023">
                  <c:v>-2.9635100000000001E-2</c:v>
                </c:pt>
                <c:pt idx="2024">
                  <c:v>-2.4255499999999999E-2</c:v>
                </c:pt>
                <c:pt idx="2025">
                  <c:v>-1.5981499999999999E-2</c:v>
                </c:pt>
                <c:pt idx="2026">
                  <c:v>-4.2276600000000003E-3</c:v>
                </c:pt>
                <c:pt idx="2027">
                  <c:v>9.4167799999999996E-3</c:v>
                </c:pt>
                <c:pt idx="2028">
                  <c:v>2.3744500000000002E-2</c:v>
                </c:pt>
                <c:pt idx="2029">
                  <c:v>3.78958E-2</c:v>
                </c:pt>
                <c:pt idx="2030">
                  <c:v>5.2503599999999997E-2</c:v>
                </c:pt>
                <c:pt idx="2031">
                  <c:v>6.7678199999999994E-2</c:v>
                </c:pt>
                <c:pt idx="2032">
                  <c:v>8.5909799999999995E-2</c:v>
                </c:pt>
                <c:pt idx="2033">
                  <c:v>9.9561800000000006E-2</c:v>
                </c:pt>
                <c:pt idx="2034">
                  <c:v>9.4550899999999993E-2</c:v>
                </c:pt>
                <c:pt idx="2035">
                  <c:v>9.3114600000000006E-2</c:v>
                </c:pt>
                <c:pt idx="2036">
                  <c:v>9.3696100000000004E-2</c:v>
                </c:pt>
                <c:pt idx="2037">
                  <c:v>9.3721499999999999E-2</c:v>
                </c:pt>
                <c:pt idx="2038">
                  <c:v>9.2999999999999999E-2</c:v>
                </c:pt>
                <c:pt idx="2039">
                  <c:v>9.3735700000000005E-2</c:v>
                </c:pt>
                <c:pt idx="2040">
                  <c:v>9.6467200000000003E-2</c:v>
                </c:pt>
                <c:pt idx="2041">
                  <c:v>9.9915000000000004E-2</c:v>
                </c:pt>
                <c:pt idx="2042">
                  <c:v>0.10680199999999999</c:v>
                </c:pt>
                <c:pt idx="2043">
                  <c:v>0.11747</c:v>
                </c:pt>
                <c:pt idx="2044">
                  <c:v>0.131798</c:v>
                </c:pt>
                <c:pt idx="2045">
                  <c:v>0.14349200000000001</c:v>
                </c:pt>
                <c:pt idx="2046">
                  <c:v>0.15126800000000001</c:v>
                </c:pt>
                <c:pt idx="2047">
                  <c:v>0.15736900000000001</c:v>
                </c:pt>
                <c:pt idx="2048">
                  <c:v>0.16262099999999999</c:v>
                </c:pt>
                <c:pt idx="2049">
                  <c:v>0.168296</c:v>
                </c:pt>
                <c:pt idx="2050">
                  <c:v>0.173789</c:v>
                </c:pt>
                <c:pt idx="2051">
                  <c:v>0.180618</c:v>
                </c:pt>
                <c:pt idx="2052">
                  <c:v>0.187948</c:v>
                </c:pt>
                <c:pt idx="2053">
                  <c:v>0.19503300000000001</c:v>
                </c:pt>
                <c:pt idx="2054">
                  <c:v>0.200768</c:v>
                </c:pt>
                <c:pt idx="2055">
                  <c:v>0.20516200000000001</c:v>
                </c:pt>
                <c:pt idx="2056">
                  <c:v>0.20707600000000001</c:v>
                </c:pt>
                <c:pt idx="2057">
                  <c:v>0.20682600000000001</c:v>
                </c:pt>
                <c:pt idx="2058">
                  <c:v>0.20472399999999999</c:v>
                </c:pt>
                <c:pt idx="2059">
                  <c:v>0.20118900000000001</c:v>
                </c:pt>
                <c:pt idx="2060">
                  <c:v>0.19692499999999999</c:v>
                </c:pt>
                <c:pt idx="2061">
                  <c:v>0.19295200000000001</c:v>
                </c:pt>
                <c:pt idx="2062">
                  <c:v>0.18976799999999999</c:v>
                </c:pt>
                <c:pt idx="2063">
                  <c:v>0.186969</c:v>
                </c:pt>
                <c:pt idx="2064">
                  <c:v>0.184694</c:v>
                </c:pt>
                <c:pt idx="2065">
                  <c:v>0.18360899999999999</c:v>
                </c:pt>
                <c:pt idx="2066">
                  <c:v>0.18260399999999999</c:v>
                </c:pt>
                <c:pt idx="2067">
                  <c:v>0.18152099999999999</c:v>
                </c:pt>
                <c:pt idx="2068">
                  <c:v>0.18016399999999999</c:v>
                </c:pt>
                <c:pt idx="2069">
                  <c:v>0.17882600000000001</c:v>
                </c:pt>
                <c:pt idx="2070">
                  <c:v>0.17697299999999999</c:v>
                </c:pt>
                <c:pt idx="2071">
                  <c:v>0.17538500000000001</c:v>
                </c:pt>
                <c:pt idx="2072">
                  <c:v>0.173628</c:v>
                </c:pt>
                <c:pt idx="2073">
                  <c:v>0.171711</c:v>
                </c:pt>
                <c:pt idx="2074">
                  <c:v>0.16972499999999999</c:v>
                </c:pt>
                <c:pt idx="2075">
                  <c:v>0.167628</c:v>
                </c:pt>
                <c:pt idx="2076">
                  <c:v>0.16619</c:v>
                </c:pt>
                <c:pt idx="2077">
                  <c:v>0.164686</c:v>
                </c:pt>
                <c:pt idx="2078">
                  <c:v>0.16317799999999999</c:v>
                </c:pt>
                <c:pt idx="2079">
                  <c:v>0.162101</c:v>
                </c:pt>
                <c:pt idx="2080">
                  <c:v>0.16116800000000001</c:v>
                </c:pt>
                <c:pt idx="2081">
                  <c:v>0.16140299999999999</c:v>
                </c:pt>
                <c:pt idx="2082">
                  <c:v>0.162609</c:v>
                </c:pt>
                <c:pt idx="2083">
                  <c:v>0.16522700000000001</c:v>
                </c:pt>
                <c:pt idx="2084">
                  <c:v>0.167988</c:v>
                </c:pt>
                <c:pt idx="2085">
                  <c:v>0.170206</c:v>
                </c:pt>
                <c:pt idx="2086">
                  <c:v>0.171461</c:v>
                </c:pt>
                <c:pt idx="2087">
                  <c:v>0.17088400000000001</c:v>
                </c:pt>
                <c:pt idx="2088">
                  <c:v>0.16814299999999999</c:v>
                </c:pt>
                <c:pt idx="2089">
                  <c:v>0.16387499999999999</c:v>
                </c:pt>
                <c:pt idx="2090">
                  <c:v>0.15900900000000001</c:v>
                </c:pt>
                <c:pt idx="2091">
                  <c:v>0.15355099999999999</c:v>
                </c:pt>
                <c:pt idx="2092">
                  <c:v>0.14776300000000001</c:v>
                </c:pt>
                <c:pt idx="2093">
                  <c:v>0.14235300000000001</c:v>
                </c:pt>
                <c:pt idx="2094">
                  <c:v>0.136799</c:v>
                </c:pt>
                <c:pt idx="2095">
                  <c:v>0.13175999999999999</c:v>
                </c:pt>
                <c:pt idx="2096">
                  <c:v>0.125972</c:v>
                </c:pt>
                <c:pt idx="2097">
                  <c:v>0.11919</c:v>
                </c:pt>
                <c:pt idx="2098">
                  <c:v>0.111973</c:v>
                </c:pt>
                <c:pt idx="2099">
                  <c:v>0.10423300000000001</c:v>
                </c:pt>
                <c:pt idx="2100">
                  <c:v>9.8291299999999998E-2</c:v>
                </c:pt>
                <c:pt idx="2101">
                  <c:v>8.3940899999999999E-2</c:v>
                </c:pt>
                <c:pt idx="2102">
                  <c:v>8.0996100000000001E-2</c:v>
                </c:pt>
                <c:pt idx="2103">
                  <c:v>7.9412700000000003E-2</c:v>
                </c:pt>
                <c:pt idx="2104">
                  <c:v>7.9720100000000002E-2</c:v>
                </c:pt>
                <c:pt idx="2105">
                  <c:v>8.0457600000000004E-2</c:v>
                </c:pt>
                <c:pt idx="2106">
                  <c:v>8.0852499999999994E-2</c:v>
                </c:pt>
                <c:pt idx="2107">
                  <c:v>7.9797199999999999E-2</c:v>
                </c:pt>
                <c:pt idx="2108">
                  <c:v>7.7865400000000001E-2</c:v>
                </c:pt>
                <c:pt idx="2109">
                  <c:v>7.5704999999999995E-2</c:v>
                </c:pt>
                <c:pt idx="2110">
                  <c:v>7.3510400000000004E-2</c:v>
                </c:pt>
                <c:pt idx="2111">
                  <c:v>6.9687299999999994E-2</c:v>
                </c:pt>
                <c:pt idx="2112">
                  <c:v>6.4687900000000007E-2</c:v>
                </c:pt>
                <c:pt idx="2113">
                  <c:v>5.6522900000000001E-2</c:v>
                </c:pt>
                <c:pt idx="2114">
                  <c:v>4.6556899999999998E-2</c:v>
                </c:pt>
                <c:pt idx="2115">
                  <c:v>3.8640800000000003E-2</c:v>
                </c:pt>
                <c:pt idx="2116">
                  <c:v>3.7410100000000002E-2</c:v>
                </c:pt>
                <c:pt idx="2117">
                  <c:v>3.8794099999999998E-2</c:v>
                </c:pt>
                <c:pt idx="2118">
                  <c:v>3.6155399999999997E-2</c:v>
                </c:pt>
                <c:pt idx="2119">
                  <c:v>2.77478E-2</c:v>
                </c:pt>
                <c:pt idx="2120">
                  <c:v>1.54544E-2</c:v>
                </c:pt>
                <c:pt idx="2121">
                  <c:v>2.65825E-3</c:v>
                </c:pt>
                <c:pt idx="2122">
                  <c:v>-9.4030399999999997E-3</c:v>
                </c:pt>
                <c:pt idx="2123">
                  <c:v>-2.00667E-2</c:v>
                </c:pt>
                <c:pt idx="2124">
                  <c:v>-2.9257999999999999E-2</c:v>
                </c:pt>
                <c:pt idx="2125">
                  <c:v>-3.7228900000000002E-2</c:v>
                </c:pt>
                <c:pt idx="2126">
                  <c:v>-4.3389200000000003E-2</c:v>
                </c:pt>
                <c:pt idx="2127">
                  <c:v>-4.7479399999999998E-2</c:v>
                </c:pt>
                <c:pt idx="2128">
                  <c:v>-4.9086999999999999E-2</c:v>
                </c:pt>
                <c:pt idx="2129">
                  <c:v>-4.8974999999999998E-2</c:v>
                </c:pt>
                <c:pt idx="2130">
                  <c:v>-4.7985300000000002E-2</c:v>
                </c:pt>
                <c:pt idx="2131">
                  <c:v>-4.6689000000000001E-2</c:v>
                </c:pt>
                <c:pt idx="2132">
                  <c:v>-4.5313899999999997E-2</c:v>
                </c:pt>
                <c:pt idx="2133">
                  <c:v>-4.3820900000000003E-2</c:v>
                </c:pt>
                <c:pt idx="2134">
                  <c:v>-4.2229500000000003E-2</c:v>
                </c:pt>
                <c:pt idx="2135">
                  <c:v>-4.0574499999999999E-2</c:v>
                </c:pt>
                <c:pt idx="2136">
                  <c:v>-3.9577300000000003E-2</c:v>
                </c:pt>
                <c:pt idx="2137">
                  <c:v>-3.8689399999999999E-2</c:v>
                </c:pt>
                <c:pt idx="2138">
                  <c:v>-3.8363800000000003E-2</c:v>
                </c:pt>
                <c:pt idx="2139">
                  <c:v>-3.8291800000000001E-2</c:v>
                </c:pt>
                <c:pt idx="2140">
                  <c:v>-3.8328300000000003E-2</c:v>
                </c:pt>
                <c:pt idx="2141">
                  <c:v>-3.8572599999999999E-2</c:v>
                </c:pt>
                <c:pt idx="2142">
                  <c:v>-3.8419099999999998E-2</c:v>
                </c:pt>
                <c:pt idx="2143">
                  <c:v>-3.7768500000000003E-2</c:v>
                </c:pt>
                <c:pt idx="2144">
                  <c:v>-3.6301300000000002E-2</c:v>
                </c:pt>
                <c:pt idx="2145">
                  <c:v>-3.4701900000000001E-2</c:v>
                </c:pt>
                <c:pt idx="2146">
                  <c:v>-3.3548000000000001E-2</c:v>
                </c:pt>
                <c:pt idx="2147">
                  <c:v>-3.2553400000000003E-2</c:v>
                </c:pt>
                <c:pt idx="2148">
                  <c:v>-3.1405500000000003E-2</c:v>
                </c:pt>
                <c:pt idx="2149">
                  <c:v>-3.015E-2</c:v>
                </c:pt>
                <c:pt idx="2150">
                  <c:v>-2.88367E-2</c:v>
                </c:pt>
                <c:pt idx="2151">
                  <c:v>-2.7217399999999999E-2</c:v>
                </c:pt>
                <c:pt idx="2152">
                  <c:v>-2.4882999999999999E-2</c:v>
                </c:pt>
                <c:pt idx="2153">
                  <c:v>-2.2147199999999999E-2</c:v>
                </c:pt>
                <c:pt idx="2154">
                  <c:v>-1.9649900000000001E-2</c:v>
                </c:pt>
                <c:pt idx="2155">
                  <c:v>-1.6591600000000001E-2</c:v>
                </c:pt>
                <c:pt idx="2156">
                  <c:v>-1.3726199999999999E-2</c:v>
                </c:pt>
                <c:pt idx="2157">
                  <c:v>-1.09249E-2</c:v>
                </c:pt>
                <c:pt idx="2158">
                  <c:v>-6.6160200000000002E-3</c:v>
                </c:pt>
                <c:pt idx="2159">
                  <c:v>-5.0965099999999996E-4</c:v>
                </c:pt>
                <c:pt idx="2160">
                  <c:v>7.4318800000000001E-3</c:v>
                </c:pt>
                <c:pt idx="2161">
                  <c:v>1.5956600000000001E-2</c:v>
                </c:pt>
                <c:pt idx="2162">
                  <c:v>2.4072900000000001E-2</c:v>
                </c:pt>
                <c:pt idx="2163">
                  <c:v>3.2100799999999999E-2</c:v>
                </c:pt>
                <c:pt idx="2164">
                  <c:v>3.9298199999999998E-2</c:v>
                </c:pt>
                <c:pt idx="2165">
                  <c:v>4.5865700000000002E-2</c:v>
                </c:pt>
                <c:pt idx="2166">
                  <c:v>5.1761000000000001E-2</c:v>
                </c:pt>
                <c:pt idx="2167">
                  <c:v>5.8133400000000002E-2</c:v>
                </c:pt>
                <c:pt idx="2168">
                  <c:v>6.7041500000000004E-2</c:v>
                </c:pt>
                <c:pt idx="2169">
                  <c:v>8.5492299999999993E-2</c:v>
                </c:pt>
                <c:pt idx="2170">
                  <c:v>8.6576100000000003E-2</c:v>
                </c:pt>
                <c:pt idx="2171">
                  <c:v>8.3555199999999996E-2</c:v>
                </c:pt>
                <c:pt idx="2172">
                  <c:v>8.1955899999999998E-2</c:v>
                </c:pt>
                <c:pt idx="2173">
                  <c:v>8.2148100000000002E-2</c:v>
                </c:pt>
                <c:pt idx="2174">
                  <c:v>8.1425899999999996E-2</c:v>
                </c:pt>
                <c:pt idx="2175">
                  <c:v>8.0680500000000002E-2</c:v>
                </c:pt>
                <c:pt idx="2176">
                  <c:v>8.0179799999999996E-2</c:v>
                </c:pt>
                <c:pt idx="2177">
                  <c:v>7.9922099999999996E-2</c:v>
                </c:pt>
                <c:pt idx="2178">
                  <c:v>7.9315899999999995E-2</c:v>
                </c:pt>
                <c:pt idx="2179">
                  <c:v>7.8650999999999999E-2</c:v>
                </c:pt>
                <c:pt idx="2180">
                  <c:v>7.8148099999999998E-2</c:v>
                </c:pt>
                <c:pt idx="2181">
                  <c:v>7.8329399999999993E-2</c:v>
                </c:pt>
                <c:pt idx="2182">
                  <c:v>7.8645800000000002E-2</c:v>
                </c:pt>
                <c:pt idx="2183">
                  <c:v>7.8834199999999993E-2</c:v>
                </c:pt>
                <c:pt idx="2184">
                  <c:v>7.9523499999999997E-2</c:v>
                </c:pt>
                <c:pt idx="2185">
                  <c:v>7.99372E-2</c:v>
                </c:pt>
                <c:pt idx="2186">
                  <c:v>7.9272999999999996E-2</c:v>
                </c:pt>
                <c:pt idx="2187">
                  <c:v>7.8876600000000005E-2</c:v>
                </c:pt>
                <c:pt idx="2188">
                  <c:v>7.8961699999999996E-2</c:v>
                </c:pt>
                <c:pt idx="2189">
                  <c:v>7.8895999999999994E-2</c:v>
                </c:pt>
                <c:pt idx="2190">
                  <c:v>7.9481200000000002E-2</c:v>
                </c:pt>
                <c:pt idx="2191">
                  <c:v>7.9819500000000002E-2</c:v>
                </c:pt>
                <c:pt idx="2192">
                  <c:v>7.9751900000000001E-2</c:v>
                </c:pt>
                <c:pt idx="2193">
                  <c:v>7.9138399999999998E-2</c:v>
                </c:pt>
                <c:pt idx="2194">
                  <c:v>7.8738900000000001E-2</c:v>
                </c:pt>
                <c:pt idx="2195">
                  <c:v>7.8651899999999997E-2</c:v>
                </c:pt>
                <c:pt idx="2196">
                  <c:v>7.8624200000000005E-2</c:v>
                </c:pt>
                <c:pt idx="2197">
                  <c:v>7.8501100000000004E-2</c:v>
                </c:pt>
                <c:pt idx="2198">
                  <c:v>7.86052E-2</c:v>
                </c:pt>
                <c:pt idx="2199">
                  <c:v>7.8647900000000007E-2</c:v>
                </c:pt>
                <c:pt idx="2200">
                  <c:v>7.9369400000000007E-2</c:v>
                </c:pt>
                <c:pt idx="2201">
                  <c:v>7.9898899999999995E-2</c:v>
                </c:pt>
                <c:pt idx="2202">
                  <c:v>8.0412300000000006E-2</c:v>
                </c:pt>
                <c:pt idx="2203">
                  <c:v>8.0540500000000001E-2</c:v>
                </c:pt>
                <c:pt idx="2204">
                  <c:v>8.0151399999999998E-2</c:v>
                </c:pt>
                <c:pt idx="2205">
                  <c:v>7.9927799999999993E-2</c:v>
                </c:pt>
                <c:pt idx="2206">
                  <c:v>8.0279500000000004E-2</c:v>
                </c:pt>
                <c:pt idx="2207">
                  <c:v>7.9681199999999994E-2</c:v>
                </c:pt>
                <c:pt idx="2208">
                  <c:v>7.9189200000000001E-2</c:v>
                </c:pt>
                <c:pt idx="2209">
                  <c:v>7.8737000000000001E-2</c:v>
                </c:pt>
                <c:pt idx="2210">
                  <c:v>7.8477900000000003E-2</c:v>
                </c:pt>
                <c:pt idx="2211">
                  <c:v>7.8315700000000002E-2</c:v>
                </c:pt>
                <c:pt idx="2212">
                  <c:v>7.82973E-2</c:v>
                </c:pt>
                <c:pt idx="2213">
                  <c:v>7.7996700000000002E-2</c:v>
                </c:pt>
                <c:pt idx="2214">
                  <c:v>7.79276E-2</c:v>
                </c:pt>
                <c:pt idx="2215">
                  <c:v>7.8278899999999998E-2</c:v>
                </c:pt>
                <c:pt idx="2216">
                  <c:v>7.8509800000000005E-2</c:v>
                </c:pt>
                <c:pt idx="2217">
                  <c:v>7.8389200000000006E-2</c:v>
                </c:pt>
                <c:pt idx="2218">
                  <c:v>7.7931700000000007E-2</c:v>
                </c:pt>
                <c:pt idx="2219">
                  <c:v>7.7924800000000002E-2</c:v>
                </c:pt>
                <c:pt idx="2220">
                  <c:v>7.7710100000000004E-2</c:v>
                </c:pt>
                <c:pt idx="2221">
                  <c:v>7.7582600000000002E-2</c:v>
                </c:pt>
                <c:pt idx="2222">
                  <c:v>7.7683000000000002E-2</c:v>
                </c:pt>
                <c:pt idx="2223">
                  <c:v>7.7503699999999995E-2</c:v>
                </c:pt>
                <c:pt idx="2224">
                  <c:v>7.8021800000000002E-2</c:v>
                </c:pt>
                <c:pt idx="2225">
                  <c:v>7.8100900000000001E-2</c:v>
                </c:pt>
                <c:pt idx="2226">
                  <c:v>7.8054999999999999E-2</c:v>
                </c:pt>
                <c:pt idx="2227">
                  <c:v>7.8265100000000004E-2</c:v>
                </c:pt>
                <c:pt idx="2228">
                  <c:v>7.8958600000000004E-2</c:v>
                </c:pt>
                <c:pt idx="2229">
                  <c:v>7.9694000000000001E-2</c:v>
                </c:pt>
                <c:pt idx="2230">
                  <c:v>8.0141000000000004E-2</c:v>
                </c:pt>
                <c:pt idx="2231">
                  <c:v>7.9645599999999997E-2</c:v>
                </c:pt>
                <c:pt idx="2232">
                  <c:v>7.8967999999999997E-2</c:v>
                </c:pt>
                <c:pt idx="2233">
                  <c:v>7.90072E-2</c:v>
                </c:pt>
                <c:pt idx="2234">
                  <c:v>7.9376100000000005E-2</c:v>
                </c:pt>
                <c:pt idx="2235">
                  <c:v>7.9092300000000004E-2</c:v>
                </c:pt>
                <c:pt idx="2236">
                  <c:v>7.9001799999999997E-2</c:v>
                </c:pt>
                <c:pt idx="2237">
                  <c:v>7.9308500000000004E-2</c:v>
                </c:pt>
                <c:pt idx="2238">
                  <c:v>7.9035599999999998E-2</c:v>
                </c:pt>
                <c:pt idx="2239">
                  <c:v>7.8629599999999994E-2</c:v>
                </c:pt>
                <c:pt idx="2240">
                  <c:v>7.8498999999999999E-2</c:v>
                </c:pt>
                <c:pt idx="2241">
                  <c:v>7.9155699999999996E-2</c:v>
                </c:pt>
                <c:pt idx="2242">
                  <c:v>7.8924400000000006E-2</c:v>
                </c:pt>
                <c:pt idx="2243">
                  <c:v>7.90521E-2</c:v>
                </c:pt>
                <c:pt idx="2244">
                  <c:v>7.8773700000000002E-2</c:v>
                </c:pt>
                <c:pt idx="2245">
                  <c:v>7.8536400000000006E-2</c:v>
                </c:pt>
                <c:pt idx="2246">
                  <c:v>7.8653299999999995E-2</c:v>
                </c:pt>
                <c:pt idx="2247">
                  <c:v>7.8190899999999994E-2</c:v>
                </c:pt>
                <c:pt idx="2248">
                  <c:v>7.8155500000000003E-2</c:v>
                </c:pt>
                <c:pt idx="2249">
                  <c:v>7.8463500000000005E-2</c:v>
                </c:pt>
                <c:pt idx="2250">
                  <c:v>7.8704300000000005E-2</c:v>
                </c:pt>
                <c:pt idx="2251">
                  <c:v>7.87712E-2</c:v>
                </c:pt>
                <c:pt idx="2252">
                  <c:v>7.9533099999999995E-2</c:v>
                </c:pt>
                <c:pt idx="2253">
                  <c:v>7.9003299999999999E-2</c:v>
                </c:pt>
                <c:pt idx="2254">
                  <c:v>7.8970600000000002E-2</c:v>
                </c:pt>
                <c:pt idx="2255">
                  <c:v>7.8583399999999998E-2</c:v>
                </c:pt>
                <c:pt idx="2256">
                  <c:v>7.8478000000000006E-2</c:v>
                </c:pt>
                <c:pt idx="2257">
                  <c:v>7.7771300000000002E-2</c:v>
                </c:pt>
                <c:pt idx="2258">
                  <c:v>7.8136999999999998E-2</c:v>
                </c:pt>
                <c:pt idx="2259">
                  <c:v>7.8719999999999998E-2</c:v>
                </c:pt>
                <c:pt idx="2260">
                  <c:v>7.8782500000000005E-2</c:v>
                </c:pt>
                <c:pt idx="2261">
                  <c:v>7.86583E-2</c:v>
                </c:pt>
                <c:pt idx="2262">
                  <c:v>7.8748200000000004E-2</c:v>
                </c:pt>
                <c:pt idx="2263">
                  <c:v>7.8742300000000001E-2</c:v>
                </c:pt>
                <c:pt idx="2264">
                  <c:v>7.8523999999999997E-2</c:v>
                </c:pt>
                <c:pt idx="2265">
                  <c:v>7.89715E-2</c:v>
                </c:pt>
                <c:pt idx="2266">
                  <c:v>7.8752600000000006E-2</c:v>
                </c:pt>
                <c:pt idx="2267">
                  <c:v>7.9005000000000006E-2</c:v>
                </c:pt>
                <c:pt idx="2268">
                  <c:v>7.9635899999999996E-2</c:v>
                </c:pt>
                <c:pt idx="2269">
                  <c:v>7.9489599999999994E-2</c:v>
                </c:pt>
                <c:pt idx="2270">
                  <c:v>7.8935000000000005E-2</c:v>
                </c:pt>
                <c:pt idx="2271">
                  <c:v>7.8441800000000006E-2</c:v>
                </c:pt>
                <c:pt idx="2272">
                  <c:v>7.8858999999999999E-2</c:v>
                </c:pt>
                <c:pt idx="2273">
                  <c:v>7.8817499999999999E-2</c:v>
                </c:pt>
                <c:pt idx="2274">
                  <c:v>7.9142500000000005E-2</c:v>
                </c:pt>
                <c:pt idx="2275">
                  <c:v>7.9675999999999997E-2</c:v>
                </c:pt>
                <c:pt idx="2276">
                  <c:v>7.9259099999999999E-2</c:v>
                </c:pt>
                <c:pt idx="2277">
                  <c:v>7.89184E-2</c:v>
                </c:pt>
                <c:pt idx="2278">
                  <c:v>7.9213800000000001E-2</c:v>
                </c:pt>
                <c:pt idx="2279">
                  <c:v>7.9153000000000001E-2</c:v>
                </c:pt>
                <c:pt idx="2280">
                  <c:v>7.8301599999999999E-2</c:v>
                </c:pt>
                <c:pt idx="2281">
                  <c:v>7.8622300000000006E-2</c:v>
                </c:pt>
                <c:pt idx="2282">
                  <c:v>7.8516299999999997E-2</c:v>
                </c:pt>
                <c:pt idx="2283">
                  <c:v>7.8370099999999998E-2</c:v>
                </c:pt>
                <c:pt idx="2284">
                  <c:v>7.8341300000000003E-2</c:v>
                </c:pt>
                <c:pt idx="2285">
                  <c:v>7.8446399999999999E-2</c:v>
                </c:pt>
                <c:pt idx="2286">
                  <c:v>7.9151700000000005E-2</c:v>
                </c:pt>
                <c:pt idx="2287">
                  <c:v>7.8526899999999997E-2</c:v>
                </c:pt>
                <c:pt idx="2288">
                  <c:v>7.8554899999999997E-2</c:v>
                </c:pt>
                <c:pt idx="2289">
                  <c:v>7.9057500000000003E-2</c:v>
                </c:pt>
                <c:pt idx="2290">
                  <c:v>7.8678799999999993E-2</c:v>
                </c:pt>
                <c:pt idx="2291">
                  <c:v>7.9441200000000003E-2</c:v>
                </c:pt>
                <c:pt idx="2292">
                  <c:v>7.9389100000000004E-2</c:v>
                </c:pt>
                <c:pt idx="2293">
                  <c:v>7.9458000000000001E-2</c:v>
                </c:pt>
                <c:pt idx="2294">
                  <c:v>7.8824500000000006E-2</c:v>
                </c:pt>
                <c:pt idx="2295">
                  <c:v>7.8338000000000005E-2</c:v>
                </c:pt>
                <c:pt idx="2296">
                  <c:v>7.8939599999999999E-2</c:v>
                </c:pt>
                <c:pt idx="2297">
                  <c:v>7.8889399999999998E-2</c:v>
                </c:pt>
                <c:pt idx="2298">
                  <c:v>7.82606E-2</c:v>
                </c:pt>
                <c:pt idx="2299">
                  <c:v>7.81028E-2</c:v>
                </c:pt>
                <c:pt idx="2300">
                  <c:v>7.8394099999999994E-2</c:v>
                </c:pt>
                <c:pt idx="2301">
                  <c:v>7.9064099999999998E-2</c:v>
                </c:pt>
                <c:pt idx="2302">
                  <c:v>7.8827700000000001E-2</c:v>
                </c:pt>
                <c:pt idx="2303">
                  <c:v>7.8817300000000007E-2</c:v>
                </c:pt>
                <c:pt idx="2304">
                  <c:v>7.8070200000000006E-2</c:v>
                </c:pt>
                <c:pt idx="2305">
                  <c:v>7.7948500000000004E-2</c:v>
                </c:pt>
                <c:pt idx="2306">
                  <c:v>7.7296400000000001E-2</c:v>
                </c:pt>
                <c:pt idx="2307">
                  <c:v>7.7603800000000001E-2</c:v>
                </c:pt>
                <c:pt idx="2308">
                  <c:v>7.7379400000000001E-2</c:v>
                </c:pt>
                <c:pt idx="2309">
                  <c:v>7.7771699999999999E-2</c:v>
                </c:pt>
                <c:pt idx="2310">
                  <c:v>7.7976799999999999E-2</c:v>
                </c:pt>
                <c:pt idx="2311">
                  <c:v>7.7818499999999999E-2</c:v>
                </c:pt>
                <c:pt idx="2312">
                  <c:v>7.7848399999999998E-2</c:v>
                </c:pt>
                <c:pt idx="2313">
                  <c:v>7.7482400000000007E-2</c:v>
                </c:pt>
                <c:pt idx="2314">
                  <c:v>7.7999700000000005E-2</c:v>
                </c:pt>
                <c:pt idx="2315">
                  <c:v>7.8068799999999994E-2</c:v>
                </c:pt>
                <c:pt idx="2316">
                  <c:v>7.8348000000000001E-2</c:v>
                </c:pt>
                <c:pt idx="2317">
                  <c:v>7.7836299999999997E-2</c:v>
                </c:pt>
                <c:pt idx="2318">
                  <c:v>7.7016600000000005E-2</c:v>
                </c:pt>
                <c:pt idx="2319">
                  <c:v>7.6466000000000006E-2</c:v>
                </c:pt>
                <c:pt idx="2320">
                  <c:v>7.6309600000000005E-2</c:v>
                </c:pt>
                <c:pt idx="2321">
                  <c:v>7.6962799999999998E-2</c:v>
                </c:pt>
                <c:pt idx="2322">
                  <c:v>7.7496099999999998E-2</c:v>
                </c:pt>
                <c:pt idx="2323">
                  <c:v>7.7928999999999998E-2</c:v>
                </c:pt>
                <c:pt idx="2324">
                  <c:v>7.8211900000000001E-2</c:v>
                </c:pt>
                <c:pt idx="2325">
                  <c:v>7.7558500000000002E-2</c:v>
                </c:pt>
                <c:pt idx="2326">
                  <c:v>7.7621499999999996E-2</c:v>
                </c:pt>
                <c:pt idx="2327">
                  <c:v>7.7447199999999994E-2</c:v>
                </c:pt>
                <c:pt idx="2328">
                  <c:v>7.7868499999999993E-2</c:v>
                </c:pt>
                <c:pt idx="2329">
                  <c:v>7.7766500000000002E-2</c:v>
                </c:pt>
                <c:pt idx="2330">
                  <c:v>7.7548300000000001E-2</c:v>
                </c:pt>
                <c:pt idx="2331">
                  <c:v>7.7509999999999996E-2</c:v>
                </c:pt>
                <c:pt idx="2332">
                  <c:v>7.73982E-2</c:v>
                </c:pt>
                <c:pt idx="2333">
                  <c:v>7.6932200000000006E-2</c:v>
                </c:pt>
                <c:pt idx="2334">
                  <c:v>7.7095700000000003E-2</c:v>
                </c:pt>
                <c:pt idx="2335">
                  <c:v>7.7630500000000005E-2</c:v>
                </c:pt>
                <c:pt idx="2336">
                  <c:v>7.8264600000000004E-2</c:v>
                </c:pt>
                <c:pt idx="2337">
                  <c:v>7.8421900000000003E-2</c:v>
                </c:pt>
                <c:pt idx="2338">
                  <c:v>7.8407299999999999E-2</c:v>
                </c:pt>
                <c:pt idx="2339">
                  <c:v>7.8442999999999999E-2</c:v>
                </c:pt>
                <c:pt idx="2340">
                  <c:v>7.8321699999999994E-2</c:v>
                </c:pt>
                <c:pt idx="2341">
                  <c:v>7.7929200000000004E-2</c:v>
                </c:pt>
                <c:pt idx="2342">
                  <c:v>7.72317E-2</c:v>
                </c:pt>
                <c:pt idx="2343">
                  <c:v>7.7863600000000005E-2</c:v>
                </c:pt>
                <c:pt idx="2344">
                  <c:v>7.8147400000000006E-2</c:v>
                </c:pt>
                <c:pt idx="2345">
                  <c:v>7.8749799999999995E-2</c:v>
                </c:pt>
                <c:pt idx="2346">
                  <c:v>7.8408599999999995E-2</c:v>
                </c:pt>
                <c:pt idx="2347">
                  <c:v>7.7857300000000004E-2</c:v>
                </c:pt>
                <c:pt idx="2348">
                  <c:v>7.7435799999999999E-2</c:v>
                </c:pt>
                <c:pt idx="2349">
                  <c:v>7.7270400000000003E-2</c:v>
                </c:pt>
                <c:pt idx="2350">
                  <c:v>7.8018000000000004E-2</c:v>
                </c:pt>
                <c:pt idx="2351">
                  <c:v>7.8405600000000006E-2</c:v>
                </c:pt>
                <c:pt idx="2352">
                  <c:v>7.7908000000000005E-2</c:v>
                </c:pt>
                <c:pt idx="2353">
                  <c:v>7.7916200000000005E-2</c:v>
                </c:pt>
                <c:pt idx="2354">
                  <c:v>7.8435199999999997E-2</c:v>
                </c:pt>
                <c:pt idx="2355">
                  <c:v>7.8924599999999998E-2</c:v>
                </c:pt>
                <c:pt idx="2356">
                  <c:v>7.8811500000000007E-2</c:v>
                </c:pt>
                <c:pt idx="2357">
                  <c:v>7.8303700000000004E-2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92-4F96-8ACA-A2E94A050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714000"/>
        <c:axId val="1159718992"/>
      </c:scatterChart>
      <c:valAx>
        <c:axId val="115971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9718992"/>
        <c:crosses val="autoZero"/>
        <c:crossBetween val="midCat"/>
      </c:valAx>
      <c:valAx>
        <c:axId val="1159718992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feet</a:t>
                </a:r>
                <a:r>
                  <a:rPr lang="en-US" altLang="ko-KR" baseline="0"/>
                  <a:t> heading (radians)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971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'1006dorsal_100Hz_3 marching WIP'!$I$2:$I$2359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1.53847E-9</c:v>
                </c:pt>
                <c:pt idx="86" formatCode="0.00E+00">
                  <c:v>1.0651400000000001E-8</c:v>
                </c:pt>
                <c:pt idx="87" formatCode="0.00E+00">
                  <c:v>4.8518099999999997E-8</c:v>
                </c:pt>
                <c:pt idx="88" formatCode="0.00E+00">
                  <c:v>1.6383000000000001E-7</c:v>
                </c:pt>
                <c:pt idx="89" formatCode="0.00E+00">
                  <c:v>4.6984199999999998E-7</c:v>
                </c:pt>
                <c:pt idx="90" formatCode="0.00E+00">
                  <c:v>1.26981E-6</c:v>
                </c:pt>
                <c:pt idx="91" formatCode="0.00E+00">
                  <c:v>3.2523799999999999E-6</c:v>
                </c:pt>
                <c:pt idx="92" formatCode="0.00E+00">
                  <c:v>8.0728300000000004E-6</c:v>
                </c:pt>
                <c:pt idx="93" formatCode="0.00E+00">
                  <c:v>1.9226099999999999E-5</c:v>
                </c:pt>
                <c:pt idx="94" formatCode="0.00E+00">
                  <c:v>4.1860599999999997E-5</c:v>
                </c:pt>
                <c:pt idx="95" formatCode="0.00E+00">
                  <c:v>8.2046199999999994E-5</c:v>
                </c:pt>
                <c:pt idx="96">
                  <c:v>1.4461699999999999E-4</c:v>
                </c:pt>
                <c:pt idx="97">
                  <c:v>2.3596500000000001E-4</c:v>
                </c:pt>
                <c:pt idx="98">
                  <c:v>3.70214E-4</c:v>
                </c:pt>
                <c:pt idx="99">
                  <c:v>5.6939399999999998E-4</c:v>
                </c:pt>
                <c:pt idx="100">
                  <c:v>8.6871300000000002E-4</c:v>
                </c:pt>
                <c:pt idx="101">
                  <c:v>1.3057399999999999E-3</c:v>
                </c:pt>
                <c:pt idx="102">
                  <c:v>1.9177599999999999E-3</c:v>
                </c:pt>
                <c:pt idx="103">
                  <c:v>2.7452399999999999E-3</c:v>
                </c:pt>
                <c:pt idx="104">
                  <c:v>3.8317999999999998E-3</c:v>
                </c:pt>
                <c:pt idx="105">
                  <c:v>5.2052799999999996E-3</c:v>
                </c:pt>
                <c:pt idx="106">
                  <c:v>6.8862999999999997E-3</c:v>
                </c:pt>
                <c:pt idx="107">
                  <c:v>8.8950799999999997E-3</c:v>
                </c:pt>
                <c:pt idx="108">
                  <c:v>1.1239499999999999E-2</c:v>
                </c:pt>
                <c:pt idx="109">
                  <c:v>1.3922199999999999E-2</c:v>
                </c:pt>
                <c:pt idx="110">
                  <c:v>1.6937199999999999E-2</c:v>
                </c:pt>
                <c:pt idx="111">
                  <c:v>2.0268100000000001E-2</c:v>
                </c:pt>
                <c:pt idx="112">
                  <c:v>2.38879E-2</c:v>
                </c:pt>
                <c:pt idx="113">
                  <c:v>2.7747999999999998E-2</c:v>
                </c:pt>
                <c:pt idx="114">
                  <c:v>3.1801299999999998E-2</c:v>
                </c:pt>
                <c:pt idx="115">
                  <c:v>3.5995300000000001E-2</c:v>
                </c:pt>
                <c:pt idx="116">
                  <c:v>4.0292099999999997E-2</c:v>
                </c:pt>
                <c:pt idx="117">
                  <c:v>4.4654899999999997E-2</c:v>
                </c:pt>
                <c:pt idx="118">
                  <c:v>4.9047899999999998E-2</c:v>
                </c:pt>
                <c:pt idx="119">
                  <c:v>5.3432E-2</c:v>
                </c:pt>
                <c:pt idx="120">
                  <c:v>5.7771200000000002E-2</c:v>
                </c:pt>
                <c:pt idx="121">
                  <c:v>6.2030200000000001E-2</c:v>
                </c:pt>
                <c:pt idx="122">
                  <c:v>6.6205100000000003E-2</c:v>
                </c:pt>
                <c:pt idx="123">
                  <c:v>7.0276400000000003E-2</c:v>
                </c:pt>
                <c:pt idx="124">
                  <c:v>7.4213500000000002E-2</c:v>
                </c:pt>
                <c:pt idx="125">
                  <c:v>7.7995999999999996E-2</c:v>
                </c:pt>
                <c:pt idx="126">
                  <c:v>8.15911E-2</c:v>
                </c:pt>
                <c:pt idx="127">
                  <c:v>8.4966600000000003E-2</c:v>
                </c:pt>
                <c:pt idx="128">
                  <c:v>8.8100300000000006E-2</c:v>
                </c:pt>
                <c:pt idx="129">
                  <c:v>9.0971499999999997E-2</c:v>
                </c:pt>
                <c:pt idx="130">
                  <c:v>9.3546000000000004E-2</c:v>
                </c:pt>
                <c:pt idx="131">
                  <c:v>9.5807299999999998E-2</c:v>
                </c:pt>
                <c:pt idx="132">
                  <c:v>9.7755800000000004E-2</c:v>
                </c:pt>
                <c:pt idx="133">
                  <c:v>9.9421099999999998E-2</c:v>
                </c:pt>
                <c:pt idx="134">
                  <c:v>0.10084799999999999</c:v>
                </c:pt>
                <c:pt idx="135">
                  <c:v>0.102073</c:v>
                </c:pt>
                <c:pt idx="136">
                  <c:v>0.103133</c:v>
                </c:pt>
                <c:pt idx="137">
                  <c:v>0.104076</c:v>
                </c:pt>
                <c:pt idx="138">
                  <c:v>0.10494199999999999</c:v>
                </c:pt>
                <c:pt idx="139">
                  <c:v>0.105752</c:v>
                </c:pt>
                <c:pt idx="140">
                  <c:v>0.106486</c:v>
                </c:pt>
                <c:pt idx="141">
                  <c:v>0.10707999999999999</c:v>
                </c:pt>
                <c:pt idx="142">
                  <c:v>0.107557</c:v>
                </c:pt>
                <c:pt idx="143">
                  <c:v>0.108044</c:v>
                </c:pt>
                <c:pt idx="144">
                  <c:v>0.108556</c:v>
                </c:pt>
                <c:pt idx="145">
                  <c:v>0.109066</c:v>
                </c:pt>
                <c:pt idx="146">
                  <c:v>0.109567</c:v>
                </c:pt>
                <c:pt idx="147">
                  <c:v>0.110045</c:v>
                </c:pt>
                <c:pt idx="148">
                  <c:v>0.110486</c:v>
                </c:pt>
                <c:pt idx="149">
                  <c:v>0.110875</c:v>
                </c:pt>
                <c:pt idx="150">
                  <c:v>0.111217</c:v>
                </c:pt>
                <c:pt idx="151">
                  <c:v>0.111536</c:v>
                </c:pt>
                <c:pt idx="152">
                  <c:v>0.111848</c:v>
                </c:pt>
                <c:pt idx="153">
                  <c:v>0.112152</c:v>
                </c:pt>
                <c:pt idx="154">
                  <c:v>0.112444</c:v>
                </c:pt>
                <c:pt idx="155">
                  <c:v>0.112721</c:v>
                </c:pt>
                <c:pt idx="156">
                  <c:v>0.112978</c:v>
                </c:pt>
                <c:pt idx="157">
                  <c:v>0.113194</c:v>
                </c:pt>
                <c:pt idx="158">
                  <c:v>0.113344</c:v>
                </c:pt>
                <c:pt idx="159">
                  <c:v>0.113402</c:v>
                </c:pt>
                <c:pt idx="160">
                  <c:v>0.113348</c:v>
                </c:pt>
                <c:pt idx="161">
                  <c:v>0.11318499999999999</c:v>
                </c:pt>
                <c:pt idx="162">
                  <c:v>0.112918</c:v>
                </c:pt>
                <c:pt idx="163">
                  <c:v>0.112551</c:v>
                </c:pt>
                <c:pt idx="164">
                  <c:v>0.11210299999999999</c:v>
                </c:pt>
                <c:pt idx="165">
                  <c:v>0.111577</c:v>
                </c:pt>
                <c:pt idx="166">
                  <c:v>0.110997</c:v>
                </c:pt>
                <c:pt idx="167">
                  <c:v>0.11039599999999999</c:v>
                </c:pt>
                <c:pt idx="168">
                  <c:v>0.10979999999999999</c:v>
                </c:pt>
                <c:pt idx="169">
                  <c:v>0.10924</c:v>
                </c:pt>
                <c:pt idx="170">
                  <c:v>0.10872900000000001</c:v>
                </c:pt>
                <c:pt idx="171">
                  <c:v>0.10827299999999999</c:v>
                </c:pt>
                <c:pt idx="172">
                  <c:v>0.10785599999999999</c:v>
                </c:pt>
                <c:pt idx="173">
                  <c:v>0.107463</c:v>
                </c:pt>
                <c:pt idx="174">
                  <c:v>0.107087</c:v>
                </c:pt>
                <c:pt idx="175">
                  <c:v>0.10671799999999999</c:v>
                </c:pt>
                <c:pt idx="176">
                  <c:v>0.106375</c:v>
                </c:pt>
                <c:pt idx="177">
                  <c:v>0.106057</c:v>
                </c:pt>
                <c:pt idx="178">
                  <c:v>0.10575900000000001</c:v>
                </c:pt>
                <c:pt idx="179">
                  <c:v>0.105479</c:v>
                </c:pt>
                <c:pt idx="180">
                  <c:v>0.105186</c:v>
                </c:pt>
                <c:pt idx="181">
                  <c:v>0.104853</c:v>
                </c:pt>
                <c:pt idx="182">
                  <c:v>0.104448</c:v>
                </c:pt>
                <c:pt idx="183">
                  <c:v>0.103938</c:v>
                </c:pt>
                <c:pt idx="184">
                  <c:v>0.103323</c:v>
                </c:pt>
                <c:pt idx="185">
                  <c:v>0.102614</c:v>
                </c:pt>
                <c:pt idx="186">
                  <c:v>0.101842</c:v>
                </c:pt>
                <c:pt idx="187">
                  <c:v>0.101035</c:v>
                </c:pt>
                <c:pt idx="188">
                  <c:v>0.10022399999999999</c:v>
                </c:pt>
                <c:pt idx="189">
                  <c:v>9.9420599999999998E-2</c:v>
                </c:pt>
                <c:pt idx="190">
                  <c:v>9.8636699999999994E-2</c:v>
                </c:pt>
                <c:pt idx="191">
                  <c:v>9.7862699999999997E-2</c:v>
                </c:pt>
                <c:pt idx="192">
                  <c:v>9.7096699999999994E-2</c:v>
                </c:pt>
                <c:pt idx="193">
                  <c:v>9.6332899999999999E-2</c:v>
                </c:pt>
                <c:pt idx="194">
                  <c:v>9.5593499999999998E-2</c:v>
                </c:pt>
                <c:pt idx="195">
                  <c:v>9.4906699999999997E-2</c:v>
                </c:pt>
                <c:pt idx="196">
                  <c:v>9.4312499999999994E-2</c:v>
                </c:pt>
                <c:pt idx="197">
                  <c:v>9.3831600000000001E-2</c:v>
                </c:pt>
                <c:pt idx="198">
                  <c:v>9.3483300000000005E-2</c:v>
                </c:pt>
                <c:pt idx="199">
                  <c:v>9.3281500000000003E-2</c:v>
                </c:pt>
                <c:pt idx="200">
                  <c:v>9.3243400000000004E-2</c:v>
                </c:pt>
                <c:pt idx="201">
                  <c:v>9.3388299999999994E-2</c:v>
                </c:pt>
                <c:pt idx="202">
                  <c:v>9.3699599999999994E-2</c:v>
                </c:pt>
                <c:pt idx="203">
                  <c:v>9.4142299999999998E-2</c:v>
                </c:pt>
                <c:pt idx="204">
                  <c:v>9.4562300000000002E-2</c:v>
                </c:pt>
                <c:pt idx="205">
                  <c:v>9.49208E-2</c:v>
                </c:pt>
                <c:pt idx="206">
                  <c:v>9.5255500000000007E-2</c:v>
                </c:pt>
                <c:pt idx="207">
                  <c:v>9.5580300000000007E-2</c:v>
                </c:pt>
                <c:pt idx="208">
                  <c:v>9.5913999999999999E-2</c:v>
                </c:pt>
                <c:pt idx="209">
                  <c:v>9.6266400000000002E-2</c:v>
                </c:pt>
                <c:pt idx="210">
                  <c:v>9.6663499999999999E-2</c:v>
                </c:pt>
                <c:pt idx="211">
                  <c:v>9.7122299999999995E-2</c:v>
                </c:pt>
                <c:pt idx="212">
                  <c:v>9.7653599999999993E-2</c:v>
                </c:pt>
                <c:pt idx="213">
                  <c:v>9.8266599999999996E-2</c:v>
                </c:pt>
                <c:pt idx="214">
                  <c:v>9.8960400000000004E-2</c:v>
                </c:pt>
                <c:pt idx="215">
                  <c:v>9.9702399999999997E-2</c:v>
                </c:pt>
                <c:pt idx="216">
                  <c:v>0.100506</c:v>
                </c:pt>
                <c:pt idx="217">
                  <c:v>0.10141699999999999</c:v>
                </c:pt>
                <c:pt idx="218">
                  <c:v>0.10247100000000001</c:v>
                </c:pt>
                <c:pt idx="219">
                  <c:v>0.103689</c:v>
                </c:pt>
                <c:pt idx="220">
                  <c:v>0.105097</c:v>
                </c:pt>
                <c:pt idx="221">
                  <c:v>0.106625</c:v>
                </c:pt>
                <c:pt idx="222">
                  <c:v>0.10823099999999999</c:v>
                </c:pt>
                <c:pt idx="223">
                  <c:v>0.11</c:v>
                </c:pt>
                <c:pt idx="224">
                  <c:v>0.111987</c:v>
                </c:pt>
                <c:pt idx="225">
                  <c:v>0.114243</c:v>
                </c:pt>
                <c:pt idx="226">
                  <c:v>0.116794</c:v>
                </c:pt>
                <c:pt idx="227">
                  <c:v>0.119655</c:v>
                </c:pt>
                <c:pt idx="228">
                  <c:v>0.122839</c:v>
                </c:pt>
                <c:pt idx="229">
                  <c:v>0.126331</c:v>
                </c:pt>
                <c:pt idx="230">
                  <c:v>0.13010099999999999</c:v>
                </c:pt>
                <c:pt idx="231">
                  <c:v>0.134106</c:v>
                </c:pt>
                <c:pt idx="232">
                  <c:v>0.138297</c:v>
                </c:pt>
                <c:pt idx="233">
                  <c:v>0.14263200000000001</c:v>
                </c:pt>
                <c:pt idx="234">
                  <c:v>0.14708099999999999</c:v>
                </c:pt>
                <c:pt idx="235">
                  <c:v>0.15162100000000001</c:v>
                </c:pt>
                <c:pt idx="236">
                  <c:v>0.15624199999999999</c:v>
                </c:pt>
                <c:pt idx="237">
                  <c:v>0.16092000000000001</c:v>
                </c:pt>
                <c:pt idx="238">
                  <c:v>0.16564200000000001</c:v>
                </c:pt>
                <c:pt idx="239">
                  <c:v>0.170372</c:v>
                </c:pt>
                <c:pt idx="240">
                  <c:v>0.17505299999999999</c:v>
                </c:pt>
                <c:pt idx="241">
                  <c:v>0.179614</c:v>
                </c:pt>
                <c:pt idx="242">
                  <c:v>0.18401400000000001</c:v>
                </c:pt>
                <c:pt idx="243">
                  <c:v>0.18820700000000001</c:v>
                </c:pt>
                <c:pt idx="244">
                  <c:v>0.19217200000000001</c:v>
                </c:pt>
                <c:pt idx="245">
                  <c:v>0.19587599999999999</c:v>
                </c:pt>
                <c:pt idx="246">
                  <c:v>0.19932900000000001</c:v>
                </c:pt>
                <c:pt idx="247">
                  <c:v>0.202565</c:v>
                </c:pt>
                <c:pt idx="248">
                  <c:v>0.20563400000000001</c:v>
                </c:pt>
                <c:pt idx="249">
                  <c:v>0.20857500000000001</c:v>
                </c:pt>
                <c:pt idx="250">
                  <c:v>0.21143000000000001</c:v>
                </c:pt>
                <c:pt idx="251">
                  <c:v>0.21421899999999999</c:v>
                </c:pt>
                <c:pt idx="252">
                  <c:v>0.21695</c:v>
                </c:pt>
                <c:pt idx="253">
                  <c:v>0.219558</c:v>
                </c:pt>
                <c:pt idx="254">
                  <c:v>0.222</c:v>
                </c:pt>
                <c:pt idx="255">
                  <c:v>0.22423799999999999</c:v>
                </c:pt>
                <c:pt idx="256">
                  <c:v>0.22622999999999999</c:v>
                </c:pt>
                <c:pt idx="257">
                  <c:v>0.22794400000000001</c:v>
                </c:pt>
                <c:pt idx="258">
                  <c:v>0.229347</c:v>
                </c:pt>
                <c:pt idx="259">
                  <c:v>0.23045199999999999</c:v>
                </c:pt>
                <c:pt idx="260">
                  <c:v>0.23128199999999999</c:v>
                </c:pt>
                <c:pt idx="261">
                  <c:v>0.23186699999999999</c:v>
                </c:pt>
                <c:pt idx="262">
                  <c:v>0.232236</c:v>
                </c:pt>
                <c:pt idx="263">
                  <c:v>0.23244300000000001</c:v>
                </c:pt>
                <c:pt idx="264">
                  <c:v>0.23253099999999999</c:v>
                </c:pt>
                <c:pt idx="265">
                  <c:v>0.23255000000000001</c:v>
                </c:pt>
                <c:pt idx="266">
                  <c:v>0.23249900000000001</c:v>
                </c:pt>
                <c:pt idx="267">
                  <c:v>0.23230100000000001</c:v>
                </c:pt>
                <c:pt idx="268">
                  <c:v>0.23197499999999999</c:v>
                </c:pt>
                <c:pt idx="269">
                  <c:v>0.23166300000000001</c:v>
                </c:pt>
                <c:pt idx="270">
                  <c:v>0.23139299999999999</c:v>
                </c:pt>
                <c:pt idx="271">
                  <c:v>0.231126</c:v>
                </c:pt>
                <c:pt idx="272">
                  <c:v>0.23085</c:v>
                </c:pt>
                <c:pt idx="273">
                  <c:v>0.23056499999999999</c:v>
                </c:pt>
                <c:pt idx="274">
                  <c:v>0.230271</c:v>
                </c:pt>
                <c:pt idx="275">
                  <c:v>0.229959</c:v>
                </c:pt>
                <c:pt idx="276">
                  <c:v>0.229606</c:v>
                </c:pt>
                <c:pt idx="277">
                  <c:v>0.22917599999999999</c:v>
                </c:pt>
                <c:pt idx="278">
                  <c:v>0.22867100000000001</c:v>
                </c:pt>
                <c:pt idx="279">
                  <c:v>0.22808600000000001</c:v>
                </c:pt>
                <c:pt idx="280">
                  <c:v>0.22745299999999999</c:v>
                </c:pt>
                <c:pt idx="281">
                  <c:v>0.22676499999999999</c:v>
                </c:pt>
                <c:pt idx="282">
                  <c:v>0.22599900000000001</c:v>
                </c:pt>
                <c:pt idx="283">
                  <c:v>0.22511800000000001</c:v>
                </c:pt>
                <c:pt idx="284">
                  <c:v>0.224083</c:v>
                </c:pt>
                <c:pt idx="285">
                  <c:v>0.22285199999999999</c:v>
                </c:pt>
                <c:pt idx="286">
                  <c:v>0.22136800000000001</c:v>
                </c:pt>
                <c:pt idx="287">
                  <c:v>0.219607</c:v>
                </c:pt>
                <c:pt idx="288">
                  <c:v>0.21764800000000001</c:v>
                </c:pt>
                <c:pt idx="289">
                  <c:v>0.215591</c:v>
                </c:pt>
                <c:pt idx="290">
                  <c:v>0.213426</c:v>
                </c:pt>
                <c:pt idx="291">
                  <c:v>0.21115400000000001</c:v>
                </c:pt>
                <c:pt idx="292">
                  <c:v>0.20877499999999999</c:v>
                </c:pt>
                <c:pt idx="293">
                  <c:v>0.20630299999999999</c:v>
                </c:pt>
                <c:pt idx="294">
                  <c:v>0.20374100000000001</c:v>
                </c:pt>
                <c:pt idx="295">
                  <c:v>0.20108899999999999</c:v>
                </c:pt>
                <c:pt idx="296">
                  <c:v>0.19834299999999999</c:v>
                </c:pt>
                <c:pt idx="297">
                  <c:v>0.19547200000000001</c:v>
                </c:pt>
                <c:pt idx="298">
                  <c:v>0.19250300000000001</c:v>
                </c:pt>
                <c:pt idx="299">
                  <c:v>0.18942200000000001</c:v>
                </c:pt>
                <c:pt idx="300">
                  <c:v>0.18623999999999999</c:v>
                </c:pt>
                <c:pt idx="301">
                  <c:v>0.18299199999999999</c:v>
                </c:pt>
                <c:pt idx="302">
                  <c:v>0.17971799999999999</c:v>
                </c:pt>
                <c:pt idx="303">
                  <c:v>0.176452</c:v>
                </c:pt>
                <c:pt idx="304">
                  <c:v>0.17322499999999999</c:v>
                </c:pt>
                <c:pt idx="305">
                  <c:v>0.17006399999999999</c:v>
                </c:pt>
                <c:pt idx="306">
                  <c:v>0.16695099999999999</c:v>
                </c:pt>
                <c:pt idx="307">
                  <c:v>0.163907</c:v>
                </c:pt>
                <c:pt idx="308">
                  <c:v>0.16092600000000001</c:v>
                </c:pt>
                <c:pt idx="309">
                  <c:v>0.158027</c:v>
                </c:pt>
                <c:pt idx="310">
                  <c:v>0.15520600000000001</c:v>
                </c:pt>
                <c:pt idx="311">
                  <c:v>0.15245</c:v>
                </c:pt>
                <c:pt idx="312">
                  <c:v>0.14976100000000001</c:v>
                </c:pt>
                <c:pt idx="313">
                  <c:v>0.147116</c:v>
                </c:pt>
                <c:pt idx="314">
                  <c:v>0.144484</c:v>
                </c:pt>
                <c:pt idx="315">
                  <c:v>0.141851</c:v>
                </c:pt>
                <c:pt idx="316">
                  <c:v>0.13921600000000001</c:v>
                </c:pt>
                <c:pt idx="317">
                  <c:v>0.13661200000000001</c:v>
                </c:pt>
                <c:pt idx="318">
                  <c:v>0.13408900000000001</c:v>
                </c:pt>
                <c:pt idx="319">
                  <c:v>0.13167999999999999</c:v>
                </c:pt>
                <c:pt idx="320">
                  <c:v>0.12939200000000001</c:v>
                </c:pt>
                <c:pt idx="321">
                  <c:v>0.12723599999999999</c:v>
                </c:pt>
                <c:pt idx="322">
                  <c:v>0.12518699999999999</c:v>
                </c:pt>
                <c:pt idx="323">
                  <c:v>0.123198</c:v>
                </c:pt>
                <c:pt idx="324">
                  <c:v>0.121271</c:v>
                </c:pt>
                <c:pt idx="325">
                  <c:v>0.119437</c:v>
                </c:pt>
                <c:pt idx="326">
                  <c:v>0.117738</c:v>
                </c:pt>
                <c:pt idx="327">
                  <c:v>0.116227</c:v>
                </c:pt>
                <c:pt idx="328">
                  <c:v>0.11494600000000001</c:v>
                </c:pt>
                <c:pt idx="329">
                  <c:v>0.11391800000000001</c:v>
                </c:pt>
                <c:pt idx="330">
                  <c:v>0.113162</c:v>
                </c:pt>
                <c:pt idx="331">
                  <c:v>0.11264399999999999</c:v>
                </c:pt>
                <c:pt idx="332">
                  <c:v>0.112333</c:v>
                </c:pt>
                <c:pt idx="333">
                  <c:v>0.11218</c:v>
                </c:pt>
                <c:pt idx="334">
                  <c:v>0.112155</c:v>
                </c:pt>
                <c:pt idx="335">
                  <c:v>0.112209</c:v>
                </c:pt>
                <c:pt idx="336">
                  <c:v>0.112413</c:v>
                </c:pt>
                <c:pt idx="337">
                  <c:v>0.112646</c:v>
                </c:pt>
                <c:pt idx="338">
                  <c:v>0.112869</c:v>
                </c:pt>
                <c:pt idx="339">
                  <c:v>0.113083</c:v>
                </c:pt>
                <c:pt idx="340">
                  <c:v>0.113291</c:v>
                </c:pt>
                <c:pt idx="341">
                  <c:v>0.11350300000000001</c:v>
                </c:pt>
                <c:pt idx="342">
                  <c:v>0.113746</c:v>
                </c:pt>
                <c:pt idx="343">
                  <c:v>0.114019</c:v>
                </c:pt>
                <c:pt idx="344">
                  <c:v>0.11433599999999999</c:v>
                </c:pt>
                <c:pt idx="345">
                  <c:v>0.114736</c:v>
                </c:pt>
                <c:pt idx="346">
                  <c:v>0.115259</c:v>
                </c:pt>
                <c:pt idx="347">
                  <c:v>0.115982</c:v>
                </c:pt>
                <c:pt idx="348">
                  <c:v>0.11693199999999999</c:v>
                </c:pt>
                <c:pt idx="349">
                  <c:v>0.11809799999999999</c:v>
                </c:pt>
                <c:pt idx="350">
                  <c:v>0.119327</c:v>
                </c:pt>
                <c:pt idx="351">
                  <c:v>0.120587</c:v>
                </c:pt>
                <c:pt idx="352">
                  <c:v>0.12198000000000001</c:v>
                </c:pt>
                <c:pt idx="353">
                  <c:v>0.12362099999999999</c:v>
                </c:pt>
                <c:pt idx="354">
                  <c:v>0.125608</c:v>
                </c:pt>
                <c:pt idx="355">
                  <c:v>0.12782299999999999</c:v>
                </c:pt>
                <c:pt idx="356">
                  <c:v>0.13009100000000001</c:v>
                </c:pt>
                <c:pt idx="357">
                  <c:v>0.13245399999999999</c:v>
                </c:pt>
                <c:pt idx="358">
                  <c:v>0.13497700000000001</c:v>
                </c:pt>
                <c:pt idx="359">
                  <c:v>0.13769799999999999</c:v>
                </c:pt>
                <c:pt idx="360">
                  <c:v>0.14063899999999999</c:v>
                </c:pt>
                <c:pt idx="361">
                  <c:v>0.14379400000000001</c:v>
                </c:pt>
                <c:pt idx="362">
                  <c:v>0.14715200000000001</c:v>
                </c:pt>
                <c:pt idx="363">
                  <c:v>0.15069199999999999</c:v>
                </c:pt>
                <c:pt idx="364">
                  <c:v>0.15439800000000001</c:v>
                </c:pt>
                <c:pt idx="365">
                  <c:v>0.158244</c:v>
                </c:pt>
                <c:pt idx="366">
                  <c:v>0.16220100000000001</c:v>
                </c:pt>
                <c:pt idx="367">
                  <c:v>0.16625499999999999</c:v>
                </c:pt>
                <c:pt idx="368">
                  <c:v>0.17039199999999999</c:v>
                </c:pt>
                <c:pt idx="369">
                  <c:v>0.17460100000000001</c:v>
                </c:pt>
                <c:pt idx="370">
                  <c:v>0.178864</c:v>
                </c:pt>
                <c:pt idx="371">
                  <c:v>0.18316199999999999</c:v>
                </c:pt>
                <c:pt idx="372">
                  <c:v>0.18746699999999999</c:v>
                </c:pt>
                <c:pt idx="373">
                  <c:v>0.191775</c:v>
                </c:pt>
                <c:pt idx="374">
                  <c:v>0.19605700000000001</c:v>
                </c:pt>
                <c:pt idx="375">
                  <c:v>0.200293</c:v>
                </c:pt>
                <c:pt idx="376">
                  <c:v>0.204459</c:v>
                </c:pt>
                <c:pt idx="377">
                  <c:v>0.208588</c:v>
                </c:pt>
                <c:pt idx="378">
                  <c:v>0.212674</c:v>
                </c:pt>
                <c:pt idx="379">
                  <c:v>0.21673899999999999</c:v>
                </c:pt>
                <c:pt idx="380">
                  <c:v>0.22076799999999999</c:v>
                </c:pt>
                <c:pt idx="381">
                  <c:v>0.224721</c:v>
                </c:pt>
                <c:pt idx="382">
                  <c:v>0.228575</c:v>
                </c:pt>
                <c:pt idx="383">
                  <c:v>0.232294</c:v>
                </c:pt>
                <c:pt idx="384">
                  <c:v>0.23586199999999999</c:v>
                </c:pt>
                <c:pt idx="385">
                  <c:v>0.23925299999999999</c:v>
                </c:pt>
                <c:pt idx="386">
                  <c:v>0.24246000000000001</c:v>
                </c:pt>
                <c:pt idx="387">
                  <c:v>0.24549599999999999</c:v>
                </c:pt>
                <c:pt idx="388">
                  <c:v>0.248359</c:v>
                </c:pt>
                <c:pt idx="389">
                  <c:v>0.25099399999999999</c:v>
                </c:pt>
                <c:pt idx="390">
                  <c:v>0.25338300000000002</c:v>
                </c:pt>
                <c:pt idx="391">
                  <c:v>0.255554</c:v>
                </c:pt>
                <c:pt idx="392">
                  <c:v>0.25753300000000001</c:v>
                </c:pt>
                <c:pt idx="393">
                  <c:v>0.25930900000000001</c:v>
                </c:pt>
                <c:pt idx="394">
                  <c:v>0.26090099999999999</c:v>
                </c:pt>
                <c:pt idx="395">
                  <c:v>0.26230900000000001</c:v>
                </c:pt>
                <c:pt idx="396">
                  <c:v>0.26354699999999998</c:v>
                </c:pt>
                <c:pt idx="397">
                  <c:v>0.26463399999999998</c:v>
                </c:pt>
                <c:pt idx="398">
                  <c:v>0.26559199999999999</c:v>
                </c:pt>
                <c:pt idx="399">
                  <c:v>0.26644800000000002</c:v>
                </c:pt>
                <c:pt idx="400">
                  <c:v>0.26724700000000001</c:v>
                </c:pt>
                <c:pt idx="401">
                  <c:v>0.26803700000000003</c:v>
                </c:pt>
                <c:pt idx="402">
                  <c:v>0.268787</c:v>
                </c:pt>
                <c:pt idx="403">
                  <c:v>0.26921200000000001</c:v>
                </c:pt>
                <c:pt idx="404">
                  <c:v>0.26950499999999999</c:v>
                </c:pt>
                <c:pt idx="405">
                  <c:v>0.26979599999999998</c:v>
                </c:pt>
                <c:pt idx="406">
                  <c:v>0.27012700000000001</c:v>
                </c:pt>
                <c:pt idx="407">
                  <c:v>0.27044499999999999</c:v>
                </c:pt>
                <c:pt idx="408">
                  <c:v>0.27075199999999999</c:v>
                </c:pt>
                <c:pt idx="409">
                  <c:v>0.27105899999999999</c:v>
                </c:pt>
                <c:pt idx="410">
                  <c:v>0.271345</c:v>
                </c:pt>
                <c:pt idx="411">
                  <c:v>0.27157500000000001</c:v>
                </c:pt>
                <c:pt idx="412">
                  <c:v>0.27173000000000003</c:v>
                </c:pt>
                <c:pt idx="413">
                  <c:v>0.27175300000000002</c:v>
                </c:pt>
                <c:pt idx="414">
                  <c:v>0.27161999999999997</c:v>
                </c:pt>
                <c:pt idx="415">
                  <c:v>0.27130300000000002</c:v>
                </c:pt>
                <c:pt idx="416">
                  <c:v>0.27088099999999998</c:v>
                </c:pt>
                <c:pt idx="417">
                  <c:v>0.27041700000000002</c:v>
                </c:pt>
                <c:pt idx="418">
                  <c:v>0.26991799999999999</c:v>
                </c:pt>
                <c:pt idx="419">
                  <c:v>0.26933200000000002</c:v>
                </c:pt>
                <c:pt idx="420">
                  <c:v>0.26857799999999998</c:v>
                </c:pt>
                <c:pt idx="421">
                  <c:v>0.2676</c:v>
                </c:pt>
                <c:pt idx="422">
                  <c:v>0.26633899999999999</c:v>
                </c:pt>
                <c:pt idx="423">
                  <c:v>0.26478099999999999</c:v>
                </c:pt>
                <c:pt idx="424">
                  <c:v>0.263071</c:v>
                </c:pt>
                <c:pt idx="425">
                  <c:v>0.26138299999999998</c:v>
                </c:pt>
                <c:pt idx="426">
                  <c:v>0.25970500000000002</c:v>
                </c:pt>
                <c:pt idx="427">
                  <c:v>0.25800400000000001</c:v>
                </c:pt>
                <c:pt idx="428">
                  <c:v>0.25625999999999999</c:v>
                </c:pt>
                <c:pt idx="429">
                  <c:v>0.254465</c:v>
                </c:pt>
                <c:pt idx="430">
                  <c:v>0.25259799999999999</c:v>
                </c:pt>
                <c:pt idx="431">
                  <c:v>0.25062200000000001</c:v>
                </c:pt>
                <c:pt idx="432">
                  <c:v>0.24851400000000001</c:v>
                </c:pt>
                <c:pt idx="433">
                  <c:v>0.24626300000000001</c:v>
                </c:pt>
                <c:pt idx="434">
                  <c:v>0.243893</c:v>
                </c:pt>
                <c:pt idx="435">
                  <c:v>0.24144399999999999</c:v>
                </c:pt>
                <c:pt idx="436">
                  <c:v>0.23897099999999999</c:v>
                </c:pt>
                <c:pt idx="437">
                  <c:v>0.23655000000000001</c:v>
                </c:pt>
                <c:pt idx="438">
                  <c:v>0.23422399999999999</c:v>
                </c:pt>
                <c:pt idx="439">
                  <c:v>0.23205500000000001</c:v>
                </c:pt>
                <c:pt idx="440">
                  <c:v>0.23003799999999999</c:v>
                </c:pt>
                <c:pt idx="441">
                  <c:v>0.22814799999999999</c:v>
                </c:pt>
                <c:pt idx="442">
                  <c:v>0.22633300000000001</c:v>
                </c:pt>
                <c:pt idx="443">
                  <c:v>0.224526</c:v>
                </c:pt>
                <c:pt idx="444">
                  <c:v>0.222689</c:v>
                </c:pt>
                <c:pt idx="445">
                  <c:v>0.22078600000000001</c:v>
                </c:pt>
                <c:pt idx="446">
                  <c:v>0.218802</c:v>
                </c:pt>
                <c:pt idx="447">
                  <c:v>0.21673200000000001</c:v>
                </c:pt>
                <c:pt idx="448">
                  <c:v>0.21454799999999999</c:v>
                </c:pt>
                <c:pt idx="449">
                  <c:v>0.212224</c:v>
                </c:pt>
                <c:pt idx="450">
                  <c:v>0.20971899999999999</c:v>
                </c:pt>
                <c:pt idx="451">
                  <c:v>0.20700099999999999</c:v>
                </c:pt>
                <c:pt idx="452">
                  <c:v>0.204073</c:v>
                </c:pt>
                <c:pt idx="453">
                  <c:v>0.20097899999999999</c:v>
                </c:pt>
                <c:pt idx="454">
                  <c:v>0.19775200000000001</c:v>
                </c:pt>
                <c:pt idx="455">
                  <c:v>0.194518</c:v>
                </c:pt>
                <c:pt idx="456">
                  <c:v>0.19140399999999999</c:v>
                </c:pt>
                <c:pt idx="457">
                  <c:v>0.18856700000000001</c:v>
                </c:pt>
                <c:pt idx="458">
                  <c:v>0.18609800000000001</c:v>
                </c:pt>
                <c:pt idx="459">
                  <c:v>0.184063</c:v>
                </c:pt>
                <c:pt idx="460">
                  <c:v>0.18243699999999999</c:v>
                </c:pt>
                <c:pt idx="461">
                  <c:v>0.18116599999999999</c:v>
                </c:pt>
                <c:pt idx="462">
                  <c:v>0.180199</c:v>
                </c:pt>
                <c:pt idx="463">
                  <c:v>0.17945900000000001</c:v>
                </c:pt>
                <c:pt idx="464">
                  <c:v>0.17885000000000001</c:v>
                </c:pt>
                <c:pt idx="465">
                  <c:v>0.17832999999999999</c:v>
                </c:pt>
                <c:pt idx="466">
                  <c:v>0.177897</c:v>
                </c:pt>
                <c:pt idx="467">
                  <c:v>0.177785</c:v>
                </c:pt>
                <c:pt idx="468">
                  <c:v>0.17771600000000001</c:v>
                </c:pt>
                <c:pt idx="469">
                  <c:v>0.17763899999999999</c:v>
                </c:pt>
                <c:pt idx="470">
                  <c:v>0.17752899999999999</c:v>
                </c:pt>
                <c:pt idx="471">
                  <c:v>0.17741899999999999</c:v>
                </c:pt>
                <c:pt idx="472">
                  <c:v>0.177319</c:v>
                </c:pt>
                <c:pt idx="473">
                  <c:v>0.177264</c:v>
                </c:pt>
                <c:pt idx="474">
                  <c:v>0.177236</c:v>
                </c:pt>
                <c:pt idx="475">
                  <c:v>0.17724699999999999</c:v>
                </c:pt>
                <c:pt idx="476">
                  <c:v>0.177315</c:v>
                </c:pt>
                <c:pt idx="477">
                  <c:v>0.17747299999999999</c:v>
                </c:pt>
                <c:pt idx="478">
                  <c:v>0.177762</c:v>
                </c:pt>
                <c:pt idx="479">
                  <c:v>0.17821100000000001</c:v>
                </c:pt>
                <c:pt idx="480">
                  <c:v>0.17883299999999999</c:v>
                </c:pt>
                <c:pt idx="481">
                  <c:v>0.17965500000000001</c:v>
                </c:pt>
                <c:pt idx="482">
                  <c:v>0.18066399999999999</c:v>
                </c:pt>
                <c:pt idx="483">
                  <c:v>0.18180499999999999</c:v>
                </c:pt>
                <c:pt idx="484">
                  <c:v>0.18304400000000001</c:v>
                </c:pt>
                <c:pt idx="485">
                  <c:v>0.18438399999999999</c:v>
                </c:pt>
                <c:pt idx="486">
                  <c:v>0.18585699999999999</c:v>
                </c:pt>
                <c:pt idx="487">
                  <c:v>0.18745500000000001</c:v>
                </c:pt>
                <c:pt idx="488">
                  <c:v>0.18917300000000001</c:v>
                </c:pt>
                <c:pt idx="489">
                  <c:v>0.19104499999999999</c:v>
                </c:pt>
                <c:pt idx="490">
                  <c:v>0.19312699999999999</c:v>
                </c:pt>
                <c:pt idx="491">
                  <c:v>0.195441</c:v>
                </c:pt>
                <c:pt idx="492">
                  <c:v>0.197995</c:v>
                </c:pt>
                <c:pt idx="493">
                  <c:v>0.200793</c:v>
                </c:pt>
                <c:pt idx="494">
                  <c:v>0.20383200000000001</c:v>
                </c:pt>
                <c:pt idx="495">
                  <c:v>0.20710400000000001</c:v>
                </c:pt>
                <c:pt idx="496">
                  <c:v>0.21057400000000001</c:v>
                </c:pt>
                <c:pt idx="497">
                  <c:v>0.214224</c:v>
                </c:pt>
                <c:pt idx="498">
                  <c:v>0.21803900000000001</c:v>
                </c:pt>
                <c:pt idx="499">
                  <c:v>0.22198599999999999</c:v>
                </c:pt>
                <c:pt idx="500">
                  <c:v>0.22606399999999999</c:v>
                </c:pt>
                <c:pt idx="501">
                  <c:v>0.230295</c:v>
                </c:pt>
                <c:pt idx="502">
                  <c:v>0.234678</c:v>
                </c:pt>
                <c:pt idx="503">
                  <c:v>0.23921100000000001</c:v>
                </c:pt>
                <c:pt idx="504">
                  <c:v>0.243891</c:v>
                </c:pt>
                <c:pt idx="505">
                  <c:v>0.24868699999999999</c:v>
                </c:pt>
                <c:pt idx="506">
                  <c:v>0.25358900000000001</c:v>
                </c:pt>
                <c:pt idx="507">
                  <c:v>0.25854700000000003</c:v>
                </c:pt>
                <c:pt idx="508">
                  <c:v>0.26350299999999999</c:v>
                </c:pt>
                <c:pt idx="509">
                  <c:v>0.26840000000000003</c:v>
                </c:pt>
                <c:pt idx="510">
                  <c:v>0.27319199999999999</c:v>
                </c:pt>
                <c:pt idx="511">
                  <c:v>0.27784599999999998</c:v>
                </c:pt>
                <c:pt idx="512">
                  <c:v>0.28234399999999998</c:v>
                </c:pt>
                <c:pt idx="513">
                  <c:v>0.28667100000000001</c:v>
                </c:pt>
                <c:pt idx="514">
                  <c:v>0.290827</c:v>
                </c:pt>
                <c:pt idx="515">
                  <c:v>0.294852</c:v>
                </c:pt>
                <c:pt idx="516">
                  <c:v>0.29874699999999998</c:v>
                </c:pt>
                <c:pt idx="517">
                  <c:v>0.30249599999999999</c:v>
                </c:pt>
                <c:pt idx="518">
                  <c:v>0.30608099999999999</c:v>
                </c:pt>
                <c:pt idx="519">
                  <c:v>0.309531</c:v>
                </c:pt>
                <c:pt idx="520">
                  <c:v>0.312859</c:v>
                </c:pt>
                <c:pt idx="521">
                  <c:v>0.31606400000000001</c:v>
                </c:pt>
                <c:pt idx="522">
                  <c:v>0.31913200000000003</c:v>
                </c:pt>
                <c:pt idx="523">
                  <c:v>0.32200000000000001</c:v>
                </c:pt>
                <c:pt idx="524">
                  <c:v>0.32460499999999998</c:v>
                </c:pt>
                <c:pt idx="525">
                  <c:v>0.32691799999999999</c:v>
                </c:pt>
                <c:pt idx="526">
                  <c:v>0.32891300000000001</c:v>
                </c:pt>
                <c:pt idx="527">
                  <c:v>0.33058799999999999</c:v>
                </c:pt>
                <c:pt idx="528">
                  <c:v>0.33197399999999999</c:v>
                </c:pt>
                <c:pt idx="529">
                  <c:v>0.33310099999999998</c:v>
                </c:pt>
                <c:pt idx="530">
                  <c:v>0.33400600000000003</c:v>
                </c:pt>
                <c:pt idx="531">
                  <c:v>0.33471400000000001</c:v>
                </c:pt>
                <c:pt idx="532">
                  <c:v>0.33523799999999998</c:v>
                </c:pt>
                <c:pt idx="533">
                  <c:v>0.335586</c:v>
                </c:pt>
                <c:pt idx="534">
                  <c:v>0.33579100000000001</c:v>
                </c:pt>
                <c:pt idx="535">
                  <c:v>0.33587699999999998</c:v>
                </c:pt>
                <c:pt idx="536">
                  <c:v>0.33587</c:v>
                </c:pt>
                <c:pt idx="537">
                  <c:v>0.33577600000000002</c:v>
                </c:pt>
                <c:pt idx="538">
                  <c:v>0.33551500000000001</c:v>
                </c:pt>
                <c:pt idx="539">
                  <c:v>0.33515600000000001</c:v>
                </c:pt>
                <c:pt idx="540">
                  <c:v>0.33479199999999998</c:v>
                </c:pt>
                <c:pt idx="541">
                  <c:v>0.33446799999999999</c:v>
                </c:pt>
                <c:pt idx="542">
                  <c:v>0.33414300000000002</c:v>
                </c:pt>
                <c:pt idx="543">
                  <c:v>0.333812</c:v>
                </c:pt>
                <c:pt idx="544">
                  <c:v>0.33348899999999998</c:v>
                </c:pt>
                <c:pt idx="545">
                  <c:v>0.333148</c:v>
                </c:pt>
                <c:pt idx="546">
                  <c:v>0.33275500000000002</c:v>
                </c:pt>
                <c:pt idx="547">
                  <c:v>0.33228999999999997</c:v>
                </c:pt>
                <c:pt idx="548">
                  <c:v>0.33175500000000002</c:v>
                </c:pt>
                <c:pt idx="549">
                  <c:v>0.33113799999999999</c:v>
                </c:pt>
                <c:pt idx="550">
                  <c:v>0.330509</c:v>
                </c:pt>
                <c:pt idx="551">
                  <c:v>0.329924</c:v>
                </c:pt>
                <c:pt idx="552">
                  <c:v>0.32933200000000001</c:v>
                </c:pt>
                <c:pt idx="553">
                  <c:v>0.32863100000000001</c:v>
                </c:pt>
                <c:pt idx="554">
                  <c:v>0.32774700000000001</c:v>
                </c:pt>
                <c:pt idx="555">
                  <c:v>0.32662000000000002</c:v>
                </c:pt>
                <c:pt idx="556">
                  <c:v>0.325179</c:v>
                </c:pt>
                <c:pt idx="557">
                  <c:v>0.32335999999999998</c:v>
                </c:pt>
                <c:pt idx="558">
                  <c:v>0.32114500000000001</c:v>
                </c:pt>
                <c:pt idx="559">
                  <c:v>0.31870700000000002</c:v>
                </c:pt>
                <c:pt idx="560">
                  <c:v>0.316222</c:v>
                </c:pt>
                <c:pt idx="561">
                  <c:v>0.31365799999999999</c:v>
                </c:pt>
                <c:pt idx="562">
                  <c:v>0.31099900000000003</c:v>
                </c:pt>
                <c:pt idx="563">
                  <c:v>0.30825399999999997</c:v>
                </c:pt>
                <c:pt idx="564">
                  <c:v>0.30543300000000001</c:v>
                </c:pt>
                <c:pt idx="565">
                  <c:v>0.30253999999999998</c:v>
                </c:pt>
                <c:pt idx="566">
                  <c:v>0.29958299999999999</c:v>
                </c:pt>
                <c:pt idx="567">
                  <c:v>0.29656500000000002</c:v>
                </c:pt>
                <c:pt idx="568">
                  <c:v>0.29350399999999999</c:v>
                </c:pt>
                <c:pt idx="569">
                  <c:v>0.29041699999999998</c:v>
                </c:pt>
                <c:pt idx="570">
                  <c:v>0.287298</c:v>
                </c:pt>
                <c:pt idx="571">
                  <c:v>0.28418399999999999</c:v>
                </c:pt>
                <c:pt idx="572">
                  <c:v>0.28111000000000003</c:v>
                </c:pt>
                <c:pt idx="573">
                  <c:v>0.27812399999999998</c:v>
                </c:pt>
                <c:pt idx="574">
                  <c:v>0.27524999999999999</c:v>
                </c:pt>
                <c:pt idx="575">
                  <c:v>0.27248899999999998</c:v>
                </c:pt>
                <c:pt idx="576">
                  <c:v>0.26985199999999998</c:v>
                </c:pt>
                <c:pt idx="577">
                  <c:v>0.267345</c:v>
                </c:pt>
                <c:pt idx="578">
                  <c:v>0.26499299999999998</c:v>
                </c:pt>
                <c:pt idx="579">
                  <c:v>0.262826</c:v>
                </c:pt>
                <c:pt idx="580">
                  <c:v>0.26087199999999999</c:v>
                </c:pt>
                <c:pt idx="581">
                  <c:v>0.25912099999999999</c:v>
                </c:pt>
                <c:pt idx="582">
                  <c:v>0.25753900000000002</c:v>
                </c:pt>
                <c:pt idx="583">
                  <c:v>0.25605299999999998</c:v>
                </c:pt>
                <c:pt idx="584">
                  <c:v>0.25462800000000002</c:v>
                </c:pt>
                <c:pt idx="585">
                  <c:v>0.253222</c:v>
                </c:pt>
                <c:pt idx="586">
                  <c:v>0.25177300000000002</c:v>
                </c:pt>
                <c:pt idx="587">
                  <c:v>0.25026100000000001</c:v>
                </c:pt>
                <c:pt idx="588">
                  <c:v>0.248728</c:v>
                </c:pt>
                <c:pt idx="589">
                  <c:v>0.24723800000000001</c:v>
                </c:pt>
                <c:pt idx="590">
                  <c:v>0.24584700000000001</c:v>
                </c:pt>
                <c:pt idx="591">
                  <c:v>0.24459700000000001</c:v>
                </c:pt>
                <c:pt idx="592">
                  <c:v>0.24351200000000001</c:v>
                </c:pt>
                <c:pt idx="593">
                  <c:v>0.24257000000000001</c:v>
                </c:pt>
                <c:pt idx="594">
                  <c:v>0.24173600000000001</c:v>
                </c:pt>
                <c:pt idx="595">
                  <c:v>0.24097099999999999</c:v>
                </c:pt>
                <c:pt idx="596">
                  <c:v>0.24024200000000001</c:v>
                </c:pt>
                <c:pt idx="597">
                  <c:v>0.239535</c:v>
                </c:pt>
                <c:pt idx="598">
                  <c:v>0.238846</c:v>
                </c:pt>
                <c:pt idx="599">
                  <c:v>0.238207</c:v>
                </c:pt>
                <c:pt idx="600">
                  <c:v>0.237677</c:v>
                </c:pt>
                <c:pt idx="601">
                  <c:v>0.237313</c:v>
                </c:pt>
                <c:pt idx="602">
                  <c:v>0.237152</c:v>
                </c:pt>
                <c:pt idx="603">
                  <c:v>0.237174</c:v>
                </c:pt>
                <c:pt idx="604">
                  <c:v>0.23730899999999999</c:v>
                </c:pt>
                <c:pt idx="605">
                  <c:v>0.23760899999999999</c:v>
                </c:pt>
                <c:pt idx="606">
                  <c:v>0.23794799999999999</c:v>
                </c:pt>
                <c:pt idx="607">
                  <c:v>0.23823900000000001</c:v>
                </c:pt>
                <c:pt idx="608">
                  <c:v>0.23850399999999999</c:v>
                </c:pt>
                <c:pt idx="609">
                  <c:v>0.23878199999999999</c:v>
                </c:pt>
                <c:pt idx="610">
                  <c:v>0.23908799999999999</c:v>
                </c:pt>
                <c:pt idx="611">
                  <c:v>0.23944599999999999</c:v>
                </c:pt>
                <c:pt idx="612">
                  <c:v>0.23988899999999999</c:v>
                </c:pt>
                <c:pt idx="613">
                  <c:v>0.24046000000000001</c:v>
                </c:pt>
                <c:pt idx="614">
                  <c:v>0.241199</c:v>
                </c:pt>
                <c:pt idx="615">
                  <c:v>0.24212800000000001</c:v>
                </c:pt>
                <c:pt idx="616">
                  <c:v>0.243226</c:v>
                </c:pt>
                <c:pt idx="617">
                  <c:v>0.24442</c:v>
                </c:pt>
                <c:pt idx="618">
                  <c:v>0.245752</c:v>
                </c:pt>
                <c:pt idx="619">
                  <c:v>0.24731500000000001</c:v>
                </c:pt>
                <c:pt idx="620">
                  <c:v>0.249166</c:v>
                </c:pt>
                <c:pt idx="621">
                  <c:v>0.25134000000000001</c:v>
                </c:pt>
                <c:pt idx="622">
                  <c:v>0.25387300000000002</c:v>
                </c:pt>
                <c:pt idx="623">
                  <c:v>0.25659999999999999</c:v>
                </c:pt>
                <c:pt idx="624">
                  <c:v>0.25936700000000001</c:v>
                </c:pt>
                <c:pt idx="625">
                  <c:v>0.26228600000000002</c:v>
                </c:pt>
                <c:pt idx="626">
                  <c:v>0.26545000000000002</c:v>
                </c:pt>
                <c:pt idx="627">
                  <c:v>0.26894000000000001</c:v>
                </c:pt>
                <c:pt idx="628">
                  <c:v>0.272814</c:v>
                </c:pt>
                <c:pt idx="629">
                  <c:v>0.27711599999999997</c:v>
                </c:pt>
                <c:pt idx="630">
                  <c:v>0.28185399999999999</c:v>
                </c:pt>
                <c:pt idx="631">
                  <c:v>0.28702299999999997</c:v>
                </c:pt>
                <c:pt idx="632">
                  <c:v>0.29259499999999999</c:v>
                </c:pt>
                <c:pt idx="633">
                  <c:v>0.29854000000000003</c:v>
                </c:pt>
                <c:pt idx="634">
                  <c:v>0.30482700000000001</c:v>
                </c:pt>
                <c:pt idx="635">
                  <c:v>0.31141200000000002</c:v>
                </c:pt>
                <c:pt idx="636">
                  <c:v>0.31826100000000002</c:v>
                </c:pt>
                <c:pt idx="637">
                  <c:v>0.32533600000000001</c:v>
                </c:pt>
                <c:pt idx="638">
                  <c:v>0.332621</c:v>
                </c:pt>
                <c:pt idx="639">
                  <c:v>0.34014299999999997</c:v>
                </c:pt>
                <c:pt idx="640">
                  <c:v>0.34788799999999998</c:v>
                </c:pt>
                <c:pt idx="641">
                  <c:v>0.355823</c:v>
                </c:pt>
                <c:pt idx="642">
                  <c:v>0.36390800000000001</c:v>
                </c:pt>
                <c:pt idx="643">
                  <c:v>0.37206800000000001</c:v>
                </c:pt>
                <c:pt idx="644">
                  <c:v>0.38028200000000001</c:v>
                </c:pt>
                <c:pt idx="645">
                  <c:v>0.38848700000000003</c:v>
                </c:pt>
                <c:pt idx="646">
                  <c:v>0.39664700000000003</c:v>
                </c:pt>
                <c:pt idx="647">
                  <c:v>0.40475899999999998</c:v>
                </c:pt>
                <c:pt idx="648">
                  <c:v>0.412773</c:v>
                </c:pt>
                <c:pt idx="649">
                  <c:v>0.42063499999999998</c:v>
                </c:pt>
                <c:pt idx="650">
                  <c:v>0.428313</c:v>
                </c:pt>
                <c:pt idx="651">
                  <c:v>0.43574099999999999</c:v>
                </c:pt>
                <c:pt idx="652">
                  <c:v>0.44286599999999998</c:v>
                </c:pt>
                <c:pt idx="653">
                  <c:v>0.449687</c:v>
                </c:pt>
                <c:pt idx="654">
                  <c:v>0.45620899999999998</c:v>
                </c:pt>
                <c:pt idx="655">
                  <c:v>0.46243099999999998</c:v>
                </c:pt>
                <c:pt idx="656">
                  <c:v>0.468389</c:v>
                </c:pt>
                <c:pt idx="657">
                  <c:v>0.47405799999999998</c:v>
                </c:pt>
                <c:pt idx="658">
                  <c:v>0.47941099999999998</c:v>
                </c:pt>
                <c:pt idx="659">
                  <c:v>0.48439300000000002</c:v>
                </c:pt>
                <c:pt idx="660">
                  <c:v>0.48897400000000002</c:v>
                </c:pt>
                <c:pt idx="661">
                  <c:v>0.493122</c:v>
                </c:pt>
                <c:pt idx="662">
                  <c:v>0.496832</c:v>
                </c:pt>
                <c:pt idx="663">
                  <c:v>0.50012100000000004</c:v>
                </c:pt>
                <c:pt idx="664">
                  <c:v>0.50301799999999997</c:v>
                </c:pt>
                <c:pt idx="665">
                  <c:v>0.50554200000000005</c:v>
                </c:pt>
                <c:pt idx="666">
                  <c:v>0.50770000000000004</c:v>
                </c:pt>
                <c:pt idx="667">
                  <c:v>0.50950300000000004</c:v>
                </c:pt>
                <c:pt idx="668">
                  <c:v>0.510988</c:v>
                </c:pt>
                <c:pt idx="669">
                  <c:v>0.51219000000000003</c:v>
                </c:pt>
                <c:pt idx="670">
                  <c:v>0.51313500000000001</c:v>
                </c:pt>
                <c:pt idx="671">
                  <c:v>0.51385000000000003</c:v>
                </c:pt>
                <c:pt idx="672">
                  <c:v>0.51438600000000001</c:v>
                </c:pt>
                <c:pt idx="673">
                  <c:v>0.51477899999999999</c:v>
                </c:pt>
                <c:pt idx="674">
                  <c:v>0.51500699999999999</c:v>
                </c:pt>
                <c:pt idx="675">
                  <c:v>0.51512100000000005</c:v>
                </c:pt>
                <c:pt idx="676">
                  <c:v>0.51518799999999998</c:v>
                </c:pt>
                <c:pt idx="677">
                  <c:v>0.51528300000000005</c:v>
                </c:pt>
                <c:pt idx="678">
                  <c:v>0.51538300000000004</c:v>
                </c:pt>
                <c:pt idx="679">
                  <c:v>0.51546400000000003</c:v>
                </c:pt>
                <c:pt idx="680">
                  <c:v>0.51554299999999997</c:v>
                </c:pt>
                <c:pt idx="681">
                  <c:v>0.51561299999999999</c:v>
                </c:pt>
                <c:pt idx="682">
                  <c:v>0.51565499999999997</c:v>
                </c:pt>
                <c:pt idx="683">
                  <c:v>0.51566000000000001</c:v>
                </c:pt>
                <c:pt idx="684">
                  <c:v>0.51561199999999996</c:v>
                </c:pt>
                <c:pt idx="685">
                  <c:v>0.51550399999999996</c:v>
                </c:pt>
                <c:pt idx="686">
                  <c:v>0.51529499999999995</c:v>
                </c:pt>
                <c:pt idx="687">
                  <c:v>0.51498200000000005</c:v>
                </c:pt>
                <c:pt idx="688">
                  <c:v>0.51465099999999997</c:v>
                </c:pt>
                <c:pt idx="689">
                  <c:v>0.51431400000000005</c:v>
                </c:pt>
                <c:pt idx="690">
                  <c:v>0.51390999999999998</c:v>
                </c:pt>
                <c:pt idx="691">
                  <c:v>0.51334100000000005</c:v>
                </c:pt>
                <c:pt idx="692">
                  <c:v>0.51254100000000002</c:v>
                </c:pt>
                <c:pt idx="693">
                  <c:v>0.51149</c:v>
                </c:pt>
                <c:pt idx="694">
                  <c:v>0.51027299999999998</c:v>
                </c:pt>
                <c:pt idx="695">
                  <c:v>0.50900100000000004</c:v>
                </c:pt>
                <c:pt idx="696">
                  <c:v>0.50767099999999998</c:v>
                </c:pt>
                <c:pt idx="697">
                  <c:v>0.50627500000000003</c:v>
                </c:pt>
                <c:pt idx="698">
                  <c:v>0.50481900000000002</c:v>
                </c:pt>
                <c:pt idx="699">
                  <c:v>0.50331499999999996</c:v>
                </c:pt>
                <c:pt idx="700">
                  <c:v>0.50177499999999997</c:v>
                </c:pt>
                <c:pt idx="701">
                  <c:v>0.50022299999999997</c:v>
                </c:pt>
                <c:pt idx="702">
                  <c:v>0.49867400000000001</c:v>
                </c:pt>
                <c:pt idx="703">
                  <c:v>0.49713000000000002</c:v>
                </c:pt>
                <c:pt idx="704">
                  <c:v>0.49559300000000001</c:v>
                </c:pt>
                <c:pt idx="705">
                  <c:v>0.49406099999999997</c:v>
                </c:pt>
                <c:pt idx="706">
                  <c:v>0.49253400000000003</c:v>
                </c:pt>
                <c:pt idx="707">
                  <c:v>0.49099500000000001</c:v>
                </c:pt>
                <c:pt idx="708">
                  <c:v>0.48945899999999998</c:v>
                </c:pt>
                <c:pt idx="709">
                  <c:v>0.487904</c:v>
                </c:pt>
                <c:pt idx="710">
                  <c:v>0.48633599999999999</c:v>
                </c:pt>
                <c:pt idx="711">
                  <c:v>0.48476399999999997</c:v>
                </c:pt>
                <c:pt idx="712">
                  <c:v>0.48322199999999998</c:v>
                </c:pt>
                <c:pt idx="713">
                  <c:v>0.48172500000000001</c:v>
                </c:pt>
                <c:pt idx="714">
                  <c:v>0.48030600000000001</c:v>
                </c:pt>
                <c:pt idx="715">
                  <c:v>0.47896699999999998</c:v>
                </c:pt>
                <c:pt idx="716">
                  <c:v>0.47772599999999998</c:v>
                </c:pt>
                <c:pt idx="717">
                  <c:v>0.47660799999999998</c:v>
                </c:pt>
                <c:pt idx="718">
                  <c:v>0.47559899999999999</c:v>
                </c:pt>
                <c:pt idx="719">
                  <c:v>0.47468300000000002</c:v>
                </c:pt>
                <c:pt idx="720">
                  <c:v>0.47386600000000001</c:v>
                </c:pt>
                <c:pt idx="721">
                  <c:v>0.47309200000000001</c:v>
                </c:pt>
                <c:pt idx="722">
                  <c:v>0.47232400000000002</c:v>
                </c:pt>
                <c:pt idx="723">
                  <c:v>0.47151900000000002</c:v>
                </c:pt>
                <c:pt idx="724">
                  <c:v>0.47065800000000002</c:v>
                </c:pt>
                <c:pt idx="725">
                  <c:v>0.46968199999999999</c:v>
                </c:pt>
                <c:pt idx="726">
                  <c:v>0.46855400000000003</c:v>
                </c:pt>
                <c:pt idx="727">
                  <c:v>0.46731</c:v>
                </c:pt>
                <c:pt idx="728">
                  <c:v>0.46600799999999998</c:v>
                </c:pt>
                <c:pt idx="729">
                  <c:v>0.46472999999999998</c:v>
                </c:pt>
                <c:pt idx="730">
                  <c:v>0.46350799999999998</c:v>
                </c:pt>
                <c:pt idx="731">
                  <c:v>0.46237299999999998</c:v>
                </c:pt>
                <c:pt idx="732">
                  <c:v>0.46134999999999998</c:v>
                </c:pt>
                <c:pt idx="733">
                  <c:v>0.46045000000000003</c:v>
                </c:pt>
                <c:pt idx="734">
                  <c:v>0.459677</c:v>
                </c:pt>
                <c:pt idx="735">
                  <c:v>0.45902399999999999</c:v>
                </c:pt>
                <c:pt idx="736">
                  <c:v>0.45849800000000002</c:v>
                </c:pt>
                <c:pt idx="737">
                  <c:v>0.45810099999999998</c:v>
                </c:pt>
                <c:pt idx="738">
                  <c:v>0.457841</c:v>
                </c:pt>
                <c:pt idx="739">
                  <c:v>0.45772800000000002</c:v>
                </c:pt>
                <c:pt idx="740">
                  <c:v>0.457783</c:v>
                </c:pt>
                <c:pt idx="741">
                  <c:v>0.45800999999999997</c:v>
                </c:pt>
                <c:pt idx="742">
                  <c:v>0.45840399999999998</c:v>
                </c:pt>
                <c:pt idx="743">
                  <c:v>0.45897100000000002</c:v>
                </c:pt>
                <c:pt idx="744">
                  <c:v>0.45974999999999999</c:v>
                </c:pt>
                <c:pt idx="745">
                  <c:v>0.46052799999999999</c:v>
                </c:pt>
                <c:pt idx="746">
                  <c:v>0.461341</c:v>
                </c:pt>
                <c:pt idx="747">
                  <c:v>0.46214300000000003</c:v>
                </c:pt>
                <c:pt idx="748">
                  <c:v>0.46294999999999997</c:v>
                </c:pt>
                <c:pt idx="749">
                  <c:v>0.46374700000000002</c:v>
                </c:pt>
                <c:pt idx="750">
                  <c:v>0.46454000000000001</c:v>
                </c:pt>
                <c:pt idx="751">
                  <c:v>0.46534399999999998</c:v>
                </c:pt>
                <c:pt idx="752">
                  <c:v>0.46618999999999999</c:v>
                </c:pt>
                <c:pt idx="753">
                  <c:v>0.467082</c:v>
                </c:pt>
                <c:pt idx="754">
                  <c:v>0.468032</c:v>
                </c:pt>
                <c:pt idx="755">
                  <c:v>0.46905599999999997</c:v>
                </c:pt>
                <c:pt idx="756">
                  <c:v>0.47019699999999998</c:v>
                </c:pt>
                <c:pt idx="757">
                  <c:v>0.47150700000000001</c:v>
                </c:pt>
                <c:pt idx="758">
                  <c:v>0.47304800000000002</c:v>
                </c:pt>
                <c:pt idx="759">
                  <c:v>0.47484399999999999</c:v>
                </c:pt>
                <c:pt idx="760">
                  <c:v>0.47695599999999999</c:v>
                </c:pt>
                <c:pt idx="761">
                  <c:v>0.47927599999999998</c:v>
                </c:pt>
                <c:pt idx="762">
                  <c:v>0.481651</c:v>
                </c:pt>
                <c:pt idx="763">
                  <c:v>0.48404000000000003</c:v>
                </c:pt>
                <c:pt idx="764">
                  <c:v>0.48651499999999998</c:v>
                </c:pt>
                <c:pt idx="765">
                  <c:v>0.489122</c:v>
                </c:pt>
                <c:pt idx="766">
                  <c:v>0.49187500000000001</c:v>
                </c:pt>
                <c:pt idx="767">
                  <c:v>0.49477599999999999</c:v>
                </c:pt>
                <c:pt idx="768">
                  <c:v>0.49783699999999997</c:v>
                </c:pt>
                <c:pt idx="769">
                  <c:v>0.50111700000000003</c:v>
                </c:pt>
                <c:pt idx="770">
                  <c:v>0.50468500000000005</c:v>
                </c:pt>
                <c:pt idx="771">
                  <c:v>0.50857200000000002</c:v>
                </c:pt>
                <c:pt idx="772">
                  <c:v>0.51278199999999996</c:v>
                </c:pt>
                <c:pt idx="773">
                  <c:v>0.51729800000000004</c:v>
                </c:pt>
                <c:pt idx="774">
                  <c:v>0.52208900000000003</c:v>
                </c:pt>
                <c:pt idx="775">
                  <c:v>0.52711699999999995</c:v>
                </c:pt>
                <c:pt idx="776">
                  <c:v>0.53234499999999996</c:v>
                </c:pt>
                <c:pt idx="777">
                  <c:v>0.53774</c:v>
                </c:pt>
                <c:pt idx="778">
                  <c:v>0.54329099999999997</c:v>
                </c:pt>
                <c:pt idx="779">
                  <c:v>0.54896800000000001</c:v>
                </c:pt>
                <c:pt idx="780">
                  <c:v>0.55472100000000002</c:v>
                </c:pt>
                <c:pt idx="781">
                  <c:v>0.56054899999999996</c:v>
                </c:pt>
                <c:pt idx="782">
                  <c:v>0.56640800000000002</c:v>
                </c:pt>
                <c:pt idx="783">
                  <c:v>0.57228900000000005</c:v>
                </c:pt>
                <c:pt idx="784">
                  <c:v>0.57819100000000001</c:v>
                </c:pt>
                <c:pt idx="785">
                  <c:v>0.58409599999999995</c:v>
                </c:pt>
                <c:pt idx="786">
                  <c:v>0.58997299999999997</c:v>
                </c:pt>
                <c:pt idx="787">
                  <c:v>0.59583299999999995</c:v>
                </c:pt>
                <c:pt idx="788">
                  <c:v>0.60164899999999999</c:v>
                </c:pt>
                <c:pt idx="789">
                  <c:v>0.60739200000000004</c:v>
                </c:pt>
                <c:pt idx="790">
                  <c:v>0.613012</c:v>
                </c:pt>
                <c:pt idx="791">
                  <c:v>0.61844900000000003</c:v>
                </c:pt>
                <c:pt idx="792">
                  <c:v>0.62363900000000005</c:v>
                </c:pt>
                <c:pt idx="793">
                  <c:v>0.62855700000000003</c:v>
                </c:pt>
                <c:pt idx="794">
                  <c:v>0.633185</c:v>
                </c:pt>
                <c:pt idx="795">
                  <c:v>0.63754100000000002</c:v>
                </c:pt>
                <c:pt idx="796">
                  <c:v>0.64163800000000004</c:v>
                </c:pt>
                <c:pt idx="797">
                  <c:v>0.64552100000000001</c:v>
                </c:pt>
                <c:pt idx="798">
                  <c:v>0.64920500000000003</c:v>
                </c:pt>
                <c:pt idx="799">
                  <c:v>0.65269100000000002</c:v>
                </c:pt>
                <c:pt idx="800">
                  <c:v>0.65596900000000002</c:v>
                </c:pt>
                <c:pt idx="801">
                  <c:v>0.65902000000000005</c:v>
                </c:pt>
                <c:pt idx="802">
                  <c:v>0.66182399999999997</c:v>
                </c:pt>
                <c:pt idx="803">
                  <c:v>0.66434599999999999</c:v>
                </c:pt>
                <c:pt idx="804">
                  <c:v>0.66658600000000001</c:v>
                </c:pt>
                <c:pt idx="805">
                  <c:v>0.66855500000000001</c:v>
                </c:pt>
                <c:pt idx="806">
                  <c:v>0.670265</c:v>
                </c:pt>
                <c:pt idx="807">
                  <c:v>0.67175700000000005</c:v>
                </c:pt>
                <c:pt idx="808">
                  <c:v>0.67305700000000002</c:v>
                </c:pt>
                <c:pt idx="809">
                  <c:v>0.67418100000000003</c:v>
                </c:pt>
                <c:pt idx="810">
                  <c:v>0.67514200000000002</c:v>
                </c:pt>
                <c:pt idx="811">
                  <c:v>0.67592399999999997</c:v>
                </c:pt>
                <c:pt idx="812">
                  <c:v>0.67635800000000001</c:v>
                </c:pt>
                <c:pt idx="813">
                  <c:v>0.67650100000000002</c:v>
                </c:pt>
                <c:pt idx="814">
                  <c:v>0.676728</c:v>
                </c:pt>
                <c:pt idx="815">
                  <c:v>0.67703500000000005</c:v>
                </c:pt>
                <c:pt idx="816">
                  <c:v>0.67733200000000005</c:v>
                </c:pt>
                <c:pt idx="817">
                  <c:v>0.677597</c:v>
                </c:pt>
                <c:pt idx="818">
                  <c:v>0.67783499999999997</c:v>
                </c:pt>
                <c:pt idx="819">
                  <c:v>0.67801599999999995</c:v>
                </c:pt>
                <c:pt idx="820">
                  <c:v>0.67813400000000001</c:v>
                </c:pt>
                <c:pt idx="821">
                  <c:v>0.67820000000000003</c:v>
                </c:pt>
                <c:pt idx="822">
                  <c:v>0.67818699999999998</c:v>
                </c:pt>
                <c:pt idx="823">
                  <c:v>0.67804299999999995</c:v>
                </c:pt>
                <c:pt idx="824">
                  <c:v>0.67775200000000002</c:v>
                </c:pt>
                <c:pt idx="825">
                  <c:v>0.67732599999999998</c:v>
                </c:pt>
                <c:pt idx="826">
                  <c:v>0.67682299999999995</c:v>
                </c:pt>
                <c:pt idx="827">
                  <c:v>0.67625199999999996</c:v>
                </c:pt>
                <c:pt idx="828">
                  <c:v>0.67557900000000004</c:v>
                </c:pt>
                <c:pt idx="829">
                  <c:v>0.67475600000000002</c:v>
                </c:pt>
                <c:pt idx="830">
                  <c:v>0.67375700000000005</c:v>
                </c:pt>
                <c:pt idx="831">
                  <c:v>0.67252699999999999</c:v>
                </c:pt>
                <c:pt idx="832">
                  <c:v>0.67100899999999997</c:v>
                </c:pt>
                <c:pt idx="833">
                  <c:v>0.66926099999999999</c:v>
                </c:pt>
                <c:pt idx="834">
                  <c:v>0.667377</c:v>
                </c:pt>
                <c:pt idx="835">
                  <c:v>0.66530900000000004</c:v>
                </c:pt>
                <c:pt idx="836">
                  <c:v>0.66303500000000004</c:v>
                </c:pt>
                <c:pt idx="837">
                  <c:v>0.66054100000000004</c:v>
                </c:pt>
                <c:pt idx="838">
                  <c:v>0.65781800000000001</c:v>
                </c:pt>
                <c:pt idx="839">
                  <c:v>0.65487600000000001</c:v>
                </c:pt>
                <c:pt idx="840">
                  <c:v>0.65174500000000002</c:v>
                </c:pt>
                <c:pt idx="841">
                  <c:v>0.64842200000000005</c:v>
                </c:pt>
                <c:pt idx="842">
                  <c:v>0.644922</c:v>
                </c:pt>
                <c:pt idx="843">
                  <c:v>0.64126499999999997</c:v>
                </c:pt>
                <c:pt idx="844">
                  <c:v>0.63747299999999996</c:v>
                </c:pt>
                <c:pt idx="845">
                  <c:v>0.63356599999999996</c:v>
                </c:pt>
                <c:pt idx="846">
                  <c:v>0.62954399999999999</c:v>
                </c:pt>
                <c:pt idx="847">
                  <c:v>0.62543499999999996</c:v>
                </c:pt>
                <c:pt idx="848">
                  <c:v>0.62127299999999996</c:v>
                </c:pt>
                <c:pt idx="849">
                  <c:v>0.61709000000000003</c:v>
                </c:pt>
                <c:pt idx="850">
                  <c:v>0.61290599999999995</c:v>
                </c:pt>
                <c:pt idx="851">
                  <c:v>0.60874700000000004</c:v>
                </c:pt>
                <c:pt idx="852">
                  <c:v>0.60461500000000001</c:v>
                </c:pt>
                <c:pt idx="853">
                  <c:v>0.60049699999999995</c:v>
                </c:pt>
                <c:pt idx="854">
                  <c:v>0.59641999999999995</c:v>
                </c:pt>
                <c:pt idx="855">
                  <c:v>0.59239399999999998</c:v>
                </c:pt>
                <c:pt idx="856">
                  <c:v>0.58841200000000005</c:v>
                </c:pt>
                <c:pt idx="857">
                  <c:v>0.58450299999999999</c:v>
                </c:pt>
                <c:pt idx="858">
                  <c:v>0.58070100000000002</c:v>
                </c:pt>
                <c:pt idx="859">
                  <c:v>0.57701899999999995</c:v>
                </c:pt>
                <c:pt idx="860">
                  <c:v>0.57344300000000004</c:v>
                </c:pt>
                <c:pt idx="861">
                  <c:v>0.56995300000000004</c:v>
                </c:pt>
                <c:pt idx="862">
                  <c:v>0.56651099999999999</c:v>
                </c:pt>
                <c:pt idx="863">
                  <c:v>0.56309500000000001</c:v>
                </c:pt>
                <c:pt idx="864">
                  <c:v>0.55969899999999995</c:v>
                </c:pt>
                <c:pt idx="865">
                  <c:v>0.556338</c:v>
                </c:pt>
                <c:pt idx="866">
                  <c:v>0.55305099999999996</c:v>
                </c:pt>
                <c:pt idx="867">
                  <c:v>0.54990499999999998</c:v>
                </c:pt>
                <c:pt idx="868">
                  <c:v>0.54695300000000002</c:v>
                </c:pt>
                <c:pt idx="869">
                  <c:v>0.54419300000000004</c:v>
                </c:pt>
                <c:pt idx="870">
                  <c:v>0.54162999999999994</c:v>
                </c:pt>
                <c:pt idx="871">
                  <c:v>0.53925900000000004</c:v>
                </c:pt>
                <c:pt idx="872">
                  <c:v>0.53703400000000001</c:v>
                </c:pt>
                <c:pt idx="873">
                  <c:v>0.53492700000000004</c:v>
                </c:pt>
                <c:pt idx="874">
                  <c:v>0.53292799999999996</c:v>
                </c:pt>
                <c:pt idx="875">
                  <c:v>0.53103599999999995</c:v>
                </c:pt>
                <c:pt idx="876">
                  <c:v>0.52924899999999997</c:v>
                </c:pt>
                <c:pt idx="877">
                  <c:v>0.52758300000000002</c:v>
                </c:pt>
                <c:pt idx="878">
                  <c:v>0.52606200000000003</c:v>
                </c:pt>
                <c:pt idx="879">
                  <c:v>0.52470600000000001</c:v>
                </c:pt>
                <c:pt idx="880">
                  <c:v>0.52351599999999998</c:v>
                </c:pt>
                <c:pt idx="881">
                  <c:v>0.52249599999999996</c:v>
                </c:pt>
                <c:pt idx="882">
                  <c:v>0.52156499999999995</c:v>
                </c:pt>
                <c:pt idx="883">
                  <c:v>0.52081299999999997</c:v>
                </c:pt>
                <c:pt idx="884">
                  <c:v>0.52010100000000004</c:v>
                </c:pt>
                <c:pt idx="885">
                  <c:v>0.51942699999999997</c:v>
                </c:pt>
                <c:pt idx="886">
                  <c:v>0.51876299999999997</c:v>
                </c:pt>
                <c:pt idx="887">
                  <c:v>0.51808200000000004</c:v>
                </c:pt>
                <c:pt idx="888">
                  <c:v>0.51739900000000005</c:v>
                </c:pt>
                <c:pt idx="889">
                  <c:v>0.51671599999999995</c:v>
                </c:pt>
                <c:pt idx="890">
                  <c:v>0.51604499999999998</c:v>
                </c:pt>
                <c:pt idx="891">
                  <c:v>0.51540699999999995</c:v>
                </c:pt>
                <c:pt idx="892">
                  <c:v>0.51480199999999998</c:v>
                </c:pt>
                <c:pt idx="893">
                  <c:v>0.514239</c:v>
                </c:pt>
                <c:pt idx="894">
                  <c:v>0.51374299999999995</c:v>
                </c:pt>
                <c:pt idx="895">
                  <c:v>0.51334100000000005</c:v>
                </c:pt>
                <c:pt idx="896">
                  <c:v>0.51304300000000003</c:v>
                </c:pt>
                <c:pt idx="897">
                  <c:v>0.51288900000000004</c:v>
                </c:pt>
                <c:pt idx="898">
                  <c:v>0.51289099999999999</c:v>
                </c:pt>
                <c:pt idx="899">
                  <c:v>0.51309899999999997</c:v>
                </c:pt>
                <c:pt idx="900">
                  <c:v>0.51350499999999999</c:v>
                </c:pt>
                <c:pt idx="901">
                  <c:v>0.51400100000000004</c:v>
                </c:pt>
                <c:pt idx="902">
                  <c:v>0.514571</c:v>
                </c:pt>
                <c:pt idx="903">
                  <c:v>0.51533300000000004</c:v>
                </c:pt>
                <c:pt idx="904">
                  <c:v>0.51640600000000003</c:v>
                </c:pt>
                <c:pt idx="905">
                  <c:v>0.51782099999999998</c:v>
                </c:pt>
                <c:pt idx="906">
                  <c:v>0.51949500000000004</c:v>
                </c:pt>
                <c:pt idx="907">
                  <c:v>0.52134999999999998</c:v>
                </c:pt>
                <c:pt idx="908">
                  <c:v>0.52333700000000005</c:v>
                </c:pt>
                <c:pt idx="909">
                  <c:v>0.52543200000000001</c:v>
                </c:pt>
                <c:pt idx="910">
                  <c:v>0.52762100000000001</c:v>
                </c:pt>
                <c:pt idx="911">
                  <c:v>0.52988599999999997</c:v>
                </c:pt>
                <c:pt idx="912">
                  <c:v>0.53221499999999999</c:v>
                </c:pt>
                <c:pt idx="913">
                  <c:v>0.53459000000000001</c:v>
                </c:pt>
                <c:pt idx="914">
                  <c:v>0.53698599999999996</c:v>
                </c:pt>
                <c:pt idx="915">
                  <c:v>0.53938200000000003</c:v>
                </c:pt>
                <c:pt idx="916">
                  <c:v>0.54176100000000005</c:v>
                </c:pt>
                <c:pt idx="917">
                  <c:v>0.54408100000000004</c:v>
                </c:pt>
                <c:pt idx="918">
                  <c:v>0.54632099999999995</c:v>
                </c:pt>
                <c:pt idx="919">
                  <c:v>0.548485</c:v>
                </c:pt>
                <c:pt idx="920">
                  <c:v>0.55056899999999998</c:v>
                </c:pt>
                <c:pt idx="921">
                  <c:v>0.55259400000000003</c:v>
                </c:pt>
                <c:pt idx="922">
                  <c:v>0.55456899999999998</c:v>
                </c:pt>
                <c:pt idx="923">
                  <c:v>0.556535</c:v>
                </c:pt>
                <c:pt idx="924">
                  <c:v>0.558531</c:v>
                </c:pt>
                <c:pt idx="925">
                  <c:v>0.56055500000000003</c:v>
                </c:pt>
                <c:pt idx="926">
                  <c:v>0.56255100000000002</c:v>
                </c:pt>
                <c:pt idx="927">
                  <c:v>0.56448200000000004</c:v>
                </c:pt>
                <c:pt idx="928">
                  <c:v>0.56631500000000001</c:v>
                </c:pt>
                <c:pt idx="929">
                  <c:v>0.56802799999999998</c:v>
                </c:pt>
                <c:pt idx="930">
                  <c:v>0.56964099999999995</c:v>
                </c:pt>
                <c:pt idx="931">
                  <c:v>0.57117899999999999</c:v>
                </c:pt>
                <c:pt idx="932">
                  <c:v>0.572658</c:v>
                </c:pt>
                <c:pt idx="933">
                  <c:v>0.57409100000000002</c:v>
                </c:pt>
                <c:pt idx="934">
                  <c:v>0.57547599999999999</c:v>
                </c:pt>
                <c:pt idx="935">
                  <c:v>0.57680399999999998</c:v>
                </c:pt>
                <c:pt idx="936">
                  <c:v>0.57805300000000004</c:v>
                </c:pt>
                <c:pt idx="937">
                  <c:v>0.57921299999999998</c:v>
                </c:pt>
                <c:pt idx="938">
                  <c:v>0.58027300000000004</c:v>
                </c:pt>
                <c:pt idx="939">
                  <c:v>0.58123800000000003</c:v>
                </c:pt>
                <c:pt idx="940">
                  <c:v>0.58209200000000005</c:v>
                </c:pt>
                <c:pt idx="941">
                  <c:v>0.58284499999999995</c:v>
                </c:pt>
                <c:pt idx="942">
                  <c:v>0.58348800000000001</c:v>
                </c:pt>
                <c:pt idx="943">
                  <c:v>0.58400799999999997</c:v>
                </c:pt>
                <c:pt idx="944">
                  <c:v>0.58440700000000001</c:v>
                </c:pt>
                <c:pt idx="945">
                  <c:v>0.58468399999999998</c:v>
                </c:pt>
                <c:pt idx="946">
                  <c:v>0.58485200000000004</c:v>
                </c:pt>
                <c:pt idx="947">
                  <c:v>0.58493099999999998</c:v>
                </c:pt>
                <c:pt idx="948">
                  <c:v>0.58487</c:v>
                </c:pt>
                <c:pt idx="949">
                  <c:v>0.58454799999999996</c:v>
                </c:pt>
                <c:pt idx="950">
                  <c:v>0.58424200000000004</c:v>
                </c:pt>
                <c:pt idx="951">
                  <c:v>0.58398399999999995</c:v>
                </c:pt>
                <c:pt idx="952">
                  <c:v>0.58375299999999997</c:v>
                </c:pt>
                <c:pt idx="953">
                  <c:v>0.58351399999999998</c:v>
                </c:pt>
                <c:pt idx="954">
                  <c:v>0.58328199999999997</c:v>
                </c:pt>
                <c:pt idx="955">
                  <c:v>0.58306400000000003</c:v>
                </c:pt>
                <c:pt idx="956">
                  <c:v>0.58284199999999997</c:v>
                </c:pt>
                <c:pt idx="957">
                  <c:v>0.58260999999999996</c:v>
                </c:pt>
                <c:pt idx="958">
                  <c:v>0.58235800000000004</c:v>
                </c:pt>
                <c:pt idx="959">
                  <c:v>0.58206000000000002</c:v>
                </c:pt>
                <c:pt idx="960">
                  <c:v>0.58169000000000004</c:v>
                </c:pt>
                <c:pt idx="961">
                  <c:v>0.58118300000000001</c:v>
                </c:pt>
                <c:pt idx="962">
                  <c:v>0.58050199999999996</c:v>
                </c:pt>
                <c:pt idx="963">
                  <c:v>0.57969599999999999</c:v>
                </c:pt>
                <c:pt idx="964">
                  <c:v>0.57880900000000002</c:v>
                </c:pt>
                <c:pt idx="965">
                  <c:v>0.57785799999999998</c:v>
                </c:pt>
                <c:pt idx="966">
                  <c:v>0.57684000000000002</c:v>
                </c:pt>
                <c:pt idx="967">
                  <c:v>0.57571799999999995</c:v>
                </c:pt>
                <c:pt idx="968">
                  <c:v>0.57445199999999996</c:v>
                </c:pt>
                <c:pt idx="969">
                  <c:v>0.57298300000000002</c:v>
                </c:pt>
                <c:pt idx="970">
                  <c:v>0.57137800000000005</c:v>
                </c:pt>
                <c:pt idx="971">
                  <c:v>0.56977800000000001</c:v>
                </c:pt>
                <c:pt idx="972">
                  <c:v>0.56816699999999998</c:v>
                </c:pt>
                <c:pt idx="973">
                  <c:v>0.56650999999999996</c:v>
                </c:pt>
                <c:pt idx="974">
                  <c:v>0.56478499999999998</c:v>
                </c:pt>
                <c:pt idx="975">
                  <c:v>0.562975</c:v>
                </c:pt>
                <c:pt idx="976">
                  <c:v>0.56108400000000003</c:v>
                </c:pt>
                <c:pt idx="977">
                  <c:v>0.55912899999999999</c:v>
                </c:pt>
                <c:pt idx="978">
                  <c:v>0.55712700000000004</c:v>
                </c:pt>
                <c:pt idx="979">
                  <c:v>0.55509200000000003</c:v>
                </c:pt>
                <c:pt idx="980">
                  <c:v>0.55304699999999996</c:v>
                </c:pt>
                <c:pt idx="981">
                  <c:v>0.55098199999999997</c:v>
                </c:pt>
                <c:pt idx="982">
                  <c:v>0.54891100000000004</c:v>
                </c:pt>
                <c:pt idx="983">
                  <c:v>0.54683999999999999</c:v>
                </c:pt>
                <c:pt idx="984">
                  <c:v>0.54476999999999998</c:v>
                </c:pt>
                <c:pt idx="985">
                  <c:v>0.54269500000000004</c:v>
                </c:pt>
                <c:pt idx="986">
                  <c:v>0.54063099999999997</c:v>
                </c:pt>
                <c:pt idx="987">
                  <c:v>0.53859400000000002</c:v>
                </c:pt>
                <c:pt idx="988">
                  <c:v>0.53658600000000001</c:v>
                </c:pt>
                <c:pt idx="989">
                  <c:v>0.53462299999999996</c:v>
                </c:pt>
                <c:pt idx="990">
                  <c:v>0.53268599999999999</c:v>
                </c:pt>
                <c:pt idx="991">
                  <c:v>0.53081400000000001</c:v>
                </c:pt>
                <c:pt idx="992">
                  <c:v>0.52901299999999996</c:v>
                </c:pt>
                <c:pt idx="993">
                  <c:v>0.52725999999999995</c:v>
                </c:pt>
                <c:pt idx="994">
                  <c:v>0.52557900000000002</c:v>
                </c:pt>
                <c:pt idx="995">
                  <c:v>0.52395599999999998</c:v>
                </c:pt>
                <c:pt idx="996">
                  <c:v>0.522393</c:v>
                </c:pt>
                <c:pt idx="997">
                  <c:v>0.52090199999999998</c:v>
                </c:pt>
                <c:pt idx="998">
                  <c:v>0.51950099999999999</c:v>
                </c:pt>
                <c:pt idx="999">
                  <c:v>0.51819999999999999</c:v>
                </c:pt>
                <c:pt idx="1000">
                  <c:v>0.51699300000000004</c:v>
                </c:pt>
                <c:pt idx="1001">
                  <c:v>0.51585700000000001</c:v>
                </c:pt>
                <c:pt idx="1002">
                  <c:v>0.51473999999999998</c:v>
                </c:pt>
                <c:pt idx="1003">
                  <c:v>0.51361900000000005</c:v>
                </c:pt>
                <c:pt idx="1004">
                  <c:v>0.51248000000000005</c:v>
                </c:pt>
                <c:pt idx="1005">
                  <c:v>0.51132699999999998</c:v>
                </c:pt>
                <c:pt idx="1006">
                  <c:v>0.51018399999999997</c:v>
                </c:pt>
                <c:pt idx="1007">
                  <c:v>0.50910299999999997</c:v>
                </c:pt>
                <c:pt idx="1008">
                  <c:v>0.50811099999999998</c:v>
                </c:pt>
                <c:pt idx="1009">
                  <c:v>0.507243</c:v>
                </c:pt>
                <c:pt idx="1010">
                  <c:v>0.50654200000000005</c:v>
                </c:pt>
                <c:pt idx="1011">
                  <c:v>0.50605100000000003</c:v>
                </c:pt>
                <c:pt idx="1012">
                  <c:v>0.50582000000000005</c:v>
                </c:pt>
                <c:pt idx="1013">
                  <c:v>0.50587599999999999</c:v>
                </c:pt>
                <c:pt idx="1014">
                  <c:v>0.50623200000000002</c:v>
                </c:pt>
                <c:pt idx="1015">
                  <c:v>0.50690299999999999</c:v>
                </c:pt>
                <c:pt idx="1016">
                  <c:v>0.50786100000000001</c:v>
                </c:pt>
                <c:pt idx="1017">
                  <c:v>0.50907400000000003</c:v>
                </c:pt>
                <c:pt idx="1018">
                  <c:v>0.51045499999999999</c:v>
                </c:pt>
                <c:pt idx="1019">
                  <c:v>0.511934</c:v>
                </c:pt>
                <c:pt idx="1020">
                  <c:v>0.51337100000000002</c:v>
                </c:pt>
                <c:pt idx="1021">
                  <c:v>0.51480300000000001</c:v>
                </c:pt>
                <c:pt idx="1022">
                  <c:v>0.51618600000000003</c:v>
                </c:pt>
                <c:pt idx="1023">
                  <c:v>0.51749199999999995</c:v>
                </c:pt>
                <c:pt idx="1024">
                  <c:v>0.51875400000000005</c:v>
                </c:pt>
                <c:pt idx="1025">
                  <c:v>0.51999200000000001</c:v>
                </c:pt>
                <c:pt idx="1026">
                  <c:v>0.52122000000000002</c:v>
                </c:pt>
                <c:pt idx="1027">
                  <c:v>0.52244500000000005</c:v>
                </c:pt>
                <c:pt idx="1028">
                  <c:v>0.523675</c:v>
                </c:pt>
                <c:pt idx="1029">
                  <c:v>0.52492300000000003</c:v>
                </c:pt>
                <c:pt idx="1030">
                  <c:v>0.52620800000000001</c:v>
                </c:pt>
                <c:pt idx="1031">
                  <c:v>0.52756899999999995</c:v>
                </c:pt>
                <c:pt idx="1032">
                  <c:v>0.52902300000000002</c:v>
                </c:pt>
                <c:pt idx="1033">
                  <c:v>0.53060499999999999</c:v>
                </c:pt>
                <c:pt idx="1034">
                  <c:v>0.53232699999999999</c:v>
                </c:pt>
                <c:pt idx="1035">
                  <c:v>0.53413500000000003</c:v>
                </c:pt>
                <c:pt idx="1036">
                  <c:v>0.53596600000000005</c:v>
                </c:pt>
                <c:pt idx="1037">
                  <c:v>0.53783800000000004</c:v>
                </c:pt>
                <c:pt idx="1038">
                  <c:v>0.53983000000000003</c:v>
                </c:pt>
                <c:pt idx="1039">
                  <c:v>0.54189600000000004</c:v>
                </c:pt>
                <c:pt idx="1040">
                  <c:v>0.54397799999999996</c:v>
                </c:pt>
                <c:pt idx="1041">
                  <c:v>0.54615100000000005</c:v>
                </c:pt>
                <c:pt idx="1042">
                  <c:v>0.54851899999999998</c:v>
                </c:pt>
                <c:pt idx="1043">
                  <c:v>0.55118100000000003</c:v>
                </c:pt>
                <c:pt idx="1044">
                  <c:v>0.554203</c:v>
                </c:pt>
                <c:pt idx="1045">
                  <c:v>0.55762599999999996</c:v>
                </c:pt>
                <c:pt idx="1046">
                  <c:v>0.56145100000000003</c:v>
                </c:pt>
                <c:pt idx="1047">
                  <c:v>0.56565900000000002</c:v>
                </c:pt>
                <c:pt idx="1048">
                  <c:v>0.57020999999999999</c:v>
                </c:pt>
                <c:pt idx="1049">
                  <c:v>0.57505399999999995</c:v>
                </c:pt>
                <c:pt idx="1050">
                  <c:v>0.58013599999999999</c:v>
                </c:pt>
                <c:pt idx="1051">
                  <c:v>0.58541100000000001</c:v>
                </c:pt>
                <c:pt idx="1052">
                  <c:v>0.59085900000000002</c:v>
                </c:pt>
                <c:pt idx="1053">
                  <c:v>0.59642799999999996</c:v>
                </c:pt>
                <c:pt idx="1054">
                  <c:v>0.60211199999999998</c:v>
                </c:pt>
                <c:pt idx="1055">
                  <c:v>0.60786300000000004</c:v>
                </c:pt>
                <c:pt idx="1056">
                  <c:v>0.61367000000000005</c:v>
                </c:pt>
                <c:pt idx="1057">
                  <c:v>0.61953199999999997</c:v>
                </c:pt>
                <c:pt idx="1058">
                  <c:v>0.62545200000000001</c:v>
                </c:pt>
                <c:pt idx="1059">
                  <c:v>0.63143499999999997</c:v>
                </c:pt>
                <c:pt idx="1060">
                  <c:v>0.63746100000000006</c:v>
                </c:pt>
                <c:pt idx="1061">
                  <c:v>0.64351599999999998</c:v>
                </c:pt>
                <c:pt idx="1062">
                  <c:v>0.64955200000000002</c:v>
                </c:pt>
                <c:pt idx="1063">
                  <c:v>0.65549199999999996</c:v>
                </c:pt>
                <c:pt idx="1064">
                  <c:v>0.66122400000000003</c:v>
                </c:pt>
                <c:pt idx="1065">
                  <c:v>0.66667600000000005</c:v>
                </c:pt>
                <c:pt idx="1066">
                  <c:v>0.67180499999999999</c:v>
                </c:pt>
                <c:pt idx="1067">
                  <c:v>0.67660100000000001</c:v>
                </c:pt>
                <c:pt idx="1068">
                  <c:v>0.68108100000000005</c:v>
                </c:pt>
                <c:pt idx="1069">
                  <c:v>0.68526699999999996</c:v>
                </c:pt>
                <c:pt idx="1070">
                  <c:v>0.689191</c:v>
                </c:pt>
                <c:pt idx="1071">
                  <c:v>0.69287299999999996</c:v>
                </c:pt>
                <c:pt idx="1072">
                  <c:v>0.69634600000000002</c:v>
                </c:pt>
                <c:pt idx="1073">
                  <c:v>0.69962999999999997</c:v>
                </c:pt>
                <c:pt idx="1074">
                  <c:v>0.70269999999999999</c:v>
                </c:pt>
                <c:pt idx="1075">
                  <c:v>0.70554600000000001</c:v>
                </c:pt>
                <c:pt idx="1076">
                  <c:v>0.708144</c:v>
                </c:pt>
                <c:pt idx="1077">
                  <c:v>0.71046699999999996</c:v>
                </c:pt>
                <c:pt idx="1078">
                  <c:v>0.71251500000000001</c:v>
                </c:pt>
                <c:pt idx="1079">
                  <c:v>0.714306</c:v>
                </c:pt>
                <c:pt idx="1080">
                  <c:v>0.71586099999999997</c:v>
                </c:pt>
                <c:pt idx="1081">
                  <c:v>0.71720899999999999</c:v>
                </c:pt>
                <c:pt idx="1082">
                  <c:v>0.71837700000000004</c:v>
                </c:pt>
                <c:pt idx="1083">
                  <c:v>0.71939600000000004</c:v>
                </c:pt>
                <c:pt idx="1084">
                  <c:v>0.72029299999999996</c:v>
                </c:pt>
                <c:pt idx="1085">
                  <c:v>0.72109000000000001</c:v>
                </c:pt>
                <c:pt idx="1086">
                  <c:v>0.72179499999999996</c:v>
                </c:pt>
                <c:pt idx="1087">
                  <c:v>0.72241699999999998</c:v>
                </c:pt>
                <c:pt idx="1088">
                  <c:v>0.72287400000000002</c:v>
                </c:pt>
                <c:pt idx="1089">
                  <c:v>0.72323800000000005</c:v>
                </c:pt>
                <c:pt idx="1090">
                  <c:v>0.723634</c:v>
                </c:pt>
                <c:pt idx="1091">
                  <c:v>0.72402299999999997</c:v>
                </c:pt>
                <c:pt idx="1092">
                  <c:v>0.72440000000000004</c:v>
                </c:pt>
                <c:pt idx="1093">
                  <c:v>0.72476700000000005</c:v>
                </c:pt>
                <c:pt idx="1094">
                  <c:v>0.72512900000000002</c:v>
                </c:pt>
                <c:pt idx="1095">
                  <c:v>0.72547600000000001</c:v>
                </c:pt>
                <c:pt idx="1096">
                  <c:v>0.72578299999999996</c:v>
                </c:pt>
                <c:pt idx="1097">
                  <c:v>0.72603399999999996</c:v>
                </c:pt>
                <c:pt idx="1098">
                  <c:v>0.72623400000000005</c:v>
                </c:pt>
                <c:pt idx="1099">
                  <c:v>0.72637499999999999</c:v>
                </c:pt>
                <c:pt idx="1100">
                  <c:v>0.72641900000000004</c:v>
                </c:pt>
                <c:pt idx="1101">
                  <c:v>0.72638800000000003</c:v>
                </c:pt>
                <c:pt idx="1102">
                  <c:v>0.72631900000000005</c:v>
                </c:pt>
                <c:pt idx="1103">
                  <c:v>0.72619699999999998</c:v>
                </c:pt>
                <c:pt idx="1104">
                  <c:v>0.72597900000000004</c:v>
                </c:pt>
                <c:pt idx="1105">
                  <c:v>0.72559799999999997</c:v>
                </c:pt>
                <c:pt idx="1106">
                  <c:v>0.72501199999999999</c:v>
                </c:pt>
                <c:pt idx="1107">
                  <c:v>0.72417699999999996</c:v>
                </c:pt>
                <c:pt idx="1108">
                  <c:v>0.72305600000000003</c:v>
                </c:pt>
                <c:pt idx="1109">
                  <c:v>0.72170199999999995</c:v>
                </c:pt>
                <c:pt idx="1110">
                  <c:v>0.72019</c:v>
                </c:pt>
                <c:pt idx="1111">
                  <c:v>0.71852199999999999</c:v>
                </c:pt>
                <c:pt idx="1112">
                  <c:v>0.71670999999999996</c:v>
                </c:pt>
                <c:pt idx="1113">
                  <c:v>0.71478299999999995</c:v>
                </c:pt>
                <c:pt idx="1114">
                  <c:v>0.71276499999999998</c:v>
                </c:pt>
                <c:pt idx="1115">
                  <c:v>0.71068500000000001</c:v>
                </c:pt>
                <c:pt idx="1116">
                  <c:v>0.70856300000000005</c:v>
                </c:pt>
                <c:pt idx="1117">
                  <c:v>0.70640000000000003</c:v>
                </c:pt>
                <c:pt idx="1118">
                  <c:v>0.70418099999999995</c:v>
                </c:pt>
                <c:pt idx="1119">
                  <c:v>0.70187500000000003</c:v>
                </c:pt>
                <c:pt idx="1120">
                  <c:v>0.69947400000000004</c:v>
                </c:pt>
                <c:pt idx="1121">
                  <c:v>0.69695399999999996</c:v>
                </c:pt>
                <c:pt idx="1122">
                  <c:v>0.694303</c:v>
                </c:pt>
                <c:pt idx="1123">
                  <c:v>0.69153500000000001</c:v>
                </c:pt>
                <c:pt idx="1124">
                  <c:v>0.68867500000000004</c:v>
                </c:pt>
                <c:pt idx="1125">
                  <c:v>0.68576899999999996</c:v>
                </c:pt>
                <c:pt idx="1126">
                  <c:v>0.68284599999999995</c:v>
                </c:pt>
                <c:pt idx="1127">
                  <c:v>0.67994200000000005</c:v>
                </c:pt>
                <c:pt idx="1128">
                  <c:v>0.67708900000000005</c:v>
                </c:pt>
                <c:pt idx="1129">
                  <c:v>0.67430199999999996</c:v>
                </c:pt>
                <c:pt idx="1130">
                  <c:v>0.671597</c:v>
                </c:pt>
                <c:pt idx="1131">
                  <c:v>0.66897300000000004</c:v>
                </c:pt>
                <c:pt idx="1132">
                  <c:v>0.66647100000000004</c:v>
                </c:pt>
                <c:pt idx="1133">
                  <c:v>0.66411100000000001</c:v>
                </c:pt>
                <c:pt idx="1134">
                  <c:v>0.66190000000000004</c:v>
                </c:pt>
                <c:pt idx="1135">
                  <c:v>0.65981900000000004</c:v>
                </c:pt>
                <c:pt idx="1136">
                  <c:v>0.65782300000000005</c:v>
                </c:pt>
                <c:pt idx="1137">
                  <c:v>0.65585199999999999</c:v>
                </c:pt>
                <c:pt idx="1138">
                  <c:v>0.65388800000000002</c:v>
                </c:pt>
                <c:pt idx="1139">
                  <c:v>0.65190000000000003</c:v>
                </c:pt>
                <c:pt idx="1140">
                  <c:v>0.64990800000000004</c:v>
                </c:pt>
                <c:pt idx="1141">
                  <c:v>0.64792799999999995</c:v>
                </c:pt>
                <c:pt idx="1142">
                  <c:v>0.64602099999999996</c:v>
                </c:pt>
                <c:pt idx="1143">
                  <c:v>0.64423900000000001</c:v>
                </c:pt>
                <c:pt idx="1144">
                  <c:v>0.64263700000000001</c:v>
                </c:pt>
                <c:pt idx="1145">
                  <c:v>0.64124599999999998</c:v>
                </c:pt>
                <c:pt idx="1146">
                  <c:v>0.640065</c:v>
                </c:pt>
                <c:pt idx="1147">
                  <c:v>0.63906700000000005</c:v>
                </c:pt>
                <c:pt idx="1148">
                  <c:v>0.63822100000000004</c:v>
                </c:pt>
                <c:pt idx="1149">
                  <c:v>0.63751000000000002</c:v>
                </c:pt>
                <c:pt idx="1150">
                  <c:v>0.63692000000000004</c:v>
                </c:pt>
                <c:pt idx="1151">
                  <c:v>0.63643300000000003</c:v>
                </c:pt>
                <c:pt idx="1152">
                  <c:v>0.63601799999999997</c:v>
                </c:pt>
                <c:pt idx="1153">
                  <c:v>0.63563599999999998</c:v>
                </c:pt>
                <c:pt idx="1154">
                  <c:v>0.63524999999999998</c:v>
                </c:pt>
                <c:pt idx="1155">
                  <c:v>0.63484099999999999</c:v>
                </c:pt>
                <c:pt idx="1156">
                  <c:v>0.634405</c:v>
                </c:pt>
                <c:pt idx="1157">
                  <c:v>0.63395999999999997</c:v>
                </c:pt>
                <c:pt idx="1158">
                  <c:v>0.63349</c:v>
                </c:pt>
                <c:pt idx="1159">
                  <c:v>0.63303900000000002</c:v>
                </c:pt>
                <c:pt idx="1160">
                  <c:v>0.63259799999999999</c:v>
                </c:pt>
                <c:pt idx="1161">
                  <c:v>0.63216099999999997</c:v>
                </c:pt>
                <c:pt idx="1162">
                  <c:v>0.63175800000000004</c:v>
                </c:pt>
                <c:pt idx="1163">
                  <c:v>0.63139100000000004</c:v>
                </c:pt>
                <c:pt idx="1164">
                  <c:v>0.63105500000000003</c:v>
                </c:pt>
                <c:pt idx="1165">
                  <c:v>0.63075999999999999</c:v>
                </c:pt>
                <c:pt idx="1166">
                  <c:v>0.630525</c:v>
                </c:pt>
                <c:pt idx="1167">
                  <c:v>0.63036800000000004</c:v>
                </c:pt>
                <c:pt idx="1168">
                  <c:v>0.63030699999999995</c:v>
                </c:pt>
                <c:pt idx="1169">
                  <c:v>0.630332</c:v>
                </c:pt>
                <c:pt idx="1170">
                  <c:v>0.63038000000000005</c:v>
                </c:pt>
                <c:pt idx="1171">
                  <c:v>0.630444</c:v>
                </c:pt>
                <c:pt idx="1172">
                  <c:v>0.63057399999999997</c:v>
                </c:pt>
                <c:pt idx="1173">
                  <c:v>0.63083100000000003</c:v>
                </c:pt>
                <c:pt idx="1174">
                  <c:v>0.63127200000000006</c:v>
                </c:pt>
                <c:pt idx="1175">
                  <c:v>0.63194099999999997</c:v>
                </c:pt>
                <c:pt idx="1176">
                  <c:v>0.63282499999999997</c:v>
                </c:pt>
                <c:pt idx="1177">
                  <c:v>0.63389099999999998</c:v>
                </c:pt>
                <c:pt idx="1178">
                  <c:v>0.63516899999999998</c:v>
                </c:pt>
                <c:pt idx="1179">
                  <c:v>0.63667399999999996</c:v>
                </c:pt>
                <c:pt idx="1180">
                  <c:v>0.638405</c:v>
                </c:pt>
                <c:pt idx="1181">
                  <c:v>0.64033099999999998</c:v>
                </c:pt>
                <c:pt idx="1182">
                  <c:v>0.64241999999999999</c:v>
                </c:pt>
                <c:pt idx="1183">
                  <c:v>0.64463999999999999</c:v>
                </c:pt>
                <c:pt idx="1184">
                  <c:v>0.64695599999999998</c:v>
                </c:pt>
                <c:pt idx="1185">
                  <c:v>0.64934099999999995</c:v>
                </c:pt>
                <c:pt idx="1186">
                  <c:v>0.65179100000000001</c:v>
                </c:pt>
                <c:pt idx="1187">
                  <c:v>0.65427900000000005</c:v>
                </c:pt>
                <c:pt idx="1188">
                  <c:v>0.65680300000000003</c:v>
                </c:pt>
                <c:pt idx="1189">
                  <c:v>0.65933600000000003</c:v>
                </c:pt>
                <c:pt idx="1190">
                  <c:v>0.66186599999999995</c:v>
                </c:pt>
                <c:pt idx="1191">
                  <c:v>0.66441799999999995</c:v>
                </c:pt>
                <c:pt idx="1192">
                  <c:v>0.66697200000000001</c:v>
                </c:pt>
                <c:pt idx="1193">
                  <c:v>0.66952299999999998</c:v>
                </c:pt>
                <c:pt idx="1194">
                  <c:v>0.67208699999999999</c:v>
                </c:pt>
                <c:pt idx="1195">
                  <c:v>0.67464400000000002</c:v>
                </c:pt>
                <c:pt idx="1196">
                  <c:v>0.67717400000000005</c:v>
                </c:pt>
                <c:pt idx="1197">
                  <c:v>0.67969100000000005</c:v>
                </c:pt>
                <c:pt idx="1198">
                  <c:v>0.68218800000000002</c:v>
                </c:pt>
                <c:pt idx="1199">
                  <c:v>0.68465799999999999</c:v>
                </c:pt>
                <c:pt idx="1200">
                  <c:v>0.68712600000000001</c:v>
                </c:pt>
                <c:pt idx="1201">
                  <c:v>0.689608</c:v>
                </c:pt>
                <c:pt idx="1202">
                  <c:v>0.69208700000000001</c:v>
                </c:pt>
                <c:pt idx="1203">
                  <c:v>0.69454899999999997</c:v>
                </c:pt>
                <c:pt idx="1204">
                  <c:v>0.69697100000000001</c:v>
                </c:pt>
                <c:pt idx="1205">
                  <c:v>0.699291</c:v>
                </c:pt>
                <c:pt idx="1206">
                  <c:v>0.70148900000000003</c:v>
                </c:pt>
                <c:pt idx="1207">
                  <c:v>0.70353100000000002</c:v>
                </c:pt>
                <c:pt idx="1208">
                  <c:v>0.70542099999999996</c:v>
                </c:pt>
                <c:pt idx="1209">
                  <c:v>0.707152</c:v>
                </c:pt>
                <c:pt idx="1210">
                  <c:v>0.70871300000000004</c:v>
                </c:pt>
                <c:pt idx="1211">
                  <c:v>0.71008800000000005</c:v>
                </c:pt>
                <c:pt idx="1212">
                  <c:v>0.71126900000000004</c:v>
                </c:pt>
                <c:pt idx="1213">
                  <c:v>0.71226</c:v>
                </c:pt>
                <c:pt idx="1214">
                  <c:v>0.71303899999999998</c:v>
                </c:pt>
                <c:pt idx="1215">
                  <c:v>0.71359899999999998</c:v>
                </c:pt>
                <c:pt idx="1216">
                  <c:v>0.71398600000000001</c:v>
                </c:pt>
                <c:pt idx="1217">
                  <c:v>0.71425399999999994</c:v>
                </c:pt>
                <c:pt idx="1218">
                  <c:v>0.71444200000000002</c:v>
                </c:pt>
                <c:pt idx="1219">
                  <c:v>0.71457199999999998</c:v>
                </c:pt>
                <c:pt idx="1220">
                  <c:v>0.71465299999999998</c:v>
                </c:pt>
                <c:pt idx="1221">
                  <c:v>0.71470199999999995</c:v>
                </c:pt>
                <c:pt idx="1222">
                  <c:v>0.71472599999999997</c:v>
                </c:pt>
                <c:pt idx="1223">
                  <c:v>0.71471399999999996</c:v>
                </c:pt>
                <c:pt idx="1224">
                  <c:v>0.71465199999999995</c:v>
                </c:pt>
                <c:pt idx="1225">
                  <c:v>0.71455199999999996</c:v>
                </c:pt>
                <c:pt idx="1226">
                  <c:v>0.71437600000000001</c:v>
                </c:pt>
                <c:pt idx="1227">
                  <c:v>0.71425799999999995</c:v>
                </c:pt>
                <c:pt idx="1228">
                  <c:v>0.71415600000000001</c:v>
                </c:pt>
                <c:pt idx="1229">
                  <c:v>0.71404000000000001</c:v>
                </c:pt>
                <c:pt idx="1230">
                  <c:v>0.71393499999999999</c:v>
                </c:pt>
                <c:pt idx="1231">
                  <c:v>0.713862</c:v>
                </c:pt>
                <c:pt idx="1232">
                  <c:v>0.71378600000000003</c:v>
                </c:pt>
                <c:pt idx="1233">
                  <c:v>0.71368200000000004</c:v>
                </c:pt>
                <c:pt idx="1234">
                  <c:v>0.71355199999999996</c:v>
                </c:pt>
                <c:pt idx="1235">
                  <c:v>0.71336599999999994</c:v>
                </c:pt>
                <c:pt idx="1236">
                  <c:v>0.71315799999999996</c:v>
                </c:pt>
                <c:pt idx="1237">
                  <c:v>0.712982</c:v>
                </c:pt>
                <c:pt idx="1238">
                  <c:v>0.71282500000000004</c:v>
                </c:pt>
                <c:pt idx="1239">
                  <c:v>0.712619</c:v>
                </c:pt>
                <c:pt idx="1240">
                  <c:v>0.71225000000000005</c:v>
                </c:pt>
                <c:pt idx="1241">
                  <c:v>0.71162300000000001</c:v>
                </c:pt>
                <c:pt idx="1242">
                  <c:v>0.71069899999999997</c:v>
                </c:pt>
                <c:pt idx="1243">
                  <c:v>0.70945199999999997</c:v>
                </c:pt>
                <c:pt idx="1244">
                  <c:v>0.70785699999999996</c:v>
                </c:pt>
                <c:pt idx="1245">
                  <c:v>0.70605899999999999</c:v>
                </c:pt>
                <c:pt idx="1246">
                  <c:v>0.70424100000000001</c:v>
                </c:pt>
                <c:pt idx="1247">
                  <c:v>0.70240999999999998</c:v>
                </c:pt>
                <c:pt idx="1248">
                  <c:v>0.70057599999999998</c:v>
                </c:pt>
                <c:pt idx="1249">
                  <c:v>0.69874000000000003</c:v>
                </c:pt>
                <c:pt idx="1250">
                  <c:v>0.69692900000000002</c:v>
                </c:pt>
                <c:pt idx="1251">
                  <c:v>0.69514900000000002</c:v>
                </c:pt>
                <c:pt idx="1252">
                  <c:v>0.69339799999999996</c:v>
                </c:pt>
                <c:pt idx="1253">
                  <c:v>0.69167000000000001</c:v>
                </c:pt>
                <c:pt idx="1254">
                  <c:v>0.68995300000000004</c:v>
                </c:pt>
                <c:pt idx="1255">
                  <c:v>0.688249</c:v>
                </c:pt>
                <c:pt idx="1256">
                  <c:v>0.68655699999999997</c:v>
                </c:pt>
                <c:pt idx="1257">
                  <c:v>0.68488599999999999</c:v>
                </c:pt>
                <c:pt idx="1258">
                  <c:v>0.68325999999999998</c:v>
                </c:pt>
                <c:pt idx="1259">
                  <c:v>0.68171499999999996</c:v>
                </c:pt>
                <c:pt idx="1260">
                  <c:v>0.68024600000000002</c:v>
                </c:pt>
                <c:pt idx="1261">
                  <c:v>0.67887399999999998</c:v>
                </c:pt>
                <c:pt idx="1262">
                  <c:v>0.67758300000000005</c:v>
                </c:pt>
                <c:pt idx="1263">
                  <c:v>0.67639000000000005</c:v>
                </c:pt>
                <c:pt idx="1264">
                  <c:v>0.67529899999999998</c:v>
                </c:pt>
                <c:pt idx="1265">
                  <c:v>0.67431200000000002</c:v>
                </c:pt>
                <c:pt idx="1266">
                  <c:v>0.67343900000000001</c:v>
                </c:pt>
                <c:pt idx="1267">
                  <c:v>0.67269800000000002</c:v>
                </c:pt>
                <c:pt idx="1268">
                  <c:v>0.672095</c:v>
                </c:pt>
                <c:pt idx="1269">
                  <c:v>0.67163099999999998</c:v>
                </c:pt>
                <c:pt idx="1270">
                  <c:v>0.67129099999999997</c:v>
                </c:pt>
                <c:pt idx="1271">
                  <c:v>0.67105599999999999</c:v>
                </c:pt>
                <c:pt idx="1272">
                  <c:v>0.67090099999999997</c:v>
                </c:pt>
                <c:pt idx="1273">
                  <c:v>0.67080700000000004</c:v>
                </c:pt>
                <c:pt idx="1274">
                  <c:v>0.67077399999999998</c:v>
                </c:pt>
                <c:pt idx="1275">
                  <c:v>0.67075700000000005</c:v>
                </c:pt>
                <c:pt idx="1276">
                  <c:v>0.67073400000000005</c:v>
                </c:pt>
                <c:pt idx="1277">
                  <c:v>0.67069699999999999</c:v>
                </c:pt>
                <c:pt idx="1278">
                  <c:v>0.67060699999999995</c:v>
                </c:pt>
                <c:pt idx="1279">
                  <c:v>0.67048300000000005</c:v>
                </c:pt>
                <c:pt idx="1280">
                  <c:v>0.67033100000000001</c:v>
                </c:pt>
                <c:pt idx="1281">
                  <c:v>0.67016200000000004</c:v>
                </c:pt>
                <c:pt idx="1282">
                  <c:v>0.66998199999999997</c:v>
                </c:pt>
                <c:pt idx="1283">
                  <c:v>0.669817</c:v>
                </c:pt>
                <c:pt idx="1284">
                  <c:v>0.66968700000000003</c:v>
                </c:pt>
                <c:pt idx="1285">
                  <c:v>0.66962900000000003</c:v>
                </c:pt>
                <c:pt idx="1286">
                  <c:v>0.66967100000000002</c:v>
                </c:pt>
                <c:pt idx="1287">
                  <c:v>0.66984699999999997</c:v>
                </c:pt>
                <c:pt idx="1288">
                  <c:v>0.67017099999999996</c:v>
                </c:pt>
                <c:pt idx="1289">
                  <c:v>0.67063600000000001</c:v>
                </c:pt>
                <c:pt idx="1290">
                  <c:v>0.67120100000000005</c:v>
                </c:pt>
                <c:pt idx="1291">
                  <c:v>0.67190399999999995</c:v>
                </c:pt>
                <c:pt idx="1292">
                  <c:v>0.67259800000000003</c:v>
                </c:pt>
                <c:pt idx="1293">
                  <c:v>0.67327700000000001</c:v>
                </c:pt>
                <c:pt idx="1294">
                  <c:v>0.67394900000000002</c:v>
                </c:pt>
                <c:pt idx="1295">
                  <c:v>0.67461700000000002</c:v>
                </c:pt>
                <c:pt idx="1296">
                  <c:v>0.67529099999999997</c:v>
                </c:pt>
                <c:pt idx="1297">
                  <c:v>0.67598499999999995</c:v>
                </c:pt>
                <c:pt idx="1298">
                  <c:v>0.67672299999999996</c:v>
                </c:pt>
                <c:pt idx="1299">
                  <c:v>0.67754199999999998</c:v>
                </c:pt>
                <c:pt idx="1300">
                  <c:v>0.67846399999999996</c:v>
                </c:pt>
                <c:pt idx="1301">
                  <c:v>0.67950299999999997</c:v>
                </c:pt>
                <c:pt idx="1302">
                  <c:v>0.68065799999999999</c:v>
                </c:pt>
                <c:pt idx="1303">
                  <c:v>0.68194200000000005</c:v>
                </c:pt>
                <c:pt idx="1304">
                  <c:v>0.68336799999999998</c:v>
                </c:pt>
                <c:pt idx="1305">
                  <c:v>0.68489299999999997</c:v>
                </c:pt>
                <c:pt idx="1306">
                  <c:v>0.68642199999999998</c:v>
                </c:pt>
                <c:pt idx="1307">
                  <c:v>0.68795399999999995</c:v>
                </c:pt>
                <c:pt idx="1308">
                  <c:v>0.68958699999999995</c:v>
                </c:pt>
                <c:pt idx="1309">
                  <c:v>0.69142800000000004</c:v>
                </c:pt>
                <c:pt idx="1310">
                  <c:v>0.69338699999999998</c:v>
                </c:pt>
                <c:pt idx="1311">
                  <c:v>0.69535800000000003</c:v>
                </c:pt>
                <c:pt idx="1312">
                  <c:v>0.69741299999999995</c:v>
                </c:pt>
                <c:pt idx="1313">
                  <c:v>0.69960800000000001</c:v>
                </c:pt>
                <c:pt idx="1314">
                  <c:v>0.70197600000000004</c:v>
                </c:pt>
                <c:pt idx="1315">
                  <c:v>0.70451900000000001</c:v>
                </c:pt>
                <c:pt idx="1316">
                  <c:v>0.70723100000000005</c:v>
                </c:pt>
                <c:pt idx="1317">
                  <c:v>0.71008300000000002</c:v>
                </c:pt>
                <c:pt idx="1318">
                  <c:v>0.71306000000000003</c:v>
                </c:pt>
                <c:pt idx="1319">
                  <c:v>0.71613499999999997</c:v>
                </c:pt>
                <c:pt idx="1320">
                  <c:v>0.71928899999999996</c:v>
                </c:pt>
                <c:pt idx="1321">
                  <c:v>0.72252899999999998</c:v>
                </c:pt>
                <c:pt idx="1322">
                  <c:v>0.72583699999999995</c:v>
                </c:pt>
                <c:pt idx="1323">
                  <c:v>0.72921000000000002</c:v>
                </c:pt>
                <c:pt idx="1324">
                  <c:v>0.73263500000000004</c:v>
                </c:pt>
                <c:pt idx="1325">
                  <c:v>0.73612100000000003</c:v>
                </c:pt>
                <c:pt idx="1326">
                  <c:v>0.73969700000000005</c:v>
                </c:pt>
                <c:pt idx="1327">
                  <c:v>0.74338300000000002</c:v>
                </c:pt>
                <c:pt idx="1328">
                  <c:v>0.74718300000000004</c:v>
                </c:pt>
                <c:pt idx="1329">
                  <c:v>0.75107599999999997</c:v>
                </c:pt>
                <c:pt idx="1330">
                  <c:v>0.75502400000000003</c:v>
                </c:pt>
                <c:pt idx="1331">
                  <c:v>0.75899899999999998</c:v>
                </c:pt>
                <c:pt idx="1332">
                  <c:v>0.76298600000000005</c:v>
                </c:pt>
                <c:pt idx="1333">
                  <c:v>0.76697000000000004</c:v>
                </c:pt>
                <c:pt idx="1334">
                  <c:v>0.77093400000000001</c:v>
                </c:pt>
                <c:pt idx="1335">
                  <c:v>0.77487899999999998</c:v>
                </c:pt>
                <c:pt idx="1336">
                  <c:v>0.77878800000000004</c:v>
                </c:pt>
                <c:pt idx="1337">
                  <c:v>0.78265499999999999</c:v>
                </c:pt>
                <c:pt idx="1338">
                  <c:v>0.78649599999999997</c:v>
                </c:pt>
                <c:pt idx="1339">
                  <c:v>0.79031200000000001</c:v>
                </c:pt>
                <c:pt idx="1340">
                  <c:v>0.79407499999999998</c:v>
                </c:pt>
                <c:pt idx="1341">
                  <c:v>0.79776599999999998</c:v>
                </c:pt>
                <c:pt idx="1342">
                  <c:v>0.80135000000000001</c:v>
                </c:pt>
                <c:pt idx="1343">
                  <c:v>0.80478899999999998</c:v>
                </c:pt>
                <c:pt idx="1344">
                  <c:v>0.80804799999999999</c:v>
                </c:pt>
                <c:pt idx="1345">
                  <c:v>0.81109299999999995</c:v>
                </c:pt>
                <c:pt idx="1346">
                  <c:v>0.81387299999999996</c:v>
                </c:pt>
                <c:pt idx="1347">
                  <c:v>0.81640100000000004</c:v>
                </c:pt>
                <c:pt idx="1348">
                  <c:v>0.81869000000000003</c:v>
                </c:pt>
                <c:pt idx="1349">
                  <c:v>0.82074899999999995</c:v>
                </c:pt>
                <c:pt idx="1350">
                  <c:v>0.82258699999999996</c:v>
                </c:pt>
                <c:pt idx="1351">
                  <c:v>0.82421599999999995</c:v>
                </c:pt>
                <c:pt idx="1352">
                  <c:v>0.82564800000000005</c:v>
                </c:pt>
                <c:pt idx="1353">
                  <c:v>0.82689699999999999</c:v>
                </c:pt>
                <c:pt idx="1354">
                  <c:v>0.82797900000000002</c:v>
                </c:pt>
                <c:pt idx="1355">
                  <c:v>0.82889599999999997</c:v>
                </c:pt>
                <c:pt idx="1356">
                  <c:v>0.82966200000000001</c:v>
                </c:pt>
                <c:pt idx="1357">
                  <c:v>0.83030499999999996</c:v>
                </c:pt>
                <c:pt idx="1358">
                  <c:v>0.83084000000000002</c:v>
                </c:pt>
                <c:pt idx="1359">
                  <c:v>0.83128000000000002</c:v>
                </c:pt>
                <c:pt idx="1360">
                  <c:v>0.83157099999999995</c:v>
                </c:pt>
                <c:pt idx="1361">
                  <c:v>0.83163900000000002</c:v>
                </c:pt>
                <c:pt idx="1362">
                  <c:v>0.83170699999999997</c:v>
                </c:pt>
                <c:pt idx="1363">
                  <c:v>0.83179000000000003</c:v>
                </c:pt>
                <c:pt idx="1364">
                  <c:v>0.83189299999999999</c:v>
                </c:pt>
                <c:pt idx="1365">
                  <c:v>0.83197699999999997</c:v>
                </c:pt>
                <c:pt idx="1366">
                  <c:v>0.83205899999999999</c:v>
                </c:pt>
                <c:pt idx="1367">
                  <c:v>0.83213700000000002</c:v>
                </c:pt>
                <c:pt idx="1368">
                  <c:v>0.83218000000000003</c:v>
                </c:pt>
                <c:pt idx="1369">
                  <c:v>0.83216800000000002</c:v>
                </c:pt>
                <c:pt idx="1370">
                  <c:v>0.83207399999999998</c:v>
                </c:pt>
                <c:pt idx="1371">
                  <c:v>0.83188700000000004</c:v>
                </c:pt>
                <c:pt idx="1372">
                  <c:v>0.831623</c:v>
                </c:pt>
                <c:pt idx="1373">
                  <c:v>0.83131600000000005</c:v>
                </c:pt>
                <c:pt idx="1374">
                  <c:v>0.83096199999999998</c:v>
                </c:pt>
                <c:pt idx="1375">
                  <c:v>0.83053100000000002</c:v>
                </c:pt>
                <c:pt idx="1376">
                  <c:v>0.82997200000000004</c:v>
                </c:pt>
                <c:pt idx="1377">
                  <c:v>0.82923100000000005</c:v>
                </c:pt>
                <c:pt idx="1378">
                  <c:v>0.82827799999999996</c:v>
                </c:pt>
                <c:pt idx="1379">
                  <c:v>0.82706900000000005</c:v>
                </c:pt>
                <c:pt idx="1380">
                  <c:v>0.82556200000000002</c:v>
                </c:pt>
                <c:pt idx="1381">
                  <c:v>0.82385299999999995</c:v>
                </c:pt>
                <c:pt idx="1382">
                  <c:v>0.82203999999999999</c:v>
                </c:pt>
                <c:pt idx="1383">
                  <c:v>0.82010400000000006</c:v>
                </c:pt>
                <c:pt idx="1384">
                  <c:v>0.81804100000000002</c:v>
                </c:pt>
                <c:pt idx="1385">
                  <c:v>0.81585399999999997</c:v>
                </c:pt>
                <c:pt idx="1386">
                  <c:v>0.81356099999999998</c:v>
                </c:pt>
                <c:pt idx="1387">
                  <c:v>0.811164</c:v>
                </c:pt>
                <c:pt idx="1388">
                  <c:v>0.80866499999999997</c:v>
                </c:pt>
                <c:pt idx="1389">
                  <c:v>0.80606800000000001</c:v>
                </c:pt>
                <c:pt idx="1390">
                  <c:v>0.80334799999999995</c:v>
                </c:pt>
                <c:pt idx="1391">
                  <c:v>0.80049899999999996</c:v>
                </c:pt>
                <c:pt idx="1392">
                  <c:v>0.79752100000000004</c:v>
                </c:pt>
                <c:pt idx="1393">
                  <c:v>0.79442900000000005</c:v>
                </c:pt>
                <c:pt idx="1394">
                  <c:v>0.79123900000000003</c:v>
                </c:pt>
                <c:pt idx="1395">
                  <c:v>0.78798199999999996</c:v>
                </c:pt>
                <c:pt idx="1396">
                  <c:v>0.78468599999999999</c:v>
                </c:pt>
                <c:pt idx="1397">
                  <c:v>0.78137900000000005</c:v>
                </c:pt>
                <c:pt idx="1398">
                  <c:v>0.77810900000000005</c:v>
                </c:pt>
                <c:pt idx="1399">
                  <c:v>0.77488100000000004</c:v>
                </c:pt>
                <c:pt idx="1400">
                  <c:v>0.77169500000000002</c:v>
                </c:pt>
                <c:pt idx="1401">
                  <c:v>0.76855700000000005</c:v>
                </c:pt>
                <c:pt idx="1402">
                  <c:v>0.76547500000000002</c:v>
                </c:pt>
                <c:pt idx="1403">
                  <c:v>0.76244199999999995</c:v>
                </c:pt>
                <c:pt idx="1404">
                  <c:v>0.75948700000000002</c:v>
                </c:pt>
                <c:pt idx="1405">
                  <c:v>0.75662099999999999</c:v>
                </c:pt>
                <c:pt idx="1406">
                  <c:v>0.75383500000000003</c:v>
                </c:pt>
                <c:pt idx="1407">
                  <c:v>0.75111700000000003</c:v>
                </c:pt>
                <c:pt idx="1408">
                  <c:v>0.74845799999999996</c:v>
                </c:pt>
                <c:pt idx="1409">
                  <c:v>0.74583500000000003</c:v>
                </c:pt>
                <c:pt idx="1410">
                  <c:v>0.74323499999999998</c:v>
                </c:pt>
                <c:pt idx="1411">
                  <c:v>0.74069300000000005</c:v>
                </c:pt>
                <c:pt idx="1412">
                  <c:v>0.73826800000000004</c:v>
                </c:pt>
                <c:pt idx="1413">
                  <c:v>0.73602400000000001</c:v>
                </c:pt>
                <c:pt idx="1414">
                  <c:v>0.73400399999999999</c:v>
                </c:pt>
                <c:pt idx="1415">
                  <c:v>0.732209</c:v>
                </c:pt>
                <c:pt idx="1416">
                  <c:v>0.73062499999999997</c:v>
                </c:pt>
                <c:pt idx="1417">
                  <c:v>0.729217</c:v>
                </c:pt>
                <c:pt idx="1418">
                  <c:v>0.72796400000000006</c:v>
                </c:pt>
                <c:pt idx="1419">
                  <c:v>0.72685999999999995</c:v>
                </c:pt>
                <c:pt idx="1420">
                  <c:v>0.72589800000000004</c:v>
                </c:pt>
                <c:pt idx="1421">
                  <c:v>0.72507100000000002</c:v>
                </c:pt>
                <c:pt idx="1422">
                  <c:v>0.72438499999999995</c:v>
                </c:pt>
                <c:pt idx="1423">
                  <c:v>0.72385299999999997</c:v>
                </c:pt>
                <c:pt idx="1424">
                  <c:v>0.72347700000000004</c:v>
                </c:pt>
                <c:pt idx="1425">
                  <c:v>0.72324500000000003</c:v>
                </c:pt>
                <c:pt idx="1426">
                  <c:v>0.72314299999999998</c:v>
                </c:pt>
                <c:pt idx="1427">
                  <c:v>0.72314400000000001</c:v>
                </c:pt>
                <c:pt idx="1428">
                  <c:v>0.72335400000000005</c:v>
                </c:pt>
                <c:pt idx="1429">
                  <c:v>0.72356299999999996</c:v>
                </c:pt>
                <c:pt idx="1430">
                  <c:v>0.72378799999999999</c:v>
                </c:pt>
                <c:pt idx="1431">
                  <c:v>0.72400200000000003</c:v>
                </c:pt>
                <c:pt idx="1432">
                  <c:v>0.72420799999999996</c:v>
                </c:pt>
                <c:pt idx="1433">
                  <c:v>0.72440899999999997</c:v>
                </c:pt>
                <c:pt idx="1434">
                  <c:v>0.72461699999999996</c:v>
                </c:pt>
                <c:pt idx="1435">
                  <c:v>0.72484899999999997</c:v>
                </c:pt>
                <c:pt idx="1436">
                  <c:v>0.72510799999999997</c:v>
                </c:pt>
                <c:pt idx="1437">
                  <c:v>0.725406</c:v>
                </c:pt>
                <c:pt idx="1438">
                  <c:v>0.72576499999999999</c:v>
                </c:pt>
                <c:pt idx="1439">
                  <c:v>0.72619</c:v>
                </c:pt>
                <c:pt idx="1440">
                  <c:v>0.72670999999999997</c:v>
                </c:pt>
                <c:pt idx="1441">
                  <c:v>0.72733199999999998</c:v>
                </c:pt>
                <c:pt idx="1442">
                  <c:v>0.72804199999999997</c:v>
                </c:pt>
                <c:pt idx="1443">
                  <c:v>0.72875699999999999</c:v>
                </c:pt>
                <c:pt idx="1444">
                  <c:v>0.72945099999999996</c:v>
                </c:pt>
                <c:pt idx="1445">
                  <c:v>0.73019199999999995</c:v>
                </c:pt>
                <c:pt idx="1446">
                  <c:v>0.73103799999999997</c:v>
                </c:pt>
                <c:pt idx="1447">
                  <c:v>0.73201099999999997</c:v>
                </c:pt>
                <c:pt idx="1448">
                  <c:v>0.73316999999999999</c:v>
                </c:pt>
                <c:pt idx="1449">
                  <c:v>0.73456399999999999</c:v>
                </c:pt>
                <c:pt idx="1450">
                  <c:v>0.73623000000000005</c:v>
                </c:pt>
                <c:pt idx="1451">
                  <c:v>0.73819699999999999</c:v>
                </c:pt>
                <c:pt idx="1452">
                  <c:v>0.740483</c:v>
                </c:pt>
                <c:pt idx="1453">
                  <c:v>0.74307400000000001</c:v>
                </c:pt>
                <c:pt idx="1454">
                  <c:v>0.74594899999999997</c:v>
                </c:pt>
                <c:pt idx="1455">
                  <c:v>0.74907500000000005</c:v>
                </c:pt>
                <c:pt idx="1456">
                  <c:v>0.75242699999999996</c:v>
                </c:pt>
                <c:pt idx="1457">
                  <c:v>0.75598100000000001</c:v>
                </c:pt>
                <c:pt idx="1458">
                  <c:v>0.75969600000000004</c:v>
                </c:pt>
                <c:pt idx="1459">
                  <c:v>0.76355499999999998</c:v>
                </c:pt>
                <c:pt idx="1460">
                  <c:v>0.76754299999999998</c:v>
                </c:pt>
                <c:pt idx="1461">
                  <c:v>0.77165499999999998</c:v>
                </c:pt>
                <c:pt idx="1462">
                  <c:v>0.77591699999999997</c:v>
                </c:pt>
                <c:pt idx="1463">
                  <c:v>0.78032699999999999</c:v>
                </c:pt>
                <c:pt idx="1464">
                  <c:v>0.784887</c:v>
                </c:pt>
                <c:pt idx="1465">
                  <c:v>0.78956400000000004</c:v>
                </c:pt>
                <c:pt idx="1466">
                  <c:v>0.79434800000000005</c:v>
                </c:pt>
                <c:pt idx="1467">
                  <c:v>0.79922300000000002</c:v>
                </c:pt>
                <c:pt idx="1468">
                  <c:v>0.80415199999999998</c:v>
                </c:pt>
                <c:pt idx="1469">
                  <c:v>0.80912600000000001</c:v>
                </c:pt>
                <c:pt idx="1470">
                  <c:v>0.81411699999999998</c:v>
                </c:pt>
                <c:pt idx="1471">
                  <c:v>0.819079</c:v>
                </c:pt>
                <c:pt idx="1472">
                  <c:v>0.82394999999999996</c:v>
                </c:pt>
                <c:pt idx="1473">
                  <c:v>0.82870999999999995</c:v>
                </c:pt>
                <c:pt idx="1474">
                  <c:v>0.83331999999999995</c:v>
                </c:pt>
                <c:pt idx="1475">
                  <c:v>0.83775200000000005</c:v>
                </c:pt>
                <c:pt idx="1476">
                  <c:v>0.84198700000000004</c:v>
                </c:pt>
                <c:pt idx="1477">
                  <c:v>0.84601899999999997</c:v>
                </c:pt>
                <c:pt idx="1478">
                  <c:v>0.84983500000000001</c:v>
                </c:pt>
                <c:pt idx="1479">
                  <c:v>0.85344699999999996</c:v>
                </c:pt>
                <c:pt idx="1480">
                  <c:v>0.85683799999999999</c:v>
                </c:pt>
                <c:pt idx="1481">
                  <c:v>0.85999899999999996</c:v>
                </c:pt>
                <c:pt idx="1482">
                  <c:v>0.86289300000000002</c:v>
                </c:pt>
                <c:pt idx="1483">
                  <c:v>0.86552399999999996</c:v>
                </c:pt>
                <c:pt idx="1484">
                  <c:v>0.86789700000000003</c:v>
                </c:pt>
                <c:pt idx="1485">
                  <c:v>0.87002900000000005</c:v>
                </c:pt>
                <c:pt idx="1486">
                  <c:v>0.87194700000000003</c:v>
                </c:pt>
                <c:pt idx="1487">
                  <c:v>0.87367700000000004</c:v>
                </c:pt>
                <c:pt idx="1488">
                  <c:v>0.87519000000000002</c:v>
                </c:pt>
                <c:pt idx="1489">
                  <c:v>0.87647699999999995</c:v>
                </c:pt>
                <c:pt idx="1490">
                  <c:v>0.87754100000000002</c:v>
                </c:pt>
                <c:pt idx="1491">
                  <c:v>0.87838899999999998</c:v>
                </c:pt>
                <c:pt idx="1492">
                  <c:v>0.87903799999999999</c:v>
                </c:pt>
                <c:pt idx="1493">
                  <c:v>0.87951900000000005</c:v>
                </c:pt>
                <c:pt idx="1494">
                  <c:v>0.87986900000000001</c:v>
                </c:pt>
                <c:pt idx="1495">
                  <c:v>0.88009700000000002</c:v>
                </c:pt>
                <c:pt idx="1496">
                  <c:v>0.88012199999999996</c:v>
                </c:pt>
                <c:pt idx="1497">
                  <c:v>0.87987499999999996</c:v>
                </c:pt>
                <c:pt idx="1498">
                  <c:v>0.87962899999999999</c:v>
                </c:pt>
                <c:pt idx="1499">
                  <c:v>0.87943099999999996</c:v>
                </c:pt>
                <c:pt idx="1500">
                  <c:v>0.87926499999999996</c:v>
                </c:pt>
                <c:pt idx="1501">
                  <c:v>0.87908799999999998</c:v>
                </c:pt>
                <c:pt idx="1502">
                  <c:v>0.87889499999999998</c:v>
                </c:pt>
                <c:pt idx="1503">
                  <c:v>0.87868000000000002</c:v>
                </c:pt>
                <c:pt idx="1504">
                  <c:v>0.87843199999999999</c:v>
                </c:pt>
                <c:pt idx="1505">
                  <c:v>0.87813600000000003</c:v>
                </c:pt>
                <c:pt idx="1506">
                  <c:v>0.87775000000000003</c:v>
                </c:pt>
                <c:pt idx="1507">
                  <c:v>0.87724199999999997</c:v>
                </c:pt>
                <c:pt idx="1508">
                  <c:v>0.87658000000000003</c:v>
                </c:pt>
                <c:pt idx="1509">
                  <c:v>0.87577700000000003</c:v>
                </c:pt>
                <c:pt idx="1510">
                  <c:v>0.87483599999999995</c:v>
                </c:pt>
                <c:pt idx="1511">
                  <c:v>0.87373500000000004</c:v>
                </c:pt>
                <c:pt idx="1512">
                  <c:v>0.87243700000000002</c:v>
                </c:pt>
                <c:pt idx="1513">
                  <c:v>0.87090999999999996</c:v>
                </c:pt>
                <c:pt idx="1514">
                  <c:v>0.86912</c:v>
                </c:pt>
                <c:pt idx="1515">
                  <c:v>0.86703399999999997</c:v>
                </c:pt>
                <c:pt idx="1516">
                  <c:v>0.86461600000000005</c:v>
                </c:pt>
                <c:pt idx="1517">
                  <c:v>0.86203799999999997</c:v>
                </c:pt>
                <c:pt idx="1518">
                  <c:v>0.85945199999999999</c:v>
                </c:pt>
                <c:pt idx="1519">
                  <c:v>0.85679700000000003</c:v>
                </c:pt>
                <c:pt idx="1520">
                  <c:v>0.85403099999999998</c:v>
                </c:pt>
                <c:pt idx="1521">
                  <c:v>0.85113499999999997</c:v>
                </c:pt>
                <c:pt idx="1522">
                  <c:v>0.84811700000000001</c:v>
                </c:pt>
                <c:pt idx="1523">
                  <c:v>0.84498399999999996</c:v>
                </c:pt>
                <c:pt idx="1524">
                  <c:v>0.84174199999999999</c:v>
                </c:pt>
                <c:pt idx="1525">
                  <c:v>0.83838800000000002</c:v>
                </c:pt>
                <c:pt idx="1526">
                  <c:v>0.83491300000000002</c:v>
                </c:pt>
                <c:pt idx="1527">
                  <c:v>0.83129699999999995</c:v>
                </c:pt>
                <c:pt idx="1528">
                  <c:v>0.82751200000000003</c:v>
                </c:pt>
                <c:pt idx="1529">
                  <c:v>0.82355100000000003</c:v>
                </c:pt>
                <c:pt idx="1530">
                  <c:v>0.81939899999999999</c:v>
                </c:pt>
                <c:pt idx="1531">
                  <c:v>0.81505399999999995</c:v>
                </c:pt>
                <c:pt idx="1532">
                  <c:v>0.81056300000000003</c:v>
                </c:pt>
                <c:pt idx="1533">
                  <c:v>0.80595300000000003</c:v>
                </c:pt>
                <c:pt idx="1534">
                  <c:v>0.80128100000000002</c:v>
                </c:pt>
                <c:pt idx="1535">
                  <c:v>0.79658200000000001</c:v>
                </c:pt>
                <c:pt idx="1536">
                  <c:v>0.79185799999999995</c:v>
                </c:pt>
                <c:pt idx="1537">
                  <c:v>0.78716699999999995</c:v>
                </c:pt>
                <c:pt idx="1538">
                  <c:v>0.78253200000000001</c:v>
                </c:pt>
                <c:pt idx="1539">
                  <c:v>0.77797099999999997</c:v>
                </c:pt>
                <c:pt idx="1540">
                  <c:v>0.77352900000000002</c:v>
                </c:pt>
                <c:pt idx="1541">
                  <c:v>0.76923200000000003</c:v>
                </c:pt>
                <c:pt idx="1542">
                  <c:v>0.76510199999999995</c:v>
                </c:pt>
                <c:pt idx="1543">
                  <c:v>0.76114999999999999</c:v>
                </c:pt>
                <c:pt idx="1544">
                  <c:v>0.75738399999999995</c:v>
                </c:pt>
                <c:pt idx="1545">
                  <c:v>0.75382499999999997</c:v>
                </c:pt>
                <c:pt idx="1546">
                  <c:v>0.75051299999999999</c:v>
                </c:pt>
                <c:pt idx="1547">
                  <c:v>0.74743700000000002</c:v>
                </c:pt>
                <c:pt idx="1548">
                  <c:v>0.74459900000000001</c:v>
                </c:pt>
                <c:pt idx="1549">
                  <c:v>0.74197199999999996</c:v>
                </c:pt>
                <c:pt idx="1550">
                  <c:v>0.73955199999999999</c:v>
                </c:pt>
                <c:pt idx="1551">
                  <c:v>0.73735300000000004</c:v>
                </c:pt>
                <c:pt idx="1552">
                  <c:v>0.73536500000000005</c:v>
                </c:pt>
                <c:pt idx="1553">
                  <c:v>0.73357399999999995</c:v>
                </c:pt>
                <c:pt idx="1554">
                  <c:v>0.73197000000000001</c:v>
                </c:pt>
                <c:pt idx="1555">
                  <c:v>0.73054600000000003</c:v>
                </c:pt>
                <c:pt idx="1556">
                  <c:v>0.72929500000000003</c:v>
                </c:pt>
                <c:pt idx="1557">
                  <c:v>0.72822100000000001</c:v>
                </c:pt>
                <c:pt idx="1558">
                  <c:v>0.72734600000000005</c:v>
                </c:pt>
                <c:pt idx="1559">
                  <c:v>0.72667099999999996</c:v>
                </c:pt>
                <c:pt idx="1560">
                  <c:v>0.72619</c:v>
                </c:pt>
                <c:pt idx="1561">
                  <c:v>0.72587999999999997</c:v>
                </c:pt>
                <c:pt idx="1562">
                  <c:v>0.72571099999999999</c:v>
                </c:pt>
                <c:pt idx="1563">
                  <c:v>0.725665</c:v>
                </c:pt>
                <c:pt idx="1564">
                  <c:v>0.72565400000000002</c:v>
                </c:pt>
                <c:pt idx="1565">
                  <c:v>0.72563299999999997</c:v>
                </c:pt>
                <c:pt idx="1566">
                  <c:v>0.725607</c:v>
                </c:pt>
                <c:pt idx="1567">
                  <c:v>0.72557799999999995</c:v>
                </c:pt>
                <c:pt idx="1568">
                  <c:v>0.72555000000000003</c:v>
                </c:pt>
                <c:pt idx="1569">
                  <c:v>0.72555599999999998</c:v>
                </c:pt>
                <c:pt idx="1570">
                  <c:v>0.72560000000000002</c:v>
                </c:pt>
                <c:pt idx="1571">
                  <c:v>0.72568699999999997</c:v>
                </c:pt>
                <c:pt idx="1572">
                  <c:v>0.72584800000000005</c:v>
                </c:pt>
                <c:pt idx="1573">
                  <c:v>0.72613099999999997</c:v>
                </c:pt>
                <c:pt idx="1574">
                  <c:v>0.72658299999999998</c:v>
                </c:pt>
                <c:pt idx="1575">
                  <c:v>0.72723499999999996</c:v>
                </c:pt>
                <c:pt idx="1576">
                  <c:v>0.72810600000000003</c:v>
                </c:pt>
                <c:pt idx="1577">
                  <c:v>0.729236</c:v>
                </c:pt>
                <c:pt idx="1578">
                  <c:v>0.73056200000000004</c:v>
                </c:pt>
                <c:pt idx="1579">
                  <c:v>0.732047</c:v>
                </c:pt>
                <c:pt idx="1580">
                  <c:v>0.73374200000000001</c:v>
                </c:pt>
                <c:pt idx="1581">
                  <c:v>0.73558500000000004</c:v>
                </c:pt>
                <c:pt idx="1582">
                  <c:v>0.73745700000000003</c:v>
                </c:pt>
                <c:pt idx="1583">
                  <c:v>0.73935700000000004</c:v>
                </c:pt>
                <c:pt idx="1584">
                  <c:v>0.74129299999999998</c:v>
                </c:pt>
                <c:pt idx="1585">
                  <c:v>0.74331899999999995</c:v>
                </c:pt>
                <c:pt idx="1586">
                  <c:v>0.74548000000000003</c:v>
                </c:pt>
                <c:pt idx="1587">
                  <c:v>0.74783200000000005</c:v>
                </c:pt>
                <c:pt idx="1588">
                  <c:v>0.75039800000000001</c:v>
                </c:pt>
                <c:pt idx="1589">
                  <c:v>0.75319499999999995</c:v>
                </c:pt>
                <c:pt idx="1590">
                  <c:v>0.75623200000000002</c:v>
                </c:pt>
                <c:pt idx="1591">
                  <c:v>0.75950399999999996</c:v>
                </c:pt>
                <c:pt idx="1592">
                  <c:v>0.76299600000000001</c:v>
                </c:pt>
                <c:pt idx="1593">
                  <c:v>0.76669900000000002</c:v>
                </c:pt>
                <c:pt idx="1594">
                  <c:v>0.77060099999999998</c:v>
                </c:pt>
                <c:pt idx="1595">
                  <c:v>0.77468899999999996</c:v>
                </c:pt>
                <c:pt idx="1596">
                  <c:v>0.77893100000000004</c:v>
                </c:pt>
                <c:pt idx="1597">
                  <c:v>0.78332800000000002</c:v>
                </c:pt>
                <c:pt idx="1598">
                  <c:v>0.787856</c:v>
                </c:pt>
                <c:pt idx="1599">
                  <c:v>0.79247400000000001</c:v>
                </c:pt>
                <c:pt idx="1600">
                  <c:v>0.79719899999999999</c:v>
                </c:pt>
                <c:pt idx="1601">
                  <c:v>0.80202200000000001</c:v>
                </c:pt>
                <c:pt idx="1602">
                  <c:v>0.80692799999999998</c:v>
                </c:pt>
                <c:pt idx="1603">
                  <c:v>0.81190099999999998</c:v>
                </c:pt>
                <c:pt idx="1604">
                  <c:v>0.81694</c:v>
                </c:pt>
                <c:pt idx="1605">
                  <c:v>0.821994</c:v>
                </c:pt>
                <c:pt idx="1606">
                  <c:v>0.82701000000000002</c:v>
                </c:pt>
                <c:pt idx="1607">
                  <c:v>0.83197900000000002</c:v>
                </c:pt>
                <c:pt idx="1608">
                  <c:v>0.83686099999999997</c:v>
                </c:pt>
                <c:pt idx="1609">
                  <c:v>0.84160800000000002</c:v>
                </c:pt>
                <c:pt idx="1610">
                  <c:v>0.84620899999999999</c:v>
                </c:pt>
                <c:pt idx="1611">
                  <c:v>0.85062199999999999</c:v>
                </c:pt>
                <c:pt idx="1612">
                  <c:v>0.85482999999999998</c:v>
                </c:pt>
                <c:pt idx="1613">
                  <c:v>0.858819</c:v>
                </c:pt>
                <c:pt idx="1614">
                  <c:v>0.86258599999999996</c:v>
                </c:pt>
                <c:pt idx="1615">
                  <c:v>0.86611300000000002</c:v>
                </c:pt>
                <c:pt idx="1616">
                  <c:v>0.86938599999999999</c:v>
                </c:pt>
                <c:pt idx="1617">
                  <c:v>0.87243400000000004</c:v>
                </c:pt>
                <c:pt idx="1618">
                  <c:v>0.87529299999999999</c:v>
                </c:pt>
                <c:pt idx="1619">
                  <c:v>0.87799300000000002</c:v>
                </c:pt>
                <c:pt idx="1620">
                  <c:v>0.88052200000000003</c:v>
                </c:pt>
                <c:pt idx="1621">
                  <c:v>0.88288699999999998</c:v>
                </c:pt>
                <c:pt idx="1622">
                  <c:v>0.88508900000000001</c:v>
                </c:pt>
                <c:pt idx="1623">
                  <c:v>0.88711899999999999</c:v>
                </c:pt>
                <c:pt idx="1624">
                  <c:v>0.88895900000000005</c:v>
                </c:pt>
                <c:pt idx="1625">
                  <c:v>0.89058000000000004</c:v>
                </c:pt>
                <c:pt idx="1626">
                  <c:v>0.89195000000000002</c:v>
                </c:pt>
                <c:pt idx="1627">
                  <c:v>0.89305599999999996</c:v>
                </c:pt>
                <c:pt idx="1628">
                  <c:v>0.893903</c:v>
                </c:pt>
                <c:pt idx="1629">
                  <c:v>0.89452500000000001</c:v>
                </c:pt>
                <c:pt idx="1630">
                  <c:v>0.89496100000000001</c:v>
                </c:pt>
                <c:pt idx="1631">
                  <c:v>0.89524999999999999</c:v>
                </c:pt>
                <c:pt idx="1632">
                  <c:v>0.89542699999999997</c:v>
                </c:pt>
                <c:pt idx="1633">
                  <c:v>0.89545399999999997</c:v>
                </c:pt>
                <c:pt idx="1634">
                  <c:v>0.89540299999999995</c:v>
                </c:pt>
                <c:pt idx="1635">
                  <c:v>0.89541499999999996</c:v>
                </c:pt>
                <c:pt idx="1636">
                  <c:v>0.89543099999999998</c:v>
                </c:pt>
                <c:pt idx="1637">
                  <c:v>0.89543799999999996</c:v>
                </c:pt>
                <c:pt idx="1638">
                  <c:v>0.89544500000000005</c:v>
                </c:pt>
                <c:pt idx="1639">
                  <c:v>0.89545600000000003</c:v>
                </c:pt>
                <c:pt idx="1640">
                  <c:v>0.89547299999999996</c:v>
                </c:pt>
                <c:pt idx="1641">
                  <c:v>0.89548000000000005</c:v>
                </c:pt>
                <c:pt idx="1642">
                  <c:v>0.895455</c:v>
                </c:pt>
                <c:pt idx="1643">
                  <c:v>0.89538700000000004</c:v>
                </c:pt>
                <c:pt idx="1644">
                  <c:v>0.895262</c:v>
                </c:pt>
                <c:pt idx="1645">
                  <c:v>0.89505599999999996</c:v>
                </c:pt>
                <c:pt idx="1646">
                  <c:v>0.89472600000000002</c:v>
                </c:pt>
                <c:pt idx="1647">
                  <c:v>0.89421899999999999</c:v>
                </c:pt>
                <c:pt idx="1648">
                  <c:v>0.89357900000000001</c:v>
                </c:pt>
                <c:pt idx="1649">
                  <c:v>0.89284699999999995</c:v>
                </c:pt>
                <c:pt idx="1650">
                  <c:v>0.89197899999999997</c:v>
                </c:pt>
                <c:pt idx="1651">
                  <c:v>0.89087700000000003</c:v>
                </c:pt>
                <c:pt idx="1652">
                  <c:v>0.88946199999999997</c:v>
                </c:pt>
                <c:pt idx="1653">
                  <c:v>0.88769900000000002</c:v>
                </c:pt>
                <c:pt idx="1654">
                  <c:v>0.88556299999999999</c:v>
                </c:pt>
                <c:pt idx="1655">
                  <c:v>0.88323799999999997</c:v>
                </c:pt>
                <c:pt idx="1656">
                  <c:v>0.88090000000000002</c:v>
                </c:pt>
                <c:pt idx="1657">
                  <c:v>0.87851999999999997</c:v>
                </c:pt>
                <c:pt idx="1658">
                  <c:v>0.87608699999999995</c:v>
                </c:pt>
                <c:pt idx="1659">
                  <c:v>0.87361500000000003</c:v>
                </c:pt>
                <c:pt idx="1660">
                  <c:v>0.87112599999999996</c:v>
                </c:pt>
                <c:pt idx="1661">
                  <c:v>0.86863500000000005</c:v>
                </c:pt>
                <c:pt idx="1662">
                  <c:v>0.86614899999999995</c:v>
                </c:pt>
                <c:pt idx="1663">
                  <c:v>0.86366900000000002</c:v>
                </c:pt>
                <c:pt idx="1664">
                  <c:v>0.861174</c:v>
                </c:pt>
                <c:pt idx="1665">
                  <c:v>0.85864700000000005</c:v>
                </c:pt>
                <c:pt idx="1666">
                  <c:v>0.85607900000000003</c:v>
                </c:pt>
                <c:pt idx="1667">
                  <c:v>0.85345899999999997</c:v>
                </c:pt>
                <c:pt idx="1668">
                  <c:v>0.85077499999999995</c:v>
                </c:pt>
                <c:pt idx="1669">
                  <c:v>0.84804599999999997</c:v>
                </c:pt>
                <c:pt idx="1670">
                  <c:v>0.84528499999999995</c:v>
                </c:pt>
                <c:pt idx="1671">
                  <c:v>0.84252899999999997</c:v>
                </c:pt>
                <c:pt idx="1672">
                  <c:v>0.83980500000000002</c:v>
                </c:pt>
                <c:pt idx="1673">
                  <c:v>0.83712600000000004</c:v>
                </c:pt>
                <c:pt idx="1674">
                  <c:v>0.83448</c:v>
                </c:pt>
                <c:pt idx="1675">
                  <c:v>0.83187100000000003</c:v>
                </c:pt>
                <c:pt idx="1676">
                  <c:v>0.829291</c:v>
                </c:pt>
                <c:pt idx="1677">
                  <c:v>0.82674499999999995</c:v>
                </c:pt>
                <c:pt idx="1678">
                  <c:v>0.82425099999999996</c:v>
                </c:pt>
                <c:pt idx="1679">
                  <c:v>0.82183499999999998</c:v>
                </c:pt>
                <c:pt idx="1680">
                  <c:v>0.81952800000000003</c:v>
                </c:pt>
                <c:pt idx="1681">
                  <c:v>0.81734200000000001</c:v>
                </c:pt>
                <c:pt idx="1682">
                  <c:v>0.81529700000000005</c:v>
                </c:pt>
                <c:pt idx="1683">
                  <c:v>0.81339899999999998</c:v>
                </c:pt>
                <c:pt idx="1684">
                  <c:v>0.81165500000000002</c:v>
                </c:pt>
                <c:pt idx="1685">
                  <c:v>0.81006</c:v>
                </c:pt>
                <c:pt idx="1686">
                  <c:v>0.80860799999999999</c:v>
                </c:pt>
                <c:pt idx="1687">
                  <c:v>0.80729300000000004</c:v>
                </c:pt>
                <c:pt idx="1688">
                  <c:v>0.80610000000000004</c:v>
                </c:pt>
                <c:pt idx="1689">
                  <c:v>0.80502099999999999</c:v>
                </c:pt>
                <c:pt idx="1690">
                  <c:v>0.80405099999999996</c:v>
                </c:pt>
                <c:pt idx="1691">
                  <c:v>0.80318999999999996</c:v>
                </c:pt>
                <c:pt idx="1692">
                  <c:v>0.80243100000000001</c:v>
                </c:pt>
                <c:pt idx="1693">
                  <c:v>0.80175700000000005</c:v>
                </c:pt>
                <c:pt idx="1694">
                  <c:v>0.801153</c:v>
                </c:pt>
                <c:pt idx="1695">
                  <c:v>0.80061199999999999</c:v>
                </c:pt>
                <c:pt idx="1696">
                  <c:v>0.80013599999999996</c:v>
                </c:pt>
                <c:pt idx="1697">
                  <c:v>0.799732</c:v>
                </c:pt>
                <c:pt idx="1698">
                  <c:v>0.79939800000000005</c:v>
                </c:pt>
                <c:pt idx="1699">
                  <c:v>0.79912399999999995</c:v>
                </c:pt>
                <c:pt idx="1700">
                  <c:v>0.79891199999999996</c:v>
                </c:pt>
                <c:pt idx="1701">
                  <c:v>0.79885399999999995</c:v>
                </c:pt>
                <c:pt idx="1702">
                  <c:v>0.79887399999999997</c:v>
                </c:pt>
                <c:pt idx="1703">
                  <c:v>0.79887699999999995</c:v>
                </c:pt>
                <c:pt idx="1704">
                  <c:v>0.79888000000000003</c:v>
                </c:pt>
                <c:pt idx="1705">
                  <c:v>0.79887799999999998</c:v>
                </c:pt>
                <c:pt idx="1706">
                  <c:v>0.79888000000000003</c:v>
                </c:pt>
                <c:pt idx="1707">
                  <c:v>0.79890600000000001</c:v>
                </c:pt>
                <c:pt idx="1708">
                  <c:v>0.79896100000000003</c:v>
                </c:pt>
                <c:pt idx="1709">
                  <c:v>0.79905899999999996</c:v>
                </c:pt>
                <c:pt idx="1710">
                  <c:v>0.79922099999999996</c:v>
                </c:pt>
                <c:pt idx="1711">
                  <c:v>0.79947100000000004</c:v>
                </c:pt>
                <c:pt idx="1712">
                  <c:v>0.79982600000000004</c:v>
                </c:pt>
                <c:pt idx="1713">
                  <c:v>0.80029499999999998</c:v>
                </c:pt>
                <c:pt idx="1714">
                  <c:v>0.80086000000000002</c:v>
                </c:pt>
                <c:pt idx="1715">
                  <c:v>0.80144700000000002</c:v>
                </c:pt>
                <c:pt idx="1716">
                  <c:v>0.80203500000000005</c:v>
                </c:pt>
                <c:pt idx="1717">
                  <c:v>0.80266999999999999</c:v>
                </c:pt>
                <c:pt idx="1718">
                  <c:v>0.803423</c:v>
                </c:pt>
                <c:pt idx="1719">
                  <c:v>0.80435699999999999</c:v>
                </c:pt>
                <c:pt idx="1720">
                  <c:v>0.80545599999999995</c:v>
                </c:pt>
                <c:pt idx="1721">
                  <c:v>0.80668300000000004</c:v>
                </c:pt>
                <c:pt idx="1722">
                  <c:v>0.808091</c:v>
                </c:pt>
                <c:pt idx="1723">
                  <c:v>0.80972299999999997</c:v>
                </c:pt>
                <c:pt idx="1724">
                  <c:v>0.81159400000000004</c:v>
                </c:pt>
                <c:pt idx="1725">
                  <c:v>0.81369800000000003</c:v>
                </c:pt>
                <c:pt idx="1726">
                  <c:v>0.81601000000000001</c:v>
                </c:pt>
                <c:pt idx="1727">
                  <c:v>0.81848900000000002</c:v>
                </c:pt>
                <c:pt idx="1728">
                  <c:v>0.82111000000000001</c:v>
                </c:pt>
                <c:pt idx="1729">
                  <c:v>0.823851</c:v>
                </c:pt>
                <c:pt idx="1730">
                  <c:v>0.82668299999999995</c:v>
                </c:pt>
                <c:pt idx="1731">
                  <c:v>0.82956700000000005</c:v>
                </c:pt>
                <c:pt idx="1732">
                  <c:v>0.83249200000000001</c:v>
                </c:pt>
                <c:pt idx="1733">
                  <c:v>0.83541699999999997</c:v>
                </c:pt>
                <c:pt idx="1734">
                  <c:v>0.83833899999999995</c:v>
                </c:pt>
                <c:pt idx="1735">
                  <c:v>0.84128099999999995</c:v>
                </c:pt>
                <c:pt idx="1736">
                  <c:v>0.84424100000000002</c:v>
                </c:pt>
                <c:pt idx="1737">
                  <c:v>0.84720600000000001</c:v>
                </c:pt>
                <c:pt idx="1738">
                  <c:v>0.85016800000000003</c:v>
                </c:pt>
                <c:pt idx="1739">
                  <c:v>0.85311499999999996</c:v>
                </c:pt>
                <c:pt idx="1740">
                  <c:v>0.85601000000000005</c:v>
                </c:pt>
                <c:pt idx="1741">
                  <c:v>0.85882599999999998</c:v>
                </c:pt>
                <c:pt idx="1742">
                  <c:v>0.86154699999999995</c:v>
                </c:pt>
                <c:pt idx="1743">
                  <c:v>0.86414500000000005</c:v>
                </c:pt>
                <c:pt idx="1744">
                  <c:v>0.86661600000000005</c:v>
                </c:pt>
                <c:pt idx="1745">
                  <c:v>0.86893200000000004</c:v>
                </c:pt>
                <c:pt idx="1746">
                  <c:v>0.87108799999999997</c:v>
                </c:pt>
                <c:pt idx="1747">
                  <c:v>0.87309400000000004</c:v>
                </c:pt>
                <c:pt idx="1748">
                  <c:v>0.87495999999999996</c:v>
                </c:pt>
                <c:pt idx="1749">
                  <c:v>0.87667899999999999</c:v>
                </c:pt>
                <c:pt idx="1750">
                  <c:v>0.87827900000000003</c:v>
                </c:pt>
                <c:pt idx="1751">
                  <c:v>0.87978500000000004</c:v>
                </c:pt>
                <c:pt idx="1752">
                  <c:v>0.88123099999999999</c:v>
                </c:pt>
                <c:pt idx="1753">
                  <c:v>0.88259500000000002</c:v>
                </c:pt>
                <c:pt idx="1754">
                  <c:v>0.88384499999999999</c:v>
                </c:pt>
                <c:pt idx="1755">
                  <c:v>0.88495500000000005</c:v>
                </c:pt>
                <c:pt idx="1756">
                  <c:v>0.88591900000000001</c:v>
                </c:pt>
                <c:pt idx="1757">
                  <c:v>0.88673299999999999</c:v>
                </c:pt>
                <c:pt idx="1758">
                  <c:v>0.88740799999999997</c:v>
                </c:pt>
                <c:pt idx="1759">
                  <c:v>0.88794799999999996</c:v>
                </c:pt>
                <c:pt idx="1760">
                  <c:v>0.88835900000000001</c:v>
                </c:pt>
                <c:pt idx="1761">
                  <c:v>0.88865799999999995</c:v>
                </c:pt>
                <c:pt idx="1762">
                  <c:v>0.88886100000000001</c:v>
                </c:pt>
                <c:pt idx="1763">
                  <c:v>0.88896699999999995</c:v>
                </c:pt>
                <c:pt idx="1764">
                  <c:v>0.888984</c:v>
                </c:pt>
                <c:pt idx="1765">
                  <c:v>0.88891699999999996</c:v>
                </c:pt>
                <c:pt idx="1766">
                  <c:v>0.88870199999999999</c:v>
                </c:pt>
                <c:pt idx="1767">
                  <c:v>0.88823099999999999</c:v>
                </c:pt>
                <c:pt idx="1768">
                  <c:v>0.88774399999999998</c:v>
                </c:pt>
                <c:pt idx="1769">
                  <c:v>0.88730299999999995</c:v>
                </c:pt>
                <c:pt idx="1770">
                  <c:v>0.88687700000000003</c:v>
                </c:pt>
                <c:pt idx="1771">
                  <c:v>0.88644800000000001</c:v>
                </c:pt>
                <c:pt idx="1772">
                  <c:v>0.88602999999999998</c:v>
                </c:pt>
                <c:pt idx="1773">
                  <c:v>0.885625</c:v>
                </c:pt>
                <c:pt idx="1774">
                  <c:v>0.88522500000000004</c:v>
                </c:pt>
                <c:pt idx="1775">
                  <c:v>0.88480899999999996</c:v>
                </c:pt>
                <c:pt idx="1776">
                  <c:v>0.88436800000000004</c:v>
                </c:pt>
                <c:pt idx="1777">
                  <c:v>0.88387800000000005</c:v>
                </c:pt>
                <c:pt idx="1778">
                  <c:v>0.883324</c:v>
                </c:pt>
                <c:pt idx="1779">
                  <c:v>0.88266199999999995</c:v>
                </c:pt>
                <c:pt idx="1780">
                  <c:v>0.88188299999999997</c:v>
                </c:pt>
                <c:pt idx="1781">
                  <c:v>0.88097300000000001</c:v>
                </c:pt>
                <c:pt idx="1782">
                  <c:v>0.87990699999999999</c:v>
                </c:pt>
                <c:pt idx="1783">
                  <c:v>0.87865499999999996</c:v>
                </c:pt>
                <c:pt idx="1784">
                  <c:v>0.877197</c:v>
                </c:pt>
                <c:pt idx="1785">
                  <c:v>0.87550799999999995</c:v>
                </c:pt>
                <c:pt idx="1786">
                  <c:v>0.87354399999999999</c:v>
                </c:pt>
                <c:pt idx="1787">
                  <c:v>0.87126199999999998</c:v>
                </c:pt>
                <c:pt idx="1788">
                  <c:v>0.868807</c:v>
                </c:pt>
                <c:pt idx="1789">
                  <c:v>0.86629100000000003</c:v>
                </c:pt>
                <c:pt idx="1790">
                  <c:v>0.86364300000000005</c:v>
                </c:pt>
                <c:pt idx="1791">
                  <c:v>0.860819</c:v>
                </c:pt>
                <c:pt idx="1792">
                  <c:v>0.85779700000000003</c:v>
                </c:pt>
                <c:pt idx="1793">
                  <c:v>0.85459099999999999</c:v>
                </c:pt>
                <c:pt idx="1794">
                  <c:v>0.85121999999999998</c:v>
                </c:pt>
                <c:pt idx="1795">
                  <c:v>0.84769799999999995</c:v>
                </c:pt>
                <c:pt idx="1796">
                  <c:v>0.84404100000000004</c:v>
                </c:pt>
                <c:pt idx="1797">
                  <c:v>0.84025799999999995</c:v>
                </c:pt>
                <c:pt idx="1798">
                  <c:v>0.83635599999999999</c:v>
                </c:pt>
                <c:pt idx="1799">
                  <c:v>0.83233400000000002</c:v>
                </c:pt>
                <c:pt idx="1800">
                  <c:v>0.82816900000000004</c:v>
                </c:pt>
                <c:pt idx="1801">
                  <c:v>0.82387500000000002</c:v>
                </c:pt>
                <c:pt idx="1802">
                  <c:v>0.81948500000000002</c:v>
                </c:pt>
                <c:pt idx="1803">
                  <c:v>0.815052</c:v>
                </c:pt>
                <c:pt idx="1804">
                  <c:v>0.81063799999999997</c:v>
                </c:pt>
                <c:pt idx="1805">
                  <c:v>0.80628200000000005</c:v>
                </c:pt>
                <c:pt idx="1806">
                  <c:v>0.80202300000000004</c:v>
                </c:pt>
                <c:pt idx="1807">
                  <c:v>0.79787600000000003</c:v>
                </c:pt>
                <c:pt idx="1808">
                  <c:v>0.79385700000000003</c:v>
                </c:pt>
                <c:pt idx="1809">
                  <c:v>0.78998999999999997</c:v>
                </c:pt>
                <c:pt idx="1810">
                  <c:v>0.78630500000000003</c:v>
                </c:pt>
                <c:pt idx="1811">
                  <c:v>0.782829</c:v>
                </c:pt>
                <c:pt idx="1812">
                  <c:v>0.77959699999999998</c:v>
                </c:pt>
                <c:pt idx="1813">
                  <c:v>0.77660600000000002</c:v>
                </c:pt>
                <c:pt idx="1814">
                  <c:v>0.77384699999999995</c:v>
                </c:pt>
                <c:pt idx="1815">
                  <c:v>0.77128699999999994</c:v>
                </c:pt>
                <c:pt idx="1816">
                  <c:v>0.76888199999999995</c:v>
                </c:pt>
                <c:pt idx="1817">
                  <c:v>0.76656899999999994</c:v>
                </c:pt>
                <c:pt idx="1818">
                  <c:v>0.76430900000000002</c:v>
                </c:pt>
                <c:pt idx="1819">
                  <c:v>0.76207000000000003</c:v>
                </c:pt>
                <c:pt idx="1820">
                  <c:v>0.75983599999999996</c:v>
                </c:pt>
                <c:pt idx="1821">
                  <c:v>0.75760700000000003</c:v>
                </c:pt>
                <c:pt idx="1822">
                  <c:v>0.75542100000000001</c:v>
                </c:pt>
                <c:pt idx="1823">
                  <c:v>0.75333700000000003</c:v>
                </c:pt>
                <c:pt idx="1824">
                  <c:v>0.75140099999999999</c:v>
                </c:pt>
                <c:pt idx="1825">
                  <c:v>0.74965400000000004</c:v>
                </c:pt>
                <c:pt idx="1826">
                  <c:v>0.74813200000000002</c:v>
                </c:pt>
                <c:pt idx="1827">
                  <c:v>0.74684799999999996</c:v>
                </c:pt>
                <c:pt idx="1828">
                  <c:v>0.74579899999999999</c:v>
                </c:pt>
                <c:pt idx="1829">
                  <c:v>0.74496700000000005</c:v>
                </c:pt>
                <c:pt idx="1830">
                  <c:v>0.74430499999999999</c:v>
                </c:pt>
                <c:pt idx="1831">
                  <c:v>0.74377099999999996</c:v>
                </c:pt>
                <c:pt idx="1832">
                  <c:v>0.74333800000000005</c:v>
                </c:pt>
                <c:pt idx="1833">
                  <c:v>0.74302400000000002</c:v>
                </c:pt>
                <c:pt idx="1834">
                  <c:v>0.74268299999999998</c:v>
                </c:pt>
                <c:pt idx="1835">
                  <c:v>0.74233700000000002</c:v>
                </c:pt>
                <c:pt idx="1836">
                  <c:v>0.74199999999999999</c:v>
                </c:pt>
                <c:pt idx="1837">
                  <c:v>0.74167300000000003</c:v>
                </c:pt>
                <c:pt idx="1838">
                  <c:v>0.74137799999999998</c:v>
                </c:pt>
                <c:pt idx="1839">
                  <c:v>0.74112299999999998</c:v>
                </c:pt>
                <c:pt idx="1840">
                  <c:v>0.7409</c:v>
                </c:pt>
                <c:pt idx="1841">
                  <c:v>0.74071100000000001</c:v>
                </c:pt>
                <c:pt idx="1842">
                  <c:v>0.74057600000000001</c:v>
                </c:pt>
                <c:pt idx="1843">
                  <c:v>0.74051400000000001</c:v>
                </c:pt>
                <c:pt idx="1844">
                  <c:v>0.74053899999999995</c:v>
                </c:pt>
                <c:pt idx="1845">
                  <c:v>0.74064300000000005</c:v>
                </c:pt>
                <c:pt idx="1846">
                  <c:v>0.74076799999999998</c:v>
                </c:pt>
                <c:pt idx="1847">
                  <c:v>0.74089400000000005</c:v>
                </c:pt>
                <c:pt idx="1848">
                  <c:v>0.74105200000000004</c:v>
                </c:pt>
                <c:pt idx="1849">
                  <c:v>0.74130200000000002</c:v>
                </c:pt>
                <c:pt idx="1850">
                  <c:v>0.74168299999999998</c:v>
                </c:pt>
                <c:pt idx="1851">
                  <c:v>0.74218899999999999</c:v>
                </c:pt>
                <c:pt idx="1852">
                  <c:v>0.74281200000000003</c:v>
                </c:pt>
                <c:pt idx="1853">
                  <c:v>0.74358500000000005</c:v>
                </c:pt>
                <c:pt idx="1854">
                  <c:v>0.74454500000000001</c:v>
                </c:pt>
                <c:pt idx="1855">
                  <c:v>0.74571900000000002</c:v>
                </c:pt>
                <c:pt idx="1856">
                  <c:v>0.74712199999999995</c:v>
                </c:pt>
                <c:pt idx="1857">
                  <c:v>0.74874600000000002</c:v>
                </c:pt>
                <c:pt idx="1858">
                  <c:v>0.75057399999999996</c:v>
                </c:pt>
                <c:pt idx="1859">
                  <c:v>0.75258499999999995</c:v>
                </c:pt>
                <c:pt idx="1860">
                  <c:v>0.75475499999999995</c:v>
                </c:pt>
                <c:pt idx="1861">
                  <c:v>0.75705999999999996</c:v>
                </c:pt>
                <c:pt idx="1862">
                  <c:v>0.75944100000000003</c:v>
                </c:pt>
                <c:pt idx="1863">
                  <c:v>0.76185700000000001</c:v>
                </c:pt>
                <c:pt idx="1864">
                  <c:v>0.76427</c:v>
                </c:pt>
                <c:pt idx="1865">
                  <c:v>0.76666800000000002</c:v>
                </c:pt>
                <c:pt idx="1866">
                  <c:v>0.769042</c:v>
                </c:pt>
                <c:pt idx="1867">
                  <c:v>0.77140900000000001</c:v>
                </c:pt>
                <c:pt idx="1868">
                  <c:v>0.773756</c:v>
                </c:pt>
                <c:pt idx="1869">
                  <c:v>0.77610100000000004</c:v>
                </c:pt>
                <c:pt idx="1870">
                  <c:v>0.77843799999999996</c:v>
                </c:pt>
                <c:pt idx="1871">
                  <c:v>0.78075499999999998</c:v>
                </c:pt>
                <c:pt idx="1872">
                  <c:v>0.78304499999999999</c:v>
                </c:pt>
                <c:pt idx="1873">
                  <c:v>0.78528699999999996</c:v>
                </c:pt>
                <c:pt idx="1874">
                  <c:v>0.78744800000000004</c:v>
                </c:pt>
                <c:pt idx="1875">
                  <c:v>0.78952800000000001</c:v>
                </c:pt>
                <c:pt idx="1876">
                  <c:v>0.79155500000000001</c:v>
                </c:pt>
                <c:pt idx="1877">
                  <c:v>0.79352100000000003</c:v>
                </c:pt>
                <c:pt idx="1878">
                  <c:v>0.79544099999999995</c:v>
                </c:pt>
                <c:pt idx="1879">
                  <c:v>0.79730599999999996</c:v>
                </c:pt>
                <c:pt idx="1880">
                  <c:v>0.79911299999999996</c:v>
                </c:pt>
                <c:pt idx="1881">
                  <c:v>0.80088700000000002</c:v>
                </c:pt>
                <c:pt idx="1882">
                  <c:v>0.80260799999999999</c:v>
                </c:pt>
                <c:pt idx="1883">
                  <c:v>0.80427499999999996</c:v>
                </c:pt>
                <c:pt idx="1884">
                  <c:v>0.805871</c:v>
                </c:pt>
                <c:pt idx="1885">
                  <c:v>0.807392</c:v>
                </c:pt>
                <c:pt idx="1886">
                  <c:v>0.808832</c:v>
                </c:pt>
                <c:pt idx="1887">
                  <c:v>0.81020499999999995</c:v>
                </c:pt>
                <c:pt idx="1888">
                  <c:v>0.81153900000000001</c:v>
                </c:pt>
                <c:pt idx="1889">
                  <c:v>0.81284900000000004</c:v>
                </c:pt>
                <c:pt idx="1890">
                  <c:v>0.81412799999999996</c:v>
                </c:pt>
                <c:pt idx="1891">
                  <c:v>0.81532800000000005</c:v>
                </c:pt>
                <c:pt idx="1892">
                  <c:v>0.81640299999999999</c:v>
                </c:pt>
                <c:pt idx="1893">
                  <c:v>0.81730899999999995</c:v>
                </c:pt>
                <c:pt idx="1894">
                  <c:v>0.81800499999999998</c:v>
                </c:pt>
                <c:pt idx="1895">
                  <c:v>0.81845199999999996</c:v>
                </c:pt>
                <c:pt idx="1896">
                  <c:v>0.81862999999999997</c:v>
                </c:pt>
                <c:pt idx="1897">
                  <c:v>0.81853600000000004</c:v>
                </c:pt>
                <c:pt idx="1898">
                  <c:v>0.81816</c:v>
                </c:pt>
                <c:pt idx="1899">
                  <c:v>0.81741600000000003</c:v>
                </c:pt>
                <c:pt idx="1900">
                  <c:v>0.81655299999999997</c:v>
                </c:pt>
                <c:pt idx="1901">
                  <c:v>0.81579100000000004</c:v>
                </c:pt>
                <c:pt idx="1902">
                  <c:v>0.81509900000000002</c:v>
                </c:pt>
                <c:pt idx="1903">
                  <c:v>0.81442000000000003</c:v>
                </c:pt>
                <c:pt idx="1904">
                  <c:v>0.81374599999999997</c:v>
                </c:pt>
                <c:pt idx="1905">
                  <c:v>0.81309200000000004</c:v>
                </c:pt>
                <c:pt idx="1906">
                  <c:v>0.81240400000000002</c:v>
                </c:pt>
                <c:pt idx="1907">
                  <c:v>0.81164599999999998</c:v>
                </c:pt>
                <c:pt idx="1908">
                  <c:v>0.81080600000000003</c:v>
                </c:pt>
                <c:pt idx="1909">
                  <c:v>0.80987699999999996</c:v>
                </c:pt>
                <c:pt idx="1910">
                  <c:v>0.80886800000000003</c:v>
                </c:pt>
                <c:pt idx="1911">
                  <c:v>0.80775600000000003</c:v>
                </c:pt>
                <c:pt idx="1912">
                  <c:v>0.80649300000000002</c:v>
                </c:pt>
                <c:pt idx="1913">
                  <c:v>0.80501100000000003</c:v>
                </c:pt>
                <c:pt idx="1914">
                  <c:v>0.803234</c:v>
                </c:pt>
                <c:pt idx="1915">
                  <c:v>0.80112300000000003</c:v>
                </c:pt>
                <c:pt idx="1916">
                  <c:v>0.79863399999999996</c:v>
                </c:pt>
                <c:pt idx="1917">
                  <c:v>0.795709</c:v>
                </c:pt>
                <c:pt idx="1918">
                  <c:v>0.79230900000000004</c:v>
                </c:pt>
                <c:pt idx="1919">
                  <c:v>0.78868400000000005</c:v>
                </c:pt>
                <c:pt idx="1920">
                  <c:v>0.78507499999999997</c:v>
                </c:pt>
                <c:pt idx="1921">
                  <c:v>0.78139599999999998</c:v>
                </c:pt>
                <c:pt idx="1922">
                  <c:v>0.77758899999999997</c:v>
                </c:pt>
                <c:pt idx="1923">
                  <c:v>0.77364299999999997</c:v>
                </c:pt>
                <c:pt idx="1924">
                  <c:v>0.76954800000000001</c:v>
                </c:pt>
                <c:pt idx="1925">
                  <c:v>0.76530299999999996</c:v>
                </c:pt>
                <c:pt idx="1926">
                  <c:v>0.76090000000000002</c:v>
                </c:pt>
                <c:pt idx="1927">
                  <c:v>0.75632200000000005</c:v>
                </c:pt>
                <c:pt idx="1928">
                  <c:v>0.75153599999999998</c:v>
                </c:pt>
                <c:pt idx="1929">
                  <c:v>0.74653099999999994</c:v>
                </c:pt>
                <c:pt idx="1930">
                  <c:v>0.74127299999999996</c:v>
                </c:pt>
                <c:pt idx="1931">
                  <c:v>0.73575299999999999</c:v>
                </c:pt>
                <c:pt idx="1932">
                  <c:v>0.72997599999999996</c:v>
                </c:pt>
                <c:pt idx="1933">
                  <c:v>0.72397999999999996</c:v>
                </c:pt>
                <c:pt idx="1934">
                  <c:v>0.71779999999999999</c:v>
                </c:pt>
                <c:pt idx="1935">
                  <c:v>0.71150000000000002</c:v>
                </c:pt>
                <c:pt idx="1936">
                  <c:v>0.70514500000000002</c:v>
                </c:pt>
                <c:pt idx="1937">
                  <c:v>0.69879100000000005</c:v>
                </c:pt>
                <c:pt idx="1938">
                  <c:v>0.69248600000000005</c:v>
                </c:pt>
                <c:pt idx="1939">
                  <c:v>0.68624600000000002</c:v>
                </c:pt>
                <c:pt idx="1940">
                  <c:v>0.68011699999999997</c:v>
                </c:pt>
                <c:pt idx="1941">
                  <c:v>0.674126</c:v>
                </c:pt>
                <c:pt idx="1942">
                  <c:v>0.66830999999999996</c:v>
                </c:pt>
                <c:pt idx="1943">
                  <c:v>0.66266099999999994</c:v>
                </c:pt>
                <c:pt idx="1944">
                  <c:v>0.65721499999999999</c:v>
                </c:pt>
                <c:pt idx="1945">
                  <c:v>0.65196799999999999</c:v>
                </c:pt>
                <c:pt idx="1946">
                  <c:v>0.646949</c:v>
                </c:pt>
                <c:pt idx="1947">
                  <c:v>0.64214599999999999</c:v>
                </c:pt>
                <c:pt idx="1948">
                  <c:v>0.63749999999999996</c:v>
                </c:pt>
                <c:pt idx="1949">
                  <c:v>0.63298399999999999</c:v>
                </c:pt>
                <c:pt idx="1950">
                  <c:v>0.62855399999999995</c:v>
                </c:pt>
                <c:pt idx="1951">
                  <c:v>0.62421199999999999</c:v>
                </c:pt>
                <c:pt idx="1952">
                  <c:v>0.61999000000000004</c:v>
                </c:pt>
                <c:pt idx="1953">
                  <c:v>0.61592800000000003</c:v>
                </c:pt>
                <c:pt idx="1954">
                  <c:v>0.61208899999999999</c:v>
                </c:pt>
                <c:pt idx="1955">
                  <c:v>0.60853999999999997</c:v>
                </c:pt>
                <c:pt idx="1956">
                  <c:v>0.60531599999999997</c:v>
                </c:pt>
                <c:pt idx="1957">
                  <c:v>0.60243000000000002</c:v>
                </c:pt>
                <c:pt idx="1958">
                  <c:v>0.59992100000000004</c:v>
                </c:pt>
                <c:pt idx="1959">
                  <c:v>0.59776099999999999</c:v>
                </c:pt>
                <c:pt idx="1960">
                  <c:v>0.59591300000000003</c:v>
                </c:pt>
                <c:pt idx="1961">
                  <c:v>0.59434299999999995</c:v>
                </c:pt>
                <c:pt idx="1962">
                  <c:v>0.59299599999999997</c:v>
                </c:pt>
                <c:pt idx="1963">
                  <c:v>0.59178600000000003</c:v>
                </c:pt>
                <c:pt idx="1964">
                  <c:v>0.59064099999999997</c:v>
                </c:pt>
                <c:pt idx="1965">
                  <c:v>0.58951600000000004</c:v>
                </c:pt>
                <c:pt idx="1966">
                  <c:v>0.58855100000000005</c:v>
                </c:pt>
                <c:pt idx="1967">
                  <c:v>0.58767599999999998</c:v>
                </c:pt>
                <c:pt idx="1968">
                  <c:v>0.58682100000000004</c:v>
                </c:pt>
                <c:pt idx="1969">
                  <c:v>0.585978</c:v>
                </c:pt>
                <c:pt idx="1970">
                  <c:v>0.58513800000000005</c:v>
                </c:pt>
                <c:pt idx="1971">
                  <c:v>0.58432099999999998</c:v>
                </c:pt>
                <c:pt idx="1972">
                  <c:v>0.58353500000000003</c:v>
                </c:pt>
                <c:pt idx="1973">
                  <c:v>0.58279599999999998</c:v>
                </c:pt>
                <c:pt idx="1974">
                  <c:v>0.58213800000000004</c:v>
                </c:pt>
                <c:pt idx="1975">
                  <c:v>0.581592</c:v>
                </c:pt>
                <c:pt idx="1976">
                  <c:v>0.58118499999999995</c:v>
                </c:pt>
                <c:pt idx="1977">
                  <c:v>0.58090299999999995</c:v>
                </c:pt>
                <c:pt idx="1978">
                  <c:v>0.580646</c:v>
                </c:pt>
                <c:pt idx="1979">
                  <c:v>0.58035199999999998</c:v>
                </c:pt>
                <c:pt idx="1980">
                  <c:v>0.58007799999999998</c:v>
                </c:pt>
                <c:pt idx="1981">
                  <c:v>0.57992299999999997</c:v>
                </c:pt>
                <c:pt idx="1982">
                  <c:v>0.57994400000000002</c:v>
                </c:pt>
                <c:pt idx="1983">
                  <c:v>0.58017200000000002</c:v>
                </c:pt>
                <c:pt idx="1984">
                  <c:v>0.58063399999999998</c:v>
                </c:pt>
                <c:pt idx="1985">
                  <c:v>0.58132399999999995</c:v>
                </c:pt>
                <c:pt idx="1986">
                  <c:v>0.58218099999999995</c:v>
                </c:pt>
                <c:pt idx="1987">
                  <c:v>0.58320300000000003</c:v>
                </c:pt>
                <c:pt idx="1988">
                  <c:v>0.58440400000000003</c:v>
                </c:pt>
                <c:pt idx="1989">
                  <c:v>0.585781</c:v>
                </c:pt>
                <c:pt idx="1990">
                  <c:v>0.587341</c:v>
                </c:pt>
                <c:pt idx="1991">
                  <c:v>0.58909</c:v>
                </c:pt>
                <c:pt idx="1992">
                  <c:v>0.59101300000000001</c:v>
                </c:pt>
                <c:pt idx="1993">
                  <c:v>0.59310700000000005</c:v>
                </c:pt>
                <c:pt idx="1994">
                  <c:v>0.59535499999999997</c:v>
                </c:pt>
                <c:pt idx="1995">
                  <c:v>0.59774499999999997</c:v>
                </c:pt>
                <c:pt idx="1996">
                  <c:v>0.60026400000000002</c:v>
                </c:pt>
                <c:pt idx="1997">
                  <c:v>0.60291700000000004</c:v>
                </c:pt>
                <c:pt idx="1998">
                  <c:v>0.60570000000000002</c:v>
                </c:pt>
                <c:pt idx="1999">
                  <c:v>0.60860800000000004</c:v>
                </c:pt>
                <c:pt idx="2000">
                  <c:v>0.61163299999999998</c:v>
                </c:pt>
                <c:pt idx="2001">
                  <c:v>0.61473999999999995</c:v>
                </c:pt>
                <c:pt idx="2002">
                  <c:v>0.61791600000000002</c:v>
                </c:pt>
                <c:pt idx="2003">
                  <c:v>0.62114899999999995</c:v>
                </c:pt>
                <c:pt idx="2004">
                  <c:v>0.62445399999999995</c:v>
                </c:pt>
                <c:pt idx="2005">
                  <c:v>0.62779600000000002</c:v>
                </c:pt>
                <c:pt idx="2006">
                  <c:v>0.63116300000000003</c:v>
                </c:pt>
                <c:pt idx="2007">
                  <c:v>0.63451000000000002</c:v>
                </c:pt>
                <c:pt idx="2008">
                  <c:v>0.63777799999999996</c:v>
                </c:pt>
                <c:pt idx="2009">
                  <c:v>0.64091600000000004</c:v>
                </c:pt>
                <c:pt idx="2010">
                  <c:v>0.64388299999999998</c:v>
                </c:pt>
                <c:pt idx="2011">
                  <c:v>0.64664299999999997</c:v>
                </c:pt>
                <c:pt idx="2012">
                  <c:v>0.64918799999999999</c:v>
                </c:pt>
                <c:pt idx="2013">
                  <c:v>0.65153300000000003</c:v>
                </c:pt>
                <c:pt idx="2014">
                  <c:v>0.65367299999999995</c:v>
                </c:pt>
                <c:pt idx="2015">
                  <c:v>0.65564199999999995</c:v>
                </c:pt>
                <c:pt idx="2016">
                  <c:v>0.65745900000000002</c:v>
                </c:pt>
                <c:pt idx="2017">
                  <c:v>0.65912000000000004</c:v>
                </c:pt>
                <c:pt idx="2018">
                  <c:v>0.66062600000000005</c:v>
                </c:pt>
                <c:pt idx="2019">
                  <c:v>0.66196699999999997</c:v>
                </c:pt>
                <c:pt idx="2020">
                  <c:v>0.66311100000000001</c:v>
                </c:pt>
                <c:pt idx="2021">
                  <c:v>0.66407499999999997</c:v>
                </c:pt>
                <c:pt idx="2022">
                  <c:v>0.66487099999999999</c:v>
                </c:pt>
                <c:pt idx="2023">
                  <c:v>0.66551199999999999</c:v>
                </c:pt>
                <c:pt idx="2024">
                  <c:v>0.66599200000000003</c:v>
                </c:pt>
                <c:pt idx="2025">
                  <c:v>0.66628299999999996</c:v>
                </c:pt>
                <c:pt idx="2026">
                  <c:v>0.66635500000000003</c:v>
                </c:pt>
                <c:pt idx="2027">
                  <c:v>0.66620400000000002</c:v>
                </c:pt>
                <c:pt idx="2028">
                  <c:v>0.66583899999999996</c:v>
                </c:pt>
                <c:pt idx="2029">
                  <c:v>0.66527499999999995</c:v>
                </c:pt>
                <c:pt idx="2030">
                  <c:v>0.66451300000000002</c:v>
                </c:pt>
                <c:pt idx="2031">
                  <c:v>0.66354800000000003</c:v>
                </c:pt>
                <c:pt idx="2032">
                  <c:v>0.66233900000000001</c:v>
                </c:pt>
                <c:pt idx="2033">
                  <c:v>0.66095199999999998</c:v>
                </c:pt>
                <c:pt idx="2034">
                  <c:v>0.65964400000000001</c:v>
                </c:pt>
                <c:pt idx="2035">
                  <c:v>0.658362</c:v>
                </c:pt>
                <c:pt idx="2036">
                  <c:v>0.65707800000000005</c:v>
                </c:pt>
                <c:pt idx="2037">
                  <c:v>0.655829</c:v>
                </c:pt>
                <c:pt idx="2038">
                  <c:v>0.65464800000000001</c:v>
                </c:pt>
                <c:pt idx="2039">
                  <c:v>0.653501</c:v>
                </c:pt>
                <c:pt idx="2040">
                  <c:v>0.65235299999999996</c:v>
                </c:pt>
                <c:pt idx="2041">
                  <c:v>0.65118699999999996</c:v>
                </c:pt>
                <c:pt idx="2042">
                  <c:v>0.64996100000000001</c:v>
                </c:pt>
                <c:pt idx="2043">
                  <c:v>0.64862799999999998</c:v>
                </c:pt>
                <c:pt idx="2044">
                  <c:v>0.64714499999999997</c:v>
                </c:pt>
                <c:pt idx="2045">
                  <c:v>0.64554100000000003</c:v>
                </c:pt>
                <c:pt idx="2046">
                  <c:v>0.643841</c:v>
                </c:pt>
                <c:pt idx="2047">
                  <c:v>0.642015</c:v>
                </c:pt>
                <c:pt idx="2048">
                  <c:v>0.640011</c:v>
                </c:pt>
                <c:pt idx="2049">
                  <c:v>0.63776999999999995</c:v>
                </c:pt>
                <c:pt idx="2050">
                  <c:v>0.63524000000000003</c:v>
                </c:pt>
                <c:pt idx="2051">
                  <c:v>0.63234699999999999</c:v>
                </c:pt>
                <c:pt idx="2052">
                  <c:v>0.62902599999999997</c:v>
                </c:pt>
                <c:pt idx="2053">
                  <c:v>0.62522299999999997</c:v>
                </c:pt>
                <c:pt idx="2054">
                  <c:v>0.621139</c:v>
                </c:pt>
                <c:pt idx="2055">
                  <c:v>0.61693500000000001</c:v>
                </c:pt>
                <c:pt idx="2056">
                  <c:v>0.61253000000000002</c:v>
                </c:pt>
                <c:pt idx="2057">
                  <c:v>0.60787800000000003</c:v>
                </c:pt>
                <c:pt idx="2058">
                  <c:v>0.60295799999999999</c:v>
                </c:pt>
                <c:pt idx="2059">
                  <c:v>0.59777499999999995</c:v>
                </c:pt>
                <c:pt idx="2060">
                  <c:v>0.59233899999999995</c:v>
                </c:pt>
                <c:pt idx="2061">
                  <c:v>0.58664799999999995</c:v>
                </c:pt>
                <c:pt idx="2062">
                  <c:v>0.58069400000000004</c:v>
                </c:pt>
                <c:pt idx="2063">
                  <c:v>0.57448399999999999</c:v>
                </c:pt>
                <c:pt idx="2064">
                  <c:v>0.56802299999999994</c:v>
                </c:pt>
                <c:pt idx="2065">
                  <c:v>0.56129600000000002</c:v>
                </c:pt>
                <c:pt idx="2066">
                  <c:v>0.55432400000000004</c:v>
                </c:pt>
                <c:pt idx="2067">
                  <c:v>0.54713900000000004</c:v>
                </c:pt>
                <c:pt idx="2068">
                  <c:v>0.53978099999999996</c:v>
                </c:pt>
                <c:pt idx="2069">
                  <c:v>0.53228299999999995</c:v>
                </c:pt>
                <c:pt idx="2070">
                  <c:v>0.524698</c:v>
                </c:pt>
                <c:pt idx="2071">
                  <c:v>0.51705000000000001</c:v>
                </c:pt>
                <c:pt idx="2072">
                  <c:v>0.50938000000000005</c:v>
                </c:pt>
                <c:pt idx="2073">
                  <c:v>0.50172799999999995</c:v>
                </c:pt>
                <c:pt idx="2074">
                  <c:v>0.49413099999999999</c:v>
                </c:pt>
                <c:pt idx="2075">
                  <c:v>0.486626</c:v>
                </c:pt>
                <c:pt idx="2076">
                  <c:v>0.479213</c:v>
                </c:pt>
                <c:pt idx="2077">
                  <c:v>0.47192499999999998</c:v>
                </c:pt>
                <c:pt idx="2078">
                  <c:v>0.46479199999999998</c:v>
                </c:pt>
                <c:pt idx="2079">
                  <c:v>0.45782099999999998</c:v>
                </c:pt>
                <c:pt idx="2080">
                  <c:v>0.45103199999999999</c:v>
                </c:pt>
                <c:pt idx="2081">
                  <c:v>0.44440200000000002</c:v>
                </c:pt>
                <c:pt idx="2082">
                  <c:v>0.43791799999999997</c:v>
                </c:pt>
                <c:pt idx="2083">
                  <c:v>0.43155199999999999</c:v>
                </c:pt>
                <c:pt idx="2084">
                  <c:v>0.42532799999999998</c:v>
                </c:pt>
                <c:pt idx="2085">
                  <c:v>0.419294</c:v>
                </c:pt>
                <c:pt idx="2086">
                  <c:v>0.41350900000000002</c:v>
                </c:pt>
                <c:pt idx="2087">
                  <c:v>0.40805000000000002</c:v>
                </c:pt>
                <c:pt idx="2088">
                  <c:v>0.40299499999999999</c:v>
                </c:pt>
                <c:pt idx="2089">
                  <c:v>0.39838499999999999</c:v>
                </c:pt>
                <c:pt idx="2090">
                  <c:v>0.39422699999999999</c:v>
                </c:pt>
                <c:pt idx="2091">
                  <c:v>0.39049800000000001</c:v>
                </c:pt>
                <c:pt idx="2092">
                  <c:v>0.38715100000000002</c:v>
                </c:pt>
                <c:pt idx="2093">
                  <c:v>0.384133</c:v>
                </c:pt>
                <c:pt idx="2094">
                  <c:v>0.381413</c:v>
                </c:pt>
                <c:pt idx="2095">
                  <c:v>0.37895200000000001</c:v>
                </c:pt>
                <c:pt idx="2096">
                  <c:v>0.37673800000000002</c:v>
                </c:pt>
                <c:pt idx="2097">
                  <c:v>0.37476500000000001</c:v>
                </c:pt>
                <c:pt idx="2098">
                  <c:v>0.37301699999999999</c:v>
                </c:pt>
                <c:pt idx="2099">
                  <c:v>0.37147999999999998</c:v>
                </c:pt>
                <c:pt idx="2100">
                  <c:v>0.37010799999999999</c:v>
                </c:pt>
                <c:pt idx="2101">
                  <c:v>0.36899199999999999</c:v>
                </c:pt>
                <c:pt idx="2102">
                  <c:v>0.36795600000000001</c:v>
                </c:pt>
                <c:pt idx="2103">
                  <c:v>0.36697099999999999</c:v>
                </c:pt>
                <c:pt idx="2104">
                  <c:v>0.36599999999999999</c:v>
                </c:pt>
                <c:pt idx="2105">
                  <c:v>0.36502899999999999</c:v>
                </c:pt>
                <c:pt idx="2106">
                  <c:v>0.36405799999999999</c:v>
                </c:pt>
                <c:pt idx="2107">
                  <c:v>0.36310399999999998</c:v>
                </c:pt>
                <c:pt idx="2108">
                  <c:v>0.362176</c:v>
                </c:pt>
                <c:pt idx="2109">
                  <c:v>0.36127599999999999</c:v>
                </c:pt>
                <c:pt idx="2110">
                  <c:v>0.36040299999999997</c:v>
                </c:pt>
                <c:pt idx="2111">
                  <c:v>0.35957600000000001</c:v>
                </c:pt>
                <c:pt idx="2112">
                  <c:v>0.35881000000000002</c:v>
                </c:pt>
                <c:pt idx="2113">
                  <c:v>0.35813899999999999</c:v>
                </c:pt>
                <c:pt idx="2114">
                  <c:v>0.35758200000000001</c:v>
                </c:pt>
                <c:pt idx="2115">
                  <c:v>0.35711100000000001</c:v>
                </c:pt>
                <c:pt idx="2116">
                  <c:v>0.35663800000000001</c:v>
                </c:pt>
                <c:pt idx="2117">
                  <c:v>0.35612199999999999</c:v>
                </c:pt>
                <c:pt idx="2118">
                  <c:v>0.35561100000000001</c:v>
                </c:pt>
                <c:pt idx="2119">
                  <c:v>0.355188</c:v>
                </c:pt>
                <c:pt idx="2120">
                  <c:v>0.35495199999999999</c:v>
                </c:pt>
                <c:pt idx="2121">
                  <c:v>0.35491400000000001</c:v>
                </c:pt>
                <c:pt idx="2122">
                  <c:v>0.35504799999999997</c:v>
                </c:pt>
                <c:pt idx="2123">
                  <c:v>0.35534399999999999</c:v>
                </c:pt>
                <c:pt idx="2124">
                  <c:v>0.35580299999999998</c:v>
                </c:pt>
                <c:pt idx="2125">
                  <c:v>0.35643799999999998</c:v>
                </c:pt>
                <c:pt idx="2126">
                  <c:v>0.35724699999999998</c:v>
                </c:pt>
                <c:pt idx="2127">
                  <c:v>0.35821700000000001</c:v>
                </c:pt>
                <c:pt idx="2128">
                  <c:v>0.35931400000000002</c:v>
                </c:pt>
                <c:pt idx="2129">
                  <c:v>0.36050300000000002</c:v>
                </c:pt>
                <c:pt idx="2130">
                  <c:v>0.361763</c:v>
                </c:pt>
                <c:pt idx="2131">
                  <c:v>0.36308000000000001</c:v>
                </c:pt>
                <c:pt idx="2132">
                  <c:v>0.36444399999999999</c:v>
                </c:pt>
                <c:pt idx="2133">
                  <c:v>0.365844</c:v>
                </c:pt>
                <c:pt idx="2134">
                  <c:v>0.36726799999999998</c:v>
                </c:pt>
                <c:pt idx="2135">
                  <c:v>0.36870199999999997</c:v>
                </c:pt>
                <c:pt idx="2136">
                  <c:v>0.37016199999999999</c:v>
                </c:pt>
                <c:pt idx="2137">
                  <c:v>0.371645</c:v>
                </c:pt>
                <c:pt idx="2138">
                  <c:v>0.373164</c:v>
                </c:pt>
                <c:pt idx="2139">
                  <c:v>0.374724</c:v>
                </c:pt>
                <c:pt idx="2140">
                  <c:v>0.37632300000000002</c:v>
                </c:pt>
                <c:pt idx="2141">
                  <c:v>0.37796400000000002</c:v>
                </c:pt>
                <c:pt idx="2142">
                  <c:v>0.37962299999999999</c:v>
                </c:pt>
                <c:pt idx="2143">
                  <c:v>0.381272</c:v>
                </c:pt>
                <c:pt idx="2144">
                  <c:v>0.38286799999999999</c:v>
                </c:pt>
                <c:pt idx="2145">
                  <c:v>0.38439699999999999</c:v>
                </c:pt>
                <c:pt idx="2146">
                  <c:v>0.38587300000000002</c:v>
                </c:pt>
                <c:pt idx="2147">
                  <c:v>0.38729599999999997</c:v>
                </c:pt>
                <c:pt idx="2148">
                  <c:v>0.388656</c:v>
                </c:pt>
                <c:pt idx="2149">
                  <c:v>0.38994299999999998</c:v>
                </c:pt>
                <c:pt idx="2150">
                  <c:v>0.39115100000000003</c:v>
                </c:pt>
                <c:pt idx="2151">
                  <c:v>0.392266</c:v>
                </c:pt>
                <c:pt idx="2152">
                  <c:v>0.393258</c:v>
                </c:pt>
                <c:pt idx="2153">
                  <c:v>0.39411299999999999</c:v>
                </c:pt>
                <c:pt idx="2154">
                  <c:v>0.394845</c:v>
                </c:pt>
                <c:pt idx="2155">
                  <c:v>0.39543800000000001</c:v>
                </c:pt>
                <c:pt idx="2156">
                  <c:v>0.39590599999999998</c:v>
                </c:pt>
                <c:pt idx="2157">
                  <c:v>0.39626</c:v>
                </c:pt>
                <c:pt idx="2158">
                  <c:v>0.39646199999999998</c:v>
                </c:pt>
                <c:pt idx="2159">
                  <c:v>0.39647700000000002</c:v>
                </c:pt>
                <c:pt idx="2160">
                  <c:v>0.39627899999999999</c:v>
                </c:pt>
                <c:pt idx="2161">
                  <c:v>0.39588299999999998</c:v>
                </c:pt>
                <c:pt idx="2162">
                  <c:v>0.39532699999999998</c:v>
                </c:pt>
                <c:pt idx="2163">
                  <c:v>0.39463300000000001</c:v>
                </c:pt>
                <c:pt idx="2164">
                  <c:v>0.39383699999999999</c:v>
                </c:pt>
                <c:pt idx="2165">
                  <c:v>0.39296599999999998</c:v>
                </c:pt>
                <c:pt idx="2166">
                  <c:v>0.392042</c:v>
                </c:pt>
                <c:pt idx="2167">
                  <c:v>0.39106600000000002</c:v>
                </c:pt>
                <c:pt idx="2168">
                  <c:v>0.39000299999999999</c:v>
                </c:pt>
                <c:pt idx="2169">
                  <c:v>0.38871299999999998</c:v>
                </c:pt>
                <c:pt idx="2170">
                  <c:v>0.38745800000000002</c:v>
                </c:pt>
                <c:pt idx="2171">
                  <c:v>0.38628699999999999</c:v>
                </c:pt>
                <c:pt idx="2172">
                  <c:v>0.38516800000000001</c:v>
                </c:pt>
                <c:pt idx="2173">
                  <c:v>0.384071</c:v>
                </c:pt>
                <c:pt idx="2174">
                  <c:v>0.38300200000000001</c:v>
                </c:pt>
                <c:pt idx="2175">
                  <c:v>0.38195899999999999</c:v>
                </c:pt>
                <c:pt idx="2176">
                  <c:v>0.380936</c:v>
                </c:pt>
                <c:pt idx="2177">
                  <c:v>0.37992799999999999</c:v>
                </c:pt>
                <c:pt idx="2178">
                  <c:v>0.378938</c:v>
                </c:pt>
                <c:pt idx="2179">
                  <c:v>0.377965</c:v>
                </c:pt>
                <c:pt idx="2180">
                  <c:v>0.37700800000000001</c:v>
                </c:pt>
                <c:pt idx="2181">
                  <c:v>0.376056</c:v>
                </c:pt>
                <c:pt idx="2182">
                  <c:v>0.37510700000000002</c:v>
                </c:pt>
                <c:pt idx="2183">
                  <c:v>0.37416100000000002</c:v>
                </c:pt>
                <c:pt idx="2184">
                  <c:v>0.37321100000000001</c:v>
                </c:pt>
                <c:pt idx="2185">
                  <c:v>0.37225799999999998</c:v>
                </c:pt>
                <c:pt idx="2186">
                  <c:v>0.37131599999999998</c:v>
                </c:pt>
                <c:pt idx="2187">
                  <c:v>0.37037999999999999</c:v>
                </c:pt>
                <c:pt idx="2188">
                  <c:v>0.36944300000000002</c:v>
                </c:pt>
                <c:pt idx="2189">
                  <c:v>0.36944300000000002</c:v>
                </c:pt>
                <c:pt idx="2190">
                  <c:v>0.36944300000000002</c:v>
                </c:pt>
                <c:pt idx="2191">
                  <c:v>0.36944300000000002</c:v>
                </c:pt>
                <c:pt idx="2192">
                  <c:v>0.36944300000000002</c:v>
                </c:pt>
                <c:pt idx="2193">
                  <c:v>0.36944300000000002</c:v>
                </c:pt>
                <c:pt idx="2194">
                  <c:v>0.36944300000000002</c:v>
                </c:pt>
                <c:pt idx="2195">
                  <c:v>0.36944300000000002</c:v>
                </c:pt>
                <c:pt idx="2196">
                  <c:v>0.36944300000000002</c:v>
                </c:pt>
                <c:pt idx="2197">
                  <c:v>0.36944300000000002</c:v>
                </c:pt>
                <c:pt idx="2198">
                  <c:v>0.36944300000000002</c:v>
                </c:pt>
                <c:pt idx="2199">
                  <c:v>0.36944300000000002</c:v>
                </c:pt>
                <c:pt idx="2200">
                  <c:v>0.36944300000000002</c:v>
                </c:pt>
                <c:pt idx="2201">
                  <c:v>0.36944300000000002</c:v>
                </c:pt>
                <c:pt idx="2202">
                  <c:v>0.36944300000000002</c:v>
                </c:pt>
                <c:pt idx="2203">
                  <c:v>0.36944300000000002</c:v>
                </c:pt>
                <c:pt idx="2204">
                  <c:v>0.36944300000000002</c:v>
                </c:pt>
                <c:pt idx="2205">
                  <c:v>0.36944300000000002</c:v>
                </c:pt>
                <c:pt idx="2206">
                  <c:v>0.36944300000000002</c:v>
                </c:pt>
                <c:pt idx="2207">
                  <c:v>0.36944300000000002</c:v>
                </c:pt>
                <c:pt idx="2208">
                  <c:v>0.36944300000000002</c:v>
                </c:pt>
                <c:pt idx="2209">
                  <c:v>0.36944300000000002</c:v>
                </c:pt>
                <c:pt idx="2210">
                  <c:v>0.36944300000000002</c:v>
                </c:pt>
                <c:pt idx="2211">
                  <c:v>0.36944300000000002</c:v>
                </c:pt>
                <c:pt idx="2212">
                  <c:v>0.36944300000000002</c:v>
                </c:pt>
                <c:pt idx="2213">
                  <c:v>0.36944300000000002</c:v>
                </c:pt>
                <c:pt idx="2214">
                  <c:v>0.36944300000000002</c:v>
                </c:pt>
                <c:pt idx="2215">
                  <c:v>0.36944300000000002</c:v>
                </c:pt>
                <c:pt idx="2216">
                  <c:v>0.36944300000000002</c:v>
                </c:pt>
                <c:pt idx="2217">
                  <c:v>0.36944300000000002</c:v>
                </c:pt>
                <c:pt idx="2218">
                  <c:v>0.36944300000000002</c:v>
                </c:pt>
                <c:pt idx="2219">
                  <c:v>0.36944300000000002</c:v>
                </c:pt>
                <c:pt idx="2220">
                  <c:v>0.36944300000000002</c:v>
                </c:pt>
                <c:pt idx="2221">
                  <c:v>0.36944300000000002</c:v>
                </c:pt>
                <c:pt idx="2222">
                  <c:v>0.36944300000000002</c:v>
                </c:pt>
                <c:pt idx="2223">
                  <c:v>0.36944300000000002</c:v>
                </c:pt>
                <c:pt idx="2224">
                  <c:v>0.36944300000000002</c:v>
                </c:pt>
                <c:pt idx="2225">
                  <c:v>0.36944300000000002</c:v>
                </c:pt>
                <c:pt idx="2226">
                  <c:v>0.36944300000000002</c:v>
                </c:pt>
                <c:pt idx="2227">
                  <c:v>0.36944300000000002</c:v>
                </c:pt>
                <c:pt idx="2228">
                  <c:v>0.36944300000000002</c:v>
                </c:pt>
                <c:pt idx="2229">
                  <c:v>0.36944300000000002</c:v>
                </c:pt>
                <c:pt idx="2230">
                  <c:v>0.36944300000000002</c:v>
                </c:pt>
                <c:pt idx="2231">
                  <c:v>0.36944300000000002</c:v>
                </c:pt>
                <c:pt idx="2232">
                  <c:v>0.36944300000000002</c:v>
                </c:pt>
                <c:pt idx="2233">
                  <c:v>0.36944300000000002</c:v>
                </c:pt>
                <c:pt idx="2234">
                  <c:v>0.36944300000000002</c:v>
                </c:pt>
                <c:pt idx="2235">
                  <c:v>0.36944300000000002</c:v>
                </c:pt>
                <c:pt idx="2236">
                  <c:v>0.36944300000000002</c:v>
                </c:pt>
                <c:pt idx="2237">
                  <c:v>0.36944300000000002</c:v>
                </c:pt>
                <c:pt idx="2238">
                  <c:v>0.36944300000000002</c:v>
                </c:pt>
                <c:pt idx="2239">
                  <c:v>0.36944300000000002</c:v>
                </c:pt>
                <c:pt idx="2240">
                  <c:v>0.36944300000000002</c:v>
                </c:pt>
                <c:pt idx="2241">
                  <c:v>0.36944300000000002</c:v>
                </c:pt>
                <c:pt idx="2242">
                  <c:v>0.36944300000000002</c:v>
                </c:pt>
                <c:pt idx="2243">
                  <c:v>0.36944300000000002</c:v>
                </c:pt>
                <c:pt idx="2244">
                  <c:v>0.36944300000000002</c:v>
                </c:pt>
                <c:pt idx="2245">
                  <c:v>0.36944300000000002</c:v>
                </c:pt>
                <c:pt idx="2246">
                  <c:v>0.36944300000000002</c:v>
                </c:pt>
                <c:pt idx="2247">
                  <c:v>0.36944300000000002</c:v>
                </c:pt>
                <c:pt idx="2248">
                  <c:v>0.36944300000000002</c:v>
                </c:pt>
                <c:pt idx="2249">
                  <c:v>0.36944300000000002</c:v>
                </c:pt>
                <c:pt idx="2250">
                  <c:v>0.36944300000000002</c:v>
                </c:pt>
                <c:pt idx="2251">
                  <c:v>0.36944300000000002</c:v>
                </c:pt>
                <c:pt idx="2252">
                  <c:v>0.36944300000000002</c:v>
                </c:pt>
                <c:pt idx="2253">
                  <c:v>0.36944300000000002</c:v>
                </c:pt>
                <c:pt idx="2254">
                  <c:v>0.36944300000000002</c:v>
                </c:pt>
                <c:pt idx="2255">
                  <c:v>0.36944300000000002</c:v>
                </c:pt>
                <c:pt idx="2256">
                  <c:v>0.36944300000000002</c:v>
                </c:pt>
                <c:pt idx="2257">
                  <c:v>0.36944300000000002</c:v>
                </c:pt>
                <c:pt idx="2258">
                  <c:v>0.36944300000000002</c:v>
                </c:pt>
                <c:pt idx="2259">
                  <c:v>0.36944300000000002</c:v>
                </c:pt>
                <c:pt idx="2260">
                  <c:v>0.36944300000000002</c:v>
                </c:pt>
                <c:pt idx="2261">
                  <c:v>0.36944300000000002</c:v>
                </c:pt>
                <c:pt idx="2262">
                  <c:v>0.36944300000000002</c:v>
                </c:pt>
                <c:pt idx="2263">
                  <c:v>0.36944300000000002</c:v>
                </c:pt>
                <c:pt idx="2264">
                  <c:v>0.36944300000000002</c:v>
                </c:pt>
                <c:pt idx="2265">
                  <c:v>0.36944300000000002</c:v>
                </c:pt>
                <c:pt idx="2266">
                  <c:v>0.36944300000000002</c:v>
                </c:pt>
                <c:pt idx="2267">
                  <c:v>0.36944300000000002</c:v>
                </c:pt>
                <c:pt idx="2268">
                  <c:v>0.36944300000000002</c:v>
                </c:pt>
                <c:pt idx="2269">
                  <c:v>0.36944300000000002</c:v>
                </c:pt>
                <c:pt idx="2270">
                  <c:v>0.36944300000000002</c:v>
                </c:pt>
                <c:pt idx="2271">
                  <c:v>0.36944300000000002</c:v>
                </c:pt>
                <c:pt idx="2272">
                  <c:v>0.36944300000000002</c:v>
                </c:pt>
                <c:pt idx="2273">
                  <c:v>0.36944300000000002</c:v>
                </c:pt>
                <c:pt idx="2274">
                  <c:v>0.36944300000000002</c:v>
                </c:pt>
                <c:pt idx="2275">
                  <c:v>0.36944300000000002</c:v>
                </c:pt>
                <c:pt idx="2276">
                  <c:v>0.36944300000000002</c:v>
                </c:pt>
                <c:pt idx="2277">
                  <c:v>0.36944300000000002</c:v>
                </c:pt>
                <c:pt idx="2278">
                  <c:v>0.36944300000000002</c:v>
                </c:pt>
                <c:pt idx="2279">
                  <c:v>0.36944300000000002</c:v>
                </c:pt>
                <c:pt idx="2280">
                  <c:v>0.36944300000000002</c:v>
                </c:pt>
                <c:pt idx="2281">
                  <c:v>0.36944300000000002</c:v>
                </c:pt>
                <c:pt idx="2282">
                  <c:v>0.36944300000000002</c:v>
                </c:pt>
                <c:pt idx="2283">
                  <c:v>0.36944300000000002</c:v>
                </c:pt>
                <c:pt idx="2284">
                  <c:v>0.36944300000000002</c:v>
                </c:pt>
                <c:pt idx="2285">
                  <c:v>0.36944300000000002</c:v>
                </c:pt>
                <c:pt idx="2286">
                  <c:v>0.36944300000000002</c:v>
                </c:pt>
                <c:pt idx="2287">
                  <c:v>0.36944300000000002</c:v>
                </c:pt>
                <c:pt idx="2288">
                  <c:v>0.36944300000000002</c:v>
                </c:pt>
                <c:pt idx="2289">
                  <c:v>0.36944300000000002</c:v>
                </c:pt>
                <c:pt idx="2290">
                  <c:v>0.36944300000000002</c:v>
                </c:pt>
                <c:pt idx="2291">
                  <c:v>0.36944300000000002</c:v>
                </c:pt>
                <c:pt idx="2292">
                  <c:v>0.36944300000000002</c:v>
                </c:pt>
                <c:pt idx="2293">
                  <c:v>0.36944300000000002</c:v>
                </c:pt>
                <c:pt idx="2294">
                  <c:v>0.36944300000000002</c:v>
                </c:pt>
                <c:pt idx="2295">
                  <c:v>0.36944300000000002</c:v>
                </c:pt>
                <c:pt idx="2296">
                  <c:v>0.36944300000000002</c:v>
                </c:pt>
                <c:pt idx="2297">
                  <c:v>0.36944300000000002</c:v>
                </c:pt>
                <c:pt idx="2298">
                  <c:v>0.36944300000000002</c:v>
                </c:pt>
                <c:pt idx="2299">
                  <c:v>0.36944300000000002</c:v>
                </c:pt>
                <c:pt idx="2300">
                  <c:v>0.36944300000000002</c:v>
                </c:pt>
                <c:pt idx="2301">
                  <c:v>0.36944300000000002</c:v>
                </c:pt>
                <c:pt idx="2302">
                  <c:v>0.36944300000000002</c:v>
                </c:pt>
                <c:pt idx="2303">
                  <c:v>0.36944300000000002</c:v>
                </c:pt>
                <c:pt idx="2304">
                  <c:v>0.36944300000000002</c:v>
                </c:pt>
                <c:pt idx="2305">
                  <c:v>0.36944300000000002</c:v>
                </c:pt>
                <c:pt idx="2306">
                  <c:v>0.36944300000000002</c:v>
                </c:pt>
                <c:pt idx="2307">
                  <c:v>0.36944300000000002</c:v>
                </c:pt>
                <c:pt idx="2308">
                  <c:v>0.36944300000000002</c:v>
                </c:pt>
                <c:pt idx="2309">
                  <c:v>0.36944300000000002</c:v>
                </c:pt>
                <c:pt idx="2310">
                  <c:v>0.36944300000000002</c:v>
                </c:pt>
                <c:pt idx="2311">
                  <c:v>0.36944300000000002</c:v>
                </c:pt>
                <c:pt idx="2312">
                  <c:v>0.36944300000000002</c:v>
                </c:pt>
                <c:pt idx="2313">
                  <c:v>0.36944300000000002</c:v>
                </c:pt>
                <c:pt idx="2314">
                  <c:v>0.36944300000000002</c:v>
                </c:pt>
                <c:pt idx="2315">
                  <c:v>0.36944300000000002</c:v>
                </c:pt>
                <c:pt idx="2316">
                  <c:v>0.36944300000000002</c:v>
                </c:pt>
                <c:pt idx="2317">
                  <c:v>0.36944300000000002</c:v>
                </c:pt>
                <c:pt idx="2318">
                  <c:v>0.36944300000000002</c:v>
                </c:pt>
                <c:pt idx="2319">
                  <c:v>0.36944300000000002</c:v>
                </c:pt>
                <c:pt idx="2320">
                  <c:v>0.36944300000000002</c:v>
                </c:pt>
                <c:pt idx="2321">
                  <c:v>0.36944300000000002</c:v>
                </c:pt>
                <c:pt idx="2322">
                  <c:v>0.36944300000000002</c:v>
                </c:pt>
                <c:pt idx="2323">
                  <c:v>0.36944300000000002</c:v>
                </c:pt>
                <c:pt idx="2324">
                  <c:v>0.36944300000000002</c:v>
                </c:pt>
                <c:pt idx="2325">
                  <c:v>0.36944300000000002</c:v>
                </c:pt>
                <c:pt idx="2326">
                  <c:v>0.36944300000000002</c:v>
                </c:pt>
                <c:pt idx="2327">
                  <c:v>0.36944300000000002</c:v>
                </c:pt>
                <c:pt idx="2328">
                  <c:v>0.36944300000000002</c:v>
                </c:pt>
                <c:pt idx="2329">
                  <c:v>0.36944300000000002</c:v>
                </c:pt>
                <c:pt idx="2330">
                  <c:v>0.36944300000000002</c:v>
                </c:pt>
                <c:pt idx="2331">
                  <c:v>0.36944300000000002</c:v>
                </c:pt>
                <c:pt idx="2332">
                  <c:v>0.36944300000000002</c:v>
                </c:pt>
                <c:pt idx="2333">
                  <c:v>0.36944300000000002</c:v>
                </c:pt>
                <c:pt idx="2334">
                  <c:v>0.36944300000000002</c:v>
                </c:pt>
                <c:pt idx="2335">
                  <c:v>0.36944300000000002</c:v>
                </c:pt>
                <c:pt idx="2336">
                  <c:v>0.36944300000000002</c:v>
                </c:pt>
                <c:pt idx="2337">
                  <c:v>0.36944300000000002</c:v>
                </c:pt>
                <c:pt idx="2338">
                  <c:v>0.36944300000000002</c:v>
                </c:pt>
                <c:pt idx="2339">
                  <c:v>0.36944300000000002</c:v>
                </c:pt>
                <c:pt idx="2340">
                  <c:v>0.36944300000000002</c:v>
                </c:pt>
                <c:pt idx="2341">
                  <c:v>0.36944300000000002</c:v>
                </c:pt>
                <c:pt idx="2342">
                  <c:v>0.36944300000000002</c:v>
                </c:pt>
                <c:pt idx="2343">
                  <c:v>0.36944300000000002</c:v>
                </c:pt>
                <c:pt idx="2344">
                  <c:v>0.36944300000000002</c:v>
                </c:pt>
                <c:pt idx="2345">
                  <c:v>0.36944300000000002</c:v>
                </c:pt>
                <c:pt idx="2346">
                  <c:v>0.36944300000000002</c:v>
                </c:pt>
                <c:pt idx="2347">
                  <c:v>0.36944300000000002</c:v>
                </c:pt>
                <c:pt idx="2348">
                  <c:v>0.36944300000000002</c:v>
                </c:pt>
                <c:pt idx="2349">
                  <c:v>0.36944300000000002</c:v>
                </c:pt>
                <c:pt idx="2350">
                  <c:v>0.36944300000000002</c:v>
                </c:pt>
                <c:pt idx="2351">
                  <c:v>0.36944300000000002</c:v>
                </c:pt>
                <c:pt idx="2352">
                  <c:v>0.36944300000000002</c:v>
                </c:pt>
                <c:pt idx="2353">
                  <c:v>0.36944300000000002</c:v>
                </c:pt>
                <c:pt idx="2354">
                  <c:v>0.36944300000000002</c:v>
                </c:pt>
                <c:pt idx="2355">
                  <c:v>0.36944300000000002</c:v>
                </c:pt>
                <c:pt idx="2356">
                  <c:v>0.36944300000000002</c:v>
                </c:pt>
                <c:pt idx="2357">
                  <c:v>0.36944300000000002</c:v>
                </c:pt>
              </c:numCache>
            </c:numRef>
          </c:xVal>
          <c:yVal>
            <c:numRef>
              <c:f>'1006dorsal_100Hz_3 marching WIP'!$J$2:$J$2359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6.3619699999999996E-7</c:v>
                </c:pt>
                <c:pt idx="86" formatCode="0.00E+00">
                  <c:v>4.5638399999999997E-6</c:v>
                </c:pt>
                <c:pt idx="87" formatCode="0.00E+00">
                  <c:v>1.7341299999999999E-5</c:v>
                </c:pt>
                <c:pt idx="88" formatCode="0.00E+00">
                  <c:v>4.7571000000000002E-5</c:v>
                </c:pt>
                <c:pt idx="89">
                  <c:v>1.07261E-4</c:v>
                </c:pt>
                <c:pt idx="90">
                  <c:v>2.1297500000000001E-4</c:v>
                </c:pt>
                <c:pt idx="91">
                  <c:v>3.8719600000000002E-4</c:v>
                </c:pt>
                <c:pt idx="92">
                  <c:v>6.5936100000000002E-4</c:v>
                </c:pt>
                <c:pt idx="93">
                  <c:v>1.0668299999999999E-3</c:v>
                </c:pt>
                <c:pt idx="94">
                  <c:v>1.6589700000000001E-3</c:v>
                </c:pt>
                <c:pt idx="95">
                  <c:v>2.50885E-3</c:v>
                </c:pt>
                <c:pt idx="96">
                  <c:v>3.7278799999999998E-3</c:v>
                </c:pt>
                <c:pt idx="97">
                  <c:v>5.4673999999999999E-3</c:v>
                </c:pt>
                <c:pt idx="98">
                  <c:v>7.8975E-3</c:v>
                </c:pt>
                <c:pt idx="99">
                  <c:v>1.1179E-2</c:v>
                </c:pt>
                <c:pt idx="100">
                  <c:v>1.5451100000000001E-2</c:v>
                </c:pt>
                <c:pt idx="101">
                  <c:v>2.0835200000000002E-2</c:v>
                </c:pt>
                <c:pt idx="102">
                  <c:v>2.7442100000000001E-2</c:v>
                </c:pt>
                <c:pt idx="103">
                  <c:v>3.5371899999999998E-2</c:v>
                </c:pt>
                <c:pt idx="104">
                  <c:v>4.4708999999999999E-2</c:v>
                </c:pt>
                <c:pt idx="105">
                  <c:v>5.5519699999999998E-2</c:v>
                </c:pt>
                <c:pt idx="106">
                  <c:v>6.7850400000000005E-2</c:v>
                </c:pt>
                <c:pt idx="107">
                  <c:v>8.1726099999999996E-2</c:v>
                </c:pt>
                <c:pt idx="108">
                  <c:v>9.7151699999999994E-2</c:v>
                </c:pt>
                <c:pt idx="109">
                  <c:v>0.11411</c:v>
                </c:pt>
                <c:pt idx="110">
                  <c:v>0.13256399999999999</c:v>
                </c:pt>
                <c:pt idx="111">
                  <c:v>0.15245600000000001</c:v>
                </c:pt>
                <c:pt idx="112">
                  <c:v>0.173709</c:v>
                </c:pt>
                <c:pt idx="113">
                  <c:v>0.19623699999999999</c:v>
                </c:pt>
                <c:pt idx="114">
                  <c:v>0.21993399999999999</c:v>
                </c:pt>
                <c:pt idx="115">
                  <c:v>0.24468200000000001</c:v>
                </c:pt>
                <c:pt idx="116">
                  <c:v>0.27034399999999997</c:v>
                </c:pt>
                <c:pt idx="117">
                  <c:v>0.29676900000000001</c:v>
                </c:pt>
                <c:pt idx="118">
                  <c:v>0.323797</c:v>
                </c:pt>
                <c:pt idx="119">
                  <c:v>0.35125499999999998</c:v>
                </c:pt>
                <c:pt idx="120">
                  <c:v>0.37896800000000003</c:v>
                </c:pt>
                <c:pt idx="121">
                  <c:v>0.406752</c:v>
                </c:pt>
                <c:pt idx="122">
                  <c:v>0.434419</c:v>
                </c:pt>
                <c:pt idx="123">
                  <c:v>0.461781</c:v>
                </c:pt>
                <c:pt idx="124">
                  <c:v>0.48865500000000001</c:v>
                </c:pt>
                <c:pt idx="125">
                  <c:v>0.51486100000000001</c:v>
                </c:pt>
                <c:pt idx="126">
                  <c:v>0.54022599999999998</c:v>
                </c:pt>
                <c:pt idx="127">
                  <c:v>0.56459099999999995</c:v>
                </c:pt>
                <c:pt idx="128">
                  <c:v>0.58780399999999999</c:v>
                </c:pt>
                <c:pt idx="129">
                  <c:v>0.60972400000000004</c:v>
                </c:pt>
                <c:pt idx="130">
                  <c:v>0.63022500000000004</c:v>
                </c:pt>
                <c:pt idx="131">
                  <c:v>0.64919700000000002</c:v>
                </c:pt>
                <c:pt idx="132">
                  <c:v>0.666551</c:v>
                </c:pt>
                <c:pt idx="133">
                  <c:v>0.68235000000000001</c:v>
                </c:pt>
                <c:pt idx="134">
                  <c:v>0.69677500000000003</c:v>
                </c:pt>
                <c:pt idx="135">
                  <c:v>0.70997100000000002</c:v>
                </c:pt>
                <c:pt idx="136">
                  <c:v>0.72205699999999995</c:v>
                </c:pt>
                <c:pt idx="137">
                  <c:v>0.73312999999999995</c:v>
                </c:pt>
                <c:pt idx="138">
                  <c:v>0.74327799999999999</c:v>
                </c:pt>
                <c:pt idx="139">
                  <c:v>0.75257200000000002</c:v>
                </c:pt>
                <c:pt idx="140">
                  <c:v>0.76109300000000002</c:v>
                </c:pt>
                <c:pt idx="141">
                  <c:v>0.76896600000000004</c:v>
                </c:pt>
                <c:pt idx="142">
                  <c:v>0.77634999999999998</c:v>
                </c:pt>
                <c:pt idx="143">
                  <c:v>0.78337100000000004</c:v>
                </c:pt>
                <c:pt idx="144">
                  <c:v>0.79019300000000003</c:v>
                </c:pt>
                <c:pt idx="145">
                  <c:v>0.79693899999999995</c:v>
                </c:pt>
                <c:pt idx="146">
                  <c:v>0.80362999999999996</c:v>
                </c:pt>
                <c:pt idx="147">
                  <c:v>0.81028199999999995</c:v>
                </c:pt>
                <c:pt idx="148">
                  <c:v>0.81690600000000002</c:v>
                </c:pt>
                <c:pt idx="149">
                  <c:v>0.82352000000000003</c:v>
                </c:pt>
                <c:pt idx="150">
                  <c:v>0.83021100000000003</c:v>
                </c:pt>
                <c:pt idx="151">
                  <c:v>0.83716699999999999</c:v>
                </c:pt>
                <c:pt idx="152">
                  <c:v>0.844611</c:v>
                </c:pt>
                <c:pt idx="153">
                  <c:v>0.85276600000000002</c:v>
                </c:pt>
                <c:pt idx="154">
                  <c:v>0.86182499999999995</c:v>
                </c:pt>
                <c:pt idx="155">
                  <c:v>0.87196300000000004</c:v>
                </c:pt>
                <c:pt idx="156">
                  <c:v>0.88333899999999999</c:v>
                </c:pt>
                <c:pt idx="157">
                  <c:v>0.89610400000000001</c:v>
                </c:pt>
                <c:pt idx="158">
                  <c:v>0.91039300000000001</c:v>
                </c:pt>
                <c:pt idx="159">
                  <c:v>0.92632099999999995</c:v>
                </c:pt>
                <c:pt idx="160">
                  <c:v>0.94315000000000004</c:v>
                </c:pt>
                <c:pt idx="161">
                  <c:v>0.96034699999999995</c:v>
                </c:pt>
                <c:pt idx="162">
                  <c:v>0.97835799999999995</c:v>
                </c:pt>
                <c:pt idx="163">
                  <c:v>0.99749399999999999</c:v>
                </c:pt>
                <c:pt idx="164">
                  <c:v>1.01796</c:v>
                </c:pt>
                <c:pt idx="165">
                  <c:v>1.0398799999999999</c:v>
                </c:pt>
                <c:pt idx="166">
                  <c:v>1.06331</c:v>
                </c:pt>
                <c:pt idx="167">
                  <c:v>1.0882499999999999</c:v>
                </c:pt>
                <c:pt idx="168">
                  <c:v>1.11467</c:v>
                </c:pt>
                <c:pt idx="169">
                  <c:v>1.14249</c:v>
                </c:pt>
                <c:pt idx="170">
                  <c:v>1.1716299999999999</c:v>
                </c:pt>
                <c:pt idx="171">
                  <c:v>1.20197</c:v>
                </c:pt>
                <c:pt idx="172">
                  <c:v>1.23339</c:v>
                </c:pt>
                <c:pt idx="173">
                  <c:v>1.2657499999999999</c:v>
                </c:pt>
                <c:pt idx="174">
                  <c:v>1.29891</c:v>
                </c:pt>
                <c:pt idx="175">
                  <c:v>1.3327</c:v>
                </c:pt>
                <c:pt idx="176">
                  <c:v>1.36696</c:v>
                </c:pt>
                <c:pt idx="177">
                  <c:v>1.4015299999999999</c:v>
                </c:pt>
                <c:pt idx="178">
                  <c:v>1.43624</c:v>
                </c:pt>
                <c:pt idx="179">
                  <c:v>1.4709000000000001</c:v>
                </c:pt>
                <c:pt idx="180">
                  <c:v>1.50535</c:v>
                </c:pt>
                <c:pt idx="181">
                  <c:v>1.5394099999999999</c:v>
                </c:pt>
                <c:pt idx="182">
                  <c:v>1.5729299999999999</c:v>
                </c:pt>
                <c:pt idx="183">
                  <c:v>1.6057300000000001</c:v>
                </c:pt>
                <c:pt idx="184">
                  <c:v>1.63768</c:v>
                </c:pt>
                <c:pt idx="185">
                  <c:v>1.6686099999999999</c:v>
                </c:pt>
                <c:pt idx="186">
                  <c:v>1.69841</c:v>
                </c:pt>
                <c:pt idx="187">
                  <c:v>1.72695</c:v>
                </c:pt>
                <c:pt idx="188">
                  <c:v>1.7541199999999999</c:v>
                </c:pt>
                <c:pt idx="189">
                  <c:v>1.77982</c:v>
                </c:pt>
                <c:pt idx="190">
                  <c:v>1.80396</c:v>
                </c:pt>
                <c:pt idx="191">
                  <c:v>1.8264899999999999</c:v>
                </c:pt>
                <c:pt idx="192">
                  <c:v>1.84748</c:v>
                </c:pt>
                <c:pt idx="193">
                  <c:v>1.86711</c:v>
                </c:pt>
                <c:pt idx="194">
                  <c:v>1.8855299999999999</c:v>
                </c:pt>
                <c:pt idx="195">
                  <c:v>1.9028499999999999</c:v>
                </c:pt>
                <c:pt idx="196">
                  <c:v>1.9191800000000001</c:v>
                </c:pt>
                <c:pt idx="197">
                  <c:v>1.93459</c:v>
                </c:pt>
                <c:pt idx="198">
                  <c:v>1.9491499999999999</c:v>
                </c:pt>
                <c:pt idx="199">
                  <c:v>1.96289</c:v>
                </c:pt>
                <c:pt idx="200">
                  <c:v>1.97584</c:v>
                </c:pt>
                <c:pt idx="201">
                  <c:v>1.9880500000000001</c:v>
                </c:pt>
                <c:pt idx="202">
                  <c:v>1.9995799999999999</c:v>
                </c:pt>
                <c:pt idx="203">
                  <c:v>2.0105400000000002</c:v>
                </c:pt>
                <c:pt idx="204">
                  <c:v>2.0210499999999998</c:v>
                </c:pt>
                <c:pt idx="205">
                  <c:v>2.03132</c:v>
                </c:pt>
                <c:pt idx="206">
                  <c:v>2.0414599999999998</c:v>
                </c:pt>
                <c:pt idx="207">
                  <c:v>2.0515300000000001</c:v>
                </c:pt>
                <c:pt idx="208">
                  <c:v>2.0615299999999999</c:v>
                </c:pt>
                <c:pt idx="209">
                  <c:v>2.0714899999999998</c:v>
                </c:pt>
                <c:pt idx="210">
                  <c:v>2.08141</c:v>
                </c:pt>
                <c:pt idx="211">
                  <c:v>2.09131</c:v>
                </c:pt>
                <c:pt idx="212">
                  <c:v>2.1012400000000002</c:v>
                </c:pt>
                <c:pt idx="213">
                  <c:v>2.11131</c:v>
                </c:pt>
                <c:pt idx="214">
                  <c:v>2.1216900000000001</c:v>
                </c:pt>
                <c:pt idx="215">
                  <c:v>2.1325400000000001</c:v>
                </c:pt>
                <c:pt idx="216">
                  <c:v>2.1440700000000001</c:v>
                </c:pt>
                <c:pt idx="217">
                  <c:v>2.15646</c:v>
                </c:pt>
                <c:pt idx="218">
                  <c:v>2.16987</c:v>
                </c:pt>
                <c:pt idx="219">
                  <c:v>2.1844800000000002</c:v>
                </c:pt>
                <c:pt idx="220">
                  <c:v>2.2004299999999999</c:v>
                </c:pt>
                <c:pt idx="221">
                  <c:v>2.21671</c:v>
                </c:pt>
                <c:pt idx="222">
                  <c:v>2.2326100000000002</c:v>
                </c:pt>
                <c:pt idx="223">
                  <c:v>2.2488100000000002</c:v>
                </c:pt>
                <c:pt idx="224">
                  <c:v>2.2658499999999999</c:v>
                </c:pt>
                <c:pt idx="225">
                  <c:v>2.2841200000000002</c:v>
                </c:pt>
                <c:pt idx="226">
                  <c:v>2.3039000000000001</c:v>
                </c:pt>
                <c:pt idx="227">
                  <c:v>2.3254100000000002</c:v>
                </c:pt>
                <c:pt idx="228">
                  <c:v>2.3487800000000001</c:v>
                </c:pt>
                <c:pt idx="229">
                  <c:v>2.3740899999999998</c:v>
                </c:pt>
                <c:pt idx="230">
                  <c:v>2.40137</c:v>
                </c:pt>
                <c:pt idx="231">
                  <c:v>2.4306199999999998</c:v>
                </c:pt>
                <c:pt idx="232">
                  <c:v>2.4617800000000001</c:v>
                </c:pt>
                <c:pt idx="233">
                  <c:v>2.49478</c:v>
                </c:pt>
                <c:pt idx="234">
                  <c:v>2.5295399999999999</c:v>
                </c:pt>
                <c:pt idx="235">
                  <c:v>2.5659100000000001</c:v>
                </c:pt>
                <c:pt idx="236">
                  <c:v>2.60378</c:v>
                </c:pt>
                <c:pt idx="237">
                  <c:v>2.6429800000000001</c:v>
                </c:pt>
                <c:pt idx="238">
                  <c:v>2.6833399999999998</c:v>
                </c:pt>
                <c:pt idx="239">
                  <c:v>2.7246800000000002</c:v>
                </c:pt>
                <c:pt idx="240">
                  <c:v>2.76681</c:v>
                </c:pt>
                <c:pt idx="241">
                  <c:v>2.80952</c:v>
                </c:pt>
                <c:pt idx="242">
                  <c:v>2.8525999999999998</c:v>
                </c:pt>
                <c:pt idx="243">
                  <c:v>2.8958200000000001</c:v>
                </c:pt>
                <c:pt idx="244">
                  <c:v>2.9389599999999998</c:v>
                </c:pt>
                <c:pt idx="245">
                  <c:v>2.9817800000000001</c:v>
                </c:pt>
                <c:pt idx="246">
                  <c:v>3.02407</c:v>
                </c:pt>
                <c:pt idx="247">
                  <c:v>3.0655800000000002</c:v>
                </c:pt>
                <c:pt idx="248">
                  <c:v>3.1061100000000001</c:v>
                </c:pt>
                <c:pt idx="249">
                  <c:v>3.1454499999999999</c:v>
                </c:pt>
                <c:pt idx="250">
                  <c:v>3.1834199999999999</c:v>
                </c:pt>
                <c:pt idx="251">
                  <c:v>3.21983</c:v>
                </c:pt>
                <c:pt idx="252">
                  <c:v>3.2545199999999999</c:v>
                </c:pt>
                <c:pt idx="253">
                  <c:v>3.2873700000000001</c:v>
                </c:pt>
                <c:pt idx="254">
                  <c:v>3.3182399999999999</c:v>
                </c:pt>
                <c:pt idx="255">
                  <c:v>3.3470300000000002</c:v>
                </c:pt>
                <c:pt idx="256">
                  <c:v>3.37365</c:v>
                </c:pt>
                <c:pt idx="257">
                  <c:v>3.3980199999999998</c:v>
                </c:pt>
                <c:pt idx="258">
                  <c:v>3.4200599999999999</c:v>
                </c:pt>
                <c:pt idx="259">
                  <c:v>3.4399000000000002</c:v>
                </c:pt>
                <c:pt idx="260">
                  <c:v>3.4578199999999999</c:v>
                </c:pt>
                <c:pt idx="261">
                  <c:v>3.4740199999999999</c:v>
                </c:pt>
                <c:pt idx="262">
                  <c:v>3.4886699999999999</c:v>
                </c:pt>
                <c:pt idx="263">
                  <c:v>3.50204</c:v>
                </c:pt>
                <c:pt idx="264">
                  <c:v>3.51444</c:v>
                </c:pt>
                <c:pt idx="265">
                  <c:v>3.5261499999999999</c:v>
                </c:pt>
                <c:pt idx="266">
                  <c:v>3.5373399999999999</c:v>
                </c:pt>
                <c:pt idx="267">
                  <c:v>3.5481699999999998</c:v>
                </c:pt>
                <c:pt idx="268">
                  <c:v>3.5587200000000001</c:v>
                </c:pt>
                <c:pt idx="269">
                  <c:v>3.56908</c:v>
                </c:pt>
                <c:pt idx="270">
                  <c:v>3.57931</c:v>
                </c:pt>
                <c:pt idx="271">
                  <c:v>3.58928</c:v>
                </c:pt>
                <c:pt idx="272">
                  <c:v>3.5989200000000001</c:v>
                </c:pt>
                <c:pt idx="273">
                  <c:v>3.60832</c:v>
                </c:pt>
                <c:pt idx="274">
                  <c:v>3.61755</c:v>
                </c:pt>
                <c:pt idx="275">
                  <c:v>3.6266500000000002</c:v>
                </c:pt>
                <c:pt idx="276">
                  <c:v>3.6356600000000001</c:v>
                </c:pt>
                <c:pt idx="277">
                  <c:v>3.64459</c:v>
                </c:pt>
                <c:pt idx="278">
                  <c:v>3.6534800000000001</c:v>
                </c:pt>
                <c:pt idx="279">
                  <c:v>3.66242</c:v>
                </c:pt>
                <c:pt idx="280">
                  <c:v>3.6716799999999998</c:v>
                </c:pt>
                <c:pt idx="281">
                  <c:v>3.6815799999999999</c:v>
                </c:pt>
                <c:pt idx="282">
                  <c:v>3.6924100000000002</c:v>
                </c:pt>
                <c:pt idx="283">
                  <c:v>3.70445</c:v>
                </c:pt>
                <c:pt idx="284">
                  <c:v>3.71794</c:v>
                </c:pt>
                <c:pt idx="285">
                  <c:v>3.7330899999999998</c:v>
                </c:pt>
                <c:pt idx="286">
                  <c:v>3.7500800000000001</c:v>
                </c:pt>
                <c:pt idx="287">
                  <c:v>3.7690700000000001</c:v>
                </c:pt>
                <c:pt idx="288">
                  <c:v>3.7892000000000001</c:v>
                </c:pt>
                <c:pt idx="289">
                  <c:v>3.8098299999999998</c:v>
                </c:pt>
                <c:pt idx="290">
                  <c:v>3.8315000000000001</c:v>
                </c:pt>
                <c:pt idx="291">
                  <c:v>3.8545799999999999</c:v>
                </c:pt>
                <c:pt idx="292">
                  <c:v>3.8793000000000002</c:v>
                </c:pt>
                <c:pt idx="293">
                  <c:v>3.9058199999999998</c:v>
                </c:pt>
                <c:pt idx="294">
                  <c:v>3.93418</c:v>
                </c:pt>
                <c:pt idx="295">
                  <c:v>3.96441</c:v>
                </c:pt>
                <c:pt idx="296">
                  <c:v>3.9964599999999999</c:v>
                </c:pt>
                <c:pt idx="297">
                  <c:v>4.0302600000000002</c:v>
                </c:pt>
                <c:pt idx="298">
                  <c:v>4.0657300000000003</c:v>
                </c:pt>
                <c:pt idx="299">
                  <c:v>4.1027399999999998</c:v>
                </c:pt>
                <c:pt idx="300">
                  <c:v>4.1411499999999997</c:v>
                </c:pt>
                <c:pt idx="301">
                  <c:v>4.1808300000000003</c:v>
                </c:pt>
                <c:pt idx="302">
                  <c:v>4.2216199999999997</c:v>
                </c:pt>
                <c:pt idx="303">
                  <c:v>4.26335</c:v>
                </c:pt>
                <c:pt idx="304">
                  <c:v>4.3058500000000004</c:v>
                </c:pt>
                <c:pt idx="305">
                  <c:v>4.3489199999999997</c:v>
                </c:pt>
                <c:pt idx="306">
                  <c:v>4.3923800000000002</c:v>
                </c:pt>
                <c:pt idx="307">
                  <c:v>4.4360299999999997</c:v>
                </c:pt>
                <c:pt idx="308">
                  <c:v>4.4796800000000001</c:v>
                </c:pt>
                <c:pt idx="309">
                  <c:v>4.5231399999999997</c:v>
                </c:pt>
                <c:pt idx="310">
                  <c:v>4.56623</c:v>
                </c:pt>
                <c:pt idx="311">
                  <c:v>4.6087899999999999</c:v>
                </c:pt>
                <c:pt idx="312">
                  <c:v>4.6506499999999997</c:v>
                </c:pt>
                <c:pt idx="313">
                  <c:v>4.6916700000000002</c:v>
                </c:pt>
                <c:pt idx="314">
                  <c:v>4.7316900000000004</c:v>
                </c:pt>
                <c:pt idx="315">
                  <c:v>4.7706</c:v>
                </c:pt>
                <c:pt idx="316">
                  <c:v>4.8082900000000004</c:v>
                </c:pt>
                <c:pt idx="317">
                  <c:v>4.8446499999999997</c:v>
                </c:pt>
                <c:pt idx="318">
                  <c:v>4.8795900000000003</c:v>
                </c:pt>
                <c:pt idx="319">
                  <c:v>4.9130500000000001</c:v>
                </c:pt>
                <c:pt idx="320">
                  <c:v>4.9449699999999996</c:v>
                </c:pt>
                <c:pt idx="321">
                  <c:v>4.9752799999999997</c:v>
                </c:pt>
                <c:pt idx="322">
                  <c:v>5.0040699999999996</c:v>
                </c:pt>
                <c:pt idx="323">
                  <c:v>5.0315300000000001</c:v>
                </c:pt>
                <c:pt idx="324">
                  <c:v>5.0578000000000003</c:v>
                </c:pt>
                <c:pt idx="325">
                  <c:v>5.0830000000000002</c:v>
                </c:pt>
                <c:pt idx="326">
                  <c:v>5.1072300000000004</c:v>
                </c:pt>
                <c:pt idx="327">
                  <c:v>5.1305699999999996</c:v>
                </c:pt>
                <c:pt idx="328">
                  <c:v>5.1530899999999997</c:v>
                </c:pt>
                <c:pt idx="329">
                  <c:v>5.1748500000000002</c:v>
                </c:pt>
                <c:pt idx="330">
                  <c:v>5.1958799999999998</c:v>
                </c:pt>
                <c:pt idx="331">
                  <c:v>5.2162499999999996</c:v>
                </c:pt>
                <c:pt idx="332">
                  <c:v>5.2359799999999996</c:v>
                </c:pt>
                <c:pt idx="333">
                  <c:v>5.2551300000000003</c:v>
                </c:pt>
                <c:pt idx="334">
                  <c:v>5.2737600000000002</c:v>
                </c:pt>
                <c:pt idx="335">
                  <c:v>5.2919499999999999</c:v>
                </c:pt>
                <c:pt idx="336">
                  <c:v>5.3098200000000002</c:v>
                </c:pt>
                <c:pt idx="337">
                  <c:v>5.3274900000000001</c:v>
                </c:pt>
                <c:pt idx="338">
                  <c:v>5.3450600000000001</c:v>
                </c:pt>
                <c:pt idx="339">
                  <c:v>5.3626100000000001</c:v>
                </c:pt>
                <c:pt idx="340">
                  <c:v>5.3801500000000004</c:v>
                </c:pt>
                <c:pt idx="341">
                  <c:v>5.3977300000000001</c:v>
                </c:pt>
                <c:pt idx="342">
                  <c:v>5.4153700000000002</c:v>
                </c:pt>
                <c:pt idx="343">
                  <c:v>5.4331199999999997</c:v>
                </c:pt>
                <c:pt idx="344">
                  <c:v>5.4510300000000003</c:v>
                </c:pt>
                <c:pt idx="345">
                  <c:v>5.46915</c:v>
                </c:pt>
                <c:pt idx="346">
                  <c:v>5.4875299999999996</c:v>
                </c:pt>
                <c:pt idx="347">
                  <c:v>5.5062600000000002</c:v>
                </c:pt>
                <c:pt idx="348">
                  <c:v>5.5254300000000001</c:v>
                </c:pt>
                <c:pt idx="349">
                  <c:v>5.54521</c:v>
                </c:pt>
                <c:pt idx="350">
                  <c:v>5.5658000000000003</c:v>
                </c:pt>
                <c:pt idx="351">
                  <c:v>5.5874600000000001</c:v>
                </c:pt>
                <c:pt idx="352">
                  <c:v>5.6104399999999996</c:v>
                </c:pt>
                <c:pt idx="353">
                  <c:v>5.63497</c:v>
                </c:pt>
                <c:pt idx="354">
                  <c:v>5.6612200000000001</c:v>
                </c:pt>
                <c:pt idx="355">
                  <c:v>5.6870500000000002</c:v>
                </c:pt>
                <c:pt idx="356">
                  <c:v>5.7105499999999996</c:v>
                </c:pt>
                <c:pt idx="357">
                  <c:v>5.7326899999999998</c:v>
                </c:pt>
                <c:pt idx="358">
                  <c:v>5.7545000000000002</c:v>
                </c:pt>
                <c:pt idx="359">
                  <c:v>5.7767299999999997</c:v>
                </c:pt>
                <c:pt idx="360">
                  <c:v>5.7999400000000003</c:v>
                </c:pt>
                <c:pt idx="361">
                  <c:v>5.8244899999999999</c:v>
                </c:pt>
                <c:pt idx="362">
                  <c:v>5.85067</c:v>
                </c:pt>
                <c:pt idx="363">
                  <c:v>5.8786100000000001</c:v>
                </c:pt>
                <c:pt idx="364">
                  <c:v>5.9084099999999999</c:v>
                </c:pt>
                <c:pt idx="365">
                  <c:v>5.94008</c:v>
                </c:pt>
                <c:pt idx="366">
                  <c:v>5.9736000000000002</c:v>
                </c:pt>
                <c:pt idx="367">
                  <c:v>6.0088999999999997</c:v>
                </c:pt>
                <c:pt idx="368">
                  <c:v>6.0458699999999999</c:v>
                </c:pt>
                <c:pt idx="369">
                  <c:v>6.0844199999999997</c:v>
                </c:pt>
                <c:pt idx="370">
                  <c:v>6.12439</c:v>
                </c:pt>
                <c:pt idx="371">
                  <c:v>6.1656500000000003</c:v>
                </c:pt>
                <c:pt idx="372">
                  <c:v>6.2080399999999996</c:v>
                </c:pt>
                <c:pt idx="373">
                  <c:v>6.2513800000000002</c:v>
                </c:pt>
                <c:pt idx="374">
                  <c:v>6.2954999999999997</c:v>
                </c:pt>
                <c:pt idx="375">
                  <c:v>6.3402099999999999</c:v>
                </c:pt>
                <c:pt idx="376">
                  <c:v>6.3853299999999997</c:v>
                </c:pt>
                <c:pt idx="377">
                  <c:v>6.4306599999999996</c:v>
                </c:pt>
                <c:pt idx="378">
                  <c:v>6.4759900000000004</c:v>
                </c:pt>
                <c:pt idx="379">
                  <c:v>6.5211300000000003</c:v>
                </c:pt>
                <c:pt idx="380">
                  <c:v>6.5658899999999996</c:v>
                </c:pt>
                <c:pt idx="381">
                  <c:v>6.61008</c:v>
                </c:pt>
                <c:pt idx="382">
                  <c:v>6.6535299999999999</c:v>
                </c:pt>
                <c:pt idx="383">
                  <c:v>6.6960600000000001</c:v>
                </c:pt>
                <c:pt idx="384">
                  <c:v>6.7375100000000003</c:v>
                </c:pt>
                <c:pt idx="385">
                  <c:v>6.7777399999999997</c:v>
                </c:pt>
                <c:pt idx="386">
                  <c:v>6.8165699999999996</c:v>
                </c:pt>
                <c:pt idx="387">
                  <c:v>6.8538899999999998</c:v>
                </c:pt>
                <c:pt idx="388">
                  <c:v>6.88957</c:v>
                </c:pt>
                <c:pt idx="389">
                  <c:v>6.9235100000000003</c:v>
                </c:pt>
                <c:pt idx="390">
                  <c:v>6.9556300000000002</c:v>
                </c:pt>
                <c:pt idx="391">
                  <c:v>6.9860199999999999</c:v>
                </c:pt>
                <c:pt idx="392">
                  <c:v>7.0148700000000002</c:v>
                </c:pt>
                <c:pt idx="393">
                  <c:v>7.0423499999999999</c:v>
                </c:pt>
                <c:pt idx="394">
                  <c:v>7.0685500000000001</c:v>
                </c:pt>
                <c:pt idx="395">
                  <c:v>7.0935899999999998</c:v>
                </c:pt>
                <c:pt idx="396">
                  <c:v>7.11754</c:v>
                </c:pt>
                <c:pt idx="397">
                  <c:v>7.1404699999999997</c:v>
                </c:pt>
                <c:pt idx="398">
                  <c:v>7.1624600000000003</c:v>
                </c:pt>
                <c:pt idx="399">
                  <c:v>7.1835699999999996</c:v>
                </c:pt>
                <c:pt idx="400">
                  <c:v>7.2038500000000001</c:v>
                </c:pt>
                <c:pt idx="401">
                  <c:v>7.2234100000000003</c:v>
                </c:pt>
                <c:pt idx="402">
                  <c:v>7.2423999999999999</c:v>
                </c:pt>
                <c:pt idx="403">
                  <c:v>7.26098</c:v>
                </c:pt>
                <c:pt idx="404">
                  <c:v>7.2792599999999998</c:v>
                </c:pt>
                <c:pt idx="405">
                  <c:v>7.2973299999999997</c:v>
                </c:pt>
                <c:pt idx="406">
                  <c:v>7.3152299999999997</c:v>
                </c:pt>
                <c:pt idx="407">
                  <c:v>7.3330200000000003</c:v>
                </c:pt>
                <c:pt idx="408">
                  <c:v>7.3507100000000003</c:v>
                </c:pt>
                <c:pt idx="409">
                  <c:v>7.36829</c:v>
                </c:pt>
                <c:pt idx="410">
                  <c:v>7.3858100000000002</c:v>
                </c:pt>
                <c:pt idx="411">
                  <c:v>7.40327</c:v>
                </c:pt>
                <c:pt idx="412">
                  <c:v>7.4207000000000001</c:v>
                </c:pt>
                <c:pt idx="413">
                  <c:v>7.4381300000000001</c:v>
                </c:pt>
                <c:pt idx="414">
                  <c:v>7.45566</c:v>
                </c:pt>
                <c:pt idx="415">
                  <c:v>7.4734499999999997</c:v>
                </c:pt>
                <c:pt idx="416">
                  <c:v>7.4917100000000003</c:v>
                </c:pt>
                <c:pt idx="417">
                  <c:v>7.5107699999999999</c:v>
                </c:pt>
                <c:pt idx="418">
                  <c:v>7.5309100000000004</c:v>
                </c:pt>
                <c:pt idx="419">
                  <c:v>7.5524199999999997</c:v>
                </c:pt>
                <c:pt idx="420">
                  <c:v>7.5755400000000002</c:v>
                </c:pt>
                <c:pt idx="421">
                  <c:v>7.6005000000000003</c:v>
                </c:pt>
                <c:pt idx="422">
                  <c:v>7.6274800000000003</c:v>
                </c:pt>
                <c:pt idx="423">
                  <c:v>7.6566700000000001</c:v>
                </c:pt>
                <c:pt idx="424">
                  <c:v>7.6857100000000003</c:v>
                </c:pt>
                <c:pt idx="425">
                  <c:v>7.71286</c:v>
                </c:pt>
                <c:pt idx="426">
                  <c:v>7.73935</c:v>
                </c:pt>
                <c:pt idx="427">
                  <c:v>7.7660400000000003</c:v>
                </c:pt>
                <c:pt idx="428">
                  <c:v>7.7935100000000004</c:v>
                </c:pt>
                <c:pt idx="429">
                  <c:v>7.8221400000000001</c:v>
                </c:pt>
                <c:pt idx="430">
                  <c:v>7.8521799999999997</c:v>
                </c:pt>
                <c:pt idx="431">
                  <c:v>7.8837299999999999</c:v>
                </c:pt>
                <c:pt idx="432">
                  <c:v>7.9168399999999997</c:v>
                </c:pt>
                <c:pt idx="433">
                  <c:v>7.9514800000000001</c:v>
                </c:pt>
                <c:pt idx="434">
                  <c:v>7.9875699999999998</c:v>
                </c:pt>
                <c:pt idx="435">
                  <c:v>8.0250199999999996</c:v>
                </c:pt>
                <c:pt idx="436">
                  <c:v>8.0636700000000001</c:v>
                </c:pt>
                <c:pt idx="437">
                  <c:v>8.1033500000000007</c:v>
                </c:pt>
                <c:pt idx="438">
                  <c:v>8.1438699999999997</c:v>
                </c:pt>
                <c:pt idx="439">
                  <c:v>8.1850199999999997</c:v>
                </c:pt>
                <c:pt idx="440">
                  <c:v>8.2265599999999992</c:v>
                </c:pt>
                <c:pt idx="441">
                  <c:v>8.2682599999999997</c:v>
                </c:pt>
                <c:pt idx="442">
                  <c:v>8.3099100000000004</c:v>
                </c:pt>
                <c:pt idx="443">
                  <c:v>8.3512599999999999</c:v>
                </c:pt>
                <c:pt idx="444">
                  <c:v>8.3920999999999992</c:v>
                </c:pt>
                <c:pt idx="445">
                  <c:v>8.4322199999999992</c:v>
                </c:pt>
                <c:pt idx="446">
                  <c:v>8.4714299999999998</c:v>
                </c:pt>
                <c:pt idx="447">
                  <c:v>8.5095299999999998</c:v>
                </c:pt>
                <c:pt idx="448">
                  <c:v>8.54636</c:v>
                </c:pt>
                <c:pt idx="449">
                  <c:v>8.5817499999999995</c:v>
                </c:pt>
                <c:pt idx="450">
                  <c:v>8.6155399999999993</c:v>
                </c:pt>
                <c:pt idx="451">
                  <c:v>8.6476000000000006</c:v>
                </c:pt>
                <c:pt idx="452">
                  <c:v>8.6778200000000005</c:v>
                </c:pt>
                <c:pt idx="453">
                  <c:v>8.7062799999999996</c:v>
                </c:pt>
                <c:pt idx="454">
                  <c:v>8.7331800000000008</c:v>
                </c:pt>
                <c:pt idx="455">
                  <c:v>8.7586600000000008</c:v>
                </c:pt>
                <c:pt idx="456">
                  <c:v>8.7828499999999998</c:v>
                </c:pt>
                <c:pt idx="457">
                  <c:v>8.8058700000000005</c:v>
                </c:pt>
                <c:pt idx="458">
                  <c:v>8.8277800000000006</c:v>
                </c:pt>
                <c:pt idx="459">
                  <c:v>8.8486600000000006</c:v>
                </c:pt>
                <c:pt idx="460">
                  <c:v>8.8686100000000003</c:v>
                </c:pt>
                <c:pt idx="461">
                  <c:v>8.8878599999999999</c:v>
                </c:pt>
                <c:pt idx="462">
                  <c:v>8.9065799999999999</c:v>
                </c:pt>
                <c:pt idx="463">
                  <c:v>8.9249200000000002</c:v>
                </c:pt>
                <c:pt idx="464">
                  <c:v>8.94299</c:v>
                </c:pt>
                <c:pt idx="465">
                  <c:v>8.9608500000000006</c:v>
                </c:pt>
                <c:pt idx="466">
                  <c:v>8.9785699999999995</c:v>
                </c:pt>
                <c:pt idx="467">
                  <c:v>8.9961800000000007</c:v>
                </c:pt>
                <c:pt idx="468">
                  <c:v>9.0137199999999993</c:v>
                </c:pt>
                <c:pt idx="469">
                  <c:v>9.0308600000000006</c:v>
                </c:pt>
                <c:pt idx="470">
                  <c:v>9.04739</c:v>
                </c:pt>
                <c:pt idx="471">
                  <c:v>9.0634800000000002</c:v>
                </c:pt>
                <c:pt idx="472">
                  <c:v>9.0792400000000004</c:v>
                </c:pt>
                <c:pt idx="473">
                  <c:v>9.0947600000000008</c:v>
                </c:pt>
                <c:pt idx="474">
                  <c:v>9.1101200000000002</c:v>
                </c:pt>
                <c:pt idx="475">
                  <c:v>9.1253499999999992</c:v>
                </c:pt>
                <c:pt idx="476">
                  <c:v>9.1404899999999998</c:v>
                </c:pt>
                <c:pt idx="477">
                  <c:v>9.1555599999999995</c:v>
                </c:pt>
                <c:pt idx="478">
                  <c:v>9.1705799999999993</c:v>
                </c:pt>
                <c:pt idx="479">
                  <c:v>9.1855700000000002</c:v>
                </c:pt>
                <c:pt idx="480">
                  <c:v>9.2005199999999991</c:v>
                </c:pt>
                <c:pt idx="481">
                  <c:v>9.2155299999999993</c:v>
                </c:pt>
                <c:pt idx="482">
                  <c:v>9.2308299999999992</c:v>
                </c:pt>
                <c:pt idx="483">
                  <c:v>9.2466799999999996</c:v>
                </c:pt>
                <c:pt idx="484">
                  <c:v>9.2627100000000002</c:v>
                </c:pt>
                <c:pt idx="485">
                  <c:v>9.2783999999999995</c:v>
                </c:pt>
                <c:pt idx="486">
                  <c:v>9.2938500000000008</c:v>
                </c:pt>
                <c:pt idx="487">
                  <c:v>9.3091100000000004</c:v>
                </c:pt>
                <c:pt idx="488">
                  <c:v>9.3244399999999992</c:v>
                </c:pt>
                <c:pt idx="489">
                  <c:v>9.3403399999999994</c:v>
                </c:pt>
                <c:pt idx="490">
                  <c:v>9.3573500000000003</c:v>
                </c:pt>
                <c:pt idx="491">
                  <c:v>9.3758599999999994</c:v>
                </c:pt>
                <c:pt idx="492">
                  <c:v>9.3961699999999997</c:v>
                </c:pt>
                <c:pt idx="493">
                  <c:v>9.4184800000000006</c:v>
                </c:pt>
                <c:pt idx="494">
                  <c:v>9.4429200000000009</c:v>
                </c:pt>
                <c:pt idx="495">
                  <c:v>9.4695800000000006</c:v>
                </c:pt>
                <c:pt idx="496">
                  <c:v>9.4984800000000007</c:v>
                </c:pt>
                <c:pt idx="497">
                  <c:v>9.5296199999999995</c:v>
                </c:pt>
                <c:pt idx="498">
                  <c:v>9.5629299999999997</c:v>
                </c:pt>
                <c:pt idx="499">
                  <c:v>9.5983599999999996</c:v>
                </c:pt>
                <c:pt idx="500">
                  <c:v>9.6358200000000007</c:v>
                </c:pt>
                <c:pt idx="501">
                  <c:v>9.6751799999999992</c:v>
                </c:pt>
                <c:pt idx="502">
                  <c:v>9.7163199999999996</c:v>
                </c:pt>
                <c:pt idx="503">
                  <c:v>9.7590800000000009</c:v>
                </c:pt>
                <c:pt idx="504">
                  <c:v>9.8033099999999997</c:v>
                </c:pt>
                <c:pt idx="505">
                  <c:v>9.8488299999999995</c:v>
                </c:pt>
                <c:pt idx="506">
                  <c:v>9.8954599999999999</c:v>
                </c:pt>
                <c:pt idx="507">
                  <c:v>9.9429999999999996</c:v>
                </c:pt>
                <c:pt idx="508">
                  <c:v>9.9912600000000005</c:v>
                </c:pt>
                <c:pt idx="509">
                  <c:v>10.039999999999999</c:v>
                </c:pt>
                <c:pt idx="510">
                  <c:v>10.0891</c:v>
                </c:pt>
                <c:pt idx="511">
                  <c:v>10.138299999999999</c:v>
                </c:pt>
                <c:pt idx="512">
                  <c:v>10.1873</c:v>
                </c:pt>
                <c:pt idx="513">
                  <c:v>10.2361</c:v>
                </c:pt>
                <c:pt idx="514">
                  <c:v>10.2843</c:v>
                </c:pt>
                <c:pt idx="515">
                  <c:v>10.331799999999999</c:v>
                </c:pt>
                <c:pt idx="516">
                  <c:v>10.378399999999999</c:v>
                </c:pt>
                <c:pt idx="517">
                  <c:v>10.423999999999999</c:v>
                </c:pt>
                <c:pt idx="518">
                  <c:v>10.468299999999999</c:v>
                </c:pt>
                <c:pt idx="519">
                  <c:v>10.511200000000001</c:v>
                </c:pt>
                <c:pt idx="520">
                  <c:v>10.5526</c:v>
                </c:pt>
                <c:pt idx="521">
                  <c:v>10.5923</c:v>
                </c:pt>
                <c:pt idx="522">
                  <c:v>10.630100000000001</c:v>
                </c:pt>
                <c:pt idx="523">
                  <c:v>10.665900000000001</c:v>
                </c:pt>
                <c:pt idx="524">
                  <c:v>10.6997</c:v>
                </c:pt>
                <c:pt idx="525">
                  <c:v>10.731400000000001</c:v>
                </c:pt>
                <c:pt idx="526">
                  <c:v>10.7608</c:v>
                </c:pt>
                <c:pt idx="527">
                  <c:v>10.7881</c:v>
                </c:pt>
                <c:pt idx="528">
                  <c:v>10.813599999999999</c:v>
                </c:pt>
                <c:pt idx="529">
                  <c:v>10.837400000000001</c:v>
                </c:pt>
                <c:pt idx="530">
                  <c:v>10.8597</c:v>
                </c:pt>
                <c:pt idx="531">
                  <c:v>10.880599999999999</c:v>
                </c:pt>
                <c:pt idx="532">
                  <c:v>10.9002</c:v>
                </c:pt>
                <c:pt idx="533">
                  <c:v>10.9186</c:v>
                </c:pt>
                <c:pt idx="534">
                  <c:v>10.936</c:v>
                </c:pt>
                <c:pt idx="535">
                  <c:v>10.9528</c:v>
                </c:pt>
                <c:pt idx="536">
                  <c:v>10.968999999999999</c:v>
                </c:pt>
                <c:pt idx="537">
                  <c:v>10.9849</c:v>
                </c:pt>
                <c:pt idx="538">
                  <c:v>11.000500000000001</c:v>
                </c:pt>
                <c:pt idx="539">
                  <c:v>11.0159</c:v>
                </c:pt>
                <c:pt idx="540">
                  <c:v>11.0311</c:v>
                </c:pt>
                <c:pt idx="541">
                  <c:v>11.0463</c:v>
                </c:pt>
                <c:pt idx="542">
                  <c:v>11.061199999999999</c:v>
                </c:pt>
                <c:pt idx="543">
                  <c:v>11.0756</c:v>
                </c:pt>
                <c:pt idx="544">
                  <c:v>11.089600000000001</c:v>
                </c:pt>
                <c:pt idx="545">
                  <c:v>11.1035</c:v>
                </c:pt>
                <c:pt idx="546">
                  <c:v>11.117100000000001</c:v>
                </c:pt>
                <c:pt idx="547">
                  <c:v>11.130599999999999</c:v>
                </c:pt>
                <c:pt idx="548">
                  <c:v>11.144</c:v>
                </c:pt>
                <c:pt idx="549">
                  <c:v>11.157400000000001</c:v>
                </c:pt>
                <c:pt idx="550">
                  <c:v>11.1707</c:v>
                </c:pt>
                <c:pt idx="551">
                  <c:v>11.1843</c:v>
                </c:pt>
                <c:pt idx="552">
                  <c:v>11.198499999999999</c:v>
                </c:pt>
                <c:pt idx="553">
                  <c:v>11.2136</c:v>
                </c:pt>
                <c:pt idx="554">
                  <c:v>11.229900000000001</c:v>
                </c:pt>
                <c:pt idx="555">
                  <c:v>11.2476</c:v>
                </c:pt>
                <c:pt idx="556">
                  <c:v>11.266999999999999</c:v>
                </c:pt>
                <c:pt idx="557">
                  <c:v>11.2881</c:v>
                </c:pt>
                <c:pt idx="558">
                  <c:v>11.311199999999999</c:v>
                </c:pt>
                <c:pt idx="559">
                  <c:v>11.3348</c:v>
                </c:pt>
                <c:pt idx="560">
                  <c:v>11.358000000000001</c:v>
                </c:pt>
                <c:pt idx="561">
                  <c:v>11.381600000000001</c:v>
                </c:pt>
                <c:pt idx="562">
                  <c:v>11.406000000000001</c:v>
                </c:pt>
                <c:pt idx="563">
                  <c:v>11.4316</c:v>
                </c:pt>
                <c:pt idx="564">
                  <c:v>11.4588</c:v>
                </c:pt>
                <c:pt idx="565">
                  <c:v>11.4876</c:v>
                </c:pt>
                <c:pt idx="566">
                  <c:v>11.5182</c:v>
                </c:pt>
                <c:pt idx="567">
                  <c:v>11.5504</c:v>
                </c:pt>
                <c:pt idx="568">
                  <c:v>11.584300000000001</c:v>
                </c:pt>
                <c:pt idx="569">
                  <c:v>11.6197</c:v>
                </c:pt>
                <c:pt idx="570">
                  <c:v>11.656700000000001</c:v>
                </c:pt>
                <c:pt idx="571">
                  <c:v>11.695</c:v>
                </c:pt>
                <c:pt idx="572">
                  <c:v>11.7346</c:v>
                </c:pt>
                <c:pt idx="573">
                  <c:v>11.7752</c:v>
                </c:pt>
                <c:pt idx="574">
                  <c:v>11.816700000000001</c:v>
                </c:pt>
                <c:pt idx="575">
                  <c:v>11.8589</c:v>
                </c:pt>
                <c:pt idx="576">
                  <c:v>11.9017</c:v>
                </c:pt>
                <c:pt idx="577">
                  <c:v>11.944900000000001</c:v>
                </c:pt>
                <c:pt idx="578">
                  <c:v>11.988200000000001</c:v>
                </c:pt>
                <c:pt idx="579">
                  <c:v>12.031499999999999</c:v>
                </c:pt>
                <c:pt idx="580">
                  <c:v>12.0747</c:v>
                </c:pt>
                <c:pt idx="581">
                  <c:v>12.1175</c:v>
                </c:pt>
                <c:pt idx="582">
                  <c:v>12.159800000000001</c:v>
                </c:pt>
                <c:pt idx="583">
                  <c:v>12.2014</c:v>
                </c:pt>
                <c:pt idx="584">
                  <c:v>12.2422</c:v>
                </c:pt>
                <c:pt idx="585">
                  <c:v>12.2819</c:v>
                </c:pt>
                <c:pt idx="586">
                  <c:v>12.320600000000001</c:v>
                </c:pt>
                <c:pt idx="587">
                  <c:v>12.358000000000001</c:v>
                </c:pt>
                <c:pt idx="588">
                  <c:v>12.3941</c:v>
                </c:pt>
                <c:pt idx="589">
                  <c:v>12.428699999999999</c:v>
                </c:pt>
                <c:pt idx="590">
                  <c:v>12.4618</c:v>
                </c:pt>
                <c:pt idx="591">
                  <c:v>12.4933</c:v>
                </c:pt>
                <c:pt idx="592">
                  <c:v>12.523199999999999</c:v>
                </c:pt>
                <c:pt idx="593">
                  <c:v>12.551399999999999</c:v>
                </c:pt>
                <c:pt idx="594">
                  <c:v>12.5783</c:v>
                </c:pt>
                <c:pt idx="595">
                  <c:v>12.603999999999999</c:v>
                </c:pt>
                <c:pt idx="596">
                  <c:v>12.628500000000001</c:v>
                </c:pt>
                <c:pt idx="597">
                  <c:v>12.651999999999999</c:v>
                </c:pt>
                <c:pt idx="598">
                  <c:v>12.6745</c:v>
                </c:pt>
                <c:pt idx="599">
                  <c:v>12.696099999999999</c:v>
                </c:pt>
                <c:pt idx="600">
                  <c:v>12.716900000000001</c:v>
                </c:pt>
                <c:pt idx="601">
                  <c:v>12.737</c:v>
                </c:pt>
                <c:pt idx="602">
                  <c:v>12.756399999999999</c:v>
                </c:pt>
                <c:pt idx="603">
                  <c:v>12.7751</c:v>
                </c:pt>
                <c:pt idx="604">
                  <c:v>12.7933</c:v>
                </c:pt>
                <c:pt idx="605">
                  <c:v>12.811</c:v>
                </c:pt>
                <c:pt idx="606">
                  <c:v>12.8283</c:v>
                </c:pt>
                <c:pt idx="607">
                  <c:v>12.8453</c:v>
                </c:pt>
                <c:pt idx="608">
                  <c:v>12.862299999999999</c:v>
                </c:pt>
                <c:pt idx="609">
                  <c:v>12.879300000000001</c:v>
                </c:pt>
                <c:pt idx="610">
                  <c:v>12.896100000000001</c:v>
                </c:pt>
                <c:pt idx="611">
                  <c:v>12.913</c:v>
                </c:pt>
                <c:pt idx="612">
                  <c:v>12.9298</c:v>
                </c:pt>
                <c:pt idx="613">
                  <c:v>12.9466</c:v>
                </c:pt>
                <c:pt idx="614">
                  <c:v>12.9635</c:v>
                </c:pt>
                <c:pt idx="615">
                  <c:v>12.980600000000001</c:v>
                </c:pt>
                <c:pt idx="616">
                  <c:v>12.997999999999999</c:v>
                </c:pt>
                <c:pt idx="617">
                  <c:v>13.016</c:v>
                </c:pt>
                <c:pt idx="618">
                  <c:v>13.034800000000001</c:v>
                </c:pt>
                <c:pt idx="619">
                  <c:v>13.054600000000001</c:v>
                </c:pt>
                <c:pt idx="620">
                  <c:v>13.0756</c:v>
                </c:pt>
                <c:pt idx="621">
                  <c:v>13.097899999999999</c:v>
                </c:pt>
                <c:pt idx="622">
                  <c:v>13.1219</c:v>
                </c:pt>
                <c:pt idx="623">
                  <c:v>13.1455</c:v>
                </c:pt>
                <c:pt idx="624">
                  <c:v>13.1675</c:v>
                </c:pt>
                <c:pt idx="625">
                  <c:v>13.188700000000001</c:v>
                </c:pt>
                <c:pt idx="626">
                  <c:v>13.21</c:v>
                </c:pt>
                <c:pt idx="627">
                  <c:v>13.232100000000001</c:v>
                </c:pt>
                <c:pt idx="628">
                  <c:v>13.2554</c:v>
                </c:pt>
                <c:pt idx="629">
                  <c:v>13.280099999999999</c:v>
                </c:pt>
                <c:pt idx="630">
                  <c:v>13.3065</c:v>
                </c:pt>
                <c:pt idx="631">
                  <c:v>13.3348</c:v>
                </c:pt>
                <c:pt idx="632">
                  <c:v>13.364800000000001</c:v>
                </c:pt>
                <c:pt idx="633">
                  <c:v>13.396800000000001</c:v>
                </c:pt>
                <c:pt idx="634">
                  <c:v>13.4305</c:v>
                </c:pt>
                <c:pt idx="635">
                  <c:v>13.4659</c:v>
                </c:pt>
                <c:pt idx="636">
                  <c:v>13.5029</c:v>
                </c:pt>
                <c:pt idx="637">
                  <c:v>13.541499999999999</c:v>
                </c:pt>
                <c:pt idx="638">
                  <c:v>13.5814</c:v>
                </c:pt>
                <c:pt idx="639">
                  <c:v>13.6225</c:v>
                </c:pt>
                <c:pt idx="640">
                  <c:v>13.6646</c:v>
                </c:pt>
                <c:pt idx="641">
                  <c:v>13.707700000000001</c:v>
                </c:pt>
                <c:pt idx="642">
                  <c:v>13.7515</c:v>
                </c:pt>
                <c:pt idx="643">
                  <c:v>13.7958</c:v>
                </c:pt>
                <c:pt idx="644">
                  <c:v>13.8406</c:v>
                </c:pt>
                <c:pt idx="645">
                  <c:v>13.8857</c:v>
                </c:pt>
                <c:pt idx="646">
                  <c:v>13.930899999999999</c:v>
                </c:pt>
                <c:pt idx="647">
                  <c:v>13.975899999999999</c:v>
                </c:pt>
                <c:pt idx="648">
                  <c:v>14.020799999999999</c:v>
                </c:pt>
                <c:pt idx="649">
                  <c:v>14.065300000000001</c:v>
                </c:pt>
                <c:pt idx="650">
                  <c:v>14.1092</c:v>
                </c:pt>
                <c:pt idx="651">
                  <c:v>14.1524</c:v>
                </c:pt>
                <c:pt idx="652">
                  <c:v>14.194900000000001</c:v>
                </c:pt>
                <c:pt idx="653">
                  <c:v>14.2364</c:v>
                </c:pt>
                <c:pt idx="654">
                  <c:v>14.2768</c:v>
                </c:pt>
                <c:pt idx="655">
                  <c:v>14.315899999999999</c:v>
                </c:pt>
                <c:pt idx="656">
                  <c:v>14.3537</c:v>
                </c:pt>
                <c:pt idx="657">
                  <c:v>14.39</c:v>
                </c:pt>
                <c:pt idx="658">
                  <c:v>14.4246</c:v>
                </c:pt>
                <c:pt idx="659">
                  <c:v>14.457599999999999</c:v>
                </c:pt>
                <c:pt idx="660">
                  <c:v>14.488799999999999</c:v>
                </c:pt>
                <c:pt idx="661">
                  <c:v>14.5182</c:v>
                </c:pt>
                <c:pt idx="662">
                  <c:v>14.5456</c:v>
                </c:pt>
                <c:pt idx="663">
                  <c:v>14.571300000000001</c:v>
                </c:pt>
                <c:pt idx="664">
                  <c:v>14.5954</c:v>
                </c:pt>
                <c:pt idx="665">
                  <c:v>14.6181</c:v>
                </c:pt>
                <c:pt idx="666">
                  <c:v>14.6395</c:v>
                </c:pt>
                <c:pt idx="667">
                  <c:v>14.659800000000001</c:v>
                </c:pt>
                <c:pt idx="668">
                  <c:v>14.6791</c:v>
                </c:pt>
                <c:pt idx="669">
                  <c:v>14.697699999999999</c:v>
                </c:pt>
                <c:pt idx="670">
                  <c:v>14.7158</c:v>
                </c:pt>
                <c:pt idx="671">
                  <c:v>14.733599999999999</c:v>
                </c:pt>
                <c:pt idx="672">
                  <c:v>14.750999999999999</c:v>
                </c:pt>
                <c:pt idx="673">
                  <c:v>14.7683</c:v>
                </c:pt>
                <c:pt idx="674">
                  <c:v>14.785399999999999</c:v>
                </c:pt>
                <c:pt idx="675">
                  <c:v>14.8025</c:v>
                </c:pt>
                <c:pt idx="676">
                  <c:v>14.8194</c:v>
                </c:pt>
                <c:pt idx="677">
                  <c:v>14.8363</c:v>
                </c:pt>
                <c:pt idx="678">
                  <c:v>14.8529</c:v>
                </c:pt>
                <c:pt idx="679">
                  <c:v>14.8688</c:v>
                </c:pt>
                <c:pt idx="680">
                  <c:v>14.8843</c:v>
                </c:pt>
                <c:pt idx="681">
                  <c:v>14.8995</c:v>
                </c:pt>
                <c:pt idx="682">
                  <c:v>14.9145</c:v>
                </c:pt>
                <c:pt idx="683">
                  <c:v>14.9293</c:v>
                </c:pt>
                <c:pt idx="684">
                  <c:v>14.944000000000001</c:v>
                </c:pt>
                <c:pt idx="685">
                  <c:v>14.958600000000001</c:v>
                </c:pt>
                <c:pt idx="686">
                  <c:v>14.9732</c:v>
                </c:pt>
                <c:pt idx="687">
                  <c:v>14.9876</c:v>
                </c:pt>
                <c:pt idx="688">
                  <c:v>15.0021</c:v>
                </c:pt>
                <c:pt idx="689">
                  <c:v>15.0168</c:v>
                </c:pt>
                <c:pt idx="690">
                  <c:v>15.032</c:v>
                </c:pt>
                <c:pt idx="691">
                  <c:v>15.0481</c:v>
                </c:pt>
                <c:pt idx="692">
                  <c:v>15.065300000000001</c:v>
                </c:pt>
                <c:pt idx="693">
                  <c:v>15.0839</c:v>
                </c:pt>
                <c:pt idx="694">
                  <c:v>15.102499999999999</c:v>
                </c:pt>
                <c:pt idx="695">
                  <c:v>15.120200000000001</c:v>
                </c:pt>
                <c:pt idx="696">
                  <c:v>15.1378</c:v>
                </c:pt>
                <c:pt idx="697">
                  <c:v>15.156000000000001</c:v>
                </c:pt>
                <c:pt idx="698">
                  <c:v>15.1753</c:v>
                </c:pt>
                <c:pt idx="699">
                  <c:v>15.196099999999999</c:v>
                </c:pt>
                <c:pt idx="700">
                  <c:v>15.218500000000001</c:v>
                </c:pt>
                <c:pt idx="701">
                  <c:v>15.242900000000001</c:v>
                </c:pt>
                <c:pt idx="702">
                  <c:v>15.2692</c:v>
                </c:pt>
                <c:pt idx="703">
                  <c:v>15.297499999999999</c:v>
                </c:pt>
                <c:pt idx="704">
                  <c:v>15.3278</c:v>
                </c:pt>
                <c:pt idx="705">
                  <c:v>15.36</c:v>
                </c:pt>
                <c:pt idx="706">
                  <c:v>15.3942</c:v>
                </c:pt>
                <c:pt idx="707">
                  <c:v>15.430099999999999</c:v>
                </c:pt>
                <c:pt idx="708">
                  <c:v>15.467700000000001</c:v>
                </c:pt>
                <c:pt idx="709">
                  <c:v>15.5069</c:v>
                </c:pt>
                <c:pt idx="710">
                  <c:v>15.5474</c:v>
                </c:pt>
                <c:pt idx="711">
                  <c:v>15.5892</c:v>
                </c:pt>
                <c:pt idx="712">
                  <c:v>15.632099999999999</c:v>
                </c:pt>
                <c:pt idx="713">
                  <c:v>15.6759</c:v>
                </c:pt>
                <c:pt idx="714">
                  <c:v>15.7204</c:v>
                </c:pt>
                <c:pt idx="715">
                  <c:v>15.765499999999999</c:v>
                </c:pt>
                <c:pt idx="716">
                  <c:v>15.811</c:v>
                </c:pt>
                <c:pt idx="717">
                  <c:v>15.8565</c:v>
                </c:pt>
                <c:pt idx="718">
                  <c:v>15.902100000000001</c:v>
                </c:pt>
                <c:pt idx="719">
                  <c:v>15.9474</c:v>
                </c:pt>
                <c:pt idx="720">
                  <c:v>15.9923</c:v>
                </c:pt>
                <c:pt idx="721">
                  <c:v>16.0367</c:v>
                </c:pt>
                <c:pt idx="722">
                  <c:v>16.080200000000001</c:v>
                </c:pt>
                <c:pt idx="723">
                  <c:v>16.122900000000001</c:v>
                </c:pt>
                <c:pt idx="724">
                  <c:v>16.1645</c:v>
                </c:pt>
                <c:pt idx="725">
                  <c:v>16.204899999999999</c:v>
                </c:pt>
                <c:pt idx="726">
                  <c:v>16.2439</c:v>
                </c:pt>
                <c:pt idx="727">
                  <c:v>16.281500000000001</c:v>
                </c:pt>
                <c:pt idx="728">
                  <c:v>16.317599999999999</c:v>
                </c:pt>
                <c:pt idx="729">
                  <c:v>16.352</c:v>
                </c:pt>
                <c:pt idx="730">
                  <c:v>16.384599999999999</c:v>
                </c:pt>
                <c:pt idx="731">
                  <c:v>16.415700000000001</c:v>
                </c:pt>
                <c:pt idx="732">
                  <c:v>16.4453</c:v>
                </c:pt>
                <c:pt idx="733">
                  <c:v>16.473600000000001</c:v>
                </c:pt>
                <c:pt idx="734">
                  <c:v>16.500699999999998</c:v>
                </c:pt>
                <c:pt idx="735">
                  <c:v>16.526800000000001</c:v>
                </c:pt>
                <c:pt idx="736">
                  <c:v>16.5519</c:v>
                </c:pt>
                <c:pt idx="737">
                  <c:v>16.5761</c:v>
                </c:pt>
                <c:pt idx="738">
                  <c:v>16.599399999999999</c:v>
                </c:pt>
                <c:pt idx="739">
                  <c:v>16.622</c:v>
                </c:pt>
                <c:pt idx="740">
                  <c:v>16.643799999999999</c:v>
                </c:pt>
                <c:pt idx="741">
                  <c:v>16.665099999999999</c:v>
                </c:pt>
                <c:pt idx="742">
                  <c:v>16.685700000000001</c:v>
                </c:pt>
                <c:pt idx="743">
                  <c:v>16.7057</c:v>
                </c:pt>
                <c:pt idx="744">
                  <c:v>16.7254</c:v>
                </c:pt>
                <c:pt idx="745">
                  <c:v>16.744700000000002</c:v>
                </c:pt>
                <c:pt idx="746">
                  <c:v>16.7639</c:v>
                </c:pt>
                <c:pt idx="747">
                  <c:v>16.782800000000002</c:v>
                </c:pt>
                <c:pt idx="748">
                  <c:v>16.8017</c:v>
                </c:pt>
                <c:pt idx="749">
                  <c:v>16.820499999999999</c:v>
                </c:pt>
                <c:pt idx="750">
                  <c:v>16.839300000000001</c:v>
                </c:pt>
                <c:pt idx="751">
                  <c:v>16.8581</c:v>
                </c:pt>
                <c:pt idx="752">
                  <c:v>16.876899999999999</c:v>
                </c:pt>
                <c:pt idx="753">
                  <c:v>16.895700000000001</c:v>
                </c:pt>
                <c:pt idx="754">
                  <c:v>16.9145</c:v>
                </c:pt>
                <c:pt idx="755">
                  <c:v>16.933399999999999</c:v>
                </c:pt>
                <c:pt idx="756">
                  <c:v>16.952400000000001</c:v>
                </c:pt>
                <c:pt idx="757">
                  <c:v>16.971599999999999</c:v>
                </c:pt>
                <c:pt idx="758">
                  <c:v>16.991099999999999</c:v>
                </c:pt>
                <c:pt idx="759">
                  <c:v>17.010899999999999</c:v>
                </c:pt>
                <c:pt idx="760">
                  <c:v>17.031099999999999</c:v>
                </c:pt>
                <c:pt idx="761">
                  <c:v>17.052</c:v>
                </c:pt>
                <c:pt idx="762">
                  <c:v>17.073</c:v>
                </c:pt>
                <c:pt idx="763">
                  <c:v>17.093299999999999</c:v>
                </c:pt>
                <c:pt idx="764">
                  <c:v>17.113099999999999</c:v>
                </c:pt>
                <c:pt idx="765">
                  <c:v>17.1326</c:v>
                </c:pt>
                <c:pt idx="766">
                  <c:v>17.151800000000001</c:v>
                </c:pt>
                <c:pt idx="767">
                  <c:v>17.1708</c:v>
                </c:pt>
                <c:pt idx="768">
                  <c:v>17.189800000000002</c:v>
                </c:pt>
                <c:pt idx="769">
                  <c:v>17.209099999999999</c:v>
                </c:pt>
                <c:pt idx="770">
                  <c:v>17.229399999999998</c:v>
                </c:pt>
                <c:pt idx="771">
                  <c:v>17.251100000000001</c:v>
                </c:pt>
                <c:pt idx="772">
                  <c:v>17.2744</c:v>
                </c:pt>
                <c:pt idx="773">
                  <c:v>17.299399999999999</c:v>
                </c:pt>
                <c:pt idx="774">
                  <c:v>17.3263</c:v>
                </c:pt>
                <c:pt idx="775">
                  <c:v>17.355</c:v>
                </c:pt>
                <c:pt idx="776">
                  <c:v>17.3856</c:v>
                </c:pt>
                <c:pt idx="777">
                  <c:v>17.417899999999999</c:v>
                </c:pt>
                <c:pt idx="778">
                  <c:v>17.451899999999998</c:v>
                </c:pt>
                <c:pt idx="779">
                  <c:v>17.487400000000001</c:v>
                </c:pt>
                <c:pt idx="780">
                  <c:v>17.5244</c:v>
                </c:pt>
                <c:pt idx="781">
                  <c:v>17.5625</c:v>
                </c:pt>
                <c:pt idx="782">
                  <c:v>17.601800000000001</c:v>
                </c:pt>
                <c:pt idx="783">
                  <c:v>17.642099999999999</c:v>
                </c:pt>
                <c:pt idx="784">
                  <c:v>17.6831</c:v>
                </c:pt>
                <c:pt idx="785">
                  <c:v>17.724699999999999</c:v>
                </c:pt>
                <c:pt idx="786">
                  <c:v>17.7668</c:v>
                </c:pt>
                <c:pt idx="787">
                  <c:v>17.809100000000001</c:v>
                </c:pt>
                <c:pt idx="788">
                  <c:v>17.851500000000001</c:v>
                </c:pt>
                <c:pt idx="789">
                  <c:v>17.893899999999999</c:v>
                </c:pt>
                <c:pt idx="790">
                  <c:v>17.936</c:v>
                </c:pt>
                <c:pt idx="791">
                  <c:v>17.977599999999999</c:v>
                </c:pt>
                <c:pt idx="792">
                  <c:v>18.018699999999999</c:v>
                </c:pt>
                <c:pt idx="793">
                  <c:v>18.058900000000001</c:v>
                </c:pt>
                <c:pt idx="794">
                  <c:v>18.098299999999998</c:v>
                </c:pt>
                <c:pt idx="795">
                  <c:v>18.136500000000002</c:v>
                </c:pt>
                <c:pt idx="796">
                  <c:v>18.173500000000001</c:v>
                </c:pt>
                <c:pt idx="797">
                  <c:v>18.209</c:v>
                </c:pt>
                <c:pt idx="798">
                  <c:v>18.242999999999999</c:v>
                </c:pt>
                <c:pt idx="799">
                  <c:v>18.275300000000001</c:v>
                </c:pt>
                <c:pt idx="800">
                  <c:v>18.305700000000002</c:v>
                </c:pt>
                <c:pt idx="801">
                  <c:v>18.334299999999999</c:v>
                </c:pt>
                <c:pt idx="802">
                  <c:v>18.361000000000001</c:v>
                </c:pt>
                <c:pt idx="803">
                  <c:v>18.3856</c:v>
                </c:pt>
                <c:pt idx="804">
                  <c:v>18.4087</c:v>
                </c:pt>
                <c:pt idx="805">
                  <c:v>18.430499999999999</c:v>
                </c:pt>
                <c:pt idx="806">
                  <c:v>18.451499999999999</c:v>
                </c:pt>
                <c:pt idx="807">
                  <c:v>18.471900000000002</c:v>
                </c:pt>
                <c:pt idx="808">
                  <c:v>18.491900000000001</c:v>
                </c:pt>
                <c:pt idx="809">
                  <c:v>18.511500000000002</c:v>
                </c:pt>
                <c:pt idx="810">
                  <c:v>18.530899999999999</c:v>
                </c:pt>
                <c:pt idx="811">
                  <c:v>18.5501</c:v>
                </c:pt>
                <c:pt idx="812">
                  <c:v>18.569199999999999</c:v>
                </c:pt>
                <c:pt idx="813">
                  <c:v>18.588200000000001</c:v>
                </c:pt>
                <c:pt idx="814">
                  <c:v>18.607199999999999</c:v>
                </c:pt>
                <c:pt idx="815">
                  <c:v>18.626000000000001</c:v>
                </c:pt>
                <c:pt idx="816">
                  <c:v>18.6449</c:v>
                </c:pt>
                <c:pt idx="817">
                  <c:v>18.663699999999999</c:v>
                </c:pt>
                <c:pt idx="818">
                  <c:v>18.681899999999999</c:v>
                </c:pt>
                <c:pt idx="819">
                  <c:v>18.698899999999998</c:v>
                </c:pt>
                <c:pt idx="820">
                  <c:v>18.7151</c:v>
                </c:pt>
                <c:pt idx="821">
                  <c:v>18.730599999999999</c:v>
                </c:pt>
                <c:pt idx="822">
                  <c:v>18.745799999999999</c:v>
                </c:pt>
                <c:pt idx="823">
                  <c:v>18.7606</c:v>
                </c:pt>
                <c:pt idx="824">
                  <c:v>18.775099999999998</c:v>
                </c:pt>
                <c:pt idx="825">
                  <c:v>18.7895</c:v>
                </c:pt>
                <c:pt idx="826">
                  <c:v>18.803799999999999</c:v>
                </c:pt>
                <c:pt idx="827">
                  <c:v>18.818000000000001</c:v>
                </c:pt>
                <c:pt idx="828">
                  <c:v>18.8322</c:v>
                </c:pt>
                <c:pt idx="829">
                  <c:v>18.846900000000002</c:v>
                </c:pt>
                <c:pt idx="830">
                  <c:v>18.862500000000001</c:v>
                </c:pt>
                <c:pt idx="831">
                  <c:v>18.879100000000001</c:v>
                </c:pt>
                <c:pt idx="832">
                  <c:v>18.897200000000002</c:v>
                </c:pt>
                <c:pt idx="833">
                  <c:v>18.915700000000001</c:v>
                </c:pt>
                <c:pt idx="834">
                  <c:v>18.933800000000002</c:v>
                </c:pt>
                <c:pt idx="835">
                  <c:v>18.952400000000001</c:v>
                </c:pt>
                <c:pt idx="836">
                  <c:v>18.972000000000001</c:v>
                </c:pt>
                <c:pt idx="837">
                  <c:v>18.992899999999999</c:v>
                </c:pt>
                <c:pt idx="838">
                  <c:v>19.015499999999999</c:v>
                </c:pt>
                <c:pt idx="839">
                  <c:v>19.039899999999999</c:v>
                </c:pt>
                <c:pt idx="840">
                  <c:v>19.066199999999998</c:v>
                </c:pt>
                <c:pt idx="841">
                  <c:v>19.0945</c:v>
                </c:pt>
                <c:pt idx="842">
                  <c:v>19.124700000000001</c:v>
                </c:pt>
                <c:pt idx="843">
                  <c:v>19.1568</c:v>
                </c:pt>
                <c:pt idx="844">
                  <c:v>19.1907</c:v>
                </c:pt>
                <c:pt idx="845">
                  <c:v>19.226400000000002</c:v>
                </c:pt>
                <c:pt idx="846">
                  <c:v>19.2636</c:v>
                </c:pt>
                <c:pt idx="847">
                  <c:v>19.302399999999999</c:v>
                </c:pt>
                <c:pt idx="848">
                  <c:v>19.342500000000001</c:v>
                </c:pt>
                <c:pt idx="849">
                  <c:v>19.383900000000001</c:v>
                </c:pt>
                <c:pt idx="850">
                  <c:v>19.426300000000001</c:v>
                </c:pt>
                <c:pt idx="851">
                  <c:v>19.4696</c:v>
                </c:pt>
                <c:pt idx="852">
                  <c:v>19.5136</c:v>
                </c:pt>
                <c:pt idx="853">
                  <c:v>19.558199999999999</c:v>
                </c:pt>
                <c:pt idx="854">
                  <c:v>19.603200000000001</c:v>
                </c:pt>
                <c:pt idx="855">
                  <c:v>19.648399999999999</c:v>
                </c:pt>
                <c:pt idx="856">
                  <c:v>19.6936</c:v>
                </c:pt>
                <c:pt idx="857">
                  <c:v>19.738800000000001</c:v>
                </c:pt>
                <c:pt idx="858">
                  <c:v>19.7837</c:v>
                </c:pt>
                <c:pt idx="859">
                  <c:v>19.828099999999999</c:v>
                </c:pt>
                <c:pt idx="860">
                  <c:v>19.872</c:v>
                </c:pt>
                <c:pt idx="861">
                  <c:v>19.915199999999999</c:v>
                </c:pt>
                <c:pt idx="862">
                  <c:v>19.9574</c:v>
                </c:pt>
                <c:pt idx="863">
                  <c:v>19.998699999999999</c:v>
                </c:pt>
                <c:pt idx="864">
                  <c:v>20.038799999999998</c:v>
                </c:pt>
                <c:pt idx="865">
                  <c:v>20.0777</c:v>
                </c:pt>
                <c:pt idx="866">
                  <c:v>20.115200000000002</c:v>
                </c:pt>
                <c:pt idx="867">
                  <c:v>20.151199999999999</c:v>
                </c:pt>
                <c:pt idx="868">
                  <c:v>20.185700000000001</c:v>
                </c:pt>
                <c:pt idx="869">
                  <c:v>20.218499999999999</c:v>
                </c:pt>
                <c:pt idx="870">
                  <c:v>20.249500000000001</c:v>
                </c:pt>
                <c:pt idx="871">
                  <c:v>20.2788</c:v>
                </c:pt>
                <c:pt idx="872">
                  <c:v>20.3063</c:v>
                </c:pt>
                <c:pt idx="873">
                  <c:v>20.3324</c:v>
                </c:pt>
                <c:pt idx="874">
                  <c:v>20.357099999999999</c:v>
                </c:pt>
                <c:pt idx="875">
                  <c:v>20.380600000000001</c:v>
                </c:pt>
                <c:pt idx="876">
                  <c:v>20.402899999999999</c:v>
                </c:pt>
                <c:pt idx="877">
                  <c:v>20.424199999999999</c:v>
                </c:pt>
                <c:pt idx="878">
                  <c:v>20.444500000000001</c:v>
                </c:pt>
                <c:pt idx="879">
                  <c:v>20.463999999999999</c:v>
                </c:pt>
                <c:pt idx="880">
                  <c:v>20.482700000000001</c:v>
                </c:pt>
                <c:pt idx="881">
                  <c:v>20.500699999999998</c:v>
                </c:pt>
                <c:pt idx="882">
                  <c:v>20.5181</c:v>
                </c:pt>
                <c:pt idx="883">
                  <c:v>20.535</c:v>
                </c:pt>
                <c:pt idx="884">
                  <c:v>20.551600000000001</c:v>
                </c:pt>
                <c:pt idx="885">
                  <c:v>20.567900000000002</c:v>
                </c:pt>
                <c:pt idx="886">
                  <c:v>20.584099999999999</c:v>
                </c:pt>
                <c:pt idx="887">
                  <c:v>20.600200000000001</c:v>
                </c:pt>
                <c:pt idx="888">
                  <c:v>20.616399999999999</c:v>
                </c:pt>
                <c:pt idx="889">
                  <c:v>20.6325</c:v>
                </c:pt>
                <c:pt idx="890">
                  <c:v>20.648599999999998</c:v>
                </c:pt>
                <c:pt idx="891">
                  <c:v>20.6647</c:v>
                </c:pt>
                <c:pt idx="892">
                  <c:v>20.680900000000001</c:v>
                </c:pt>
                <c:pt idx="893">
                  <c:v>20.697199999999999</c:v>
                </c:pt>
                <c:pt idx="894">
                  <c:v>20.7136</c:v>
                </c:pt>
                <c:pt idx="895">
                  <c:v>20.7302</c:v>
                </c:pt>
                <c:pt idx="896">
                  <c:v>20.7471</c:v>
                </c:pt>
                <c:pt idx="897">
                  <c:v>20.764199999999999</c:v>
                </c:pt>
                <c:pt idx="898">
                  <c:v>20.7818</c:v>
                </c:pt>
                <c:pt idx="899">
                  <c:v>20.799900000000001</c:v>
                </c:pt>
                <c:pt idx="900">
                  <c:v>20.8187</c:v>
                </c:pt>
                <c:pt idx="901">
                  <c:v>20.8383</c:v>
                </c:pt>
                <c:pt idx="902">
                  <c:v>20.859100000000002</c:v>
                </c:pt>
                <c:pt idx="903">
                  <c:v>20.879799999999999</c:v>
                </c:pt>
                <c:pt idx="904">
                  <c:v>20.8992</c:v>
                </c:pt>
                <c:pt idx="905">
                  <c:v>20.9176</c:v>
                </c:pt>
                <c:pt idx="906">
                  <c:v>20.935500000000001</c:v>
                </c:pt>
                <c:pt idx="907">
                  <c:v>20.953399999999998</c:v>
                </c:pt>
                <c:pt idx="908">
                  <c:v>20.972100000000001</c:v>
                </c:pt>
                <c:pt idx="909">
                  <c:v>20.992000000000001</c:v>
                </c:pt>
                <c:pt idx="910">
                  <c:v>21.013500000000001</c:v>
                </c:pt>
                <c:pt idx="911">
                  <c:v>21.036899999999999</c:v>
                </c:pt>
                <c:pt idx="912">
                  <c:v>21.062100000000001</c:v>
                </c:pt>
                <c:pt idx="913">
                  <c:v>21.089400000000001</c:v>
                </c:pt>
                <c:pt idx="914">
                  <c:v>21.1187</c:v>
                </c:pt>
                <c:pt idx="915">
                  <c:v>21.15</c:v>
                </c:pt>
                <c:pt idx="916">
                  <c:v>21.183</c:v>
                </c:pt>
                <c:pt idx="917">
                  <c:v>21.2178</c:v>
                </c:pt>
                <c:pt idx="918">
                  <c:v>21.254100000000001</c:v>
                </c:pt>
                <c:pt idx="919">
                  <c:v>21.291899999999998</c:v>
                </c:pt>
                <c:pt idx="920">
                  <c:v>21.3308</c:v>
                </c:pt>
                <c:pt idx="921">
                  <c:v>21.370799999999999</c:v>
                </c:pt>
                <c:pt idx="922">
                  <c:v>21.4115</c:v>
                </c:pt>
                <c:pt idx="923">
                  <c:v>21.4529</c:v>
                </c:pt>
                <c:pt idx="924">
                  <c:v>21.494499999999999</c:v>
                </c:pt>
                <c:pt idx="925">
                  <c:v>21.536300000000001</c:v>
                </c:pt>
                <c:pt idx="926">
                  <c:v>21.578099999999999</c:v>
                </c:pt>
                <c:pt idx="927">
                  <c:v>21.619499999999999</c:v>
                </c:pt>
                <c:pt idx="928">
                  <c:v>21.660499999999999</c:v>
                </c:pt>
                <c:pt idx="929">
                  <c:v>21.700800000000001</c:v>
                </c:pt>
                <c:pt idx="930">
                  <c:v>21.740300000000001</c:v>
                </c:pt>
                <c:pt idx="931">
                  <c:v>21.7788</c:v>
                </c:pt>
                <c:pt idx="932">
                  <c:v>21.816199999999998</c:v>
                </c:pt>
                <c:pt idx="933">
                  <c:v>21.8523</c:v>
                </c:pt>
                <c:pt idx="934">
                  <c:v>21.887</c:v>
                </c:pt>
                <c:pt idx="935">
                  <c:v>21.920100000000001</c:v>
                </c:pt>
                <c:pt idx="936">
                  <c:v>21.951699999999999</c:v>
                </c:pt>
                <c:pt idx="937">
                  <c:v>21.9816</c:v>
                </c:pt>
                <c:pt idx="938">
                  <c:v>22.009799999999998</c:v>
                </c:pt>
                <c:pt idx="939">
                  <c:v>22.0367</c:v>
                </c:pt>
                <c:pt idx="940">
                  <c:v>22.0623</c:v>
                </c:pt>
                <c:pt idx="941">
                  <c:v>22.0867</c:v>
                </c:pt>
                <c:pt idx="942">
                  <c:v>22.110099999999999</c:v>
                </c:pt>
                <c:pt idx="943">
                  <c:v>22.132400000000001</c:v>
                </c:pt>
                <c:pt idx="944">
                  <c:v>22.1539</c:v>
                </c:pt>
                <c:pt idx="945">
                  <c:v>22.174499999999998</c:v>
                </c:pt>
                <c:pt idx="946">
                  <c:v>22.194400000000002</c:v>
                </c:pt>
                <c:pt idx="947">
                  <c:v>22.2136</c:v>
                </c:pt>
                <c:pt idx="948">
                  <c:v>22.232099999999999</c:v>
                </c:pt>
                <c:pt idx="949">
                  <c:v>22.2501</c:v>
                </c:pt>
                <c:pt idx="950">
                  <c:v>22.267800000000001</c:v>
                </c:pt>
                <c:pt idx="951">
                  <c:v>22.2852</c:v>
                </c:pt>
                <c:pt idx="952">
                  <c:v>22.302499999999998</c:v>
                </c:pt>
                <c:pt idx="953">
                  <c:v>22.319700000000001</c:v>
                </c:pt>
                <c:pt idx="954">
                  <c:v>22.3369</c:v>
                </c:pt>
                <c:pt idx="955">
                  <c:v>22.354099999999999</c:v>
                </c:pt>
                <c:pt idx="956">
                  <c:v>22.371300000000002</c:v>
                </c:pt>
                <c:pt idx="957">
                  <c:v>22.3886</c:v>
                </c:pt>
                <c:pt idx="958">
                  <c:v>22.405899999999999</c:v>
                </c:pt>
                <c:pt idx="959">
                  <c:v>22.423400000000001</c:v>
                </c:pt>
                <c:pt idx="960">
                  <c:v>22.440999999999999</c:v>
                </c:pt>
                <c:pt idx="961">
                  <c:v>22.4588</c:v>
                </c:pt>
                <c:pt idx="962">
                  <c:v>22.476800000000001</c:v>
                </c:pt>
                <c:pt idx="963">
                  <c:v>22.4954</c:v>
                </c:pt>
                <c:pt idx="964">
                  <c:v>22.514500000000002</c:v>
                </c:pt>
                <c:pt idx="965">
                  <c:v>22.534600000000001</c:v>
                </c:pt>
                <c:pt idx="966">
                  <c:v>22.555700000000002</c:v>
                </c:pt>
                <c:pt idx="967">
                  <c:v>22.578199999999999</c:v>
                </c:pt>
                <c:pt idx="968">
                  <c:v>22.6021</c:v>
                </c:pt>
                <c:pt idx="969">
                  <c:v>22.627600000000001</c:v>
                </c:pt>
                <c:pt idx="970">
                  <c:v>22.652699999999999</c:v>
                </c:pt>
                <c:pt idx="971">
                  <c:v>22.675699999999999</c:v>
                </c:pt>
                <c:pt idx="972">
                  <c:v>22.697299999999998</c:v>
                </c:pt>
                <c:pt idx="973">
                  <c:v>22.718499999999999</c:v>
                </c:pt>
                <c:pt idx="974">
                  <c:v>22.74</c:v>
                </c:pt>
                <c:pt idx="975">
                  <c:v>22.7624</c:v>
                </c:pt>
                <c:pt idx="976">
                  <c:v>22.786000000000001</c:v>
                </c:pt>
                <c:pt idx="977">
                  <c:v>22.811199999999999</c:v>
                </c:pt>
                <c:pt idx="978">
                  <c:v>22.838000000000001</c:v>
                </c:pt>
                <c:pt idx="979">
                  <c:v>22.866599999999998</c:v>
                </c:pt>
                <c:pt idx="980">
                  <c:v>22.896899999999999</c:v>
                </c:pt>
                <c:pt idx="981">
                  <c:v>22.928899999999999</c:v>
                </c:pt>
                <c:pt idx="982">
                  <c:v>22.962499999999999</c:v>
                </c:pt>
                <c:pt idx="983">
                  <c:v>22.997599999999998</c:v>
                </c:pt>
                <c:pt idx="984">
                  <c:v>23.034199999999998</c:v>
                </c:pt>
                <c:pt idx="985">
                  <c:v>23.071999999999999</c:v>
                </c:pt>
                <c:pt idx="986">
                  <c:v>23.110900000000001</c:v>
                </c:pt>
                <c:pt idx="987">
                  <c:v>23.150700000000001</c:v>
                </c:pt>
                <c:pt idx="988">
                  <c:v>23.191400000000002</c:v>
                </c:pt>
                <c:pt idx="989">
                  <c:v>23.232700000000001</c:v>
                </c:pt>
                <c:pt idx="990">
                  <c:v>23.2744</c:v>
                </c:pt>
                <c:pt idx="991">
                  <c:v>23.316299999999998</c:v>
                </c:pt>
                <c:pt idx="992">
                  <c:v>23.3583</c:v>
                </c:pt>
                <c:pt idx="993">
                  <c:v>23.400200000000002</c:v>
                </c:pt>
                <c:pt idx="994">
                  <c:v>23.441700000000001</c:v>
                </c:pt>
                <c:pt idx="995">
                  <c:v>23.482700000000001</c:v>
                </c:pt>
                <c:pt idx="996">
                  <c:v>23.523099999999999</c:v>
                </c:pt>
                <c:pt idx="997">
                  <c:v>23.5626</c:v>
                </c:pt>
                <c:pt idx="998">
                  <c:v>23.601099999999999</c:v>
                </c:pt>
                <c:pt idx="999">
                  <c:v>23.638400000000001</c:v>
                </c:pt>
                <c:pt idx="1000">
                  <c:v>23.674399999999999</c:v>
                </c:pt>
                <c:pt idx="1001">
                  <c:v>23.7088</c:v>
                </c:pt>
                <c:pt idx="1002">
                  <c:v>23.741700000000002</c:v>
                </c:pt>
                <c:pt idx="1003">
                  <c:v>23.7727</c:v>
                </c:pt>
                <c:pt idx="1004">
                  <c:v>23.8019</c:v>
                </c:pt>
                <c:pt idx="1005">
                  <c:v>23.8291</c:v>
                </c:pt>
                <c:pt idx="1006">
                  <c:v>23.854199999999999</c:v>
                </c:pt>
                <c:pt idx="1007">
                  <c:v>23.877400000000002</c:v>
                </c:pt>
                <c:pt idx="1008">
                  <c:v>23.899000000000001</c:v>
                </c:pt>
                <c:pt idx="1009">
                  <c:v>23.9194</c:v>
                </c:pt>
                <c:pt idx="1010">
                  <c:v>23.939</c:v>
                </c:pt>
                <c:pt idx="1011">
                  <c:v>23.957899999999999</c:v>
                </c:pt>
                <c:pt idx="1012">
                  <c:v>23.976299999999998</c:v>
                </c:pt>
                <c:pt idx="1013">
                  <c:v>23.994399999999999</c:v>
                </c:pt>
                <c:pt idx="1014">
                  <c:v>24.0123</c:v>
                </c:pt>
                <c:pt idx="1015">
                  <c:v>24.03</c:v>
                </c:pt>
                <c:pt idx="1016">
                  <c:v>24.047499999999999</c:v>
                </c:pt>
                <c:pt idx="1017">
                  <c:v>24.064900000000002</c:v>
                </c:pt>
                <c:pt idx="1018">
                  <c:v>24.0822</c:v>
                </c:pt>
                <c:pt idx="1019">
                  <c:v>24.099499999999999</c:v>
                </c:pt>
                <c:pt idx="1020">
                  <c:v>24.116800000000001</c:v>
                </c:pt>
                <c:pt idx="1021">
                  <c:v>24.134</c:v>
                </c:pt>
                <c:pt idx="1022">
                  <c:v>24.150700000000001</c:v>
                </c:pt>
                <c:pt idx="1023">
                  <c:v>24.166699999999999</c:v>
                </c:pt>
                <c:pt idx="1024">
                  <c:v>24.182200000000002</c:v>
                </c:pt>
                <c:pt idx="1025">
                  <c:v>24.197199999999999</c:v>
                </c:pt>
                <c:pt idx="1026">
                  <c:v>24.2119</c:v>
                </c:pt>
                <c:pt idx="1027">
                  <c:v>24.226400000000002</c:v>
                </c:pt>
                <c:pt idx="1028">
                  <c:v>24.2408</c:v>
                </c:pt>
                <c:pt idx="1029">
                  <c:v>24.254999999999999</c:v>
                </c:pt>
                <c:pt idx="1030">
                  <c:v>24.269200000000001</c:v>
                </c:pt>
                <c:pt idx="1031">
                  <c:v>24.283300000000001</c:v>
                </c:pt>
                <c:pt idx="1032">
                  <c:v>24.2973</c:v>
                </c:pt>
                <c:pt idx="1033">
                  <c:v>24.311299999999999</c:v>
                </c:pt>
                <c:pt idx="1034">
                  <c:v>24.325199999999999</c:v>
                </c:pt>
                <c:pt idx="1035">
                  <c:v>24.339300000000001</c:v>
                </c:pt>
                <c:pt idx="1036">
                  <c:v>24.3537</c:v>
                </c:pt>
                <c:pt idx="1037">
                  <c:v>24.3689</c:v>
                </c:pt>
                <c:pt idx="1038">
                  <c:v>24.385000000000002</c:v>
                </c:pt>
                <c:pt idx="1039">
                  <c:v>24.401399999999999</c:v>
                </c:pt>
                <c:pt idx="1040">
                  <c:v>24.417100000000001</c:v>
                </c:pt>
                <c:pt idx="1041">
                  <c:v>24.432400000000001</c:v>
                </c:pt>
                <c:pt idx="1042">
                  <c:v>24.447900000000001</c:v>
                </c:pt>
                <c:pt idx="1043">
                  <c:v>24.464200000000002</c:v>
                </c:pt>
                <c:pt idx="1044">
                  <c:v>24.4817</c:v>
                </c:pt>
                <c:pt idx="1045">
                  <c:v>24.500599999999999</c:v>
                </c:pt>
                <c:pt idx="1046">
                  <c:v>24.5212</c:v>
                </c:pt>
                <c:pt idx="1047">
                  <c:v>24.543600000000001</c:v>
                </c:pt>
                <c:pt idx="1048">
                  <c:v>24.567699999999999</c:v>
                </c:pt>
                <c:pt idx="1049">
                  <c:v>24.593699999999998</c:v>
                </c:pt>
                <c:pt idx="1050">
                  <c:v>24.621500000000001</c:v>
                </c:pt>
                <c:pt idx="1051">
                  <c:v>24.651</c:v>
                </c:pt>
                <c:pt idx="1052">
                  <c:v>24.681999999999999</c:v>
                </c:pt>
                <c:pt idx="1053">
                  <c:v>24.714500000000001</c:v>
                </c:pt>
                <c:pt idx="1054">
                  <c:v>24.7483</c:v>
                </c:pt>
                <c:pt idx="1055">
                  <c:v>24.783200000000001</c:v>
                </c:pt>
                <c:pt idx="1056">
                  <c:v>24.819099999999999</c:v>
                </c:pt>
                <c:pt idx="1057">
                  <c:v>24.855899999999998</c:v>
                </c:pt>
                <c:pt idx="1058">
                  <c:v>24.8934</c:v>
                </c:pt>
                <c:pt idx="1059">
                  <c:v>24.9314</c:v>
                </c:pt>
                <c:pt idx="1060">
                  <c:v>24.9697</c:v>
                </c:pt>
                <c:pt idx="1061">
                  <c:v>25.008199999999999</c:v>
                </c:pt>
                <c:pt idx="1062">
                  <c:v>25.046800000000001</c:v>
                </c:pt>
                <c:pt idx="1063">
                  <c:v>25.0852</c:v>
                </c:pt>
                <c:pt idx="1064">
                  <c:v>25.1234</c:v>
                </c:pt>
                <c:pt idx="1065">
                  <c:v>25.161100000000001</c:v>
                </c:pt>
                <c:pt idx="1066">
                  <c:v>25.1982</c:v>
                </c:pt>
                <c:pt idx="1067">
                  <c:v>25.2346</c:v>
                </c:pt>
                <c:pt idx="1068">
                  <c:v>25.270099999999999</c:v>
                </c:pt>
                <c:pt idx="1069">
                  <c:v>25.304500000000001</c:v>
                </c:pt>
                <c:pt idx="1070">
                  <c:v>25.337800000000001</c:v>
                </c:pt>
                <c:pt idx="1071">
                  <c:v>25.369800000000001</c:v>
                </c:pt>
                <c:pt idx="1072">
                  <c:v>25.400300000000001</c:v>
                </c:pt>
                <c:pt idx="1073">
                  <c:v>25.429400000000001</c:v>
                </c:pt>
                <c:pt idx="1074">
                  <c:v>25.456800000000001</c:v>
                </c:pt>
                <c:pt idx="1075">
                  <c:v>25.482500000000002</c:v>
                </c:pt>
                <c:pt idx="1076">
                  <c:v>25.506599999999999</c:v>
                </c:pt>
                <c:pt idx="1077">
                  <c:v>25.5288</c:v>
                </c:pt>
                <c:pt idx="1078">
                  <c:v>25.549399999999999</c:v>
                </c:pt>
                <c:pt idx="1079">
                  <c:v>25.5685</c:v>
                </c:pt>
                <c:pt idx="1080">
                  <c:v>25.586300000000001</c:v>
                </c:pt>
                <c:pt idx="1081">
                  <c:v>25.603000000000002</c:v>
                </c:pt>
                <c:pt idx="1082">
                  <c:v>25.619</c:v>
                </c:pt>
                <c:pt idx="1083">
                  <c:v>25.634499999999999</c:v>
                </c:pt>
                <c:pt idx="1084">
                  <c:v>25.6495</c:v>
                </c:pt>
                <c:pt idx="1085">
                  <c:v>25.664300000000001</c:v>
                </c:pt>
                <c:pt idx="1086">
                  <c:v>25.678799999999999</c:v>
                </c:pt>
                <c:pt idx="1087">
                  <c:v>25.693200000000001</c:v>
                </c:pt>
                <c:pt idx="1088">
                  <c:v>25.7075</c:v>
                </c:pt>
                <c:pt idx="1089">
                  <c:v>25.721699999999998</c:v>
                </c:pt>
                <c:pt idx="1090">
                  <c:v>25.735800000000001</c:v>
                </c:pt>
                <c:pt idx="1091">
                  <c:v>25.7499</c:v>
                </c:pt>
                <c:pt idx="1092">
                  <c:v>25.7636</c:v>
                </c:pt>
                <c:pt idx="1093">
                  <c:v>25.776599999999998</c:v>
                </c:pt>
                <c:pt idx="1094">
                  <c:v>25.789100000000001</c:v>
                </c:pt>
                <c:pt idx="1095">
                  <c:v>25.801300000000001</c:v>
                </c:pt>
                <c:pt idx="1096">
                  <c:v>25.813199999999998</c:v>
                </c:pt>
                <c:pt idx="1097">
                  <c:v>25.8249</c:v>
                </c:pt>
                <c:pt idx="1098">
                  <c:v>25.836500000000001</c:v>
                </c:pt>
                <c:pt idx="1099">
                  <c:v>25.847999999999999</c:v>
                </c:pt>
                <c:pt idx="1100">
                  <c:v>25.859400000000001</c:v>
                </c:pt>
                <c:pt idx="1101">
                  <c:v>25.870699999999999</c:v>
                </c:pt>
                <c:pt idx="1102">
                  <c:v>25.882100000000001</c:v>
                </c:pt>
                <c:pt idx="1103">
                  <c:v>25.893799999999999</c:v>
                </c:pt>
                <c:pt idx="1104">
                  <c:v>25.906199999999998</c:v>
                </c:pt>
                <c:pt idx="1105">
                  <c:v>25.919499999999999</c:v>
                </c:pt>
                <c:pt idx="1106">
                  <c:v>25.934000000000001</c:v>
                </c:pt>
                <c:pt idx="1107">
                  <c:v>25.95</c:v>
                </c:pt>
                <c:pt idx="1108">
                  <c:v>25.967700000000001</c:v>
                </c:pt>
                <c:pt idx="1109">
                  <c:v>25.986000000000001</c:v>
                </c:pt>
                <c:pt idx="1110">
                  <c:v>26.0044</c:v>
                </c:pt>
                <c:pt idx="1111">
                  <c:v>26.023399999999999</c:v>
                </c:pt>
                <c:pt idx="1112">
                  <c:v>26.043600000000001</c:v>
                </c:pt>
                <c:pt idx="1113">
                  <c:v>26.065100000000001</c:v>
                </c:pt>
                <c:pt idx="1114">
                  <c:v>26.0884</c:v>
                </c:pt>
                <c:pt idx="1115">
                  <c:v>26.113499999999998</c:v>
                </c:pt>
                <c:pt idx="1116">
                  <c:v>26.1404</c:v>
                </c:pt>
                <c:pt idx="1117">
                  <c:v>26.1691</c:v>
                </c:pt>
                <c:pt idx="1118">
                  <c:v>26.1997</c:v>
                </c:pt>
                <c:pt idx="1119">
                  <c:v>26.232099999999999</c:v>
                </c:pt>
                <c:pt idx="1120">
                  <c:v>26.266100000000002</c:v>
                </c:pt>
                <c:pt idx="1121">
                  <c:v>26.301600000000001</c:v>
                </c:pt>
                <c:pt idx="1122">
                  <c:v>26.3386</c:v>
                </c:pt>
                <c:pt idx="1123">
                  <c:v>26.376899999999999</c:v>
                </c:pt>
                <c:pt idx="1124">
                  <c:v>26.4163</c:v>
                </c:pt>
                <c:pt idx="1125">
                  <c:v>26.456700000000001</c:v>
                </c:pt>
                <c:pt idx="1126">
                  <c:v>26.497900000000001</c:v>
                </c:pt>
                <c:pt idx="1127">
                  <c:v>26.5397</c:v>
                </c:pt>
                <c:pt idx="1128">
                  <c:v>26.582000000000001</c:v>
                </c:pt>
                <c:pt idx="1129">
                  <c:v>26.624500000000001</c:v>
                </c:pt>
                <c:pt idx="1130">
                  <c:v>26.667100000000001</c:v>
                </c:pt>
                <c:pt idx="1131">
                  <c:v>26.709499999999998</c:v>
                </c:pt>
                <c:pt idx="1132">
                  <c:v>26.7516</c:v>
                </c:pt>
                <c:pt idx="1133">
                  <c:v>26.793199999999999</c:v>
                </c:pt>
                <c:pt idx="1134">
                  <c:v>26.834199999999999</c:v>
                </c:pt>
                <c:pt idx="1135">
                  <c:v>26.874300000000002</c:v>
                </c:pt>
                <c:pt idx="1136">
                  <c:v>26.913399999999999</c:v>
                </c:pt>
                <c:pt idx="1137">
                  <c:v>26.9513</c:v>
                </c:pt>
                <c:pt idx="1138">
                  <c:v>26.9878</c:v>
                </c:pt>
                <c:pt idx="1139">
                  <c:v>27.0228</c:v>
                </c:pt>
                <c:pt idx="1140">
                  <c:v>27.0563</c:v>
                </c:pt>
                <c:pt idx="1141">
                  <c:v>27.087900000000001</c:v>
                </c:pt>
                <c:pt idx="1142">
                  <c:v>27.117799999999999</c:v>
                </c:pt>
                <c:pt idx="1143">
                  <c:v>27.145700000000001</c:v>
                </c:pt>
                <c:pt idx="1144">
                  <c:v>27.171500000000002</c:v>
                </c:pt>
                <c:pt idx="1145">
                  <c:v>27.195399999999999</c:v>
                </c:pt>
                <c:pt idx="1146">
                  <c:v>27.217199999999998</c:v>
                </c:pt>
                <c:pt idx="1147">
                  <c:v>27.237300000000001</c:v>
                </c:pt>
                <c:pt idx="1148">
                  <c:v>27.2559</c:v>
                </c:pt>
                <c:pt idx="1149">
                  <c:v>27.273099999999999</c:v>
                </c:pt>
                <c:pt idx="1150">
                  <c:v>27.289100000000001</c:v>
                </c:pt>
                <c:pt idx="1151">
                  <c:v>27.303899999999999</c:v>
                </c:pt>
                <c:pt idx="1152">
                  <c:v>27.317699999999999</c:v>
                </c:pt>
                <c:pt idx="1153">
                  <c:v>27.3309</c:v>
                </c:pt>
                <c:pt idx="1154">
                  <c:v>27.343499999999999</c:v>
                </c:pt>
                <c:pt idx="1155">
                  <c:v>27.355699999999999</c:v>
                </c:pt>
                <c:pt idx="1156">
                  <c:v>27.367599999999999</c:v>
                </c:pt>
                <c:pt idx="1157">
                  <c:v>27.3794</c:v>
                </c:pt>
                <c:pt idx="1158">
                  <c:v>27.390999999999998</c:v>
                </c:pt>
                <c:pt idx="1159">
                  <c:v>27.4023</c:v>
                </c:pt>
                <c:pt idx="1160">
                  <c:v>27.4133</c:v>
                </c:pt>
                <c:pt idx="1161">
                  <c:v>27.424099999999999</c:v>
                </c:pt>
                <c:pt idx="1162">
                  <c:v>27.4346</c:v>
                </c:pt>
                <c:pt idx="1163">
                  <c:v>27.4451</c:v>
                </c:pt>
                <c:pt idx="1164">
                  <c:v>27.455400000000001</c:v>
                </c:pt>
                <c:pt idx="1165">
                  <c:v>27.465699999999998</c:v>
                </c:pt>
                <c:pt idx="1166">
                  <c:v>27.475999999999999</c:v>
                </c:pt>
                <c:pt idx="1167">
                  <c:v>27.4861</c:v>
                </c:pt>
                <c:pt idx="1168">
                  <c:v>27.496400000000001</c:v>
                </c:pt>
                <c:pt idx="1169">
                  <c:v>27.506900000000002</c:v>
                </c:pt>
                <c:pt idx="1170">
                  <c:v>27.517900000000001</c:v>
                </c:pt>
                <c:pt idx="1171">
                  <c:v>27.529699999999998</c:v>
                </c:pt>
                <c:pt idx="1172">
                  <c:v>27.5425</c:v>
                </c:pt>
                <c:pt idx="1173">
                  <c:v>27.5566</c:v>
                </c:pt>
                <c:pt idx="1174">
                  <c:v>27.572199999999999</c:v>
                </c:pt>
                <c:pt idx="1175">
                  <c:v>27.589500000000001</c:v>
                </c:pt>
                <c:pt idx="1176">
                  <c:v>27.607399999999998</c:v>
                </c:pt>
                <c:pt idx="1177">
                  <c:v>27.6252</c:v>
                </c:pt>
                <c:pt idx="1178">
                  <c:v>27.643699999999999</c:v>
                </c:pt>
                <c:pt idx="1179">
                  <c:v>27.6632</c:v>
                </c:pt>
                <c:pt idx="1180">
                  <c:v>27.684200000000001</c:v>
                </c:pt>
                <c:pt idx="1181">
                  <c:v>27.706800000000001</c:v>
                </c:pt>
                <c:pt idx="1182">
                  <c:v>27.731300000000001</c:v>
                </c:pt>
                <c:pt idx="1183">
                  <c:v>27.7577</c:v>
                </c:pt>
                <c:pt idx="1184">
                  <c:v>27.786000000000001</c:v>
                </c:pt>
                <c:pt idx="1185">
                  <c:v>27.816099999999999</c:v>
                </c:pt>
                <c:pt idx="1186">
                  <c:v>27.848099999999999</c:v>
                </c:pt>
                <c:pt idx="1187">
                  <c:v>27.881799999999998</c:v>
                </c:pt>
                <c:pt idx="1188">
                  <c:v>27.917000000000002</c:v>
                </c:pt>
                <c:pt idx="1189">
                  <c:v>27.953800000000001</c:v>
                </c:pt>
                <c:pt idx="1190">
                  <c:v>27.991800000000001</c:v>
                </c:pt>
                <c:pt idx="1191">
                  <c:v>28.030999999999999</c:v>
                </c:pt>
                <c:pt idx="1192">
                  <c:v>28.071200000000001</c:v>
                </c:pt>
                <c:pt idx="1193">
                  <c:v>28.112300000000001</c:v>
                </c:pt>
                <c:pt idx="1194">
                  <c:v>28.1539</c:v>
                </c:pt>
                <c:pt idx="1195">
                  <c:v>28.196100000000001</c:v>
                </c:pt>
                <c:pt idx="1196">
                  <c:v>28.238499999999998</c:v>
                </c:pt>
                <c:pt idx="1197">
                  <c:v>28.280999999999999</c:v>
                </c:pt>
                <c:pt idx="1198">
                  <c:v>28.323499999999999</c:v>
                </c:pt>
                <c:pt idx="1199">
                  <c:v>28.3657</c:v>
                </c:pt>
                <c:pt idx="1200">
                  <c:v>28.407499999999999</c:v>
                </c:pt>
                <c:pt idx="1201">
                  <c:v>28.448699999999999</c:v>
                </c:pt>
                <c:pt idx="1202">
                  <c:v>28.4892</c:v>
                </c:pt>
                <c:pt idx="1203">
                  <c:v>28.5288</c:v>
                </c:pt>
                <c:pt idx="1204">
                  <c:v>28.567299999999999</c:v>
                </c:pt>
                <c:pt idx="1205">
                  <c:v>28.604800000000001</c:v>
                </c:pt>
                <c:pt idx="1206">
                  <c:v>28.640899999999998</c:v>
                </c:pt>
                <c:pt idx="1207">
                  <c:v>28.675699999999999</c:v>
                </c:pt>
                <c:pt idx="1208">
                  <c:v>28.709</c:v>
                </c:pt>
                <c:pt idx="1209">
                  <c:v>28.7407</c:v>
                </c:pt>
                <c:pt idx="1210">
                  <c:v>28.770800000000001</c:v>
                </c:pt>
                <c:pt idx="1211">
                  <c:v>28.799199999999999</c:v>
                </c:pt>
                <c:pt idx="1212">
                  <c:v>28.826000000000001</c:v>
                </c:pt>
                <c:pt idx="1213">
                  <c:v>28.851299999999998</c:v>
                </c:pt>
                <c:pt idx="1214">
                  <c:v>28.875499999999999</c:v>
                </c:pt>
                <c:pt idx="1215">
                  <c:v>28.898399999999999</c:v>
                </c:pt>
                <c:pt idx="1216">
                  <c:v>28.920300000000001</c:v>
                </c:pt>
                <c:pt idx="1217">
                  <c:v>28.941199999999998</c:v>
                </c:pt>
                <c:pt idx="1218">
                  <c:v>28.961200000000002</c:v>
                </c:pt>
                <c:pt idx="1219">
                  <c:v>28.9802</c:v>
                </c:pt>
                <c:pt idx="1220">
                  <c:v>28.9985</c:v>
                </c:pt>
                <c:pt idx="1221">
                  <c:v>29.015899999999998</c:v>
                </c:pt>
                <c:pt idx="1222">
                  <c:v>29.032699999999998</c:v>
                </c:pt>
                <c:pt idx="1223">
                  <c:v>29.0488</c:v>
                </c:pt>
                <c:pt idx="1224">
                  <c:v>29.064399999999999</c:v>
                </c:pt>
                <c:pt idx="1225">
                  <c:v>29.0794</c:v>
                </c:pt>
                <c:pt idx="1226">
                  <c:v>29.094000000000001</c:v>
                </c:pt>
                <c:pt idx="1227">
                  <c:v>29.1083</c:v>
                </c:pt>
                <c:pt idx="1228">
                  <c:v>29.122499999999999</c:v>
                </c:pt>
                <c:pt idx="1229">
                  <c:v>29.136500000000002</c:v>
                </c:pt>
                <c:pt idx="1230">
                  <c:v>29.150500000000001</c:v>
                </c:pt>
                <c:pt idx="1231">
                  <c:v>29.164400000000001</c:v>
                </c:pt>
                <c:pt idx="1232">
                  <c:v>29.1784</c:v>
                </c:pt>
                <c:pt idx="1233">
                  <c:v>29.192299999999999</c:v>
                </c:pt>
                <c:pt idx="1234">
                  <c:v>29.206299999999999</c:v>
                </c:pt>
                <c:pt idx="1235">
                  <c:v>29.220500000000001</c:v>
                </c:pt>
                <c:pt idx="1236">
                  <c:v>29.234999999999999</c:v>
                </c:pt>
                <c:pt idx="1237">
                  <c:v>29.25</c:v>
                </c:pt>
                <c:pt idx="1238">
                  <c:v>29.265899999999998</c:v>
                </c:pt>
                <c:pt idx="1239">
                  <c:v>29.282900000000001</c:v>
                </c:pt>
                <c:pt idx="1240">
                  <c:v>29.301100000000002</c:v>
                </c:pt>
                <c:pt idx="1241">
                  <c:v>29.320900000000002</c:v>
                </c:pt>
                <c:pt idx="1242">
                  <c:v>29.342300000000002</c:v>
                </c:pt>
                <c:pt idx="1243">
                  <c:v>29.365500000000001</c:v>
                </c:pt>
                <c:pt idx="1244">
                  <c:v>29.390799999999999</c:v>
                </c:pt>
                <c:pt idx="1245">
                  <c:v>29.4161</c:v>
                </c:pt>
                <c:pt idx="1246">
                  <c:v>29.440100000000001</c:v>
                </c:pt>
                <c:pt idx="1247">
                  <c:v>29.463699999999999</c:v>
                </c:pt>
                <c:pt idx="1248">
                  <c:v>29.4877</c:v>
                </c:pt>
                <c:pt idx="1249">
                  <c:v>29.512599999999999</c:v>
                </c:pt>
                <c:pt idx="1250">
                  <c:v>29.538499999999999</c:v>
                </c:pt>
                <c:pt idx="1251">
                  <c:v>29.565799999999999</c:v>
                </c:pt>
                <c:pt idx="1252">
                  <c:v>29.5945</c:v>
                </c:pt>
                <c:pt idx="1253">
                  <c:v>29.624700000000001</c:v>
                </c:pt>
                <c:pt idx="1254">
                  <c:v>29.656300000000002</c:v>
                </c:pt>
                <c:pt idx="1255">
                  <c:v>29.689299999999999</c:v>
                </c:pt>
                <c:pt idx="1256">
                  <c:v>29.723600000000001</c:v>
                </c:pt>
                <c:pt idx="1257">
                  <c:v>29.759</c:v>
                </c:pt>
                <c:pt idx="1258">
                  <c:v>29.7956</c:v>
                </c:pt>
                <c:pt idx="1259">
                  <c:v>29.833100000000002</c:v>
                </c:pt>
                <c:pt idx="1260">
                  <c:v>29.871300000000002</c:v>
                </c:pt>
                <c:pt idx="1261">
                  <c:v>29.9102</c:v>
                </c:pt>
                <c:pt idx="1262">
                  <c:v>29.9496</c:v>
                </c:pt>
                <c:pt idx="1263">
                  <c:v>29.9893</c:v>
                </c:pt>
                <c:pt idx="1264">
                  <c:v>30.0291</c:v>
                </c:pt>
                <c:pt idx="1265">
                  <c:v>30.068899999999999</c:v>
                </c:pt>
                <c:pt idx="1266">
                  <c:v>30.108499999999999</c:v>
                </c:pt>
                <c:pt idx="1267">
                  <c:v>30.1477</c:v>
                </c:pt>
                <c:pt idx="1268">
                  <c:v>30.186399999999999</c:v>
                </c:pt>
                <c:pt idx="1269">
                  <c:v>30.224399999999999</c:v>
                </c:pt>
                <c:pt idx="1270">
                  <c:v>30.261600000000001</c:v>
                </c:pt>
                <c:pt idx="1271">
                  <c:v>30.297799999999999</c:v>
                </c:pt>
                <c:pt idx="1272">
                  <c:v>30.332899999999999</c:v>
                </c:pt>
                <c:pt idx="1273">
                  <c:v>30.366700000000002</c:v>
                </c:pt>
                <c:pt idx="1274">
                  <c:v>30.399100000000001</c:v>
                </c:pt>
                <c:pt idx="1275">
                  <c:v>30.430099999999999</c:v>
                </c:pt>
                <c:pt idx="1276">
                  <c:v>30.459399999999999</c:v>
                </c:pt>
                <c:pt idx="1277">
                  <c:v>30.487100000000002</c:v>
                </c:pt>
                <c:pt idx="1278">
                  <c:v>30.513100000000001</c:v>
                </c:pt>
                <c:pt idx="1279">
                  <c:v>30.537299999999998</c:v>
                </c:pt>
                <c:pt idx="1280">
                  <c:v>30.5596</c:v>
                </c:pt>
                <c:pt idx="1281">
                  <c:v>30.580300000000001</c:v>
                </c:pt>
                <c:pt idx="1282">
                  <c:v>30.599499999999999</c:v>
                </c:pt>
                <c:pt idx="1283">
                  <c:v>30.6174</c:v>
                </c:pt>
                <c:pt idx="1284">
                  <c:v>30.6342</c:v>
                </c:pt>
                <c:pt idx="1285">
                  <c:v>30.650200000000002</c:v>
                </c:pt>
                <c:pt idx="1286">
                  <c:v>30.665600000000001</c:v>
                </c:pt>
                <c:pt idx="1287">
                  <c:v>30.680599999999998</c:v>
                </c:pt>
                <c:pt idx="1288">
                  <c:v>30.6953</c:v>
                </c:pt>
                <c:pt idx="1289">
                  <c:v>30.709700000000002</c:v>
                </c:pt>
                <c:pt idx="1290">
                  <c:v>30.7241</c:v>
                </c:pt>
                <c:pt idx="1291">
                  <c:v>30.738199999999999</c:v>
                </c:pt>
                <c:pt idx="1292">
                  <c:v>30.752099999999999</c:v>
                </c:pt>
                <c:pt idx="1293">
                  <c:v>30.7654</c:v>
                </c:pt>
                <c:pt idx="1294">
                  <c:v>30.778400000000001</c:v>
                </c:pt>
                <c:pt idx="1295">
                  <c:v>30.7912</c:v>
                </c:pt>
                <c:pt idx="1296">
                  <c:v>30.803699999999999</c:v>
                </c:pt>
                <c:pt idx="1297">
                  <c:v>30.816099999999999</c:v>
                </c:pt>
                <c:pt idx="1298">
                  <c:v>30.828399999999998</c:v>
                </c:pt>
                <c:pt idx="1299">
                  <c:v>30.840699999999998</c:v>
                </c:pt>
                <c:pt idx="1300">
                  <c:v>30.852799999999998</c:v>
                </c:pt>
                <c:pt idx="1301">
                  <c:v>30.864999999999998</c:v>
                </c:pt>
                <c:pt idx="1302">
                  <c:v>30.877099999999999</c:v>
                </c:pt>
                <c:pt idx="1303">
                  <c:v>30.889399999999998</c:v>
                </c:pt>
                <c:pt idx="1304">
                  <c:v>30.902000000000001</c:v>
                </c:pt>
                <c:pt idx="1305">
                  <c:v>30.915199999999999</c:v>
                </c:pt>
                <c:pt idx="1306">
                  <c:v>30.929099999999998</c:v>
                </c:pt>
                <c:pt idx="1307">
                  <c:v>30.944099999999999</c:v>
                </c:pt>
                <c:pt idx="1308">
                  <c:v>30.9604</c:v>
                </c:pt>
                <c:pt idx="1309">
                  <c:v>30.978100000000001</c:v>
                </c:pt>
                <c:pt idx="1310">
                  <c:v>30.995899999999999</c:v>
                </c:pt>
                <c:pt idx="1311">
                  <c:v>31.013100000000001</c:v>
                </c:pt>
                <c:pt idx="1312">
                  <c:v>31.030200000000001</c:v>
                </c:pt>
                <c:pt idx="1313">
                  <c:v>31.048100000000002</c:v>
                </c:pt>
                <c:pt idx="1314">
                  <c:v>31.067</c:v>
                </c:pt>
                <c:pt idx="1315">
                  <c:v>31.087299999999999</c:v>
                </c:pt>
                <c:pt idx="1316">
                  <c:v>31.109300000000001</c:v>
                </c:pt>
                <c:pt idx="1317">
                  <c:v>31.133099999999999</c:v>
                </c:pt>
                <c:pt idx="1318">
                  <c:v>31.1586</c:v>
                </c:pt>
                <c:pt idx="1319">
                  <c:v>31.1861</c:v>
                </c:pt>
                <c:pt idx="1320">
                  <c:v>31.215399999999999</c:v>
                </c:pt>
                <c:pt idx="1321">
                  <c:v>31.246500000000001</c:v>
                </c:pt>
                <c:pt idx="1322">
                  <c:v>31.279399999999999</c:v>
                </c:pt>
                <c:pt idx="1323">
                  <c:v>31.314</c:v>
                </c:pt>
                <c:pt idx="1324">
                  <c:v>31.350100000000001</c:v>
                </c:pt>
                <c:pt idx="1325">
                  <c:v>31.387699999999999</c:v>
                </c:pt>
                <c:pt idx="1326">
                  <c:v>31.426600000000001</c:v>
                </c:pt>
                <c:pt idx="1327">
                  <c:v>31.4666</c:v>
                </c:pt>
                <c:pt idx="1328">
                  <c:v>31.5077</c:v>
                </c:pt>
                <c:pt idx="1329">
                  <c:v>31.549700000000001</c:v>
                </c:pt>
                <c:pt idx="1330">
                  <c:v>31.592400000000001</c:v>
                </c:pt>
                <c:pt idx="1331">
                  <c:v>31.6356</c:v>
                </c:pt>
                <c:pt idx="1332">
                  <c:v>31.679099999999998</c:v>
                </c:pt>
                <c:pt idx="1333">
                  <c:v>31.7227</c:v>
                </c:pt>
                <c:pt idx="1334">
                  <c:v>31.766400000000001</c:v>
                </c:pt>
                <c:pt idx="1335">
                  <c:v>31.809799999999999</c:v>
                </c:pt>
                <c:pt idx="1336">
                  <c:v>31.852699999999999</c:v>
                </c:pt>
                <c:pt idx="1337">
                  <c:v>31.895099999999999</c:v>
                </c:pt>
                <c:pt idx="1338">
                  <c:v>31.936699999999998</c:v>
                </c:pt>
                <c:pt idx="1339">
                  <c:v>31.9773</c:v>
                </c:pt>
                <c:pt idx="1340">
                  <c:v>32.0169</c:v>
                </c:pt>
                <c:pt idx="1341">
                  <c:v>32.055199999999999</c:v>
                </c:pt>
                <c:pt idx="1342">
                  <c:v>32.092100000000002</c:v>
                </c:pt>
                <c:pt idx="1343">
                  <c:v>32.127499999999998</c:v>
                </c:pt>
                <c:pt idx="1344">
                  <c:v>32.161299999999997</c:v>
                </c:pt>
                <c:pt idx="1345">
                  <c:v>32.193300000000001</c:v>
                </c:pt>
                <c:pt idx="1346">
                  <c:v>32.223500000000001</c:v>
                </c:pt>
                <c:pt idx="1347">
                  <c:v>32.251800000000003</c:v>
                </c:pt>
                <c:pt idx="1348">
                  <c:v>32.277999999999999</c:v>
                </c:pt>
                <c:pt idx="1349">
                  <c:v>32.302199999999999</c:v>
                </c:pt>
                <c:pt idx="1350">
                  <c:v>32.324399999999997</c:v>
                </c:pt>
                <c:pt idx="1351">
                  <c:v>32.344799999999999</c:v>
                </c:pt>
                <c:pt idx="1352">
                  <c:v>32.363799999999998</c:v>
                </c:pt>
                <c:pt idx="1353">
                  <c:v>32.381300000000003</c:v>
                </c:pt>
                <c:pt idx="1354">
                  <c:v>32.397599999999997</c:v>
                </c:pt>
                <c:pt idx="1355">
                  <c:v>32.412700000000001</c:v>
                </c:pt>
                <c:pt idx="1356">
                  <c:v>32.427</c:v>
                </c:pt>
                <c:pt idx="1357">
                  <c:v>32.4407</c:v>
                </c:pt>
                <c:pt idx="1358">
                  <c:v>32.453899999999997</c:v>
                </c:pt>
                <c:pt idx="1359">
                  <c:v>32.466799999999999</c:v>
                </c:pt>
                <c:pt idx="1360">
                  <c:v>32.479500000000002</c:v>
                </c:pt>
                <c:pt idx="1361">
                  <c:v>32.491999999999997</c:v>
                </c:pt>
                <c:pt idx="1362">
                  <c:v>32.504399999999997</c:v>
                </c:pt>
                <c:pt idx="1363">
                  <c:v>32.5167</c:v>
                </c:pt>
                <c:pt idx="1364">
                  <c:v>32.529000000000003</c:v>
                </c:pt>
                <c:pt idx="1365">
                  <c:v>32.540900000000001</c:v>
                </c:pt>
                <c:pt idx="1366">
                  <c:v>32.552500000000002</c:v>
                </c:pt>
                <c:pt idx="1367">
                  <c:v>32.563800000000001</c:v>
                </c:pt>
                <c:pt idx="1368">
                  <c:v>32.5749</c:v>
                </c:pt>
                <c:pt idx="1369">
                  <c:v>32.585799999999999</c:v>
                </c:pt>
                <c:pt idx="1370">
                  <c:v>32.596600000000002</c:v>
                </c:pt>
                <c:pt idx="1371">
                  <c:v>32.607399999999998</c:v>
                </c:pt>
                <c:pt idx="1372">
                  <c:v>32.618099999999998</c:v>
                </c:pt>
                <c:pt idx="1373">
                  <c:v>32.628799999999998</c:v>
                </c:pt>
                <c:pt idx="1374">
                  <c:v>32.640099999999997</c:v>
                </c:pt>
                <c:pt idx="1375">
                  <c:v>32.652099999999997</c:v>
                </c:pt>
                <c:pt idx="1376">
                  <c:v>32.665100000000002</c:v>
                </c:pt>
                <c:pt idx="1377">
                  <c:v>32.679299999999998</c:v>
                </c:pt>
                <c:pt idx="1378">
                  <c:v>32.694899999999997</c:v>
                </c:pt>
                <c:pt idx="1379">
                  <c:v>32.7121</c:v>
                </c:pt>
                <c:pt idx="1380">
                  <c:v>32.731099999999998</c:v>
                </c:pt>
                <c:pt idx="1381">
                  <c:v>32.750700000000002</c:v>
                </c:pt>
                <c:pt idx="1382">
                  <c:v>32.770200000000003</c:v>
                </c:pt>
                <c:pt idx="1383">
                  <c:v>32.790300000000002</c:v>
                </c:pt>
                <c:pt idx="1384">
                  <c:v>32.811500000000002</c:v>
                </c:pt>
                <c:pt idx="1385">
                  <c:v>32.8339</c:v>
                </c:pt>
                <c:pt idx="1386">
                  <c:v>32.857900000000001</c:v>
                </c:pt>
                <c:pt idx="1387">
                  <c:v>32.883600000000001</c:v>
                </c:pt>
                <c:pt idx="1388">
                  <c:v>32.911099999999998</c:v>
                </c:pt>
                <c:pt idx="1389">
                  <c:v>32.940199999999997</c:v>
                </c:pt>
                <c:pt idx="1390">
                  <c:v>32.970999999999997</c:v>
                </c:pt>
                <c:pt idx="1391">
                  <c:v>33.003500000000003</c:v>
                </c:pt>
                <c:pt idx="1392">
                  <c:v>33.037399999999998</c:v>
                </c:pt>
                <c:pt idx="1393">
                  <c:v>33.072699999999998</c:v>
                </c:pt>
                <c:pt idx="1394">
                  <c:v>33.109299999999998</c:v>
                </c:pt>
                <c:pt idx="1395">
                  <c:v>33.146999999999998</c:v>
                </c:pt>
                <c:pt idx="1396">
                  <c:v>33.185600000000001</c:v>
                </c:pt>
                <c:pt idx="1397">
                  <c:v>33.225099999999998</c:v>
                </c:pt>
                <c:pt idx="1398">
                  <c:v>33.265099999999997</c:v>
                </c:pt>
                <c:pt idx="1399">
                  <c:v>33.305599999999998</c:v>
                </c:pt>
                <c:pt idx="1400">
                  <c:v>33.346299999999999</c:v>
                </c:pt>
                <c:pt idx="1401">
                  <c:v>33.387099999999997</c:v>
                </c:pt>
                <c:pt idx="1402">
                  <c:v>33.427799999999998</c:v>
                </c:pt>
                <c:pt idx="1403">
                  <c:v>33.468200000000003</c:v>
                </c:pt>
                <c:pt idx="1404">
                  <c:v>33.508099999999999</c:v>
                </c:pt>
                <c:pt idx="1405">
                  <c:v>33.547400000000003</c:v>
                </c:pt>
                <c:pt idx="1406">
                  <c:v>33.585900000000002</c:v>
                </c:pt>
                <c:pt idx="1407">
                  <c:v>33.6235</c:v>
                </c:pt>
                <c:pt idx="1408">
                  <c:v>33.6599</c:v>
                </c:pt>
                <c:pt idx="1409">
                  <c:v>33.695</c:v>
                </c:pt>
                <c:pt idx="1410">
                  <c:v>33.7288</c:v>
                </c:pt>
                <c:pt idx="1411">
                  <c:v>33.761000000000003</c:v>
                </c:pt>
                <c:pt idx="1412">
                  <c:v>33.791499999999999</c:v>
                </c:pt>
                <c:pt idx="1413">
                  <c:v>33.820300000000003</c:v>
                </c:pt>
                <c:pt idx="1414">
                  <c:v>33.847299999999997</c:v>
                </c:pt>
                <c:pt idx="1415">
                  <c:v>33.872399999999999</c:v>
                </c:pt>
                <c:pt idx="1416">
                  <c:v>33.895499999999998</c:v>
                </c:pt>
                <c:pt idx="1417">
                  <c:v>33.916800000000002</c:v>
                </c:pt>
                <c:pt idx="1418">
                  <c:v>33.936500000000002</c:v>
                </c:pt>
                <c:pt idx="1419">
                  <c:v>33.954799999999999</c:v>
                </c:pt>
                <c:pt idx="1420">
                  <c:v>33.971800000000002</c:v>
                </c:pt>
                <c:pt idx="1421">
                  <c:v>33.987699999999997</c:v>
                </c:pt>
                <c:pt idx="1422">
                  <c:v>34.002499999999998</c:v>
                </c:pt>
                <c:pt idx="1423">
                  <c:v>34.016300000000001</c:v>
                </c:pt>
                <c:pt idx="1424">
                  <c:v>34.029299999999999</c:v>
                </c:pt>
                <c:pt idx="1425">
                  <c:v>34.041600000000003</c:v>
                </c:pt>
                <c:pt idx="1426">
                  <c:v>34.053400000000003</c:v>
                </c:pt>
                <c:pt idx="1427">
                  <c:v>34.064900000000002</c:v>
                </c:pt>
                <c:pt idx="1428">
                  <c:v>34.076099999999997</c:v>
                </c:pt>
                <c:pt idx="1429">
                  <c:v>34.0871</c:v>
                </c:pt>
                <c:pt idx="1430">
                  <c:v>34.097999999999999</c:v>
                </c:pt>
                <c:pt idx="1431">
                  <c:v>34.108699999999999</c:v>
                </c:pt>
                <c:pt idx="1432">
                  <c:v>34.119100000000003</c:v>
                </c:pt>
                <c:pt idx="1433">
                  <c:v>34.129300000000001</c:v>
                </c:pt>
                <c:pt idx="1434">
                  <c:v>34.139299999999999</c:v>
                </c:pt>
                <c:pt idx="1435">
                  <c:v>34.149299999999997</c:v>
                </c:pt>
                <c:pt idx="1436">
                  <c:v>34.159199999999998</c:v>
                </c:pt>
                <c:pt idx="1437">
                  <c:v>34.168999999999997</c:v>
                </c:pt>
                <c:pt idx="1438">
                  <c:v>34.178800000000003</c:v>
                </c:pt>
                <c:pt idx="1439">
                  <c:v>34.188499999999998</c:v>
                </c:pt>
                <c:pt idx="1440">
                  <c:v>34.198399999999999</c:v>
                </c:pt>
                <c:pt idx="1441">
                  <c:v>34.208399999999997</c:v>
                </c:pt>
                <c:pt idx="1442">
                  <c:v>34.218800000000002</c:v>
                </c:pt>
                <c:pt idx="1443">
                  <c:v>34.229799999999997</c:v>
                </c:pt>
                <c:pt idx="1444">
                  <c:v>34.241700000000002</c:v>
                </c:pt>
                <c:pt idx="1445">
                  <c:v>34.2547</c:v>
                </c:pt>
                <c:pt idx="1446">
                  <c:v>34.267800000000001</c:v>
                </c:pt>
                <c:pt idx="1447">
                  <c:v>34.280500000000004</c:v>
                </c:pt>
                <c:pt idx="1448">
                  <c:v>34.293399999999998</c:v>
                </c:pt>
                <c:pt idx="1449">
                  <c:v>34.307099999999998</c:v>
                </c:pt>
                <c:pt idx="1450">
                  <c:v>34.322000000000003</c:v>
                </c:pt>
                <c:pt idx="1451">
                  <c:v>34.3386</c:v>
                </c:pt>
                <c:pt idx="1452">
                  <c:v>34.356900000000003</c:v>
                </c:pt>
                <c:pt idx="1453">
                  <c:v>34.377200000000002</c:v>
                </c:pt>
                <c:pt idx="1454">
                  <c:v>34.3996</c:v>
                </c:pt>
                <c:pt idx="1455">
                  <c:v>34.424199999999999</c:v>
                </c:pt>
                <c:pt idx="1456">
                  <c:v>34.450899999999997</c:v>
                </c:pt>
                <c:pt idx="1457">
                  <c:v>34.479700000000001</c:v>
                </c:pt>
                <c:pt idx="1458">
                  <c:v>34.5105</c:v>
                </c:pt>
                <c:pt idx="1459">
                  <c:v>34.543399999999998</c:v>
                </c:pt>
                <c:pt idx="1460">
                  <c:v>34.578099999999999</c:v>
                </c:pt>
                <c:pt idx="1461">
                  <c:v>34.614600000000003</c:v>
                </c:pt>
                <c:pt idx="1462">
                  <c:v>34.652700000000003</c:v>
                </c:pt>
                <c:pt idx="1463">
                  <c:v>34.692300000000003</c:v>
                </c:pt>
                <c:pt idx="1464">
                  <c:v>34.7333</c:v>
                </c:pt>
                <c:pt idx="1465">
                  <c:v>34.775399999999998</c:v>
                </c:pt>
                <c:pt idx="1466">
                  <c:v>34.818600000000004</c:v>
                </c:pt>
                <c:pt idx="1467">
                  <c:v>34.862499999999997</c:v>
                </c:pt>
                <c:pt idx="1468">
                  <c:v>34.907200000000003</c:v>
                </c:pt>
                <c:pt idx="1469">
                  <c:v>34.952300000000001</c:v>
                </c:pt>
                <c:pt idx="1470">
                  <c:v>34.997700000000002</c:v>
                </c:pt>
                <c:pt idx="1471">
                  <c:v>35.043100000000003</c:v>
                </c:pt>
                <c:pt idx="1472">
                  <c:v>35.088500000000003</c:v>
                </c:pt>
                <c:pt idx="1473">
                  <c:v>35.133499999999998</c:v>
                </c:pt>
                <c:pt idx="1474">
                  <c:v>35.177999999999997</c:v>
                </c:pt>
                <c:pt idx="1475">
                  <c:v>35.221899999999998</c:v>
                </c:pt>
                <c:pt idx="1476">
                  <c:v>35.264899999999997</c:v>
                </c:pt>
                <c:pt idx="1477">
                  <c:v>35.306899999999999</c:v>
                </c:pt>
                <c:pt idx="1478">
                  <c:v>35.347799999999999</c:v>
                </c:pt>
                <c:pt idx="1479">
                  <c:v>35.387300000000003</c:v>
                </c:pt>
                <c:pt idx="1480">
                  <c:v>35.4253</c:v>
                </c:pt>
                <c:pt idx="1481">
                  <c:v>35.461799999999997</c:v>
                </c:pt>
                <c:pt idx="1482">
                  <c:v>35.496400000000001</c:v>
                </c:pt>
                <c:pt idx="1483">
                  <c:v>35.529299999999999</c:v>
                </c:pt>
                <c:pt idx="1484">
                  <c:v>35.560099999999998</c:v>
                </c:pt>
                <c:pt idx="1485">
                  <c:v>35.588999999999999</c:v>
                </c:pt>
                <c:pt idx="1486">
                  <c:v>35.615699999999997</c:v>
                </c:pt>
                <c:pt idx="1487">
                  <c:v>35.6404</c:v>
                </c:pt>
                <c:pt idx="1488">
                  <c:v>35.6633</c:v>
                </c:pt>
                <c:pt idx="1489">
                  <c:v>35.684699999999999</c:v>
                </c:pt>
                <c:pt idx="1490">
                  <c:v>35.704700000000003</c:v>
                </c:pt>
                <c:pt idx="1491">
                  <c:v>35.723300000000002</c:v>
                </c:pt>
                <c:pt idx="1492">
                  <c:v>35.7408</c:v>
                </c:pt>
                <c:pt idx="1493">
                  <c:v>35.757199999999997</c:v>
                </c:pt>
                <c:pt idx="1494">
                  <c:v>35.772599999999997</c:v>
                </c:pt>
                <c:pt idx="1495">
                  <c:v>35.786999999999999</c:v>
                </c:pt>
                <c:pt idx="1496">
                  <c:v>35.800600000000003</c:v>
                </c:pt>
                <c:pt idx="1497">
                  <c:v>35.813499999999998</c:v>
                </c:pt>
                <c:pt idx="1498">
                  <c:v>35.825899999999997</c:v>
                </c:pt>
                <c:pt idx="1499">
                  <c:v>35.837800000000001</c:v>
                </c:pt>
                <c:pt idx="1500">
                  <c:v>35.849499999999999</c:v>
                </c:pt>
                <c:pt idx="1501">
                  <c:v>35.860900000000001</c:v>
                </c:pt>
                <c:pt idx="1502">
                  <c:v>35.872300000000003</c:v>
                </c:pt>
                <c:pt idx="1503">
                  <c:v>35.883699999999997</c:v>
                </c:pt>
                <c:pt idx="1504">
                  <c:v>35.895000000000003</c:v>
                </c:pt>
                <c:pt idx="1505">
                  <c:v>35.906300000000002</c:v>
                </c:pt>
                <c:pt idx="1506">
                  <c:v>35.917499999999997</c:v>
                </c:pt>
                <c:pt idx="1507">
                  <c:v>35.928800000000003</c:v>
                </c:pt>
                <c:pt idx="1508">
                  <c:v>35.940199999999997</c:v>
                </c:pt>
                <c:pt idx="1509">
                  <c:v>35.951900000000002</c:v>
                </c:pt>
                <c:pt idx="1510">
                  <c:v>35.964199999999998</c:v>
                </c:pt>
                <c:pt idx="1511">
                  <c:v>35.977200000000003</c:v>
                </c:pt>
                <c:pt idx="1512">
                  <c:v>35.991199999999999</c:v>
                </c:pt>
                <c:pt idx="1513">
                  <c:v>36.006399999999999</c:v>
                </c:pt>
                <c:pt idx="1514">
                  <c:v>36.0229</c:v>
                </c:pt>
                <c:pt idx="1515">
                  <c:v>36.040900000000001</c:v>
                </c:pt>
                <c:pt idx="1516">
                  <c:v>36.060499999999998</c:v>
                </c:pt>
                <c:pt idx="1517">
                  <c:v>36.080399999999997</c:v>
                </c:pt>
                <c:pt idx="1518">
                  <c:v>36.099800000000002</c:v>
                </c:pt>
                <c:pt idx="1519">
                  <c:v>36.119300000000003</c:v>
                </c:pt>
                <c:pt idx="1520">
                  <c:v>36.139600000000002</c:v>
                </c:pt>
                <c:pt idx="1521">
                  <c:v>36.160899999999998</c:v>
                </c:pt>
                <c:pt idx="1522">
                  <c:v>36.183599999999998</c:v>
                </c:pt>
                <c:pt idx="1523">
                  <c:v>36.207700000000003</c:v>
                </c:pt>
                <c:pt idx="1524">
                  <c:v>36.233499999999999</c:v>
                </c:pt>
                <c:pt idx="1525">
                  <c:v>36.260800000000003</c:v>
                </c:pt>
                <c:pt idx="1526">
                  <c:v>36.289700000000003</c:v>
                </c:pt>
                <c:pt idx="1527">
                  <c:v>36.320099999999996</c:v>
                </c:pt>
                <c:pt idx="1528">
                  <c:v>36.351999999999997</c:v>
                </c:pt>
                <c:pt idx="1529">
                  <c:v>36.385199999999998</c:v>
                </c:pt>
                <c:pt idx="1530">
                  <c:v>36.419499999999999</c:v>
                </c:pt>
                <c:pt idx="1531">
                  <c:v>36.454999999999998</c:v>
                </c:pt>
                <c:pt idx="1532">
                  <c:v>36.491399999999999</c:v>
                </c:pt>
                <c:pt idx="1533">
                  <c:v>36.528599999999997</c:v>
                </c:pt>
                <c:pt idx="1534">
                  <c:v>36.566499999999998</c:v>
                </c:pt>
                <c:pt idx="1535">
                  <c:v>36.604900000000001</c:v>
                </c:pt>
                <c:pt idx="1536">
                  <c:v>36.643599999999999</c:v>
                </c:pt>
                <c:pt idx="1537">
                  <c:v>36.682400000000001</c:v>
                </c:pt>
                <c:pt idx="1538">
                  <c:v>36.721299999999999</c:v>
                </c:pt>
                <c:pt idx="1539">
                  <c:v>36.76</c:v>
                </c:pt>
                <c:pt idx="1540">
                  <c:v>36.798299999999998</c:v>
                </c:pt>
                <c:pt idx="1541">
                  <c:v>36.836199999999998</c:v>
                </c:pt>
                <c:pt idx="1542">
                  <c:v>36.873399999999997</c:v>
                </c:pt>
                <c:pt idx="1543">
                  <c:v>36.909700000000001</c:v>
                </c:pt>
                <c:pt idx="1544">
                  <c:v>36.945099999999996</c:v>
                </c:pt>
                <c:pt idx="1545">
                  <c:v>36.979399999999998</c:v>
                </c:pt>
                <c:pt idx="1546">
                  <c:v>37.0124</c:v>
                </c:pt>
                <c:pt idx="1547">
                  <c:v>37.0441</c:v>
                </c:pt>
                <c:pt idx="1548">
                  <c:v>37.074199999999998</c:v>
                </c:pt>
                <c:pt idx="1549">
                  <c:v>37.102899999999998</c:v>
                </c:pt>
                <c:pt idx="1550">
                  <c:v>37.129899999999999</c:v>
                </c:pt>
                <c:pt idx="1551">
                  <c:v>37.155299999999997</c:v>
                </c:pt>
                <c:pt idx="1552">
                  <c:v>37.179299999999998</c:v>
                </c:pt>
                <c:pt idx="1553">
                  <c:v>37.202199999999998</c:v>
                </c:pt>
                <c:pt idx="1554">
                  <c:v>37.223799999999997</c:v>
                </c:pt>
                <c:pt idx="1555">
                  <c:v>37.244399999999999</c:v>
                </c:pt>
                <c:pt idx="1556">
                  <c:v>37.264099999999999</c:v>
                </c:pt>
                <c:pt idx="1557">
                  <c:v>37.282800000000002</c:v>
                </c:pt>
                <c:pt idx="1558">
                  <c:v>37.300600000000003</c:v>
                </c:pt>
                <c:pt idx="1559">
                  <c:v>37.317700000000002</c:v>
                </c:pt>
                <c:pt idx="1560">
                  <c:v>37.334200000000003</c:v>
                </c:pt>
                <c:pt idx="1561">
                  <c:v>37.35</c:v>
                </c:pt>
                <c:pt idx="1562">
                  <c:v>37.365200000000002</c:v>
                </c:pt>
                <c:pt idx="1563">
                  <c:v>37.380000000000003</c:v>
                </c:pt>
                <c:pt idx="1564">
                  <c:v>37.394500000000001</c:v>
                </c:pt>
                <c:pt idx="1565">
                  <c:v>37.408799999999999</c:v>
                </c:pt>
                <c:pt idx="1566">
                  <c:v>37.423000000000002</c:v>
                </c:pt>
                <c:pt idx="1567">
                  <c:v>37.437199999999997</c:v>
                </c:pt>
                <c:pt idx="1568">
                  <c:v>37.451300000000003</c:v>
                </c:pt>
                <c:pt idx="1569">
                  <c:v>37.465400000000002</c:v>
                </c:pt>
                <c:pt idx="1570">
                  <c:v>37.479599999999998</c:v>
                </c:pt>
                <c:pt idx="1571">
                  <c:v>37.493899999999996</c:v>
                </c:pt>
                <c:pt idx="1572">
                  <c:v>37.508400000000002</c:v>
                </c:pt>
                <c:pt idx="1573">
                  <c:v>37.523000000000003</c:v>
                </c:pt>
                <c:pt idx="1574">
                  <c:v>37.537999999999997</c:v>
                </c:pt>
                <c:pt idx="1575">
                  <c:v>37.5533</c:v>
                </c:pt>
                <c:pt idx="1576">
                  <c:v>37.569099999999999</c:v>
                </c:pt>
                <c:pt idx="1577">
                  <c:v>37.585500000000003</c:v>
                </c:pt>
                <c:pt idx="1578">
                  <c:v>37.602600000000002</c:v>
                </c:pt>
                <c:pt idx="1579">
                  <c:v>37.620800000000003</c:v>
                </c:pt>
                <c:pt idx="1580">
                  <c:v>37.640099999999997</c:v>
                </c:pt>
                <c:pt idx="1581">
                  <c:v>37.659300000000002</c:v>
                </c:pt>
                <c:pt idx="1582">
                  <c:v>37.677100000000003</c:v>
                </c:pt>
                <c:pt idx="1583">
                  <c:v>37.693800000000003</c:v>
                </c:pt>
                <c:pt idx="1584">
                  <c:v>37.7102</c:v>
                </c:pt>
                <c:pt idx="1585">
                  <c:v>37.726900000000001</c:v>
                </c:pt>
                <c:pt idx="1586">
                  <c:v>37.744399999999999</c:v>
                </c:pt>
                <c:pt idx="1587">
                  <c:v>37.763199999999998</c:v>
                </c:pt>
                <c:pt idx="1588">
                  <c:v>37.783499999999997</c:v>
                </c:pt>
                <c:pt idx="1589">
                  <c:v>37.805500000000002</c:v>
                </c:pt>
                <c:pt idx="1590">
                  <c:v>37.829300000000003</c:v>
                </c:pt>
                <c:pt idx="1591">
                  <c:v>37.854999999999997</c:v>
                </c:pt>
                <c:pt idx="1592">
                  <c:v>37.8825</c:v>
                </c:pt>
                <c:pt idx="1593">
                  <c:v>37.911999999999999</c:v>
                </c:pt>
                <c:pt idx="1594">
                  <c:v>37.943199999999997</c:v>
                </c:pt>
                <c:pt idx="1595">
                  <c:v>37.976199999999999</c:v>
                </c:pt>
                <c:pt idx="1596">
                  <c:v>38.010800000000003</c:v>
                </c:pt>
                <c:pt idx="1597">
                  <c:v>38.046999999999997</c:v>
                </c:pt>
                <c:pt idx="1598">
                  <c:v>38.084499999999998</c:v>
                </c:pt>
                <c:pt idx="1599">
                  <c:v>38.123199999999997</c:v>
                </c:pt>
                <c:pt idx="1600">
                  <c:v>38.162999999999997</c:v>
                </c:pt>
                <c:pt idx="1601">
                  <c:v>38.203699999999998</c:v>
                </c:pt>
                <c:pt idx="1602">
                  <c:v>38.245100000000001</c:v>
                </c:pt>
                <c:pt idx="1603">
                  <c:v>38.287100000000002</c:v>
                </c:pt>
                <c:pt idx="1604">
                  <c:v>38.329500000000003</c:v>
                </c:pt>
                <c:pt idx="1605">
                  <c:v>38.372100000000003</c:v>
                </c:pt>
                <c:pt idx="1606">
                  <c:v>38.4148</c:v>
                </c:pt>
                <c:pt idx="1607">
                  <c:v>38.457299999999996</c:v>
                </c:pt>
                <c:pt idx="1608">
                  <c:v>38.499499999999998</c:v>
                </c:pt>
                <c:pt idx="1609">
                  <c:v>38.5413</c:v>
                </c:pt>
                <c:pt idx="1610">
                  <c:v>38.5824</c:v>
                </c:pt>
                <c:pt idx="1611">
                  <c:v>38.622799999999998</c:v>
                </c:pt>
                <c:pt idx="1612">
                  <c:v>38.662199999999999</c:v>
                </c:pt>
                <c:pt idx="1613">
                  <c:v>38.700499999999998</c:v>
                </c:pt>
                <c:pt idx="1614">
                  <c:v>38.737699999999997</c:v>
                </c:pt>
                <c:pt idx="1615">
                  <c:v>38.773400000000002</c:v>
                </c:pt>
                <c:pt idx="1616">
                  <c:v>38.807699999999997</c:v>
                </c:pt>
                <c:pt idx="1617">
                  <c:v>38.840499999999999</c:v>
                </c:pt>
                <c:pt idx="1618">
                  <c:v>38.871499999999997</c:v>
                </c:pt>
                <c:pt idx="1619">
                  <c:v>38.900799999999997</c:v>
                </c:pt>
                <c:pt idx="1620">
                  <c:v>38.9283</c:v>
                </c:pt>
                <c:pt idx="1621">
                  <c:v>38.954000000000001</c:v>
                </c:pt>
                <c:pt idx="1622">
                  <c:v>38.978299999999997</c:v>
                </c:pt>
                <c:pt idx="1623">
                  <c:v>39.001199999999997</c:v>
                </c:pt>
                <c:pt idx="1624">
                  <c:v>39.022799999999997</c:v>
                </c:pt>
                <c:pt idx="1625">
                  <c:v>39.043300000000002</c:v>
                </c:pt>
                <c:pt idx="1626">
                  <c:v>39.0627</c:v>
                </c:pt>
                <c:pt idx="1627">
                  <c:v>39.081099999999999</c:v>
                </c:pt>
                <c:pt idx="1628">
                  <c:v>39.098500000000001</c:v>
                </c:pt>
                <c:pt idx="1629">
                  <c:v>39.115099999999998</c:v>
                </c:pt>
                <c:pt idx="1630">
                  <c:v>39.130899999999997</c:v>
                </c:pt>
                <c:pt idx="1631">
                  <c:v>39.146299999999997</c:v>
                </c:pt>
                <c:pt idx="1632">
                  <c:v>39.161299999999997</c:v>
                </c:pt>
                <c:pt idx="1633">
                  <c:v>39.176099999999998</c:v>
                </c:pt>
                <c:pt idx="1634">
                  <c:v>39.1907</c:v>
                </c:pt>
                <c:pt idx="1635">
                  <c:v>39.205100000000002</c:v>
                </c:pt>
                <c:pt idx="1636">
                  <c:v>39.2194</c:v>
                </c:pt>
                <c:pt idx="1637">
                  <c:v>39.233699999999999</c:v>
                </c:pt>
                <c:pt idx="1638">
                  <c:v>39.247900000000001</c:v>
                </c:pt>
                <c:pt idx="1639">
                  <c:v>39.262099999999997</c:v>
                </c:pt>
                <c:pt idx="1640">
                  <c:v>39.2761</c:v>
                </c:pt>
                <c:pt idx="1641">
                  <c:v>39.289900000000003</c:v>
                </c:pt>
                <c:pt idx="1642">
                  <c:v>39.303400000000003</c:v>
                </c:pt>
                <c:pt idx="1643">
                  <c:v>39.316899999999997</c:v>
                </c:pt>
                <c:pt idx="1644">
                  <c:v>39.330300000000001</c:v>
                </c:pt>
                <c:pt idx="1645">
                  <c:v>39.343600000000002</c:v>
                </c:pt>
                <c:pt idx="1646">
                  <c:v>39.3568</c:v>
                </c:pt>
                <c:pt idx="1647">
                  <c:v>39.369999999999997</c:v>
                </c:pt>
                <c:pt idx="1648">
                  <c:v>39.383499999999998</c:v>
                </c:pt>
                <c:pt idx="1649">
                  <c:v>39.397399999999998</c:v>
                </c:pt>
                <c:pt idx="1650">
                  <c:v>39.411999999999999</c:v>
                </c:pt>
                <c:pt idx="1651">
                  <c:v>39.427700000000002</c:v>
                </c:pt>
                <c:pt idx="1652">
                  <c:v>39.444499999999998</c:v>
                </c:pt>
                <c:pt idx="1653">
                  <c:v>39.462699999999998</c:v>
                </c:pt>
                <c:pt idx="1654">
                  <c:v>39.482399999999998</c:v>
                </c:pt>
                <c:pt idx="1655">
                  <c:v>39.502200000000002</c:v>
                </c:pt>
                <c:pt idx="1656">
                  <c:v>39.521000000000001</c:v>
                </c:pt>
                <c:pt idx="1657">
                  <c:v>39.539700000000003</c:v>
                </c:pt>
                <c:pt idx="1658">
                  <c:v>39.558900000000001</c:v>
                </c:pt>
                <c:pt idx="1659">
                  <c:v>39.579099999999997</c:v>
                </c:pt>
                <c:pt idx="1660">
                  <c:v>39.6004</c:v>
                </c:pt>
                <c:pt idx="1661">
                  <c:v>39.623199999999997</c:v>
                </c:pt>
                <c:pt idx="1662">
                  <c:v>39.647399999999998</c:v>
                </c:pt>
                <c:pt idx="1663">
                  <c:v>39.673200000000001</c:v>
                </c:pt>
                <c:pt idx="1664">
                  <c:v>39.700499999999998</c:v>
                </c:pt>
                <c:pt idx="1665">
                  <c:v>39.729100000000003</c:v>
                </c:pt>
                <c:pt idx="1666">
                  <c:v>39.759099999999997</c:v>
                </c:pt>
                <c:pt idx="1667">
                  <c:v>39.790399999999998</c:v>
                </c:pt>
                <c:pt idx="1668">
                  <c:v>39.822699999999998</c:v>
                </c:pt>
                <c:pt idx="1669">
                  <c:v>39.856000000000002</c:v>
                </c:pt>
                <c:pt idx="1670">
                  <c:v>39.890099999999997</c:v>
                </c:pt>
                <c:pt idx="1671">
                  <c:v>39.924900000000001</c:v>
                </c:pt>
                <c:pt idx="1672">
                  <c:v>39.960299999999997</c:v>
                </c:pt>
                <c:pt idx="1673">
                  <c:v>39.995899999999999</c:v>
                </c:pt>
                <c:pt idx="1674">
                  <c:v>40.031799999999997</c:v>
                </c:pt>
                <c:pt idx="1675">
                  <c:v>40.067599999999999</c:v>
                </c:pt>
                <c:pt idx="1676">
                  <c:v>40.103400000000001</c:v>
                </c:pt>
                <c:pt idx="1677">
                  <c:v>40.1387</c:v>
                </c:pt>
                <c:pt idx="1678">
                  <c:v>40.1736</c:v>
                </c:pt>
                <c:pt idx="1679">
                  <c:v>40.207900000000002</c:v>
                </c:pt>
                <c:pt idx="1680">
                  <c:v>40.241399999999999</c:v>
                </c:pt>
                <c:pt idx="1681">
                  <c:v>40.273899999999998</c:v>
                </c:pt>
                <c:pt idx="1682">
                  <c:v>40.305399999999999</c:v>
                </c:pt>
                <c:pt idx="1683">
                  <c:v>40.335599999999999</c:v>
                </c:pt>
                <c:pt idx="1684">
                  <c:v>40.364600000000003</c:v>
                </c:pt>
                <c:pt idx="1685">
                  <c:v>40.392200000000003</c:v>
                </c:pt>
                <c:pt idx="1686">
                  <c:v>40.418300000000002</c:v>
                </c:pt>
                <c:pt idx="1687">
                  <c:v>40.442799999999998</c:v>
                </c:pt>
                <c:pt idx="1688">
                  <c:v>40.465800000000002</c:v>
                </c:pt>
                <c:pt idx="1689">
                  <c:v>40.487099999999998</c:v>
                </c:pt>
                <c:pt idx="1690">
                  <c:v>40.506799999999998</c:v>
                </c:pt>
                <c:pt idx="1691">
                  <c:v>40.525199999999998</c:v>
                </c:pt>
                <c:pt idx="1692">
                  <c:v>40.542400000000001</c:v>
                </c:pt>
                <c:pt idx="1693">
                  <c:v>40.558500000000002</c:v>
                </c:pt>
                <c:pt idx="1694">
                  <c:v>40.573799999999999</c:v>
                </c:pt>
                <c:pt idx="1695">
                  <c:v>40.5884</c:v>
                </c:pt>
                <c:pt idx="1696">
                  <c:v>40.602699999999999</c:v>
                </c:pt>
                <c:pt idx="1697">
                  <c:v>40.616599999999998</c:v>
                </c:pt>
                <c:pt idx="1698">
                  <c:v>40.630299999999998</c:v>
                </c:pt>
                <c:pt idx="1699">
                  <c:v>40.643900000000002</c:v>
                </c:pt>
                <c:pt idx="1700">
                  <c:v>40.657299999999999</c:v>
                </c:pt>
                <c:pt idx="1701">
                  <c:v>40.670699999999997</c:v>
                </c:pt>
                <c:pt idx="1702">
                  <c:v>40.683900000000001</c:v>
                </c:pt>
                <c:pt idx="1703">
                  <c:v>40.697200000000002</c:v>
                </c:pt>
                <c:pt idx="1704">
                  <c:v>40.71</c:v>
                </c:pt>
                <c:pt idx="1705">
                  <c:v>40.722299999999997</c:v>
                </c:pt>
                <c:pt idx="1706">
                  <c:v>40.734099999999998</c:v>
                </c:pt>
                <c:pt idx="1707">
                  <c:v>40.745600000000003</c:v>
                </c:pt>
                <c:pt idx="1708">
                  <c:v>40.756799999999998</c:v>
                </c:pt>
                <c:pt idx="1709">
                  <c:v>40.767899999999997</c:v>
                </c:pt>
                <c:pt idx="1710">
                  <c:v>40.7789</c:v>
                </c:pt>
                <c:pt idx="1711">
                  <c:v>40.7898</c:v>
                </c:pt>
                <c:pt idx="1712">
                  <c:v>40.800600000000003</c:v>
                </c:pt>
                <c:pt idx="1713">
                  <c:v>40.811300000000003</c:v>
                </c:pt>
                <c:pt idx="1714">
                  <c:v>40.822099999999999</c:v>
                </c:pt>
                <c:pt idx="1715">
                  <c:v>40.833300000000001</c:v>
                </c:pt>
                <c:pt idx="1716">
                  <c:v>40.845100000000002</c:v>
                </c:pt>
                <c:pt idx="1717">
                  <c:v>40.857999999999997</c:v>
                </c:pt>
                <c:pt idx="1718">
                  <c:v>40.872</c:v>
                </c:pt>
                <c:pt idx="1719">
                  <c:v>40.8874</c:v>
                </c:pt>
                <c:pt idx="1720">
                  <c:v>40.903399999999998</c:v>
                </c:pt>
                <c:pt idx="1721">
                  <c:v>40.919199999999996</c:v>
                </c:pt>
                <c:pt idx="1722">
                  <c:v>40.935600000000001</c:v>
                </c:pt>
                <c:pt idx="1723">
                  <c:v>40.9529</c:v>
                </c:pt>
                <c:pt idx="1724">
                  <c:v>40.971600000000002</c:v>
                </c:pt>
                <c:pt idx="1725">
                  <c:v>40.991900000000001</c:v>
                </c:pt>
                <c:pt idx="1726">
                  <c:v>41.0139</c:v>
                </c:pt>
                <c:pt idx="1727">
                  <c:v>41.037799999999997</c:v>
                </c:pt>
                <c:pt idx="1728">
                  <c:v>41.063600000000001</c:v>
                </c:pt>
                <c:pt idx="1729">
                  <c:v>41.091200000000001</c:v>
                </c:pt>
                <c:pt idx="1730">
                  <c:v>41.120699999999999</c:v>
                </c:pt>
                <c:pt idx="1731">
                  <c:v>41.151899999999998</c:v>
                </c:pt>
                <c:pt idx="1732">
                  <c:v>41.184800000000003</c:v>
                </c:pt>
                <c:pt idx="1733">
                  <c:v>41.219200000000001</c:v>
                </c:pt>
                <c:pt idx="1734">
                  <c:v>41.255000000000003</c:v>
                </c:pt>
                <c:pt idx="1735">
                  <c:v>41.292000000000002</c:v>
                </c:pt>
                <c:pt idx="1736">
                  <c:v>41.330199999999998</c:v>
                </c:pt>
                <c:pt idx="1737">
                  <c:v>41.369199999999999</c:v>
                </c:pt>
                <c:pt idx="1738">
                  <c:v>41.409100000000002</c:v>
                </c:pt>
                <c:pt idx="1739">
                  <c:v>41.4495</c:v>
                </c:pt>
                <c:pt idx="1740">
                  <c:v>41.490400000000001</c:v>
                </c:pt>
                <c:pt idx="1741">
                  <c:v>41.531500000000001</c:v>
                </c:pt>
                <c:pt idx="1742">
                  <c:v>41.572600000000001</c:v>
                </c:pt>
                <c:pt idx="1743">
                  <c:v>41.613599999999998</c:v>
                </c:pt>
                <c:pt idx="1744">
                  <c:v>41.654200000000003</c:v>
                </c:pt>
                <c:pt idx="1745">
                  <c:v>41.694299999999998</c:v>
                </c:pt>
                <c:pt idx="1746">
                  <c:v>41.733699999999999</c:v>
                </c:pt>
                <c:pt idx="1747">
                  <c:v>41.772300000000001</c:v>
                </c:pt>
                <c:pt idx="1748">
                  <c:v>41.809899999999999</c:v>
                </c:pt>
                <c:pt idx="1749">
                  <c:v>41.846200000000003</c:v>
                </c:pt>
                <c:pt idx="1750">
                  <c:v>41.881300000000003</c:v>
                </c:pt>
                <c:pt idx="1751">
                  <c:v>41.914900000000003</c:v>
                </c:pt>
                <c:pt idx="1752">
                  <c:v>41.946899999999999</c:v>
                </c:pt>
                <c:pt idx="1753">
                  <c:v>41.977200000000003</c:v>
                </c:pt>
                <c:pt idx="1754">
                  <c:v>42.005699999999997</c:v>
                </c:pt>
                <c:pt idx="1755">
                  <c:v>42.032400000000003</c:v>
                </c:pt>
                <c:pt idx="1756">
                  <c:v>42.057099999999998</c:v>
                </c:pt>
                <c:pt idx="1757">
                  <c:v>42.08</c:v>
                </c:pt>
                <c:pt idx="1758">
                  <c:v>42.101300000000002</c:v>
                </c:pt>
                <c:pt idx="1759">
                  <c:v>42.121099999999998</c:v>
                </c:pt>
                <c:pt idx="1760">
                  <c:v>42.139600000000002</c:v>
                </c:pt>
                <c:pt idx="1761">
                  <c:v>42.1569</c:v>
                </c:pt>
                <c:pt idx="1762">
                  <c:v>42.173099999999998</c:v>
                </c:pt>
                <c:pt idx="1763">
                  <c:v>42.188200000000002</c:v>
                </c:pt>
                <c:pt idx="1764">
                  <c:v>42.202199999999998</c:v>
                </c:pt>
                <c:pt idx="1765">
                  <c:v>42.215400000000002</c:v>
                </c:pt>
                <c:pt idx="1766">
                  <c:v>42.227899999999998</c:v>
                </c:pt>
                <c:pt idx="1767">
                  <c:v>42.239899999999999</c:v>
                </c:pt>
                <c:pt idx="1768">
                  <c:v>42.2515</c:v>
                </c:pt>
                <c:pt idx="1769">
                  <c:v>42.262799999999999</c:v>
                </c:pt>
                <c:pt idx="1770">
                  <c:v>42.274000000000001</c:v>
                </c:pt>
                <c:pt idx="1771">
                  <c:v>42.284999999999997</c:v>
                </c:pt>
                <c:pt idx="1772">
                  <c:v>42.295900000000003</c:v>
                </c:pt>
                <c:pt idx="1773">
                  <c:v>42.306699999999999</c:v>
                </c:pt>
                <c:pt idx="1774">
                  <c:v>42.317399999999999</c:v>
                </c:pt>
                <c:pt idx="1775">
                  <c:v>42.3279</c:v>
                </c:pt>
                <c:pt idx="1776">
                  <c:v>42.338299999999997</c:v>
                </c:pt>
                <c:pt idx="1777">
                  <c:v>42.348599999999998</c:v>
                </c:pt>
                <c:pt idx="1778">
                  <c:v>42.358800000000002</c:v>
                </c:pt>
                <c:pt idx="1779">
                  <c:v>42.369</c:v>
                </c:pt>
                <c:pt idx="1780">
                  <c:v>42.379399999999997</c:v>
                </c:pt>
                <c:pt idx="1781">
                  <c:v>42.390300000000003</c:v>
                </c:pt>
                <c:pt idx="1782">
                  <c:v>42.401800000000001</c:v>
                </c:pt>
                <c:pt idx="1783">
                  <c:v>42.414200000000001</c:v>
                </c:pt>
                <c:pt idx="1784">
                  <c:v>42.427799999999998</c:v>
                </c:pt>
                <c:pt idx="1785">
                  <c:v>42.442599999999999</c:v>
                </c:pt>
                <c:pt idx="1786">
                  <c:v>42.459000000000003</c:v>
                </c:pt>
                <c:pt idx="1787">
                  <c:v>42.476900000000001</c:v>
                </c:pt>
                <c:pt idx="1788">
                  <c:v>42.495199999999997</c:v>
                </c:pt>
                <c:pt idx="1789">
                  <c:v>42.513300000000001</c:v>
                </c:pt>
                <c:pt idx="1790">
                  <c:v>42.531700000000001</c:v>
                </c:pt>
                <c:pt idx="1791">
                  <c:v>42.551000000000002</c:v>
                </c:pt>
                <c:pt idx="1792">
                  <c:v>42.571399999999997</c:v>
                </c:pt>
                <c:pt idx="1793">
                  <c:v>42.593400000000003</c:v>
                </c:pt>
                <c:pt idx="1794">
                  <c:v>42.616900000000001</c:v>
                </c:pt>
                <c:pt idx="1795">
                  <c:v>42.642099999999999</c:v>
                </c:pt>
                <c:pt idx="1796">
                  <c:v>42.668999999999997</c:v>
                </c:pt>
                <c:pt idx="1797">
                  <c:v>42.697499999999998</c:v>
                </c:pt>
                <c:pt idx="1798">
                  <c:v>42.727699999999999</c:v>
                </c:pt>
                <c:pt idx="1799">
                  <c:v>42.759399999999999</c:v>
                </c:pt>
                <c:pt idx="1800">
                  <c:v>42.792499999999997</c:v>
                </c:pt>
                <c:pt idx="1801">
                  <c:v>42.826799999999999</c:v>
                </c:pt>
                <c:pt idx="1802">
                  <c:v>42.862400000000001</c:v>
                </c:pt>
                <c:pt idx="1803">
                  <c:v>42.898899999999998</c:v>
                </c:pt>
                <c:pt idx="1804">
                  <c:v>42.936300000000003</c:v>
                </c:pt>
                <c:pt idx="1805">
                  <c:v>42.974400000000003</c:v>
                </c:pt>
                <c:pt idx="1806">
                  <c:v>43.012900000000002</c:v>
                </c:pt>
                <c:pt idx="1807">
                  <c:v>43.0518</c:v>
                </c:pt>
                <c:pt idx="1808">
                  <c:v>43.090800000000002</c:v>
                </c:pt>
                <c:pt idx="1809">
                  <c:v>43.1297</c:v>
                </c:pt>
                <c:pt idx="1810">
                  <c:v>43.168399999999998</c:v>
                </c:pt>
                <c:pt idx="1811">
                  <c:v>43.206600000000002</c:v>
                </c:pt>
                <c:pt idx="1812">
                  <c:v>43.244199999999999</c:v>
                </c:pt>
                <c:pt idx="1813">
                  <c:v>43.280999999999999</c:v>
                </c:pt>
                <c:pt idx="1814">
                  <c:v>43.316800000000001</c:v>
                </c:pt>
                <c:pt idx="1815">
                  <c:v>43.351399999999998</c:v>
                </c:pt>
                <c:pt idx="1816">
                  <c:v>43.384799999999998</c:v>
                </c:pt>
                <c:pt idx="1817">
                  <c:v>43.416600000000003</c:v>
                </c:pt>
                <c:pt idx="1818">
                  <c:v>43.446800000000003</c:v>
                </c:pt>
                <c:pt idx="1819">
                  <c:v>43.4754</c:v>
                </c:pt>
                <c:pt idx="1820">
                  <c:v>43.502099999999999</c:v>
                </c:pt>
                <c:pt idx="1821">
                  <c:v>43.526800000000001</c:v>
                </c:pt>
                <c:pt idx="1822">
                  <c:v>43.549599999999998</c:v>
                </c:pt>
                <c:pt idx="1823">
                  <c:v>43.570300000000003</c:v>
                </c:pt>
                <c:pt idx="1824">
                  <c:v>43.588900000000002</c:v>
                </c:pt>
                <c:pt idx="1825">
                  <c:v>43.605499999999999</c:v>
                </c:pt>
                <c:pt idx="1826">
                  <c:v>43.620399999999997</c:v>
                </c:pt>
                <c:pt idx="1827">
                  <c:v>43.634</c:v>
                </c:pt>
                <c:pt idx="1828">
                  <c:v>43.646599999999999</c:v>
                </c:pt>
                <c:pt idx="1829">
                  <c:v>43.658499999999997</c:v>
                </c:pt>
                <c:pt idx="1830">
                  <c:v>43.669899999999998</c:v>
                </c:pt>
                <c:pt idx="1831">
                  <c:v>43.680999999999997</c:v>
                </c:pt>
                <c:pt idx="1832">
                  <c:v>43.691699999999997</c:v>
                </c:pt>
                <c:pt idx="1833">
                  <c:v>43.702300000000001</c:v>
                </c:pt>
                <c:pt idx="1834">
                  <c:v>43.712699999999998</c:v>
                </c:pt>
                <c:pt idx="1835">
                  <c:v>43.722799999999999</c:v>
                </c:pt>
                <c:pt idx="1836">
                  <c:v>43.732399999999998</c:v>
                </c:pt>
                <c:pt idx="1837">
                  <c:v>43.741599999999998</c:v>
                </c:pt>
                <c:pt idx="1838">
                  <c:v>43.750500000000002</c:v>
                </c:pt>
                <c:pt idx="1839">
                  <c:v>43.7592</c:v>
                </c:pt>
                <c:pt idx="1840">
                  <c:v>43.767800000000001</c:v>
                </c:pt>
                <c:pt idx="1841">
                  <c:v>43.776299999999999</c:v>
                </c:pt>
                <c:pt idx="1842">
                  <c:v>43.784700000000001</c:v>
                </c:pt>
                <c:pt idx="1843">
                  <c:v>43.792999999999999</c:v>
                </c:pt>
                <c:pt idx="1844">
                  <c:v>43.801299999999998</c:v>
                </c:pt>
                <c:pt idx="1845">
                  <c:v>43.809699999999999</c:v>
                </c:pt>
                <c:pt idx="1846">
                  <c:v>43.8185</c:v>
                </c:pt>
                <c:pt idx="1847">
                  <c:v>43.8279</c:v>
                </c:pt>
                <c:pt idx="1848">
                  <c:v>43.838299999999997</c:v>
                </c:pt>
                <c:pt idx="1849">
                  <c:v>43.849800000000002</c:v>
                </c:pt>
                <c:pt idx="1850">
                  <c:v>43.8628</c:v>
                </c:pt>
                <c:pt idx="1851">
                  <c:v>43.876600000000003</c:v>
                </c:pt>
                <c:pt idx="1852">
                  <c:v>43.890700000000002</c:v>
                </c:pt>
                <c:pt idx="1853">
                  <c:v>43.905799999999999</c:v>
                </c:pt>
                <c:pt idx="1854">
                  <c:v>43.922199999999997</c:v>
                </c:pt>
                <c:pt idx="1855">
                  <c:v>43.940199999999997</c:v>
                </c:pt>
                <c:pt idx="1856">
                  <c:v>43.960099999999997</c:v>
                </c:pt>
                <c:pt idx="1857">
                  <c:v>43.981999999999999</c:v>
                </c:pt>
                <c:pt idx="1858">
                  <c:v>44.006</c:v>
                </c:pt>
                <c:pt idx="1859">
                  <c:v>44.0321</c:v>
                </c:pt>
                <c:pt idx="1860">
                  <c:v>44.060499999999998</c:v>
                </c:pt>
                <c:pt idx="1861">
                  <c:v>44.090899999999998</c:v>
                </c:pt>
                <c:pt idx="1862">
                  <c:v>44.1233</c:v>
                </c:pt>
                <c:pt idx="1863">
                  <c:v>44.157699999999998</c:v>
                </c:pt>
                <c:pt idx="1864">
                  <c:v>44.193899999999999</c:v>
                </c:pt>
                <c:pt idx="1865">
                  <c:v>44.2318</c:v>
                </c:pt>
                <c:pt idx="1866">
                  <c:v>44.271099999999997</c:v>
                </c:pt>
                <c:pt idx="1867">
                  <c:v>44.311799999999998</c:v>
                </c:pt>
                <c:pt idx="1868">
                  <c:v>44.353700000000003</c:v>
                </c:pt>
                <c:pt idx="1869">
                  <c:v>44.396500000000003</c:v>
                </c:pt>
                <c:pt idx="1870">
                  <c:v>44.440199999999997</c:v>
                </c:pt>
                <c:pt idx="1871">
                  <c:v>44.484400000000001</c:v>
                </c:pt>
                <c:pt idx="1872">
                  <c:v>44.5289</c:v>
                </c:pt>
                <c:pt idx="1873">
                  <c:v>44.573700000000002</c:v>
                </c:pt>
                <c:pt idx="1874">
                  <c:v>44.618499999999997</c:v>
                </c:pt>
                <c:pt idx="1875">
                  <c:v>44.6631</c:v>
                </c:pt>
                <c:pt idx="1876">
                  <c:v>44.707299999999996</c:v>
                </c:pt>
                <c:pt idx="1877">
                  <c:v>44.750900000000001</c:v>
                </c:pt>
                <c:pt idx="1878">
                  <c:v>44.793700000000001</c:v>
                </c:pt>
                <c:pt idx="1879">
                  <c:v>44.835700000000003</c:v>
                </c:pt>
                <c:pt idx="1880">
                  <c:v>44.8767</c:v>
                </c:pt>
                <c:pt idx="1881">
                  <c:v>44.916400000000003</c:v>
                </c:pt>
                <c:pt idx="1882">
                  <c:v>44.954799999999999</c:v>
                </c:pt>
                <c:pt idx="1883">
                  <c:v>44.991799999999998</c:v>
                </c:pt>
                <c:pt idx="1884">
                  <c:v>45.027200000000001</c:v>
                </c:pt>
                <c:pt idx="1885">
                  <c:v>45.061</c:v>
                </c:pt>
                <c:pt idx="1886">
                  <c:v>45.093000000000004</c:v>
                </c:pt>
                <c:pt idx="1887">
                  <c:v>45.123199999999997</c:v>
                </c:pt>
                <c:pt idx="1888">
                  <c:v>45.151499999999999</c:v>
                </c:pt>
                <c:pt idx="1889">
                  <c:v>45.177999999999997</c:v>
                </c:pt>
                <c:pt idx="1890">
                  <c:v>45.202599999999997</c:v>
                </c:pt>
                <c:pt idx="1891">
                  <c:v>45.225700000000003</c:v>
                </c:pt>
                <c:pt idx="1892">
                  <c:v>45.247399999999999</c:v>
                </c:pt>
                <c:pt idx="1893">
                  <c:v>45.267800000000001</c:v>
                </c:pt>
                <c:pt idx="1894">
                  <c:v>45.286999999999999</c:v>
                </c:pt>
                <c:pt idx="1895">
                  <c:v>45.305199999999999</c:v>
                </c:pt>
                <c:pt idx="1896">
                  <c:v>45.322400000000002</c:v>
                </c:pt>
                <c:pt idx="1897">
                  <c:v>45.3386</c:v>
                </c:pt>
                <c:pt idx="1898">
                  <c:v>45.354100000000003</c:v>
                </c:pt>
                <c:pt idx="1899">
                  <c:v>45.368899999999996</c:v>
                </c:pt>
                <c:pt idx="1900">
                  <c:v>45.383200000000002</c:v>
                </c:pt>
                <c:pt idx="1901">
                  <c:v>45.397199999999998</c:v>
                </c:pt>
                <c:pt idx="1902">
                  <c:v>45.410800000000002</c:v>
                </c:pt>
                <c:pt idx="1903">
                  <c:v>45.424399999999999</c:v>
                </c:pt>
                <c:pt idx="1904">
                  <c:v>45.437899999999999</c:v>
                </c:pt>
                <c:pt idx="1905">
                  <c:v>45.4514</c:v>
                </c:pt>
                <c:pt idx="1906">
                  <c:v>45.4649</c:v>
                </c:pt>
                <c:pt idx="1907">
                  <c:v>45.478400000000001</c:v>
                </c:pt>
                <c:pt idx="1908">
                  <c:v>45.492100000000001</c:v>
                </c:pt>
                <c:pt idx="1909">
                  <c:v>45.505899999999997</c:v>
                </c:pt>
                <c:pt idx="1910">
                  <c:v>45.520200000000003</c:v>
                </c:pt>
                <c:pt idx="1911">
                  <c:v>45.5351</c:v>
                </c:pt>
                <c:pt idx="1912">
                  <c:v>45.551000000000002</c:v>
                </c:pt>
                <c:pt idx="1913">
                  <c:v>45.568100000000001</c:v>
                </c:pt>
                <c:pt idx="1914">
                  <c:v>45.586399999999998</c:v>
                </c:pt>
                <c:pt idx="1915">
                  <c:v>45.606299999999997</c:v>
                </c:pt>
                <c:pt idx="1916">
                  <c:v>45.627899999999997</c:v>
                </c:pt>
                <c:pt idx="1917">
                  <c:v>45.651299999999999</c:v>
                </c:pt>
                <c:pt idx="1918">
                  <c:v>45.676699999999997</c:v>
                </c:pt>
                <c:pt idx="1919">
                  <c:v>45.702300000000001</c:v>
                </c:pt>
                <c:pt idx="1920">
                  <c:v>45.726599999999998</c:v>
                </c:pt>
                <c:pt idx="1921">
                  <c:v>45.750799999999998</c:v>
                </c:pt>
                <c:pt idx="1922">
                  <c:v>45.775500000000001</c:v>
                </c:pt>
                <c:pt idx="1923">
                  <c:v>45.801299999999998</c:v>
                </c:pt>
                <c:pt idx="1924">
                  <c:v>45.828400000000002</c:v>
                </c:pt>
                <c:pt idx="1925">
                  <c:v>45.857199999999999</c:v>
                </c:pt>
                <c:pt idx="1926">
                  <c:v>45.887599999999999</c:v>
                </c:pt>
                <c:pt idx="1927">
                  <c:v>45.919899999999998</c:v>
                </c:pt>
                <c:pt idx="1928">
                  <c:v>45.953899999999997</c:v>
                </c:pt>
                <c:pt idx="1929">
                  <c:v>45.989600000000003</c:v>
                </c:pt>
                <c:pt idx="1930">
                  <c:v>46.027000000000001</c:v>
                </c:pt>
                <c:pt idx="1931">
                  <c:v>46.065899999999999</c:v>
                </c:pt>
                <c:pt idx="1932">
                  <c:v>46.106299999999997</c:v>
                </c:pt>
                <c:pt idx="1933">
                  <c:v>46.1479</c:v>
                </c:pt>
                <c:pt idx="1934">
                  <c:v>46.190600000000003</c:v>
                </c:pt>
                <c:pt idx="1935">
                  <c:v>46.234400000000001</c:v>
                </c:pt>
                <c:pt idx="1936">
                  <c:v>46.2789</c:v>
                </c:pt>
                <c:pt idx="1937">
                  <c:v>46.324100000000001</c:v>
                </c:pt>
                <c:pt idx="1938">
                  <c:v>46.369700000000002</c:v>
                </c:pt>
                <c:pt idx="1939">
                  <c:v>46.415500000000002</c:v>
                </c:pt>
                <c:pt idx="1940">
                  <c:v>46.461300000000001</c:v>
                </c:pt>
                <c:pt idx="1941">
                  <c:v>46.506999999999998</c:v>
                </c:pt>
                <c:pt idx="1942">
                  <c:v>46.552300000000002</c:v>
                </c:pt>
                <c:pt idx="1943">
                  <c:v>46.597099999999998</c:v>
                </c:pt>
                <c:pt idx="1944">
                  <c:v>46.641199999999998</c:v>
                </c:pt>
                <c:pt idx="1945">
                  <c:v>46.684399999999997</c:v>
                </c:pt>
                <c:pt idx="1946">
                  <c:v>46.726500000000001</c:v>
                </c:pt>
                <c:pt idx="1947">
                  <c:v>46.767299999999999</c:v>
                </c:pt>
                <c:pt idx="1948">
                  <c:v>46.806800000000003</c:v>
                </c:pt>
                <c:pt idx="1949">
                  <c:v>46.844700000000003</c:v>
                </c:pt>
                <c:pt idx="1950">
                  <c:v>46.880899999999997</c:v>
                </c:pt>
                <c:pt idx="1951">
                  <c:v>46.915300000000002</c:v>
                </c:pt>
                <c:pt idx="1952">
                  <c:v>46.947800000000001</c:v>
                </c:pt>
                <c:pt idx="1953">
                  <c:v>46.978299999999997</c:v>
                </c:pt>
                <c:pt idx="1954">
                  <c:v>47.006700000000002</c:v>
                </c:pt>
                <c:pt idx="1955">
                  <c:v>47.033200000000001</c:v>
                </c:pt>
                <c:pt idx="1956">
                  <c:v>47.058</c:v>
                </c:pt>
                <c:pt idx="1957">
                  <c:v>47.081400000000002</c:v>
                </c:pt>
                <c:pt idx="1958">
                  <c:v>47.103400000000001</c:v>
                </c:pt>
                <c:pt idx="1959">
                  <c:v>47.124099999999999</c:v>
                </c:pt>
                <c:pt idx="1960">
                  <c:v>47.143700000000003</c:v>
                </c:pt>
                <c:pt idx="1961">
                  <c:v>47.162300000000002</c:v>
                </c:pt>
                <c:pt idx="1962">
                  <c:v>47.179900000000004</c:v>
                </c:pt>
                <c:pt idx="1963">
                  <c:v>47.1967</c:v>
                </c:pt>
                <c:pt idx="1964">
                  <c:v>47.212699999999998</c:v>
                </c:pt>
                <c:pt idx="1965">
                  <c:v>47.228099999999998</c:v>
                </c:pt>
                <c:pt idx="1966">
                  <c:v>47.242899999999999</c:v>
                </c:pt>
                <c:pt idx="1967">
                  <c:v>47.257300000000001</c:v>
                </c:pt>
                <c:pt idx="1968">
                  <c:v>47.271500000000003</c:v>
                </c:pt>
                <c:pt idx="1969">
                  <c:v>47.285400000000003</c:v>
                </c:pt>
                <c:pt idx="1970">
                  <c:v>47.299300000000002</c:v>
                </c:pt>
                <c:pt idx="1971">
                  <c:v>47.313099999999999</c:v>
                </c:pt>
                <c:pt idx="1972">
                  <c:v>47.326799999999999</c:v>
                </c:pt>
                <c:pt idx="1973">
                  <c:v>47.340499999999999</c:v>
                </c:pt>
                <c:pt idx="1974">
                  <c:v>47.354199999999999</c:v>
                </c:pt>
                <c:pt idx="1975">
                  <c:v>47.367899999999999</c:v>
                </c:pt>
                <c:pt idx="1976">
                  <c:v>47.381700000000002</c:v>
                </c:pt>
                <c:pt idx="1977">
                  <c:v>47.395899999999997</c:v>
                </c:pt>
                <c:pt idx="1978">
                  <c:v>47.410499999999999</c:v>
                </c:pt>
                <c:pt idx="1979">
                  <c:v>47.425800000000002</c:v>
                </c:pt>
                <c:pt idx="1980">
                  <c:v>47.442100000000003</c:v>
                </c:pt>
                <c:pt idx="1981">
                  <c:v>47.459499999999998</c:v>
                </c:pt>
                <c:pt idx="1982">
                  <c:v>47.478400000000001</c:v>
                </c:pt>
                <c:pt idx="1983">
                  <c:v>47.498800000000003</c:v>
                </c:pt>
                <c:pt idx="1984">
                  <c:v>47.520899999999997</c:v>
                </c:pt>
                <c:pt idx="1985">
                  <c:v>47.543199999999999</c:v>
                </c:pt>
                <c:pt idx="1986">
                  <c:v>47.564399999999999</c:v>
                </c:pt>
                <c:pt idx="1987">
                  <c:v>47.585500000000003</c:v>
                </c:pt>
                <c:pt idx="1988">
                  <c:v>47.607100000000003</c:v>
                </c:pt>
                <c:pt idx="1989">
                  <c:v>47.629800000000003</c:v>
                </c:pt>
                <c:pt idx="1990">
                  <c:v>47.6539</c:v>
                </c:pt>
                <c:pt idx="1991">
                  <c:v>47.679600000000001</c:v>
                </c:pt>
                <c:pt idx="1992">
                  <c:v>47.707099999999997</c:v>
                </c:pt>
                <c:pt idx="1993">
                  <c:v>47.7363</c:v>
                </c:pt>
                <c:pt idx="1994">
                  <c:v>47.767400000000002</c:v>
                </c:pt>
                <c:pt idx="1995">
                  <c:v>47.800199999999997</c:v>
                </c:pt>
                <c:pt idx="1996">
                  <c:v>47.834699999999998</c:v>
                </c:pt>
                <c:pt idx="1997">
                  <c:v>47.870899999999999</c:v>
                </c:pt>
                <c:pt idx="1998">
                  <c:v>47.908499999999997</c:v>
                </c:pt>
                <c:pt idx="1999">
                  <c:v>47.947400000000002</c:v>
                </c:pt>
                <c:pt idx="2000">
                  <c:v>47.9876</c:v>
                </c:pt>
                <c:pt idx="2001">
                  <c:v>48.028799999999997</c:v>
                </c:pt>
                <c:pt idx="2002">
                  <c:v>48.070900000000002</c:v>
                </c:pt>
                <c:pt idx="2003">
                  <c:v>48.113700000000001</c:v>
                </c:pt>
                <c:pt idx="2004">
                  <c:v>48.1571</c:v>
                </c:pt>
                <c:pt idx="2005">
                  <c:v>48.200800000000001</c:v>
                </c:pt>
                <c:pt idx="2006">
                  <c:v>48.244599999999998</c:v>
                </c:pt>
                <c:pt idx="2007">
                  <c:v>48.288499999999999</c:v>
                </c:pt>
                <c:pt idx="2008">
                  <c:v>48.332099999999997</c:v>
                </c:pt>
                <c:pt idx="2009">
                  <c:v>48.375300000000003</c:v>
                </c:pt>
                <c:pt idx="2010">
                  <c:v>48.417999999999999</c:v>
                </c:pt>
                <c:pt idx="2011">
                  <c:v>48.459899999999998</c:v>
                </c:pt>
                <c:pt idx="2012">
                  <c:v>48.500900000000001</c:v>
                </c:pt>
                <c:pt idx="2013">
                  <c:v>48.540700000000001</c:v>
                </c:pt>
                <c:pt idx="2014">
                  <c:v>48.579300000000003</c:v>
                </c:pt>
                <c:pt idx="2015">
                  <c:v>48.616500000000002</c:v>
                </c:pt>
                <c:pt idx="2016">
                  <c:v>48.652200000000001</c:v>
                </c:pt>
                <c:pt idx="2017">
                  <c:v>48.686100000000003</c:v>
                </c:pt>
                <c:pt idx="2018">
                  <c:v>48.7181</c:v>
                </c:pt>
                <c:pt idx="2019">
                  <c:v>48.748199999999997</c:v>
                </c:pt>
                <c:pt idx="2020">
                  <c:v>48.776200000000003</c:v>
                </c:pt>
                <c:pt idx="2021">
                  <c:v>48.802199999999999</c:v>
                </c:pt>
                <c:pt idx="2022">
                  <c:v>48.825899999999997</c:v>
                </c:pt>
                <c:pt idx="2023">
                  <c:v>48.847499999999997</c:v>
                </c:pt>
                <c:pt idx="2024">
                  <c:v>48.8673</c:v>
                </c:pt>
                <c:pt idx="2025">
                  <c:v>48.8855</c:v>
                </c:pt>
                <c:pt idx="2026">
                  <c:v>48.9024</c:v>
                </c:pt>
                <c:pt idx="2027">
                  <c:v>48.918399999999998</c:v>
                </c:pt>
                <c:pt idx="2028">
                  <c:v>48.933799999999998</c:v>
                </c:pt>
                <c:pt idx="2029">
                  <c:v>48.948700000000002</c:v>
                </c:pt>
                <c:pt idx="2030">
                  <c:v>48.963200000000001</c:v>
                </c:pt>
                <c:pt idx="2031">
                  <c:v>48.977400000000003</c:v>
                </c:pt>
                <c:pt idx="2032">
                  <c:v>48.991500000000002</c:v>
                </c:pt>
                <c:pt idx="2033">
                  <c:v>49.005299999999998</c:v>
                </c:pt>
                <c:pt idx="2034">
                  <c:v>49.019100000000002</c:v>
                </c:pt>
                <c:pt idx="2035">
                  <c:v>49.032899999999998</c:v>
                </c:pt>
                <c:pt idx="2036">
                  <c:v>49.046500000000002</c:v>
                </c:pt>
                <c:pt idx="2037">
                  <c:v>49.059800000000003</c:v>
                </c:pt>
                <c:pt idx="2038">
                  <c:v>49.072499999999998</c:v>
                </c:pt>
                <c:pt idx="2039">
                  <c:v>49.084699999999998</c:v>
                </c:pt>
                <c:pt idx="2040">
                  <c:v>49.096600000000002</c:v>
                </c:pt>
                <c:pt idx="2041">
                  <c:v>49.108199999999997</c:v>
                </c:pt>
                <c:pt idx="2042">
                  <c:v>49.119599999999998</c:v>
                </c:pt>
                <c:pt idx="2043">
                  <c:v>49.130899999999997</c:v>
                </c:pt>
                <c:pt idx="2044">
                  <c:v>49.142099999999999</c:v>
                </c:pt>
                <c:pt idx="2045">
                  <c:v>49.153199999999998</c:v>
                </c:pt>
                <c:pt idx="2046">
                  <c:v>49.164400000000001</c:v>
                </c:pt>
                <c:pt idx="2047">
                  <c:v>49.175899999999999</c:v>
                </c:pt>
                <c:pt idx="2048">
                  <c:v>49.188099999999999</c:v>
                </c:pt>
                <c:pt idx="2049">
                  <c:v>49.201300000000003</c:v>
                </c:pt>
                <c:pt idx="2050">
                  <c:v>49.215699999999998</c:v>
                </c:pt>
                <c:pt idx="2051">
                  <c:v>49.231499999999997</c:v>
                </c:pt>
                <c:pt idx="2052">
                  <c:v>49.249000000000002</c:v>
                </c:pt>
                <c:pt idx="2053">
                  <c:v>49.2682</c:v>
                </c:pt>
                <c:pt idx="2054">
                  <c:v>49.2883</c:v>
                </c:pt>
                <c:pt idx="2055">
                  <c:v>49.308500000000002</c:v>
                </c:pt>
                <c:pt idx="2056">
                  <c:v>49.329500000000003</c:v>
                </c:pt>
                <c:pt idx="2057">
                  <c:v>49.351599999999998</c:v>
                </c:pt>
                <c:pt idx="2058">
                  <c:v>49.375300000000003</c:v>
                </c:pt>
                <c:pt idx="2059">
                  <c:v>49.400700000000001</c:v>
                </c:pt>
                <c:pt idx="2060">
                  <c:v>49.427999999999997</c:v>
                </c:pt>
                <c:pt idx="2061">
                  <c:v>49.457099999999997</c:v>
                </c:pt>
                <c:pt idx="2062">
                  <c:v>49.488100000000003</c:v>
                </c:pt>
                <c:pt idx="2063">
                  <c:v>49.521000000000001</c:v>
                </c:pt>
                <c:pt idx="2064">
                  <c:v>49.555500000000002</c:v>
                </c:pt>
                <c:pt idx="2065">
                  <c:v>49.591799999999999</c:v>
                </c:pt>
                <c:pt idx="2066">
                  <c:v>49.6295</c:v>
                </c:pt>
                <c:pt idx="2067">
                  <c:v>49.668700000000001</c:v>
                </c:pt>
                <c:pt idx="2068">
                  <c:v>49.709099999999999</c:v>
                </c:pt>
                <c:pt idx="2069">
                  <c:v>49.750500000000002</c:v>
                </c:pt>
                <c:pt idx="2070">
                  <c:v>49.792999999999999</c:v>
                </c:pt>
                <c:pt idx="2071">
                  <c:v>49.836100000000002</c:v>
                </c:pt>
                <c:pt idx="2072">
                  <c:v>49.879800000000003</c:v>
                </c:pt>
                <c:pt idx="2073">
                  <c:v>49.923999999999999</c:v>
                </c:pt>
                <c:pt idx="2074">
                  <c:v>49.968299999999999</c:v>
                </c:pt>
                <c:pt idx="2075">
                  <c:v>50.012700000000002</c:v>
                </c:pt>
                <c:pt idx="2076">
                  <c:v>50.056800000000003</c:v>
                </c:pt>
                <c:pt idx="2077">
                  <c:v>50.100700000000003</c:v>
                </c:pt>
                <c:pt idx="2078">
                  <c:v>50.143999999999998</c:v>
                </c:pt>
                <c:pt idx="2079">
                  <c:v>50.186700000000002</c:v>
                </c:pt>
                <c:pt idx="2080">
                  <c:v>50.228400000000001</c:v>
                </c:pt>
                <c:pt idx="2081">
                  <c:v>50.269100000000002</c:v>
                </c:pt>
                <c:pt idx="2082">
                  <c:v>50.308700000000002</c:v>
                </c:pt>
                <c:pt idx="2083">
                  <c:v>50.346800000000002</c:v>
                </c:pt>
                <c:pt idx="2084">
                  <c:v>50.383499999999998</c:v>
                </c:pt>
                <c:pt idx="2085">
                  <c:v>50.418599999999998</c:v>
                </c:pt>
                <c:pt idx="2086">
                  <c:v>50.451999999999998</c:v>
                </c:pt>
                <c:pt idx="2087">
                  <c:v>50.483699999999999</c:v>
                </c:pt>
                <c:pt idx="2088">
                  <c:v>50.513500000000001</c:v>
                </c:pt>
                <c:pt idx="2089">
                  <c:v>50.5413</c:v>
                </c:pt>
                <c:pt idx="2090">
                  <c:v>50.567300000000003</c:v>
                </c:pt>
                <c:pt idx="2091">
                  <c:v>50.5914</c:v>
                </c:pt>
                <c:pt idx="2092">
                  <c:v>50.613799999999998</c:v>
                </c:pt>
                <c:pt idx="2093">
                  <c:v>50.634900000000002</c:v>
                </c:pt>
                <c:pt idx="2094">
                  <c:v>50.654699999999998</c:v>
                </c:pt>
                <c:pt idx="2095">
                  <c:v>50.673200000000001</c:v>
                </c:pt>
                <c:pt idx="2096">
                  <c:v>50.6907</c:v>
                </c:pt>
                <c:pt idx="2097">
                  <c:v>50.7072</c:v>
                </c:pt>
                <c:pt idx="2098">
                  <c:v>50.722700000000003</c:v>
                </c:pt>
                <c:pt idx="2099">
                  <c:v>50.737400000000001</c:v>
                </c:pt>
                <c:pt idx="2100">
                  <c:v>50.751300000000001</c:v>
                </c:pt>
                <c:pt idx="2101">
                  <c:v>50.764600000000002</c:v>
                </c:pt>
                <c:pt idx="2102">
                  <c:v>50.7774</c:v>
                </c:pt>
                <c:pt idx="2103">
                  <c:v>50.789700000000003</c:v>
                </c:pt>
                <c:pt idx="2104">
                  <c:v>50.801900000000003</c:v>
                </c:pt>
                <c:pt idx="2105">
                  <c:v>50.813899999999997</c:v>
                </c:pt>
                <c:pt idx="2106">
                  <c:v>50.825899999999997</c:v>
                </c:pt>
                <c:pt idx="2107">
                  <c:v>50.837800000000001</c:v>
                </c:pt>
                <c:pt idx="2108">
                  <c:v>50.849699999999999</c:v>
                </c:pt>
                <c:pt idx="2109">
                  <c:v>50.861600000000003</c:v>
                </c:pt>
                <c:pt idx="2110">
                  <c:v>50.8735</c:v>
                </c:pt>
                <c:pt idx="2111">
                  <c:v>50.885300000000001</c:v>
                </c:pt>
                <c:pt idx="2112">
                  <c:v>50.897100000000002</c:v>
                </c:pt>
                <c:pt idx="2113">
                  <c:v>50.908999999999999</c:v>
                </c:pt>
                <c:pt idx="2114">
                  <c:v>50.920900000000003</c:v>
                </c:pt>
                <c:pt idx="2115">
                  <c:v>50.933199999999999</c:v>
                </c:pt>
                <c:pt idx="2116">
                  <c:v>50.945799999999998</c:v>
                </c:pt>
                <c:pt idx="2117">
                  <c:v>50.959099999999999</c:v>
                </c:pt>
                <c:pt idx="2118">
                  <c:v>50.973199999999999</c:v>
                </c:pt>
                <c:pt idx="2119">
                  <c:v>50.988399999999999</c:v>
                </c:pt>
                <c:pt idx="2120">
                  <c:v>51.003700000000002</c:v>
                </c:pt>
                <c:pt idx="2121">
                  <c:v>51.0182</c:v>
                </c:pt>
                <c:pt idx="2122">
                  <c:v>51.032400000000003</c:v>
                </c:pt>
                <c:pt idx="2123">
                  <c:v>51.047199999999997</c:v>
                </c:pt>
                <c:pt idx="2124">
                  <c:v>51.062899999999999</c:v>
                </c:pt>
                <c:pt idx="2125">
                  <c:v>51.079900000000002</c:v>
                </c:pt>
                <c:pt idx="2126">
                  <c:v>51.098500000000001</c:v>
                </c:pt>
                <c:pt idx="2127">
                  <c:v>51.119</c:v>
                </c:pt>
                <c:pt idx="2128">
                  <c:v>51.141300000000001</c:v>
                </c:pt>
                <c:pt idx="2129">
                  <c:v>51.165500000000002</c:v>
                </c:pt>
                <c:pt idx="2130">
                  <c:v>51.191800000000001</c:v>
                </c:pt>
                <c:pt idx="2131">
                  <c:v>51.22</c:v>
                </c:pt>
                <c:pt idx="2132">
                  <c:v>51.250100000000003</c:v>
                </c:pt>
                <c:pt idx="2133">
                  <c:v>51.281999999999996</c:v>
                </c:pt>
                <c:pt idx="2134">
                  <c:v>51.3157</c:v>
                </c:pt>
                <c:pt idx="2135">
                  <c:v>51.350999999999999</c:v>
                </c:pt>
                <c:pt idx="2136">
                  <c:v>51.387900000000002</c:v>
                </c:pt>
                <c:pt idx="2137">
                  <c:v>51.426200000000001</c:v>
                </c:pt>
                <c:pt idx="2138">
                  <c:v>51.465800000000002</c:v>
                </c:pt>
                <c:pt idx="2139">
                  <c:v>51.506500000000003</c:v>
                </c:pt>
                <c:pt idx="2140">
                  <c:v>51.548200000000001</c:v>
                </c:pt>
                <c:pt idx="2141">
                  <c:v>51.590699999999998</c:v>
                </c:pt>
                <c:pt idx="2142">
                  <c:v>51.633899999999997</c:v>
                </c:pt>
                <c:pt idx="2143">
                  <c:v>51.677500000000002</c:v>
                </c:pt>
                <c:pt idx="2144">
                  <c:v>51.721400000000003</c:v>
                </c:pt>
                <c:pt idx="2145">
                  <c:v>51.765500000000003</c:v>
                </c:pt>
                <c:pt idx="2146">
                  <c:v>51.8095</c:v>
                </c:pt>
                <c:pt idx="2147">
                  <c:v>51.853200000000001</c:v>
                </c:pt>
                <c:pt idx="2148">
                  <c:v>51.896500000000003</c:v>
                </c:pt>
                <c:pt idx="2149">
                  <c:v>51.939100000000003</c:v>
                </c:pt>
                <c:pt idx="2150">
                  <c:v>51.981000000000002</c:v>
                </c:pt>
                <c:pt idx="2151">
                  <c:v>52.021900000000002</c:v>
                </c:pt>
                <c:pt idx="2152">
                  <c:v>52.061799999999998</c:v>
                </c:pt>
                <c:pt idx="2153">
                  <c:v>52.1004</c:v>
                </c:pt>
                <c:pt idx="2154">
                  <c:v>52.137700000000002</c:v>
                </c:pt>
                <c:pt idx="2155">
                  <c:v>52.173400000000001</c:v>
                </c:pt>
                <c:pt idx="2156">
                  <c:v>52.207500000000003</c:v>
                </c:pt>
                <c:pt idx="2157">
                  <c:v>52.239899999999999</c:v>
                </c:pt>
                <c:pt idx="2158">
                  <c:v>52.270400000000002</c:v>
                </c:pt>
                <c:pt idx="2159">
                  <c:v>52.299100000000003</c:v>
                </c:pt>
                <c:pt idx="2160">
                  <c:v>52.325699999999998</c:v>
                </c:pt>
                <c:pt idx="2161">
                  <c:v>52.350499999999997</c:v>
                </c:pt>
                <c:pt idx="2162">
                  <c:v>52.373600000000003</c:v>
                </c:pt>
                <c:pt idx="2163">
                  <c:v>52.395200000000003</c:v>
                </c:pt>
                <c:pt idx="2164">
                  <c:v>52.415399999999998</c:v>
                </c:pt>
                <c:pt idx="2165">
                  <c:v>52.434399999999997</c:v>
                </c:pt>
                <c:pt idx="2166">
                  <c:v>52.452300000000001</c:v>
                </c:pt>
                <c:pt idx="2167">
                  <c:v>52.469000000000001</c:v>
                </c:pt>
                <c:pt idx="2168">
                  <c:v>52.484900000000003</c:v>
                </c:pt>
                <c:pt idx="2169">
                  <c:v>52.499899999999997</c:v>
                </c:pt>
                <c:pt idx="2170">
                  <c:v>52.514400000000002</c:v>
                </c:pt>
                <c:pt idx="2171">
                  <c:v>52.528399999999998</c:v>
                </c:pt>
                <c:pt idx="2172">
                  <c:v>52.542000000000002</c:v>
                </c:pt>
                <c:pt idx="2173">
                  <c:v>52.555300000000003</c:v>
                </c:pt>
                <c:pt idx="2174">
                  <c:v>52.568399999999997</c:v>
                </c:pt>
                <c:pt idx="2175">
                  <c:v>52.581299999999999</c:v>
                </c:pt>
                <c:pt idx="2176">
                  <c:v>52.594000000000001</c:v>
                </c:pt>
                <c:pt idx="2177">
                  <c:v>52.6066</c:v>
                </c:pt>
                <c:pt idx="2178">
                  <c:v>52.619100000000003</c:v>
                </c:pt>
                <c:pt idx="2179">
                  <c:v>52.631399999999999</c:v>
                </c:pt>
                <c:pt idx="2180">
                  <c:v>52.643599999999999</c:v>
                </c:pt>
                <c:pt idx="2181">
                  <c:v>52.655799999999999</c:v>
                </c:pt>
                <c:pt idx="2182">
                  <c:v>52.6678</c:v>
                </c:pt>
                <c:pt idx="2183">
                  <c:v>52.6798</c:v>
                </c:pt>
                <c:pt idx="2184">
                  <c:v>52.691699999999997</c:v>
                </c:pt>
                <c:pt idx="2185">
                  <c:v>52.703600000000002</c:v>
                </c:pt>
                <c:pt idx="2186">
                  <c:v>52.715499999999999</c:v>
                </c:pt>
                <c:pt idx="2187">
                  <c:v>52.7273</c:v>
                </c:pt>
                <c:pt idx="2188">
                  <c:v>52.739100000000001</c:v>
                </c:pt>
                <c:pt idx="2189">
                  <c:v>52.739100000000001</c:v>
                </c:pt>
                <c:pt idx="2190">
                  <c:v>52.739100000000001</c:v>
                </c:pt>
                <c:pt idx="2191">
                  <c:v>52.739100000000001</c:v>
                </c:pt>
                <c:pt idx="2192">
                  <c:v>52.739100000000001</c:v>
                </c:pt>
                <c:pt idx="2193">
                  <c:v>52.739100000000001</c:v>
                </c:pt>
                <c:pt idx="2194">
                  <c:v>52.739100000000001</c:v>
                </c:pt>
                <c:pt idx="2195">
                  <c:v>52.739100000000001</c:v>
                </c:pt>
                <c:pt idx="2196">
                  <c:v>52.739100000000001</c:v>
                </c:pt>
                <c:pt idx="2197">
                  <c:v>52.739100000000001</c:v>
                </c:pt>
                <c:pt idx="2198">
                  <c:v>52.739100000000001</c:v>
                </c:pt>
                <c:pt idx="2199">
                  <c:v>52.739100000000001</c:v>
                </c:pt>
                <c:pt idx="2200">
                  <c:v>52.739100000000001</c:v>
                </c:pt>
                <c:pt idx="2201">
                  <c:v>52.739100000000001</c:v>
                </c:pt>
                <c:pt idx="2202">
                  <c:v>52.739100000000001</c:v>
                </c:pt>
                <c:pt idx="2203">
                  <c:v>52.739100000000001</c:v>
                </c:pt>
                <c:pt idx="2204">
                  <c:v>52.739100000000001</c:v>
                </c:pt>
                <c:pt idx="2205">
                  <c:v>52.739100000000001</c:v>
                </c:pt>
                <c:pt idx="2206">
                  <c:v>52.739100000000001</c:v>
                </c:pt>
                <c:pt idx="2207">
                  <c:v>52.739100000000001</c:v>
                </c:pt>
                <c:pt idx="2208">
                  <c:v>52.739100000000001</c:v>
                </c:pt>
                <c:pt idx="2209">
                  <c:v>52.739100000000001</c:v>
                </c:pt>
                <c:pt idx="2210">
                  <c:v>52.739100000000001</c:v>
                </c:pt>
                <c:pt idx="2211">
                  <c:v>52.739100000000001</c:v>
                </c:pt>
                <c:pt idx="2212">
                  <c:v>52.739100000000001</c:v>
                </c:pt>
                <c:pt idx="2213">
                  <c:v>52.739100000000001</c:v>
                </c:pt>
                <c:pt idx="2214">
                  <c:v>52.739100000000001</c:v>
                </c:pt>
                <c:pt idx="2215">
                  <c:v>52.739100000000001</c:v>
                </c:pt>
                <c:pt idx="2216">
                  <c:v>52.739100000000001</c:v>
                </c:pt>
                <c:pt idx="2217">
                  <c:v>52.739100000000001</c:v>
                </c:pt>
                <c:pt idx="2218">
                  <c:v>52.739100000000001</c:v>
                </c:pt>
                <c:pt idx="2219">
                  <c:v>52.739100000000001</c:v>
                </c:pt>
                <c:pt idx="2220">
                  <c:v>52.739100000000001</c:v>
                </c:pt>
                <c:pt idx="2221">
                  <c:v>52.739100000000001</c:v>
                </c:pt>
                <c:pt idx="2222">
                  <c:v>52.739100000000001</c:v>
                </c:pt>
                <c:pt idx="2223">
                  <c:v>52.739100000000001</c:v>
                </c:pt>
                <c:pt idx="2224">
                  <c:v>52.739100000000001</c:v>
                </c:pt>
                <c:pt idx="2225">
                  <c:v>52.739100000000001</c:v>
                </c:pt>
                <c:pt idx="2226">
                  <c:v>52.739100000000001</c:v>
                </c:pt>
                <c:pt idx="2227">
                  <c:v>52.739100000000001</c:v>
                </c:pt>
                <c:pt idx="2228">
                  <c:v>52.739100000000001</c:v>
                </c:pt>
                <c:pt idx="2229">
                  <c:v>52.739100000000001</c:v>
                </c:pt>
                <c:pt idx="2230">
                  <c:v>52.739100000000001</c:v>
                </c:pt>
                <c:pt idx="2231">
                  <c:v>52.739100000000001</c:v>
                </c:pt>
                <c:pt idx="2232">
                  <c:v>52.739100000000001</c:v>
                </c:pt>
                <c:pt idx="2233">
                  <c:v>52.739100000000001</c:v>
                </c:pt>
                <c:pt idx="2234">
                  <c:v>52.739100000000001</c:v>
                </c:pt>
                <c:pt idx="2235">
                  <c:v>52.739100000000001</c:v>
                </c:pt>
                <c:pt idx="2236">
                  <c:v>52.739100000000001</c:v>
                </c:pt>
                <c:pt idx="2237">
                  <c:v>52.739100000000001</c:v>
                </c:pt>
                <c:pt idx="2238">
                  <c:v>52.739100000000001</c:v>
                </c:pt>
                <c:pt idx="2239">
                  <c:v>52.739100000000001</c:v>
                </c:pt>
                <c:pt idx="2240">
                  <c:v>52.739100000000001</c:v>
                </c:pt>
                <c:pt idx="2241">
                  <c:v>52.739100000000001</c:v>
                </c:pt>
                <c:pt idx="2242">
                  <c:v>52.739100000000001</c:v>
                </c:pt>
                <c:pt idx="2243">
                  <c:v>52.739100000000001</c:v>
                </c:pt>
                <c:pt idx="2244">
                  <c:v>52.739100000000001</c:v>
                </c:pt>
                <c:pt idx="2245">
                  <c:v>52.739100000000001</c:v>
                </c:pt>
                <c:pt idx="2246">
                  <c:v>52.739100000000001</c:v>
                </c:pt>
                <c:pt idx="2247">
                  <c:v>52.739100000000001</c:v>
                </c:pt>
                <c:pt idx="2248">
                  <c:v>52.739100000000001</c:v>
                </c:pt>
                <c:pt idx="2249">
                  <c:v>52.739100000000001</c:v>
                </c:pt>
                <c:pt idx="2250">
                  <c:v>52.739100000000001</c:v>
                </c:pt>
                <c:pt idx="2251">
                  <c:v>52.739100000000001</c:v>
                </c:pt>
                <c:pt idx="2252">
                  <c:v>52.739100000000001</c:v>
                </c:pt>
                <c:pt idx="2253">
                  <c:v>52.739100000000001</c:v>
                </c:pt>
                <c:pt idx="2254">
                  <c:v>52.739100000000001</c:v>
                </c:pt>
                <c:pt idx="2255">
                  <c:v>52.739100000000001</c:v>
                </c:pt>
                <c:pt idx="2256">
                  <c:v>52.739100000000001</c:v>
                </c:pt>
                <c:pt idx="2257">
                  <c:v>52.739100000000001</c:v>
                </c:pt>
                <c:pt idx="2258">
                  <c:v>52.739100000000001</c:v>
                </c:pt>
                <c:pt idx="2259">
                  <c:v>52.739100000000001</c:v>
                </c:pt>
                <c:pt idx="2260">
                  <c:v>52.739100000000001</c:v>
                </c:pt>
                <c:pt idx="2261">
                  <c:v>52.739100000000001</c:v>
                </c:pt>
                <c:pt idx="2262">
                  <c:v>52.739100000000001</c:v>
                </c:pt>
                <c:pt idx="2263">
                  <c:v>52.739100000000001</c:v>
                </c:pt>
                <c:pt idx="2264">
                  <c:v>52.739100000000001</c:v>
                </c:pt>
                <c:pt idx="2265">
                  <c:v>52.739100000000001</c:v>
                </c:pt>
                <c:pt idx="2266">
                  <c:v>52.739100000000001</c:v>
                </c:pt>
                <c:pt idx="2267">
                  <c:v>52.739100000000001</c:v>
                </c:pt>
                <c:pt idx="2268">
                  <c:v>52.739100000000001</c:v>
                </c:pt>
                <c:pt idx="2269">
                  <c:v>52.739100000000001</c:v>
                </c:pt>
                <c:pt idx="2270">
                  <c:v>52.739100000000001</c:v>
                </c:pt>
                <c:pt idx="2271">
                  <c:v>52.739100000000001</c:v>
                </c:pt>
                <c:pt idx="2272">
                  <c:v>52.739100000000001</c:v>
                </c:pt>
                <c:pt idx="2273">
                  <c:v>52.739100000000001</c:v>
                </c:pt>
                <c:pt idx="2274">
                  <c:v>52.739100000000001</c:v>
                </c:pt>
                <c:pt idx="2275">
                  <c:v>52.739100000000001</c:v>
                </c:pt>
                <c:pt idx="2276">
                  <c:v>52.739100000000001</c:v>
                </c:pt>
                <c:pt idx="2277">
                  <c:v>52.739100000000001</c:v>
                </c:pt>
                <c:pt idx="2278">
                  <c:v>52.739100000000001</c:v>
                </c:pt>
                <c:pt idx="2279">
                  <c:v>52.739100000000001</c:v>
                </c:pt>
                <c:pt idx="2280">
                  <c:v>52.739100000000001</c:v>
                </c:pt>
                <c:pt idx="2281">
                  <c:v>52.739100000000001</c:v>
                </c:pt>
                <c:pt idx="2282">
                  <c:v>52.739100000000001</c:v>
                </c:pt>
                <c:pt idx="2283">
                  <c:v>52.739100000000001</c:v>
                </c:pt>
                <c:pt idx="2284">
                  <c:v>52.739100000000001</c:v>
                </c:pt>
                <c:pt idx="2285">
                  <c:v>52.739100000000001</c:v>
                </c:pt>
                <c:pt idx="2286">
                  <c:v>52.739100000000001</c:v>
                </c:pt>
                <c:pt idx="2287">
                  <c:v>52.739100000000001</c:v>
                </c:pt>
                <c:pt idx="2288">
                  <c:v>52.739100000000001</c:v>
                </c:pt>
                <c:pt idx="2289">
                  <c:v>52.739100000000001</c:v>
                </c:pt>
                <c:pt idx="2290">
                  <c:v>52.739100000000001</c:v>
                </c:pt>
                <c:pt idx="2291">
                  <c:v>52.739100000000001</c:v>
                </c:pt>
                <c:pt idx="2292">
                  <c:v>52.739100000000001</c:v>
                </c:pt>
                <c:pt idx="2293">
                  <c:v>52.739100000000001</c:v>
                </c:pt>
                <c:pt idx="2294">
                  <c:v>52.739100000000001</c:v>
                </c:pt>
                <c:pt idx="2295">
                  <c:v>52.739100000000001</c:v>
                </c:pt>
                <c:pt idx="2296">
                  <c:v>52.739100000000001</c:v>
                </c:pt>
                <c:pt idx="2297">
                  <c:v>52.739100000000001</c:v>
                </c:pt>
                <c:pt idx="2298">
                  <c:v>52.739100000000001</c:v>
                </c:pt>
                <c:pt idx="2299">
                  <c:v>52.739100000000001</c:v>
                </c:pt>
                <c:pt idx="2300">
                  <c:v>52.739100000000001</c:v>
                </c:pt>
                <c:pt idx="2301">
                  <c:v>52.739100000000001</c:v>
                </c:pt>
                <c:pt idx="2302">
                  <c:v>52.739100000000001</c:v>
                </c:pt>
                <c:pt idx="2303">
                  <c:v>52.739100000000001</c:v>
                </c:pt>
                <c:pt idx="2304">
                  <c:v>52.739100000000001</c:v>
                </c:pt>
                <c:pt idx="2305">
                  <c:v>52.739100000000001</c:v>
                </c:pt>
                <c:pt idx="2306">
                  <c:v>52.739100000000001</c:v>
                </c:pt>
                <c:pt idx="2307">
                  <c:v>52.739100000000001</c:v>
                </c:pt>
                <c:pt idx="2308">
                  <c:v>52.739100000000001</c:v>
                </c:pt>
                <c:pt idx="2309">
                  <c:v>52.739100000000001</c:v>
                </c:pt>
                <c:pt idx="2310">
                  <c:v>52.739100000000001</c:v>
                </c:pt>
                <c:pt idx="2311">
                  <c:v>52.739100000000001</c:v>
                </c:pt>
                <c:pt idx="2312">
                  <c:v>52.739100000000001</c:v>
                </c:pt>
                <c:pt idx="2313">
                  <c:v>52.739100000000001</c:v>
                </c:pt>
                <c:pt idx="2314">
                  <c:v>52.739100000000001</c:v>
                </c:pt>
                <c:pt idx="2315">
                  <c:v>52.739100000000001</c:v>
                </c:pt>
                <c:pt idx="2316">
                  <c:v>52.739100000000001</c:v>
                </c:pt>
                <c:pt idx="2317">
                  <c:v>52.739100000000001</c:v>
                </c:pt>
                <c:pt idx="2318">
                  <c:v>52.739100000000001</c:v>
                </c:pt>
                <c:pt idx="2319">
                  <c:v>52.739100000000001</c:v>
                </c:pt>
                <c:pt idx="2320">
                  <c:v>52.739100000000001</c:v>
                </c:pt>
                <c:pt idx="2321">
                  <c:v>52.739100000000001</c:v>
                </c:pt>
                <c:pt idx="2322">
                  <c:v>52.739100000000001</c:v>
                </c:pt>
                <c:pt idx="2323">
                  <c:v>52.739100000000001</c:v>
                </c:pt>
                <c:pt idx="2324">
                  <c:v>52.739100000000001</c:v>
                </c:pt>
                <c:pt idx="2325">
                  <c:v>52.739100000000001</c:v>
                </c:pt>
                <c:pt idx="2326">
                  <c:v>52.739100000000001</c:v>
                </c:pt>
                <c:pt idx="2327">
                  <c:v>52.739100000000001</c:v>
                </c:pt>
                <c:pt idx="2328">
                  <c:v>52.739100000000001</c:v>
                </c:pt>
                <c:pt idx="2329">
                  <c:v>52.739100000000001</c:v>
                </c:pt>
                <c:pt idx="2330">
                  <c:v>52.739100000000001</c:v>
                </c:pt>
                <c:pt idx="2331">
                  <c:v>52.739100000000001</c:v>
                </c:pt>
                <c:pt idx="2332">
                  <c:v>52.739100000000001</c:v>
                </c:pt>
                <c:pt idx="2333">
                  <c:v>52.739100000000001</c:v>
                </c:pt>
                <c:pt idx="2334">
                  <c:v>52.739100000000001</c:v>
                </c:pt>
                <c:pt idx="2335">
                  <c:v>52.739100000000001</c:v>
                </c:pt>
                <c:pt idx="2336">
                  <c:v>52.739100000000001</c:v>
                </c:pt>
                <c:pt idx="2337">
                  <c:v>52.739100000000001</c:v>
                </c:pt>
                <c:pt idx="2338">
                  <c:v>52.739100000000001</c:v>
                </c:pt>
                <c:pt idx="2339">
                  <c:v>52.739100000000001</c:v>
                </c:pt>
                <c:pt idx="2340">
                  <c:v>52.739100000000001</c:v>
                </c:pt>
                <c:pt idx="2341">
                  <c:v>52.739100000000001</c:v>
                </c:pt>
                <c:pt idx="2342">
                  <c:v>52.739100000000001</c:v>
                </c:pt>
                <c:pt idx="2343">
                  <c:v>52.739100000000001</c:v>
                </c:pt>
                <c:pt idx="2344">
                  <c:v>52.739100000000001</c:v>
                </c:pt>
                <c:pt idx="2345">
                  <c:v>52.739100000000001</c:v>
                </c:pt>
                <c:pt idx="2346">
                  <c:v>52.739100000000001</c:v>
                </c:pt>
                <c:pt idx="2347">
                  <c:v>52.739100000000001</c:v>
                </c:pt>
                <c:pt idx="2348">
                  <c:v>52.739100000000001</c:v>
                </c:pt>
                <c:pt idx="2349">
                  <c:v>52.739100000000001</c:v>
                </c:pt>
                <c:pt idx="2350">
                  <c:v>52.739100000000001</c:v>
                </c:pt>
                <c:pt idx="2351">
                  <c:v>52.739100000000001</c:v>
                </c:pt>
                <c:pt idx="2352">
                  <c:v>52.739100000000001</c:v>
                </c:pt>
                <c:pt idx="2353">
                  <c:v>52.739100000000001</c:v>
                </c:pt>
                <c:pt idx="2354">
                  <c:v>52.739100000000001</c:v>
                </c:pt>
                <c:pt idx="2355">
                  <c:v>52.739100000000001</c:v>
                </c:pt>
                <c:pt idx="2356">
                  <c:v>52.739100000000001</c:v>
                </c:pt>
                <c:pt idx="2357">
                  <c:v>52.739100000000001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DB-49C8-B386-3D29A07BCB47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'1006dorsal_100Hz_3 marching WIP'!$L$2:$L$2359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5.1932300000000003E-9</c:v>
                </c:pt>
                <c:pt idx="86" formatCode="0.00E+00">
                  <c:v>2.7351800000000001E-8</c:v>
                </c:pt>
                <c:pt idx="87" formatCode="0.00E+00">
                  <c:v>9.8324599999999994E-8</c:v>
                </c:pt>
                <c:pt idx="88" formatCode="0.00E+00">
                  <c:v>2.7668200000000002E-7</c:v>
                </c:pt>
                <c:pt idx="89" formatCode="0.00E+00">
                  <c:v>6.8985600000000001E-7</c:v>
                </c:pt>
                <c:pt idx="90" formatCode="0.00E+00">
                  <c:v>1.67259E-6</c:v>
                </c:pt>
                <c:pt idx="91" formatCode="0.00E+00">
                  <c:v>3.9369399999999998E-6</c:v>
                </c:pt>
                <c:pt idx="92" formatCode="0.00E+00">
                  <c:v>9.1177599999999999E-6</c:v>
                </c:pt>
                <c:pt idx="93" formatCode="0.00E+00">
                  <c:v>2.04951E-5</c:v>
                </c:pt>
                <c:pt idx="94" formatCode="0.00E+00">
                  <c:v>4.2831899999999999E-5</c:v>
                </c:pt>
                <c:pt idx="95" formatCode="0.00E+00">
                  <c:v>8.2220999999999998E-5</c:v>
                </c:pt>
                <c:pt idx="96">
                  <c:v>1.4372000000000001E-4</c:v>
                </c:pt>
                <c:pt idx="97">
                  <c:v>2.3216900000000001E-4</c:v>
                </c:pt>
                <c:pt idx="98">
                  <c:v>3.5665499999999999E-4</c:v>
                </c:pt>
                <c:pt idx="99">
                  <c:v>5.3064400000000004E-4</c:v>
                </c:pt>
                <c:pt idx="100">
                  <c:v>7.7676299999999998E-4</c:v>
                </c:pt>
                <c:pt idx="101">
                  <c:v>1.1173699999999999E-3</c:v>
                </c:pt>
                <c:pt idx="102">
                  <c:v>1.573E-3</c:v>
                </c:pt>
                <c:pt idx="103">
                  <c:v>2.1646299999999999E-3</c:v>
                </c:pt>
                <c:pt idx="104">
                  <c:v>2.9132799999999999E-3</c:v>
                </c:pt>
                <c:pt idx="105">
                  <c:v>3.8277200000000002E-3</c:v>
                </c:pt>
                <c:pt idx="106">
                  <c:v>4.9119100000000002E-3</c:v>
                </c:pt>
                <c:pt idx="107">
                  <c:v>6.1698100000000004E-3</c:v>
                </c:pt>
                <c:pt idx="108">
                  <c:v>7.5978199999999999E-3</c:v>
                </c:pt>
                <c:pt idx="109">
                  <c:v>9.1896400000000007E-3</c:v>
                </c:pt>
                <c:pt idx="110">
                  <c:v>1.0934599999999999E-2</c:v>
                </c:pt>
                <c:pt idx="111">
                  <c:v>1.28173E-2</c:v>
                </c:pt>
                <c:pt idx="112">
                  <c:v>1.48177E-2</c:v>
                </c:pt>
                <c:pt idx="113">
                  <c:v>1.69056E-2</c:v>
                </c:pt>
                <c:pt idx="114">
                  <c:v>1.9052900000000001E-2</c:v>
                </c:pt>
                <c:pt idx="115">
                  <c:v>2.1230200000000001E-2</c:v>
                </c:pt>
                <c:pt idx="116">
                  <c:v>2.34165E-2</c:v>
                </c:pt>
                <c:pt idx="117">
                  <c:v>2.5592500000000001E-2</c:v>
                </c:pt>
                <c:pt idx="118">
                  <c:v>2.8179900000000001E-2</c:v>
                </c:pt>
                <c:pt idx="119">
                  <c:v>3.0722699999999999E-2</c:v>
                </c:pt>
                <c:pt idx="120">
                  <c:v>3.3217499999999997E-2</c:v>
                </c:pt>
                <c:pt idx="121">
                  <c:v>3.5661199999999997E-2</c:v>
                </c:pt>
                <c:pt idx="122">
                  <c:v>3.80676E-2</c:v>
                </c:pt>
                <c:pt idx="123">
                  <c:v>4.0441100000000001E-2</c:v>
                </c:pt>
                <c:pt idx="124">
                  <c:v>4.2778900000000002E-2</c:v>
                </c:pt>
                <c:pt idx="125">
                  <c:v>4.5082900000000002E-2</c:v>
                </c:pt>
                <c:pt idx="126">
                  <c:v>4.7345999999999999E-2</c:v>
                </c:pt>
                <c:pt idx="127">
                  <c:v>4.9559199999999998E-2</c:v>
                </c:pt>
                <c:pt idx="128">
                  <c:v>5.1716900000000003E-2</c:v>
                </c:pt>
                <c:pt idx="129">
                  <c:v>5.3811600000000001E-2</c:v>
                </c:pt>
                <c:pt idx="130">
                  <c:v>5.5821000000000003E-2</c:v>
                </c:pt>
                <c:pt idx="131">
                  <c:v>5.7729799999999998E-2</c:v>
                </c:pt>
                <c:pt idx="132">
                  <c:v>5.95293E-2</c:v>
                </c:pt>
                <c:pt idx="133">
                  <c:v>6.1219900000000001E-2</c:v>
                </c:pt>
                <c:pt idx="134">
                  <c:v>6.2806899999999999E-2</c:v>
                </c:pt>
                <c:pt idx="135">
                  <c:v>6.4298300000000003E-2</c:v>
                </c:pt>
                <c:pt idx="136">
                  <c:v>6.5707699999999994E-2</c:v>
                </c:pt>
                <c:pt idx="137">
                  <c:v>6.7076200000000002E-2</c:v>
                </c:pt>
                <c:pt idx="138">
                  <c:v>6.8446699999999999E-2</c:v>
                </c:pt>
                <c:pt idx="139">
                  <c:v>6.9846699999999998E-2</c:v>
                </c:pt>
                <c:pt idx="140">
                  <c:v>7.1231000000000003E-2</c:v>
                </c:pt>
                <c:pt idx="141">
                  <c:v>7.2444999999999996E-2</c:v>
                </c:pt>
                <c:pt idx="142">
                  <c:v>7.3484300000000002E-2</c:v>
                </c:pt>
                <c:pt idx="143">
                  <c:v>7.4599799999999994E-2</c:v>
                </c:pt>
                <c:pt idx="144">
                  <c:v>7.5806299999999993E-2</c:v>
                </c:pt>
                <c:pt idx="145">
                  <c:v>7.7024099999999998E-2</c:v>
                </c:pt>
                <c:pt idx="146">
                  <c:v>7.8228099999999995E-2</c:v>
                </c:pt>
                <c:pt idx="147">
                  <c:v>7.9383999999999996E-2</c:v>
                </c:pt>
                <c:pt idx="148">
                  <c:v>8.0455700000000005E-2</c:v>
                </c:pt>
                <c:pt idx="149">
                  <c:v>8.1401799999999996E-2</c:v>
                </c:pt>
                <c:pt idx="150">
                  <c:v>8.2224000000000005E-2</c:v>
                </c:pt>
                <c:pt idx="151">
                  <c:v>8.2963599999999998E-2</c:v>
                </c:pt>
                <c:pt idx="152">
                  <c:v>8.36398E-2</c:v>
                </c:pt>
                <c:pt idx="153">
                  <c:v>8.4240300000000004E-2</c:v>
                </c:pt>
                <c:pt idx="154">
                  <c:v>8.4759500000000002E-2</c:v>
                </c:pt>
                <c:pt idx="155">
                  <c:v>8.5200300000000007E-2</c:v>
                </c:pt>
                <c:pt idx="156">
                  <c:v>8.5564399999999999E-2</c:v>
                </c:pt>
                <c:pt idx="157">
                  <c:v>8.5836800000000005E-2</c:v>
                </c:pt>
                <c:pt idx="158">
                  <c:v>8.60065E-2</c:v>
                </c:pt>
                <c:pt idx="159">
                  <c:v>8.6064799999999997E-2</c:v>
                </c:pt>
                <c:pt idx="160">
                  <c:v>8.6013400000000004E-2</c:v>
                </c:pt>
                <c:pt idx="161">
                  <c:v>8.5861000000000007E-2</c:v>
                </c:pt>
                <c:pt idx="162">
                  <c:v>8.5621199999999995E-2</c:v>
                </c:pt>
                <c:pt idx="163">
                  <c:v>8.5311999999999999E-2</c:v>
                </c:pt>
                <c:pt idx="164">
                  <c:v>8.4959099999999996E-2</c:v>
                </c:pt>
                <c:pt idx="165">
                  <c:v>8.4572300000000003E-2</c:v>
                </c:pt>
                <c:pt idx="166">
                  <c:v>8.4173100000000001E-2</c:v>
                </c:pt>
                <c:pt idx="167">
                  <c:v>8.3784600000000001E-2</c:v>
                </c:pt>
                <c:pt idx="168">
                  <c:v>8.3420900000000006E-2</c:v>
                </c:pt>
                <c:pt idx="169">
                  <c:v>8.3096299999999998E-2</c:v>
                </c:pt>
                <c:pt idx="170">
                  <c:v>8.2813700000000004E-2</c:v>
                </c:pt>
                <c:pt idx="171">
                  <c:v>8.2571199999999997E-2</c:v>
                </c:pt>
                <c:pt idx="172">
                  <c:v>8.2357200000000005E-2</c:v>
                </c:pt>
                <c:pt idx="173">
                  <c:v>8.2161399999999996E-2</c:v>
                </c:pt>
                <c:pt idx="174">
                  <c:v>8.1978599999999999E-2</c:v>
                </c:pt>
                <c:pt idx="175">
                  <c:v>8.1802399999999997E-2</c:v>
                </c:pt>
                <c:pt idx="176">
                  <c:v>8.16027E-2</c:v>
                </c:pt>
                <c:pt idx="177">
                  <c:v>8.1418400000000002E-2</c:v>
                </c:pt>
                <c:pt idx="178">
                  <c:v>8.1246899999999997E-2</c:v>
                </c:pt>
                <c:pt idx="179">
                  <c:v>8.1085599999999994E-2</c:v>
                </c:pt>
                <c:pt idx="180">
                  <c:v>8.0915899999999999E-2</c:v>
                </c:pt>
                <c:pt idx="181">
                  <c:v>8.0720299999999995E-2</c:v>
                </c:pt>
                <c:pt idx="182">
                  <c:v>8.04787E-2</c:v>
                </c:pt>
                <c:pt idx="183">
                  <c:v>8.0168699999999996E-2</c:v>
                </c:pt>
                <c:pt idx="184">
                  <c:v>7.9783999999999994E-2</c:v>
                </c:pt>
                <c:pt idx="185">
                  <c:v>7.9325699999999999E-2</c:v>
                </c:pt>
                <c:pt idx="186">
                  <c:v>7.8808799999999998E-2</c:v>
                </c:pt>
                <c:pt idx="187">
                  <c:v>7.8243900000000005E-2</c:v>
                </c:pt>
                <c:pt idx="188">
                  <c:v>7.76472E-2</c:v>
                </c:pt>
                <c:pt idx="189">
                  <c:v>7.7023099999999997E-2</c:v>
                </c:pt>
                <c:pt idx="190">
                  <c:v>7.6374800000000007E-2</c:v>
                </c:pt>
                <c:pt idx="191">
                  <c:v>7.5688800000000001E-2</c:v>
                </c:pt>
                <c:pt idx="192">
                  <c:v>7.4960100000000002E-2</c:v>
                </c:pt>
                <c:pt idx="193">
                  <c:v>7.4183299999999994E-2</c:v>
                </c:pt>
                <c:pt idx="194">
                  <c:v>7.3381799999999997E-2</c:v>
                </c:pt>
                <c:pt idx="195">
                  <c:v>7.2590299999999996E-2</c:v>
                </c:pt>
                <c:pt idx="196">
                  <c:v>7.1863700000000003E-2</c:v>
                </c:pt>
                <c:pt idx="197">
                  <c:v>7.1240399999999995E-2</c:v>
                </c:pt>
                <c:pt idx="198">
                  <c:v>7.0762400000000003E-2</c:v>
                </c:pt>
                <c:pt idx="199">
                  <c:v>7.0468900000000001E-2</c:v>
                </c:pt>
                <c:pt idx="200">
                  <c:v>7.0410299999999995E-2</c:v>
                </c:pt>
                <c:pt idx="201">
                  <c:v>7.0647299999999996E-2</c:v>
                </c:pt>
                <c:pt idx="202">
                  <c:v>7.1186799999999995E-2</c:v>
                </c:pt>
                <c:pt idx="203">
                  <c:v>7.1993100000000004E-2</c:v>
                </c:pt>
                <c:pt idx="204">
                  <c:v>7.2790300000000002E-2</c:v>
                </c:pt>
                <c:pt idx="205">
                  <c:v>7.3487999999999998E-2</c:v>
                </c:pt>
                <c:pt idx="206">
                  <c:v>7.4146799999999999E-2</c:v>
                </c:pt>
                <c:pt idx="207">
                  <c:v>7.4791300000000005E-2</c:v>
                </c:pt>
                <c:pt idx="208">
                  <c:v>7.5457399999999994E-2</c:v>
                </c:pt>
                <c:pt idx="209">
                  <c:v>7.6163999999999996E-2</c:v>
                </c:pt>
                <c:pt idx="210">
                  <c:v>7.6962900000000001E-2</c:v>
                </c:pt>
                <c:pt idx="211">
                  <c:v>7.7887999999999999E-2</c:v>
                </c:pt>
                <c:pt idx="212">
                  <c:v>7.8956100000000001E-2</c:v>
                </c:pt>
                <c:pt idx="213">
                  <c:v>8.0169799999999999E-2</c:v>
                </c:pt>
                <c:pt idx="214">
                  <c:v>8.1502500000000005E-2</c:v>
                </c:pt>
                <c:pt idx="215">
                  <c:v>8.2864800000000002E-2</c:v>
                </c:pt>
                <c:pt idx="216">
                  <c:v>8.4253999999999996E-2</c:v>
                </c:pt>
                <c:pt idx="217">
                  <c:v>8.5720599999999994E-2</c:v>
                </c:pt>
                <c:pt idx="218">
                  <c:v>8.7284899999999999E-2</c:v>
                </c:pt>
                <c:pt idx="219">
                  <c:v>8.89461E-2</c:v>
                </c:pt>
                <c:pt idx="220">
                  <c:v>9.0701900000000002E-2</c:v>
                </c:pt>
                <c:pt idx="221">
                  <c:v>9.2569899999999997E-2</c:v>
                </c:pt>
                <c:pt idx="222">
                  <c:v>9.4578400000000007E-2</c:v>
                </c:pt>
                <c:pt idx="223">
                  <c:v>9.6745899999999996E-2</c:v>
                </c:pt>
                <c:pt idx="224">
                  <c:v>9.9060800000000004E-2</c:v>
                </c:pt>
                <c:pt idx="225">
                  <c:v>0.10151</c:v>
                </c:pt>
                <c:pt idx="226">
                  <c:v>0.104065</c:v>
                </c:pt>
                <c:pt idx="227">
                  <c:v>0.1067</c:v>
                </c:pt>
                <c:pt idx="228">
                  <c:v>0.10939699999999999</c:v>
                </c:pt>
                <c:pt idx="229">
                  <c:v>0.112127</c:v>
                </c:pt>
                <c:pt idx="230">
                  <c:v>0.11486300000000001</c:v>
                </c:pt>
                <c:pt idx="231">
                  <c:v>0.117574</c:v>
                </c:pt>
                <c:pt idx="232">
                  <c:v>0.120237</c:v>
                </c:pt>
                <c:pt idx="233">
                  <c:v>0.122839</c:v>
                </c:pt>
                <c:pt idx="234">
                  <c:v>0.12537599999999999</c:v>
                </c:pt>
                <c:pt idx="235">
                  <c:v>0.12785099999999999</c:v>
                </c:pt>
                <c:pt idx="236">
                  <c:v>0.130271</c:v>
                </c:pt>
                <c:pt idx="237">
                  <c:v>0.13263900000000001</c:v>
                </c:pt>
                <c:pt idx="238">
                  <c:v>0.134961</c:v>
                </c:pt>
                <c:pt idx="239">
                  <c:v>0.13723199999999999</c:v>
                </c:pt>
                <c:pt idx="240">
                  <c:v>0.13943900000000001</c:v>
                </c:pt>
                <c:pt idx="241">
                  <c:v>0.14196900000000001</c:v>
                </c:pt>
                <c:pt idx="242">
                  <c:v>0.14439099999999999</c:v>
                </c:pt>
                <c:pt idx="243">
                  <c:v>0.14669199999999999</c:v>
                </c:pt>
                <c:pt idx="244">
                  <c:v>0.14887300000000001</c:v>
                </c:pt>
                <c:pt idx="245">
                  <c:v>0.150926</c:v>
                </c:pt>
                <c:pt idx="246">
                  <c:v>0.152866</c:v>
                </c:pt>
                <c:pt idx="247">
                  <c:v>0.154719</c:v>
                </c:pt>
                <c:pt idx="248">
                  <c:v>0.15651799999999999</c:v>
                </c:pt>
                <c:pt idx="249">
                  <c:v>0.15829399999999999</c:v>
                </c:pt>
                <c:pt idx="250">
                  <c:v>0.160082</c:v>
                </c:pt>
                <c:pt idx="251">
                  <c:v>0.16190199999999999</c:v>
                </c:pt>
                <c:pt idx="252">
                  <c:v>0.163772</c:v>
                </c:pt>
                <c:pt idx="253">
                  <c:v>0.165658</c:v>
                </c:pt>
                <c:pt idx="254">
                  <c:v>0.16753699999999999</c:v>
                </c:pt>
                <c:pt idx="255">
                  <c:v>0.16938400000000001</c:v>
                </c:pt>
                <c:pt idx="256">
                  <c:v>0.17116300000000001</c:v>
                </c:pt>
                <c:pt idx="257">
                  <c:v>0.17283499999999999</c:v>
                </c:pt>
                <c:pt idx="258">
                  <c:v>0.17435</c:v>
                </c:pt>
                <c:pt idx="259">
                  <c:v>0.175674</c:v>
                </c:pt>
                <c:pt idx="260">
                  <c:v>0.17677799999999999</c:v>
                </c:pt>
                <c:pt idx="261">
                  <c:v>0.17763699999999999</c:v>
                </c:pt>
                <c:pt idx="262">
                  <c:v>0.17823600000000001</c:v>
                </c:pt>
                <c:pt idx="263">
                  <c:v>0.17860599999999999</c:v>
                </c:pt>
                <c:pt idx="264">
                  <c:v>0.17877499999999999</c:v>
                </c:pt>
                <c:pt idx="265">
                  <c:v>0.178815</c:v>
                </c:pt>
                <c:pt idx="266">
                  <c:v>0.178705</c:v>
                </c:pt>
                <c:pt idx="267">
                  <c:v>0.17826900000000001</c:v>
                </c:pt>
                <c:pt idx="268">
                  <c:v>0.177535</c:v>
                </c:pt>
                <c:pt idx="269">
                  <c:v>0.176818</c:v>
                </c:pt>
                <c:pt idx="270">
                  <c:v>0.17618800000000001</c:v>
                </c:pt>
                <c:pt idx="271">
                  <c:v>0.17554900000000001</c:v>
                </c:pt>
                <c:pt idx="272">
                  <c:v>0.17486699999999999</c:v>
                </c:pt>
                <c:pt idx="273">
                  <c:v>0.174146</c:v>
                </c:pt>
                <c:pt idx="274">
                  <c:v>0.17338600000000001</c:v>
                </c:pt>
                <c:pt idx="275">
                  <c:v>0.172571</c:v>
                </c:pt>
                <c:pt idx="276">
                  <c:v>0.17163600000000001</c:v>
                </c:pt>
                <c:pt idx="277">
                  <c:v>0.170492</c:v>
                </c:pt>
                <c:pt idx="278">
                  <c:v>0.16913900000000001</c:v>
                </c:pt>
                <c:pt idx="279">
                  <c:v>0.16758400000000001</c:v>
                </c:pt>
                <c:pt idx="280">
                  <c:v>0.16595799999999999</c:v>
                </c:pt>
                <c:pt idx="281">
                  <c:v>0.16430500000000001</c:v>
                </c:pt>
                <c:pt idx="282">
                  <c:v>0.16262399999999999</c:v>
                </c:pt>
                <c:pt idx="283">
                  <c:v>0.160885</c:v>
                </c:pt>
                <c:pt idx="284">
                  <c:v>0.15906200000000001</c:v>
                </c:pt>
                <c:pt idx="285">
                  <c:v>0.15713199999999999</c:v>
                </c:pt>
                <c:pt idx="286">
                  <c:v>0.155058</c:v>
                </c:pt>
                <c:pt idx="287">
                  <c:v>0.15285699999999999</c:v>
                </c:pt>
                <c:pt idx="288">
                  <c:v>0.15054799999999999</c:v>
                </c:pt>
                <c:pt idx="289">
                  <c:v>0.14818400000000001</c:v>
                </c:pt>
                <c:pt idx="290">
                  <c:v>0.145815</c:v>
                </c:pt>
                <c:pt idx="291">
                  <c:v>0.143481</c:v>
                </c:pt>
                <c:pt idx="292">
                  <c:v>0.14119799999999999</c:v>
                </c:pt>
                <c:pt idx="293">
                  <c:v>0.138985</c:v>
                </c:pt>
                <c:pt idx="294">
                  <c:v>0.13684099999999999</c:v>
                </c:pt>
                <c:pt idx="295">
                  <c:v>0.13475899999999999</c:v>
                </c:pt>
                <c:pt idx="296">
                  <c:v>0.13272400000000001</c:v>
                </c:pt>
                <c:pt idx="297">
                  <c:v>0.13070799999999999</c:v>
                </c:pt>
                <c:pt idx="298">
                  <c:v>0.128719</c:v>
                </c:pt>
                <c:pt idx="299">
                  <c:v>0.12674199999999999</c:v>
                </c:pt>
                <c:pt idx="300">
                  <c:v>0.124775</c:v>
                </c:pt>
                <c:pt idx="301">
                  <c:v>0.122831</c:v>
                </c:pt>
                <c:pt idx="302">
                  <c:v>0.120924</c:v>
                </c:pt>
                <c:pt idx="303">
                  <c:v>0.119064</c:v>
                </c:pt>
                <c:pt idx="304">
                  <c:v>0.117259</c:v>
                </c:pt>
                <c:pt idx="305">
                  <c:v>0.115462</c:v>
                </c:pt>
                <c:pt idx="306">
                  <c:v>0.113708</c:v>
                </c:pt>
                <c:pt idx="307">
                  <c:v>0.111999</c:v>
                </c:pt>
                <c:pt idx="308">
                  <c:v>0.11032599999999999</c:v>
                </c:pt>
                <c:pt idx="309">
                  <c:v>0.108691</c:v>
                </c:pt>
                <c:pt idx="310">
                  <c:v>0.107087</c:v>
                </c:pt>
                <c:pt idx="311">
                  <c:v>0.1055</c:v>
                </c:pt>
                <c:pt idx="312">
                  <c:v>0.103926</c:v>
                </c:pt>
                <c:pt idx="313">
                  <c:v>0.10234500000000001</c:v>
                </c:pt>
                <c:pt idx="314">
                  <c:v>0.100734</c:v>
                </c:pt>
                <c:pt idx="315">
                  <c:v>9.9075999999999997E-2</c:v>
                </c:pt>
                <c:pt idx="316">
                  <c:v>9.7363000000000005E-2</c:v>
                </c:pt>
                <c:pt idx="317">
                  <c:v>9.5608299999999993E-2</c:v>
                </c:pt>
                <c:pt idx="318">
                  <c:v>9.3840400000000004E-2</c:v>
                </c:pt>
                <c:pt idx="319">
                  <c:v>9.2076699999999997E-2</c:v>
                </c:pt>
                <c:pt idx="320">
                  <c:v>9.0320499999999998E-2</c:v>
                </c:pt>
                <c:pt idx="321">
                  <c:v>8.8578199999999996E-2</c:v>
                </c:pt>
                <c:pt idx="322">
                  <c:v>8.6834700000000001E-2</c:v>
                </c:pt>
                <c:pt idx="323">
                  <c:v>8.5060700000000003E-2</c:v>
                </c:pt>
                <c:pt idx="324">
                  <c:v>8.3264400000000002E-2</c:v>
                </c:pt>
                <c:pt idx="325">
                  <c:v>8.1481700000000004E-2</c:v>
                </c:pt>
                <c:pt idx="326">
                  <c:v>7.9763799999999996E-2</c:v>
                </c:pt>
                <c:pt idx="327">
                  <c:v>7.8176800000000005E-2</c:v>
                </c:pt>
                <c:pt idx="328">
                  <c:v>7.6782699999999995E-2</c:v>
                </c:pt>
                <c:pt idx="329">
                  <c:v>7.5623899999999994E-2</c:v>
                </c:pt>
                <c:pt idx="330">
                  <c:v>7.47414E-2</c:v>
                </c:pt>
                <c:pt idx="331">
                  <c:v>7.4117500000000003E-2</c:v>
                </c:pt>
                <c:pt idx="332">
                  <c:v>7.3729900000000001E-2</c:v>
                </c:pt>
                <c:pt idx="333">
                  <c:v>7.3534299999999997E-2</c:v>
                </c:pt>
                <c:pt idx="334">
                  <c:v>7.3500999999999997E-2</c:v>
                </c:pt>
                <c:pt idx="335">
                  <c:v>7.3574299999999995E-2</c:v>
                </c:pt>
                <c:pt idx="336">
                  <c:v>7.3853500000000002E-2</c:v>
                </c:pt>
                <c:pt idx="337">
                  <c:v>7.4178300000000003E-2</c:v>
                </c:pt>
                <c:pt idx="338">
                  <c:v>7.4489899999999998E-2</c:v>
                </c:pt>
                <c:pt idx="339">
                  <c:v>7.4788800000000002E-2</c:v>
                </c:pt>
                <c:pt idx="340">
                  <c:v>7.5079800000000002E-2</c:v>
                </c:pt>
                <c:pt idx="341">
                  <c:v>7.5376700000000005E-2</c:v>
                </c:pt>
                <c:pt idx="342">
                  <c:v>7.5714299999999998E-2</c:v>
                </c:pt>
                <c:pt idx="343">
                  <c:v>7.6091500000000006E-2</c:v>
                </c:pt>
                <c:pt idx="344">
                  <c:v>7.6526499999999997E-2</c:v>
                </c:pt>
                <c:pt idx="345">
                  <c:v>7.7068300000000006E-2</c:v>
                </c:pt>
                <c:pt idx="346">
                  <c:v>7.7767100000000006E-2</c:v>
                </c:pt>
                <c:pt idx="347">
                  <c:v>7.8714800000000001E-2</c:v>
                </c:pt>
                <c:pt idx="348">
                  <c:v>7.9930399999999999E-2</c:v>
                </c:pt>
                <c:pt idx="349">
                  <c:v>8.1375400000000001E-2</c:v>
                </c:pt>
                <c:pt idx="350">
                  <c:v>8.2838499999999995E-2</c:v>
                </c:pt>
                <c:pt idx="351">
                  <c:v>8.4264400000000003E-2</c:v>
                </c:pt>
                <c:pt idx="352">
                  <c:v>8.5750499999999993E-2</c:v>
                </c:pt>
                <c:pt idx="353">
                  <c:v>8.7390200000000001E-2</c:v>
                </c:pt>
                <c:pt idx="354">
                  <c:v>8.9243400000000001E-2</c:v>
                </c:pt>
                <c:pt idx="355">
                  <c:v>9.1342199999999998E-2</c:v>
                </c:pt>
                <c:pt idx="356">
                  <c:v>9.3700900000000004E-2</c:v>
                </c:pt>
                <c:pt idx="357">
                  <c:v>9.6307199999999996E-2</c:v>
                </c:pt>
                <c:pt idx="358">
                  <c:v>9.9128800000000003E-2</c:v>
                </c:pt>
                <c:pt idx="359">
                  <c:v>0.10211199999999999</c:v>
                </c:pt>
                <c:pt idx="360">
                  <c:v>0.105201</c:v>
                </c:pt>
                <c:pt idx="361">
                  <c:v>0.10832899999999999</c:v>
                </c:pt>
                <c:pt idx="362">
                  <c:v>0.111455</c:v>
                </c:pt>
                <c:pt idx="363">
                  <c:v>0.114542</c:v>
                </c:pt>
                <c:pt idx="364">
                  <c:v>0.117572</c:v>
                </c:pt>
                <c:pt idx="365">
                  <c:v>0.120532</c:v>
                </c:pt>
                <c:pt idx="366">
                  <c:v>0.12341199999999999</c:v>
                </c:pt>
                <c:pt idx="367">
                  <c:v>0.12621399999999999</c:v>
                </c:pt>
                <c:pt idx="368">
                  <c:v>0.128945</c:v>
                </c:pt>
                <c:pt idx="369">
                  <c:v>0.13161100000000001</c:v>
                </c:pt>
                <c:pt idx="370">
                  <c:v>0.134214</c:v>
                </c:pt>
                <c:pt idx="371">
                  <c:v>0.13675899999999999</c:v>
                </c:pt>
                <c:pt idx="372">
                  <c:v>0.13924</c:v>
                </c:pt>
                <c:pt idx="373">
                  <c:v>0.14166999999999999</c:v>
                </c:pt>
                <c:pt idx="374">
                  <c:v>0.144042</c:v>
                </c:pt>
                <c:pt idx="375">
                  <c:v>0.146367</c:v>
                </c:pt>
                <c:pt idx="376">
                  <c:v>0.14863399999999999</c:v>
                </c:pt>
                <c:pt idx="377">
                  <c:v>0.15087100000000001</c:v>
                </c:pt>
                <c:pt idx="378">
                  <c:v>0.153083</c:v>
                </c:pt>
                <c:pt idx="379">
                  <c:v>0.15529499999999999</c:v>
                </c:pt>
                <c:pt idx="380">
                  <c:v>0.15750500000000001</c:v>
                </c:pt>
                <c:pt idx="381">
                  <c:v>0.15970200000000001</c:v>
                </c:pt>
                <c:pt idx="382">
                  <c:v>0.16188</c:v>
                </c:pt>
                <c:pt idx="383">
                  <c:v>0.16402800000000001</c:v>
                </c:pt>
                <c:pt idx="384">
                  <c:v>0.16614200000000001</c:v>
                </c:pt>
                <c:pt idx="385">
                  <c:v>0.168213</c:v>
                </c:pt>
                <c:pt idx="386">
                  <c:v>0.170242</c:v>
                </c:pt>
                <c:pt idx="387">
                  <c:v>0.17224100000000001</c:v>
                </c:pt>
                <c:pt idx="388">
                  <c:v>0.17421200000000001</c:v>
                </c:pt>
                <c:pt idx="389">
                  <c:v>0.176121</c:v>
                </c:pt>
                <c:pt idx="390">
                  <c:v>0.177949</c:v>
                </c:pt>
                <c:pt idx="391">
                  <c:v>0.179706</c:v>
                </c:pt>
                <c:pt idx="392">
                  <c:v>0.181393</c:v>
                </c:pt>
                <c:pt idx="393">
                  <c:v>0.18298400000000001</c:v>
                </c:pt>
                <c:pt idx="394">
                  <c:v>0.184479</c:v>
                </c:pt>
                <c:pt idx="395">
                  <c:v>0.185863</c:v>
                </c:pt>
                <c:pt idx="396">
                  <c:v>0.187136</c:v>
                </c:pt>
                <c:pt idx="397">
                  <c:v>0.188303</c:v>
                </c:pt>
                <c:pt idx="398">
                  <c:v>0.18937599999999999</c:v>
                </c:pt>
                <c:pt idx="399">
                  <c:v>0.19037499999999999</c:v>
                </c:pt>
                <c:pt idx="400">
                  <c:v>0.19134499999999999</c:v>
                </c:pt>
                <c:pt idx="401">
                  <c:v>0.19234100000000001</c:v>
                </c:pt>
                <c:pt idx="402">
                  <c:v>0.19331300000000001</c:v>
                </c:pt>
                <c:pt idx="403">
                  <c:v>0.19387699999999999</c:v>
                </c:pt>
                <c:pt idx="404">
                  <c:v>0.194273</c:v>
                </c:pt>
                <c:pt idx="405">
                  <c:v>0.19467000000000001</c:v>
                </c:pt>
                <c:pt idx="406">
                  <c:v>0.19512399999999999</c:v>
                </c:pt>
                <c:pt idx="407">
                  <c:v>0.19556599999999999</c:v>
                </c:pt>
                <c:pt idx="408">
                  <c:v>0.195994</c:v>
                </c:pt>
                <c:pt idx="409">
                  <c:v>0.19642299999999999</c:v>
                </c:pt>
                <c:pt idx="410">
                  <c:v>0.196826</c:v>
                </c:pt>
                <c:pt idx="411">
                  <c:v>0.19715199999999999</c:v>
                </c:pt>
                <c:pt idx="412">
                  <c:v>0.19736999999999999</c:v>
                </c:pt>
                <c:pt idx="413">
                  <c:v>0.19740199999999999</c:v>
                </c:pt>
                <c:pt idx="414">
                  <c:v>0.197216</c:v>
                </c:pt>
                <c:pt idx="415">
                  <c:v>0.19677700000000001</c:v>
                </c:pt>
                <c:pt idx="416">
                  <c:v>0.19620699999999999</c:v>
                </c:pt>
                <c:pt idx="417">
                  <c:v>0.195607</c:v>
                </c:pt>
                <c:pt idx="418">
                  <c:v>0.194997</c:v>
                </c:pt>
                <c:pt idx="419">
                  <c:v>0.194325</c:v>
                </c:pt>
                <c:pt idx="420">
                  <c:v>0.193522</c:v>
                </c:pt>
                <c:pt idx="421">
                  <c:v>0.192556</c:v>
                </c:pt>
                <c:pt idx="422">
                  <c:v>0.19140499999999999</c:v>
                </c:pt>
                <c:pt idx="423">
                  <c:v>0.19009100000000001</c:v>
                </c:pt>
                <c:pt idx="424">
                  <c:v>0.188641</c:v>
                </c:pt>
                <c:pt idx="425">
                  <c:v>0.187112</c:v>
                </c:pt>
                <c:pt idx="426">
                  <c:v>0.185554</c:v>
                </c:pt>
                <c:pt idx="427">
                  <c:v>0.18398500000000001</c:v>
                </c:pt>
                <c:pt idx="428">
                  <c:v>0.182424</c:v>
                </c:pt>
                <c:pt idx="429">
                  <c:v>0.18088099999999999</c:v>
                </c:pt>
                <c:pt idx="430">
                  <c:v>0.17935100000000001</c:v>
                </c:pt>
                <c:pt idx="431">
                  <c:v>0.17781</c:v>
                </c:pt>
                <c:pt idx="432">
                  <c:v>0.17624400000000001</c:v>
                </c:pt>
                <c:pt idx="433">
                  <c:v>0.17464499999999999</c:v>
                </c:pt>
                <c:pt idx="434">
                  <c:v>0.17302999999999999</c:v>
                </c:pt>
                <c:pt idx="435">
                  <c:v>0.17142099999999999</c:v>
                </c:pt>
                <c:pt idx="436">
                  <c:v>0.169847</c:v>
                </c:pt>
                <c:pt idx="437">
                  <c:v>0.16834499999999999</c:v>
                </c:pt>
                <c:pt idx="438">
                  <c:v>0.166933</c:v>
                </c:pt>
                <c:pt idx="439">
                  <c:v>0.16564899999999999</c:v>
                </c:pt>
                <c:pt idx="440">
                  <c:v>0.164467</c:v>
                </c:pt>
                <c:pt idx="441">
                  <c:v>0.16336200000000001</c:v>
                </c:pt>
                <c:pt idx="442">
                  <c:v>0.162301</c:v>
                </c:pt>
                <c:pt idx="443">
                  <c:v>0.16123699999999999</c:v>
                </c:pt>
                <c:pt idx="444">
                  <c:v>0.16014100000000001</c:v>
                </c:pt>
                <c:pt idx="445">
                  <c:v>0.15898599999999999</c:v>
                </c:pt>
                <c:pt idx="446">
                  <c:v>0.15775400000000001</c:v>
                </c:pt>
                <c:pt idx="447">
                  <c:v>0.15643099999999999</c:v>
                </c:pt>
                <c:pt idx="448">
                  <c:v>0.15498700000000001</c:v>
                </c:pt>
                <c:pt idx="449">
                  <c:v>0.153389</c:v>
                </c:pt>
                <c:pt idx="450">
                  <c:v>0.151587</c:v>
                </c:pt>
                <c:pt idx="451">
                  <c:v>0.14952699999999999</c:v>
                </c:pt>
                <c:pt idx="452">
                  <c:v>0.147176</c:v>
                </c:pt>
                <c:pt idx="453">
                  <c:v>0.144541</c:v>
                </c:pt>
                <c:pt idx="454">
                  <c:v>0.14163600000000001</c:v>
                </c:pt>
                <c:pt idx="455">
                  <c:v>0.13856599999999999</c:v>
                </c:pt>
                <c:pt idx="456">
                  <c:v>0.13545299999999999</c:v>
                </c:pt>
                <c:pt idx="457">
                  <c:v>0.13247</c:v>
                </c:pt>
                <c:pt idx="458">
                  <c:v>0.12973999999999999</c:v>
                </c:pt>
                <c:pt idx="459">
                  <c:v>0.12737499999999999</c:v>
                </c:pt>
                <c:pt idx="460">
                  <c:v>0.12539500000000001</c:v>
                </c:pt>
                <c:pt idx="461">
                  <c:v>0.12378699999999999</c:v>
                </c:pt>
                <c:pt idx="462">
                  <c:v>0.122531</c:v>
                </c:pt>
                <c:pt idx="463">
                  <c:v>0.121547</c:v>
                </c:pt>
                <c:pt idx="464">
                  <c:v>0.120726</c:v>
                </c:pt>
                <c:pt idx="465">
                  <c:v>0.120016</c:v>
                </c:pt>
                <c:pt idx="466">
                  <c:v>0.11942</c:v>
                </c:pt>
                <c:pt idx="467">
                  <c:v>0.119266</c:v>
                </c:pt>
                <c:pt idx="468">
                  <c:v>0.11917</c:v>
                </c:pt>
                <c:pt idx="469">
                  <c:v>0.11906</c:v>
                </c:pt>
                <c:pt idx="470">
                  <c:v>0.118898</c:v>
                </c:pt>
                <c:pt idx="471">
                  <c:v>0.11873</c:v>
                </c:pt>
                <c:pt idx="472">
                  <c:v>0.118577</c:v>
                </c:pt>
                <c:pt idx="473">
                  <c:v>0.118489</c:v>
                </c:pt>
                <c:pt idx="474">
                  <c:v>0.118446</c:v>
                </c:pt>
                <c:pt idx="475">
                  <c:v>0.118463</c:v>
                </c:pt>
                <c:pt idx="476">
                  <c:v>0.118573</c:v>
                </c:pt>
                <c:pt idx="477">
                  <c:v>0.118828</c:v>
                </c:pt>
                <c:pt idx="478">
                  <c:v>0.119297</c:v>
                </c:pt>
                <c:pt idx="479">
                  <c:v>0.120028</c:v>
                </c:pt>
                <c:pt idx="480">
                  <c:v>0.121041</c:v>
                </c:pt>
                <c:pt idx="481">
                  <c:v>0.122375</c:v>
                </c:pt>
                <c:pt idx="482">
                  <c:v>0.12397900000000001</c:v>
                </c:pt>
                <c:pt idx="483">
                  <c:v>0.12572900000000001</c:v>
                </c:pt>
                <c:pt idx="484">
                  <c:v>0.127608</c:v>
                </c:pt>
                <c:pt idx="485">
                  <c:v>0.12968299999999999</c:v>
                </c:pt>
                <c:pt idx="486">
                  <c:v>0.131997</c:v>
                </c:pt>
                <c:pt idx="487">
                  <c:v>0.13453699999999999</c:v>
                </c:pt>
                <c:pt idx="488">
                  <c:v>0.13725200000000001</c:v>
                </c:pt>
                <c:pt idx="489">
                  <c:v>0.14010300000000001</c:v>
                </c:pt>
                <c:pt idx="490">
                  <c:v>0.143066</c:v>
                </c:pt>
                <c:pt idx="491">
                  <c:v>0.146089</c:v>
                </c:pt>
                <c:pt idx="492">
                  <c:v>0.14913299999999999</c:v>
                </c:pt>
                <c:pt idx="493">
                  <c:v>0.152167</c:v>
                </c:pt>
                <c:pt idx="494">
                  <c:v>0.15517500000000001</c:v>
                </c:pt>
                <c:pt idx="495">
                  <c:v>0.15814500000000001</c:v>
                </c:pt>
                <c:pt idx="496">
                  <c:v>0.161052</c:v>
                </c:pt>
                <c:pt idx="497">
                  <c:v>0.16389100000000001</c:v>
                </c:pt>
                <c:pt idx="498">
                  <c:v>0.16666600000000001</c:v>
                </c:pt>
                <c:pt idx="499">
                  <c:v>0.16936499999999999</c:v>
                </c:pt>
                <c:pt idx="500">
                  <c:v>0.17200399999999999</c:v>
                </c:pt>
                <c:pt idx="501">
                  <c:v>0.17460999999999999</c:v>
                </c:pt>
                <c:pt idx="502">
                  <c:v>0.17719299999999999</c:v>
                </c:pt>
                <c:pt idx="503">
                  <c:v>0.17976400000000001</c:v>
                </c:pt>
                <c:pt idx="504">
                  <c:v>0.18232899999999999</c:v>
                </c:pt>
                <c:pt idx="505">
                  <c:v>0.18488399999999999</c:v>
                </c:pt>
                <c:pt idx="506">
                  <c:v>0.18743299999999999</c:v>
                </c:pt>
                <c:pt idx="507">
                  <c:v>0.18996199999999999</c:v>
                </c:pt>
                <c:pt idx="508">
                  <c:v>0.192634</c:v>
                </c:pt>
                <c:pt idx="509">
                  <c:v>0.195247</c:v>
                </c:pt>
                <c:pt idx="510">
                  <c:v>0.19778899999999999</c:v>
                </c:pt>
                <c:pt idx="511">
                  <c:v>0.20025399999999999</c:v>
                </c:pt>
                <c:pt idx="512">
                  <c:v>0.20264199999999999</c:v>
                </c:pt>
                <c:pt idx="513">
                  <c:v>0.204955</c:v>
                </c:pt>
                <c:pt idx="514">
                  <c:v>0.207201</c:v>
                </c:pt>
                <c:pt idx="515">
                  <c:v>0.20940900000000001</c:v>
                </c:pt>
                <c:pt idx="516">
                  <c:v>0.211586</c:v>
                </c:pt>
                <c:pt idx="517">
                  <c:v>0.213731</c:v>
                </c:pt>
                <c:pt idx="518">
                  <c:v>0.215839</c:v>
                </c:pt>
                <c:pt idx="519">
                  <c:v>0.21793499999999999</c:v>
                </c:pt>
                <c:pt idx="520">
                  <c:v>0.220031</c:v>
                </c:pt>
                <c:pt idx="521">
                  <c:v>0.222138</c:v>
                </c:pt>
                <c:pt idx="522">
                  <c:v>0.22425300000000001</c:v>
                </c:pt>
                <c:pt idx="523">
                  <c:v>0.22633800000000001</c:v>
                </c:pt>
                <c:pt idx="524">
                  <c:v>0.228349</c:v>
                </c:pt>
                <c:pt idx="525">
                  <c:v>0.23025499999999999</c:v>
                </c:pt>
                <c:pt idx="526">
                  <c:v>0.23202400000000001</c:v>
                </c:pt>
                <c:pt idx="527">
                  <c:v>0.233624</c:v>
                </c:pt>
                <c:pt idx="528">
                  <c:v>0.235044</c:v>
                </c:pt>
                <c:pt idx="529">
                  <c:v>0.23627899999999999</c:v>
                </c:pt>
                <c:pt idx="530">
                  <c:v>0.23733899999999999</c:v>
                </c:pt>
                <c:pt idx="531">
                  <c:v>0.23822499999999999</c:v>
                </c:pt>
                <c:pt idx="532">
                  <c:v>0.238926</c:v>
                </c:pt>
                <c:pt idx="533">
                  <c:v>0.23941999999999999</c:v>
                </c:pt>
                <c:pt idx="534">
                  <c:v>0.239727</c:v>
                </c:pt>
                <c:pt idx="535">
                  <c:v>0.23986199999999999</c:v>
                </c:pt>
                <c:pt idx="536">
                  <c:v>0.23985100000000001</c:v>
                </c:pt>
                <c:pt idx="537">
                  <c:v>0.23969699999999999</c:v>
                </c:pt>
                <c:pt idx="538">
                  <c:v>0.239259</c:v>
                </c:pt>
                <c:pt idx="539">
                  <c:v>0.23865</c:v>
                </c:pt>
                <c:pt idx="540">
                  <c:v>0.23802699999999999</c:v>
                </c:pt>
                <c:pt idx="541">
                  <c:v>0.23746800000000001</c:v>
                </c:pt>
                <c:pt idx="542">
                  <c:v>0.236896</c:v>
                </c:pt>
                <c:pt idx="543">
                  <c:v>0.23629500000000001</c:v>
                </c:pt>
                <c:pt idx="544">
                  <c:v>0.23569300000000001</c:v>
                </c:pt>
                <c:pt idx="545">
                  <c:v>0.23504800000000001</c:v>
                </c:pt>
                <c:pt idx="546">
                  <c:v>0.234296</c:v>
                </c:pt>
                <c:pt idx="547">
                  <c:v>0.23339599999999999</c:v>
                </c:pt>
                <c:pt idx="548">
                  <c:v>0.232353</c:v>
                </c:pt>
                <c:pt idx="549">
                  <c:v>0.23114599999999999</c:v>
                </c:pt>
                <c:pt idx="550">
                  <c:v>0.22991400000000001</c:v>
                </c:pt>
                <c:pt idx="551">
                  <c:v>0.22879099999999999</c:v>
                </c:pt>
                <c:pt idx="552">
                  <c:v>0.22770099999999999</c:v>
                </c:pt>
                <c:pt idx="553">
                  <c:v>0.22649</c:v>
                </c:pt>
                <c:pt idx="554">
                  <c:v>0.225074</c:v>
                </c:pt>
                <c:pt idx="555">
                  <c:v>0.223414</c:v>
                </c:pt>
                <c:pt idx="556">
                  <c:v>0.221469</c:v>
                </c:pt>
                <c:pt idx="557">
                  <c:v>0.219225</c:v>
                </c:pt>
                <c:pt idx="558">
                  <c:v>0.216728</c:v>
                </c:pt>
                <c:pt idx="559">
                  <c:v>0.21404500000000001</c:v>
                </c:pt>
                <c:pt idx="560">
                  <c:v>0.211258</c:v>
                </c:pt>
                <c:pt idx="561">
                  <c:v>0.208425</c:v>
                </c:pt>
                <c:pt idx="562">
                  <c:v>0.205594</c:v>
                </c:pt>
                <c:pt idx="563">
                  <c:v>0.20281299999999999</c:v>
                </c:pt>
                <c:pt idx="564">
                  <c:v>0.20011300000000001</c:v>
                </c:pt>
                <c:pt idx="565">
                  <c:v>0.19750000000000001</c:v>
                </c:pt>
                <c:pt idx="566">
                  <c:v>0.19497800000000001</c:v>
                </c:pt>
                <c:pt idx="567">
                  <c:v>0.19253899999999999</c:v>
                </c:pt>
                <c:pt idx="568">
                  <c:v>0.19018599999999999</c:v>
                </c:pt>
                <c:pt idx="569">
                  <c:v>0.187919</c:v>
                </c:pt>
                <c:pt idx="570">
                  <c:v>0.18572</c:v>
                </c:pt>
                <c:pt idx="571">
                  <c:v>0.18360099999999999</c:v>
                </c:pt>
                <c:pt idx="572">
                  <c:v>0.18157400000000001</c:v>
                </c:pt>
                <c:pt idx="573">
                  <c:v>0.17965700000000001</c:v>
                </c:pt>
                <c:pt idx="574">
                  <c:v>0.17785100000000001</c:v>
                </c:pt>
                <c:pt idx="575">
                  <c:v>0.176145</c:v>
                </c:pt>
                <c:pt idx="576">
                  <c:v>0.174648</c:v>
                </c:pt>
                <c:pt idx="577">
                  <c:v>0.173237</c:v>
                </c:pt>
                <c:pt idx="578">
                  <c:v>0.17191899999999999</c:v>
                </c:pt>
                <c:pt idx="579">
                  <c:v>0.17070399999999999</c:v>
                </c:pt>
                <c:pt idx="580">
                  <c:v>0.169604</c:v>
                </c:pt>
                <c:pt idx="581">
                  <c:v>0.16860900000000001</c:v>
                </c:pt>
                <c:pt idx="582">
                  <c:v>0.16769999999999999</c:v>
                </c:pt>
                <c:pt idx="583">
                  <c:v>0.16683200000000001</c:v>
                </c:pt>
                <c:pt idx="584">
                  <c:v>0.16598199999999999</c:v>
                </c:pt>
                <c:pt idx="585">
                  <c:v>0.16512299999999999</c:v>
                </c:pt>
                <c:pt idx="586">
                  <c:v>0.164211</c:v>
                </c:pt>
                <c:pt idx="587">
                  <c:v>0.16322900000000001</c:v>
                </c:pt>
                <c:pt idx="588">
                  <c:v>0.16219600000000001</c:v>
                </c:pt>
                <c:pt idx="589">
                  <c:v>0.16114999999999999</c:v>
                </c:pt>
                <c:pt idx="590">
                  <c:v>0.16012899999999999</c:v>
                </c:pt>
                <c:pt idx="591">
                  <c:v>0.159164</c:v>
                </c:pt>
                <c:pt idx="592">
                  <c:v>0.15828</c:v>
                </c:pt>
                <c:pt idx="593">
                  <c:v>0.15747</c:v>
                </c:pt>
                <c:pt idx="594">
                  <c:v>0.15671599999999999</c:v>
                </c:pt>
                <c:pt idx="595">
                  <c:v>0.15599099999999999</c:v>
                </c:pt>
                <c:pt idx="596">
                  <c:v>0.15526799999999999</c:v>
                </c:pt>
                <c:pt idx="597">
                  <c:v>0.15453500000000001</c:v>
                </c:pt>
                <c:pt idx="598">
                  <c:v>0.15379200000000001</c:v>
                </c:pt>
                <c:pt idx="599">
                  <c:v>0.15307299999999999</c:v>
                </c:pt>
                <c:pt idx="600">
                  <c:v>0.15245400000000001</c:v>
                </c:pt>
                <c:pt idx="601">
                  <c:v>0.15201400000000001</c:v>
                </c:pt>
                <c:pt idx="602">
                  <c:v>0.151812</c:v>
                </c:pt>
                <c:pt idx="603">
                  <c:v>0.15184</c:v>
                </c:pt>
                <c:pt idx="604">
                  <c:v>0.15202099999999999</c:v>
                </c:pt>
                <c:pt idx="605">
                  <c:v>0.15243399999999999</c:v>
                </c:pt>
                <c:pt idx="606">
                  <c:v>0.15291099999999999</c:v>
                </c:pt>
                <c:pt idx="607">
                  <c:v>0.15332499999999999</c:v>
                </c:pt>
                <c:pt idx="608">
                  <c:v>0.15370500000000001</c:v>
                </c:pt>
                <c:pt idx="609">
                  <c:v>0.15410399999999999</c:v>
                </c:pt>
                <c:pt idx="610">
                  <c:v>0.15454499999999999</c:v>
                </c:pt>
                <c:pt idx="611">
                  <c:v>0.15506300000000001</c:v>
                </c:pt>
                <c:pt idx="612">
                  <c:v>0.15570300000000001</c:v>
                </c:pt>
                <c:pt idx="613">
                  <c:v>0.156528</c:v>
                </c:pt>
                <c:pt idx="614">
                  <c:v>0.15759400000000001</c:v>
                </c:pt>
                <c:pt idx="615">
                  <c:v>0.158915</c:v>
                </c:pt>
                <c:pt idx="616">
                  <c:v>0.160442</c:v>
                </c:pt>
                <c:pt idx="617">
                  <c:v>0.162053</c:v>
                </c:pt>
                <c:pt idx="618">
                  <c:v>0.163774</c:v>
                </c:pt>
                <c:pt idx="619">
                  <c:v>0.165689</c:v>
                </c:pt>
                <c:pt idx="620">
                  <c:v>0.167826</c:v>
                </c:pt>
                <c:pt idx="621">
                  <c:v>0.170178</c:v>
                </c:pt>
                <c:pt idx="622">
                  <c:v>0.172737</c:v>
                </c:pt>
                <c:pt idx="623">
                  <c:v>0.17552400000000001</c:v>
                </c:pt>
                <c:pt idx="624">
                  <c:v>0.17857000000000001</c:v>
                </c:pt>
                <c:pt idx="625">
                  <c:v>0.18188599999999999</c:v>
                </c:pt>
                <c:pt idx="626">
                  <c:v>0.18545300000000001</c:v>
                </c:pt>
                <c:pt idx="627">
                  <c:v>0.18925</c:v>
                </c:pt>
                <c:pt idx="628">
                  <c:v>0.193246</c:v>
                </c:pt>
                <c:pt idx="629">
                  <c:v>0.197412</c:v>
                </c:pt>
                <c:pt idx="630">
                  <c:v>0.20170399999999999</c:v>
                </c:pt>
                <c:pt idx="631">
                  <c:v>0.20608599999999999</c:v>
                </c:pt>
                <c:pt idx="632">
                  <c:v>0.21051800000000001</c:v>
                </c:pt>
                <c:pt idx="633">
                  <c:v>0.214973</c:v>
                </c:pt>
                <c:pt idx="634">
                  <c:v>0.21943399999999999</c:v>
                </c:pt>
                <c:pt idx="635">
                  <c:v>0.22387899999999999</c:v>
                </c:pt>
                <c:pt idx="636">
                  <c:v>0.228302</c:v>
                </c:pt>
                <c:pt idx="637">
                  <c:v>0.23269500000000001</c:v>
                </c:pt>
                <c:pt idx="638">
                  <c:v>0.237064</c:v>
                </c:pt>
                <c:pt idx="639">
                  <c:v>0.24144299999999999</c:v>
                </c:pt>
                <c:pt idx="640">
                  <c:v>0.245838</c:v>
                </c:pt>
                <c:pt idx="641">
                  <c:v>0.25024800000000003</c:v>
                </c:pt>
                <c:pt idx="642">
                  <c:v>0.25466499999999997</c:v>
                </c:pt>
                <c:pt idx="643">
                  <c:v>0.25919900000000001</c:v>
                </c:pt>
                <c:pt idx="644">
                  <c:v>0.26372200000000001</c:v>
                </c:pt>
                <c:pt idx="645">
                  <c:v>0.26821299999999998</c:v>
                </c:pt>
                <c:pt idx="646">
                  <c:v>0.27267200000000003</c:v>
                </c:pt>
                <c:pt idx="647">
                  <c:v>0.27711200000000002</c:v>
                </c:pt>
                <c:pt idx="648">
                  <c:v>0.28152100000000002</c:v>
                </c:pt>
                <c:pt idx="649">
                  <c:v>0.28588599999999997</c:v>
                </c:pt>
                <c:pt idx="650">
                  <c:v>0.29020200000000002</c:v>
                </c:pt>
                <c:pt idx="651">
                  <c:v>0.29444500000000001</c:v>
                </c:pt>
                <c:pt idx="652">
                  <c:v>0.29859599999999997</c:v>
                </c:pt>
                <c:pt idx="653">
                  <c:v>0.30266399999999999</c:v>
                </c:pt>
                <c:pt idx="654">
                  <c:v>0.30665999999999999</c:v>
                </c:pt>
                <c:pt idx="655">
                  <c:v>0.31059599999999998</c:v>
                </c:pt>
                <c:pt idx="656">
                  <c:v>0.31450099999999998</c:v>
                </c:pt>
                <c:pt idx="657">
                  <c:v>0.31837199999999999</c:v>
                </c:pt>
                <c:pt idx="658">
                  <c:v>0.32219599999999998</c:v>
                </c:pt>
                <c:pt idx="659">
                  <c:v>0.32594200000000001</c:v>
                </c:pt>
                <c:pt idx="660">
                  <c:v>0.32958399999999999</c:v>
                </c:pt>
                <c:pt idx="661">
                  <c:v>0.333092</c:v>
                </c:pt>
                <c:pt idx="662">
                  <c:v>0.336449</c:v>
                </c:pt>
                <c:pt idx="663">
                  <c:v>0.33963500000000002</c:v>
                </c:pt>
                <c:pt idx="664">
                  <c:v>0.34262900000000002</c:v>
                </c:pt>
                <c:pt idx="665">
                  <c:v>0.34539900000000001</c:v>
                </c:pt>
                <c:pt idx="666">
                  <c:v>0.347912</c:v>
                </c:pt>
                <c:pt idx="667">
                  <c:v>0.35013300000000003</c:v>
                </c:pt>
                <c:pt idx="668">
                  <c:v>0.35205500000000001</c:v>
                </c:pt>
                <c:pt idx="669">
                  <c:v>0.35367100000000001</c:v>
                </c:pt>
                <c:pt idx="670">
                  <c:v>0.35497699999999999</c:v>
                </c:pt>
                <c:pt idx="671">
                  <c:v>0.35598800000000003</c:v>
                </c:pt>
                <c:pt idx="672">
                  <c:v>0.35675699999999999</c:v>
                </c:pt>
                <c:pt idx="673">
                  <c:v>0.35732599999999998</c:v>
                </c:pt>
                <c:pt idx="674">
                  <c:v>0.357659</c:v>
                </c:pt>
                <c:pt idx="675">
                  <c:v>0.35782799999999998</c:v>
                </c:pt>
                <c:pt idx="676">
                  <c:v>0.357927</c:v>
                </c:pt>
                <c:pt idx="677">
                  <c:v>0.358068</c:v>
                </c:pt>
                <c:pt idx="678">
                  <c:v>0.35821999999999998</c:v>
                </c:pt>
                <c:pt idx="679">
                  <c:v>0.358346</c:v>
                </c:pt>
                <c:pt idx="680">
                  <c:v>0.35847400000000001</c:v>
                </c:pt>
                <c:pt idx="681">
                  <c:v>0.35859000000000002</c:v>
                </c:pt>
                <c:pt idx="682">
                  <c:v>0.35865999999999998</c:v>
                </c:pt>
                <c:pt idx="683">
                  <c:v>0.35866900000000002</c:v>
                </c:pt>
                <c:pt idx="684">
                  <c:v>0.35858600000000002</c:v>
                </c:pt>
                <c:pt idx="685">
                  <c:v>0.358402</c:v>
                </c:pt>
                <c:pt idx="686">
                  <c:v>0.358041</c:v>
                </c:pt>
                <c:pt idx="687">
                  <c:v>0.35749900000000001</c:v>
                </c:pt>
                <c:pt idx="688">
                  <c:v>0.35692600000000002</c:v>
                </c:pt>
                <c:pt idx="689">
                  <c:v>0.35634900000000003</c:v>
                </c:pt>
                <c:pt idx="690">
                  <c:v>0.35568499999999997</c:v>
                </c:pt>
                <c:pt idx="691">
                  <c:v>0.354798</c:v>
                </c:pt>
                <c:pt idx="692">
                  <c:v>0.35363499999999998</c:v>
                </c:pt>
                <c:pt idx="693">
                  <c:v>0.35221799999999998</c:v>
                </c:pt>
                <c:pt idx="694">
                  <c:v>0.35058400000000001</c:v>
                </c:pt>
                <c:pt idx="695">
                  <c:v>0.34878799999999999</c:v>
                </c:pt>
                <c:pt idx="696">
                  <c:v>0.34689999999999999</c:v>
                </c:pt>
                <c:pt idx="697">
                  <c:v>0.34498299999999998</c:v>
                </c:pt>
                <c:pt idx="698">
                  <c:v>0.34309600000000001</c:v>
                </c:pt>
                <c:pt idx="699">
                  <c:v>0.34128399999999998</c:v>
                </c:pt>
                <c:pt idx="700">
                  <c:v>0.33956900000000001</c:v>
                </c:pt>
                <c:pt idx="701">
                  <c:v>0.337974</c:v>
                </c:pt>
                <c:pt idx="702">
                  <c:v>0.33650000000000002</c:v>
                </c:pt>
                <c:pt idx="703">
                  <c:v>0.33513399999999999</c:v>
                </c:pt>
                <c:pt idx="704">
                  <c:v>0.33386399999999999</c:v>
                </c:pt>
                <c:pt idx="705">
                  <c:v>0.332675</c:v>
                </c:pt>
                <c:pt idx="706">
                  <c:v>0.33155499999999999</c:v>
                </c:pt>
                <c:pt idx="707">
                  <c:v>0.330482</c:v>
                </c:pt>
                <c:pt idx="708">
                  <c:v>0.329459</c:v>
                </c:pt>
                <c:pt idx="709">
                  <c:v>0.328463</c:v>
                </c:pt>
                <c:pt idx="710">
                  <c:v>0.32749499999999998</c:v>
                </c:pt>
                <c:pt idx="711">
                  <c:v>0.32655299999999998</c:v>
                </c:pt>
                <c:pt idx="712">
                  <c:v>0.325652</c:v>
                </c:pt>
                <c:pt idx="713">
                  <c:v>0.324795</c:v>
                </c:pt>
                <c:pt idx="714">
                  <c:v>0.32399699999999998</c:v>
                </c:pt>
                <c:pt idx="715">
                  <c:v>0.32326500000000002</c:v>
                </c:pt>
                <c:pt idx="716">
                  <c:v>0.32259100000000002</c:v>
                </c:pt>
                <c:pt idx="717">
                  <c:v>0.32198599999999999</c:v>
                </c:pt>
                <c:pt idx="718">
                  <c:v>0.32144</c:v>
                </c:pt>
                <c:pt idx="719">
                  <c:v>0.32094099999999998</c:v>
                </c:pt>
                <c:pt idx="720">
                  <c:v>0.32049299999999997</c:v>
                </c:pt>
                <c:pt idx="721">
                  <c:v>0.32006200000000001</c:v>
                </c:pt>
                <c:pt idx="722">
                  <c:v>0.31962699999999999</c:v>
                </c:pt>
                <c:pt idx="723">
                  <c:v>0.31916099999999997</c:v>
                </c:pt>
                <c:pt idx="724">
                  <c:v>0.31865100000000002</c:v>
                </c:pt>
                <c:pt idx="725">
                  <c:v>0.31805499999999998</c:v>
                </c:pt>
                <c:pt idx="726">
                  <c:v>0.31734299999999999</c:v>
                </c:pt>
                <c:pt idx="727">
                  <c:v>0.316527</c:v>
                </c:pt>
                <c:pt idx="728">
                  <c:v>0.31563600000000003</c:v>
                </c:pt>
                <c:pt idx="729">
                  <c:v>0.31472</c:v>
                </c:pt>
                <c:pt idx="730">
                  <c:v>0.31379800000000002</c:v>
                </c:pt>
                <c:pt idx="731">
                  <c:v>0.31289699999999998</c:v>
                </c:pt>
                <c:pt idx="732">
                  <c:v>0.31204500000000002</c:v>
                </c:pt>
                <c:pt idx="733">
                  <c:v>0.31126100000000001</c:v>
                </c:pt>
                <c:pt idx="734">
                  <c:v>0.31055899999999997</c:v>
                </c:pt>
                <c:pt idx="735">
                  <c:v>0.30994100000000002</c:v>
                </c:pt>
                <c:pt idx="736">
                  <c:v>0.30942399999999998</c:v>
                </c:pt>
                <c:pt idx="737">
                  <c:v>0.30901899999999999</c:v>
                </c:pt>
                <c:pt idx="738">
                  <c:v>0.30874400000000002</c:v>
                </c:pt>
                <c:pt idx="739">
                  <c:v>0.30862000000000001</c:v>
                </c:pt>
                <c:pt idx="740">
                  <c:v>0.30868200000000001</c:v>
                </c:pt>
                <c:pt idx="741">
                  <c:v>0.308946</c:v>
                </c:pt>
                <c:pt idx="742">
                  <c:v>0.30941800000000003</c:v>
                </c:pt>
                <c:pt idx="743">
                  <c:v>0.310114</c:v>
                </c:pt>
                <c:pt idx="744">
                  <c:v>0.31109100000000001</c:v>
                </c:pt>
                <c:pt idx="745">
                  <c:v>0.312083</c:v>
                </c:pt>
                <c:pt idx="746">
                  <c:v>0.31313200000000002</c:v>
                </c:pt>
                <c:pt idx="747">
                  <c:v>0.31417400000000001</c:v>
                </c:pt>
                <c:pt idx="748">
                  <c:v>0.31522899999999998</c:v>
                </c:pt>
                <c:pt idx="749">
                  <c:v>0.31627100000000002</c:v>
                </c:pt>
                <c:pt idx="750">
                  <c:v>0.31730999999999998</c:v>
                </c:pt>
                <c:pt idx="751">
                  <c:v>0.31836399999999998</c:v>
                </c:pt>
                <c:pt idx="752">
                  <c:v>0.31947500000000001</c:v>
                </c:pt>
                <c:pt idx="753">
                  <c:v>0.32064599999999999</c:v>
                </c:pt>
                <c:pt idx="754">
                  <c:v>0.32188899999999998</c:v>
                </c:pt>
                <c:pt idx="755">
                  <c:v>0.32322400000000001</c:v>
                </c:pt>
                <c:pt idx="756">
                  <c:v>0.32469999999999999</c:v>
                </c:pt>
                <c:pt idx="757">
                  <c:v>0.32638099999999998</c:v>
                </c:pt>
                <c:pt idx="758">
                  <c:v>0.32832899999999998</c:v>
                </c:pt>
                <c:pt idx="759">
                  <c:v>0.33056200000000002</c:v>
                </c:pt>
                <c:pt idx="760">
                  <c:v>0.333121</c:v>
                </c:pt>
                <c:pt idx="761">
                  <c:v>0.335841</c:v>
                </c:pt>
                <c:pt idx="762">
                  <c:v>0.33862100000000001</c:v>
                </c:pt>
                <c:pt idx="763">
                  <c:v>0.34150399999999997</c:v>
                </c:pt>
                <c:pt idx="764">
                  <c:v>0.344559</c:v>
                </c:pt>
                <c:pt idx="765">
                  <c:v>0.34783199999999997</c:v>
                </c:pt>
                <c:pt idx="766">
                  <c:v>0.35133199999999998</c:v>
                </c:pt>
                <c:pt idx="767">
                  <c:v>0.35505300000000001</c:v>
                </c:pt>
                <c:pt idx="768">
                  <c:v>0.358985</c:v>
                </c:pt>
                <c:pt idx="769">
                  <c:v>0.36310300000000001</c:v>
                </c:pt>
                <c:pt idx="770">
                  <c:v>0.36736999999999997</c:v>
                </c:pt>
                <c:pt idx="771">
                  <c:v>0.371728</c:v>
                </c:pt>
                <c:pt idx="772">
                  <c:v>0.37612200000000001</c:v>
                </c:pt>
                <c:pt idx="773">
                  <c:v>0.38050299999999998</c:v>
                </c:pt>
                <c:pt idx="774">
                  <c:v>0.38483299999999998</c:v>
                </c:pt>
                <c:pt idx="775">
                  <c:v>0.38908500000000001</c:v>
                </c:pt>
                <c:pt idx="776">
                  <c:v>0.39324300000000001</c:v>
                </c:pt>
                <c:pt idx="777">
                  <c:v>0.39730300000000002</c:v>
                </c:pt>
                <c:pt idx="778">
                  <c:v>0.401279</c:v>
                </c:pt>
                <c:pt idx="779">
                  <c:v>0.40517199999999998</c:v>
                </c:pt>
                <c:pt idx="780">
                  <c:v>0.40897099999999997</c:v>
                </c:pt>
                <c:pt idx="781">
                  <c:v>0.41269299999999998</c:v>
                </c:pt>
                <c:pt idx="782">
                  <c:v>0.41633199999999998</c:v>
                </c:pt>
                <c:pt idx="783">
                  <c:v>0.41990100000000002</c:v>
                </c:pt>
                <c:pt idx="784">
                  <c:v>0.42341400000000001</c:v>
                </c:pt>
                <c:pt idx="785">
                  <c:v>0.42666999999999999</c:v>
                </c:pt>
                <c:pt idx="786">
                  <c:v>0.42987700000000001</c:v>
                </c:pt>
                <c:pt idx="787">
                  <c:v>0.43305399999999999</c:v>
                </c:pt>
                <c:pt idx="788">
                  <c:v>0.43620199999999998</c:v>
                </c:pt>
                <c:pt idx="789">
                  <c:v>0.43931799999999999</c:v>
                </c:pt>
                <c:pt idx="790">
                  <c:v>0.44238699999999997</c:v>
                </c:pt>
                <c:pt idx="791">
                  <c:v>0.44538699999999998</c:v>
                </c:pt>
                <c:pt idx="792">
                  <c:v>0.448295</c:v>
                </c:pt>
                <c:pt idx="793">
                  <c:v>0.451104</c:v>
                </c:pt>
                <c:pt idx="794">
                  <c:v>0.45381300000000002</c:v>
                </c:pt>
                <c:pt idx="795">
                  <c:v>0.45643699999999998</c:v>
                </c:pt>
                <c:pt idx="796">
                  <c:v>0.45899099999999998</c:v>
                </c:pt>
                <c:pt idx="797">
                  <c:v>0.461509</c:v>
                </c:pt>
                <c:pt idx="798">
                  <c:v>0.46400799999999998</c:v>
                </c:pt>
                <c:pt idx="799">
                  <c:v>0.466497</c:v>
                </c:pt>
                <c:pt idx="800">
                  <c:v>0.46897499999999998</c:v>
                </c:pt>
                <c:pt idx="801">
                  <c:v>0.47143400000000002</c:v>
                </c:pt>
                <c:pt idx="802">
                  <c:v>0.47386200000000001</c:v>
                </c:pt>
                <c:pt idx="803">
                  <c:v>0.476219</c:v>
                </c:pt>
                <c:pt idx="804">
                  <c:v>0.478462</c:v>
                </c:pt>
                <c:pt idx="805">
                  <c:v>0.480541</c:v>
                </c:pt>
                <c:pt idx="806">
                  <c:v>0.48242200000000002</c:v>
                </c:pt>
                <c:pt idx="807">
                  <c:v>0.48411300000000002</c:v>
                </c:pt>
                <c:pt idx="808">
                  <c:v>0.48562100000000002</c:v>
                </c:pt>
                <c:pt idx="809">
                  <c:v>0.48694700000000002</c:v>
                </c:pt>
                <c:pt idx="810">
                  <c:v>0.48809399999999997</c:v>
                </c:pt>
                <c:pt idx="811">
                  <c:v>0.489037</c:v>
                </c:pt>
                <c:pt idx="812">
                  <c:v>0.489564</c:v>
                </c:pt>
                <c:pt idx="813">
                  <c:v>0.48973800000000001</c:v>
                </c:pt>
                <c:pt idx="814">
                  <c:v>0.49001499999999998</c:v>
                </c:pt>
                <c:pt idx="815">
                  <c:v>0.49039199999999999</c:v>
                </c:pt>
                <c:pt idx="816">
                  <c:v>0.490757</c:v>
                </c:pt>
                <c:pt idx="817">
                  <c:v>0.49108400000000002</c:v>
                </c:pt>
                <c:pt idx="818">
                  <c:v>0.49138799999999999</c:v>
                </c:pt>
                <c:pt idx="819">
                  <c:v>0.49163299999999999</c:v>
                </c:pt>
                <c:pt idx="820">
                  <c:v>0.49180200000000002</c:v>
                </c:pt>
                <c:pt idx="821">
                  <c:v>0.49190099999999998</c:v>
                </c:pt>
                <c:pt idx="822">
                  <c:v>0.49188199999999999</c:v>
                </c:pt>
                <c:pt idx="823">
                  <c:v>0.49165500000000001</c:v>
                </c:pt>
                <c:pt idx="824">
                  <c:v>0.49119200000000002</c:v>
                </c:pt>
                <c:pt idx="825">
                  <c:v>0.49050700000000003</c:v>
                </c:pt>
                <c:pt idx="826">
                  <c:v>0.48969099999999999</c:v>
                </c:pt>
                <c:pt idx="827">
                  <c:v>0.48875800000000003</c:v>
                </c:pt>
                <c:pt idx="828">
                  <c:v>0.48766599999999999</c:v>
                </c:pt>
                <c:pt idx="829">
                  <c:v>0.48637000000000002</c:v>
                </c:pt>
                <c:pt idx="830">
                  <c:v>0.48488300000000001</c:v>
                </c:pt>
                <c:pt idx="831">
                  <c:v>0.48317500000000002</c:v>
                </c:pt>
                <c:pt idx="832">
                  <c:v>0.481236</c:v>
                </c:pt>
                <c:pt idx="833">
                  <c:v>0.479051</c:v>
                </c:pt>
                <c:pt idx="834">
                  <c:v>0.476659</c:v>
                </c:pt>
                <c:pt idx="835">
                  <c:v>0.47409800000000002</c:v>
                </c:pt>
                <c:pt idx="836">
                  <c:v>0.47142200000000001</c:v>
                </c:pt>
                <c:pt idx="837">
                  <c:v>0.46868199999999999</c:v>
                </c:pt>
                <c:pt idx="838">
                  <c:v>0.46590599999999999</c:v>
                </c:pt>
                <c:pt idx="839">
                  <c:v>0.46313100000000001</c:v>
                </c:pt>
                <c:pt idx="840">
                  <c:v>0.460393</c:v>
                </c:pt>
                <c:pt idx="841">
                  <c:v>0.45768599999999998</c:v>
                </c:pt>
                <c:pt idx="842">
                  <c:v>0.455017</c:v>
                </c:pt>
                <c:pt idx="843">
                  <c:v>0.45239299999999999</c:v>
                </c:pt>
                <c:pt idx="844">
                  <c:v>0.44981700000000002</c:v>
                </c:pt>
                <c:pt idx="845">
                  <c:v>0.44729200000000002</c:v>
                </c:pt>
                <c:pt idx="846">
                  <c:v>0.44480500000000001</c:v>
                </c:pt>
                <c:pt idx="847">
                  <c:v>0.44236199999999998</c:v>
                </c:pt>
                <c:pt idx="848">
                  <c:v>0.43997000000000003</c:v>
                </c:pt>
                <c:pt idx="849">
                  <c:v>0.437637</c:v>
                </c:pt>
                <c:pt idx="850">
                  <c:v>0.43536000000000002</c:v>
                </c:pt>
                <c:pt idx="851">
                  <c:v>0.433143</c:v>
                </c:pt>
                <c:pt idx="852">
                  <c:v>0.430977</c:v>
                </c:pt>
                <c:pt idx="853">
                  <c:v>0.42866700000000002</c:v>
                </c:pt>
                <c:pt idx="854">
                  <c:v>0.426398</c:v>
                </c:pt>
                <c:pt idx="855">
                  <c:v>0.42416999999999999</c:v>
                </c:pt>
                <c:pt idx="856">
                  <c:v>0.42196699999999998</c:v>
                </c:pt>
                <c:pt idx="857">
                  <c:v>0.41980000000000001</c:v>
                </c:pt>
                <c:pt idx="858">
                  <c:v>0.41767900000000002</c:v>
                </c:pt>
                <c:pt idx="859">
                  <c:v>0.415605</c:v>
                </c:pt>
                <c:pt idx="860">
                  <c:v>0.41356399999999999</c:v>
                </c:pt>
                <c:pt idx="861">
                  <c:v>0.41153699999999999</c:v>
                </c:pt>
                <c:pt idx="862">
                  <c:v>0.40949799999999997</c:v>
                </c:pt>
                <c:pt idx="863">
                  <c:v>0.40742499999999998</c:v>
                </c:pt>
                <c:pt idx="864">
                  <c:v>0.40530500000000003</c:v>
                </c:pt>
                <c:pt idx="865">
                  <c:v>0.40314</c:v>
                </c:pt>
                <c:pt idx="866">
                  <c:v>0.40094600000000002</c:v>
                </c:pt>
                <c:pt idx="867">
                  <c:v>0.39876</c:v>
                </c:pt>
                <c:pt idx="868">
                  <c:v>0.39661400000000002</c:v>
                </c:pt>
                <c:pt idx="869">
                  <c:v>0.394507</c:v>
                </c:pt>
                <c:pt idx="870">
                  <c:v>0.39244000000000001</c:v>
                </c:pt>
                <c:pt idx="871">
                  <c:v>0.39041100000000001</c:v>
                </c:pt>
                <c:pt idx="872">
                  <c:v>0.38838800000000001</c:v>
                </c:pt>
                <c:pt idx="873">
                  <c:v>0.38636199999999998</c:v>
                </c:pt>
                <c:pt idx="874">
                  <c:v>0.38433400000000001</c:v>
                </c:pt>
                <c:pt idx="875">
                  <c:v>0.38231399999999999</c:v>
                </c:pt>
                <c:pt idx="876">
                  <c:v>0.38030999999999998</c:v>
                </c:pt>
                <c:pt idx="877">
                  <c:v>0.37835000000000002</c:v>
                </c:pt>
                <c:pt idx="878">
                  <c:v>0.37647700000000001</c:v>
                </c:pt>
                <c:pt idx="879">
                  <c:v>0.37473099999999998</c:v>
                </c:pt>
                <c:pt idx="880">
                  <c:v>0.37313499999999999</c:v>
                </c:pt>
                <c:pt idx="881">
                  <c:v>0.37171399999999999</c:v>
                </c:pt>
                <c:pt idx="882">
                  <c:v>0.370369</c:v>
                </c:pt>
                <c:pt idx="883">
                  <c:v>0.36925400000000003</c:v>
                </c:pt>
                <c:pt idx="884">
                  <c:v>0.368174</c:v>
                </c:pt>
                <c:pt idx="885">
                  <c:v>0.36713800000000002</c:v>
                </c:pt>
                <c:pt idx="886">
                  <c:v>0.36610799999999999</c:v>
                </c:pt>
                <c:pt idx="887">
                  <c:v>0.36504999999999999</c:v>
                </c:pt>
                <c:pt idx="888">
                  <c:v>0.363987</c:v>
                </c:pt>
                <c:pt idx="889">
                  <c:v>0.36292200000000002</c:v>
                </c:pt>
                <c:pt idx="890">
                  <c:v>0.361875</c:v>
                </c:pt>
                <c:pt idx="891">
                  <c:v>0.36088199999999998</c:v>
                </c:pt>
                <c:pt idx="892">
                  <c:v>0.35994199999999998</c:v>
                </c:pt>
                <c:pt idx="893">
                  <c:v>0.359074</c:v>
                </c:pt>
                <c:pt idx="894">
                  <c:v>0.35831600000000002</c:v>
                </c:pt>
                <c:pt idx="895">
                  <c:v>0.35770800000000003</c:v>
                </c:pt>
                <c:pt idx="896">
                  <c:v>0.35726400000000003</c:v>
                </c:pt>
                <c:pt idx="897">
                  <c:v>0.35703800000000002</c:v>
                </c:pt>
                <c:pt idx="898">
                  <c:v>0.357041</c:v>
                </c:pt>
                <c:pt idx="899">
                  <c:v>0.35732999999999998</c:v>
                </c:pt>
                <c:pt idx="900">
                  <c:v>0.357873</c:v>
                </c:pt>
                <c:pt idx="901">
                  <c:v>0.35850599999999999</c:v>
                </c:pt>
                <c:pt idx="902">
                  <c:v>0.35919600000000002</c:v>
                </c:pt>
                <c:pt idx="903">
                  <c:v>0.360122</c:v>
                </c:pt>
                <c:pt idx="904">
                  <c:v>0.36151100000000003</c:v>
                </c:pt>
                <c:pt idx="905">
                  <c:v>0.36343300000000001</c:v>
                </c:pt>
                <c:pt idx="906">
                  <c:v>0.36577599999999999</c:v>
                </c:pt>
                <c:pt idx="907">
                  <c:v>0.36836200000000002</c:v>
                </c:pt>
                <c:pt idx="908">
                  <c:v>0.37102099999999999</c:v>
                </c:pt>
                <c:pt idx="909">
                  <c:v>0.37364999999999998</c:v>
                </c:pt>
                <c:pt idx="910">
                  <c:v>0.376193</c:v>
                </c:pt>
                <c:pt idx="911">
                  <c:v>0.37862200000000001</c:v>
                </c:pt>
                <c:pt idx="912">
                  <c:v>0.38092700000000002</c:v>
                </c:pt>
                <c:pt idx="913">
                  <c:v>0.38310499999999997</c:v>
                </c:pt>
                <c:pt idx="914">
                  <c:v>0.385154</c:v>
                </c:pt>
                <c:pt idx="915">
                  <c:v>0.387077</c:v>
                </c:pt>
                <c:pt idx="916">
                  <c:v>0.38888</c:v>
                </c:pt>
                <c:pt idx="917">
                  <c:v>0.39055299999999998</c:v>
                </c:pt>
                <c:pt idx="918">
                  <c:v>0.39209899999999998</c:v>
                </c:pt>
                <c:pt idx="919">
                  <c:v>0.393538</c:v>
                </c:pt>
                <c:pt idx="920">
                  <c:v>0.39488000000000001</c:v>
                </c:pt>
                <c:pt idx="921">
                  <c:v>0.396152</c:v>
                </c:pt>
                <c:pt idx="922">
                  <c:v>0.39726800000000001</c:v>
                </c:pt>
                <c:pt idx="923">
                  <c:v>0.398364</c:v>
                </c:pt>
                <c:pt idx="924">
                  <c:v>0.39946599999999999</c:v>
                </c:pt>
                <c:pt idx="925">
                  <c:v>0.40058100000000002</c:v>
                </c:pt>
                <c:pt idx="926">
                  <c:v>0.40168300000000001</c:v>
                </c:pt>
                <c:pt idx="927">
                  <c:v>0.402756</c:v>
                </c:pt>
                <c:pt idx="928">
                  <c:v>0.40378599999999998</c:v>
                </c:pt>
                <c:pt idx="929">
                  <c:v>0.40476499999999999</c:v>
                </c:pt>
                <c:pt idx="930">
                  <c:v>0.40570600000000001</c:v>
                </c:pt>
                <c:pt idx="931">
                  <c:v>0.40662500000000001</c:v>
                </c:pt>
                <c:pt idx="932">
                  <c:v>0.40753699999999998</c:v>
                </c:pt>
                <c:pt idx="933">
                  <c:v>0.40845100000000001</c:v>
                </c:pt>
                <c:pt idx="934">
                  <c:v>0.40937099999999998</c:v>
                </c:pt>
                <c:pt idx="935">
                  <c:v>0.41029300000000002</c:v>
                </c:pt>
                <c:pt idx="936">
                  <c:v>0.41120499999999999</c:v>
                </c:pt>
                <c:pt idx="937">
                  <c:v>0.41209899999999999</c:v>
                </c:pt>
                <c:pt idx="938">
                  <c:v>0.41296300000000002</c:v>
                </c:pt>
                <c:pt idx="939">
                  <c:v>0.41379100000000002</c:v>
                </c:pt>
                <c:pt idx="940">
                  <c:v>0.41455999999999998</c:v>
                </c:pt>
                <c:pt idx="941">
                  <c:v>0.41526999999999997</c:v>
                </c:pt>
                <c:pt idx="942">
                  <c:v>0.415904</c:v>
                </c:pt>
                <c:pt idx="943">
                  <c:v>0.41643999999999998</c:v>
                </c:pt>
                <c:pt idx="944">
                  <c:v>0.41686899999999999</c:v>
                </c:pt>
                <c:pt idx="945">
                  <c:v>0.41717799999999999</c:v>
                </c:pt>
                <c:pt idx="946">
                  <c:v>0.41737299999999999</c:v>
                </c:pt>
                <c:pt idx="947">
                  <c:v>0.41746800000000001</c:v>
                </c:pt>
                <c:pt idx="948">
                  <c:v>0.41739300000000001</c:v>
                </c:pt>
                <c:pt idx="949">
                  <c:v>0.41698000000000002</c:v>
                </c:pt>
                <c:pt idx="950">
                  <c:v>0.41658200000000001</c:v>
                </c:pt>
                <c:pt idx="951">
                  <c:v>0.41624100000000003</c:v>
                </c:pt>
                <c:pt idx="952">
                  <c:v>0.415933</c:v>
                </c:pt>
                <c:pt idx="953">
                  <c:v>0.41561199999999998</c:v>
                </c:pt>
                <c:pt idx="954">
                  <c:v>0.41530099999999998</c:v>
                </c:pt>
                <c:pt idx="955">
                  <c:v>0.41500799999999999</c:v>
                </c:pt>
                <c:pt idx="956">
                  <c:v>0.414711</c:v>
                </c:pt>
                <c:pt idx="957">
                  <c:v>0.41440100000000002</c:v>
                </c:pt>
                <c:pt idx="958">
                  <c:v>0.41406700000000002</c:v>
                </c:pt>
                <c:pt idx="959">
                  <c:v>0.41367399999999999</c:v>
                </c:pt>
                <c:pt idx="960">
                  <c:v>0.41318899999999997</c:v>
                </c:pt>
                <c:pt idx="961">
                  <c:v>0.41253200000000001</c:v>
                </c:pt>
                <c:pt idx="962">
                  <c:v>0.41166399999999997</c:v>
                </c:pt>
                <c:pt idx="963">
                  <c:v>0.410663</c:v>
                </c:pt>
                <c:pt idx="964">
                  <c:v>0.40959699999999999</c:v>
                </c:pt>
                <c:pt idx="965">
                  <c:v>0.40850500000000001</c:v>
                </c:pt>
                <c:pt idx="966">
                  <c:v>0.40739599999999998</c:v>
                </c:pt>
                <c:pt idx="967">
                  <c:v>0.40624500000000002</c:v>
                </c:pt>
                <c:pt idx="968">
                  <c:v>0.40502500000000002</c:v>
                </c:pt>
                <c:pt idx="969">
                  <c:v>0.40370099999999998</c:v>
                </c:pt>
                <c:pt idx="970">
                  <c:v>0.40223300000000001</c:v>
                </c:pt>
                <c:pt idx="971">
                  <c:v>0.40062900000000001</c:v>
                </c:pt>
                <c:pt idx="972">
                  <c:v>0.39891399999999999</c:v>
                </c:pt>
                <c:pt idx="973">
                  <c:v>0.397115</c:v>
                </c:pt>
                <c:pt idx="974">
                  <c:v>0.39527200000000001</c:v>
                </c:pt>
                <c:pt idx="975">
                  <c:v>0.39341500000000001</c:v>
                </c:pt>
                <c:pt idx="976">
                  <c:v>0.39157900000000001</c:v>
                </c:pt>
                <c:pt idx="977">
                  <c:v>0.38979399999999997</c:v>
                </c:pt>
                <c:pt idx="978">
                  <c:v>0.38807799999999998</c:v>
                </c:pt>
                <c:pt idx="979">
                  <c:v>0.38644000000000001</c:v>
                </c:pt>
                <c:pt idx="980">
                  <c:v>0.38488699999999998</c:v>
                </c:pt>
                <c:pt idx="981">
                  <c:v>0.38340200000000002</c:v>
                </c:pt>
                <c:pt idx="982">
                  <c:v>0.38198500000000002</c:v>
                </c:pt>
                <c:pt idx="983">
                  <c:v>0.38062800000000002</c:v>
                </c:pt>
                <c:pt idx="984">
                  <c:v>0.37932399999999999</c:v>
                </c:pt>
                <c:pt idx="985">
                  <c:v>0.37806000000000001</c:v>
                </c:pt>
                <c:pt idx="986">
                  <c:v>0.37683899999999998</c:v>
                </c:pt>
                <c:pt idx="987">
                  <c:v>0.37566300000000002</c:v>
                </c:pt>
                <c:pt idx="988">
                  <c:v>0.37452600000000003</c:v>
                </c:pt>
                <c:pt idx="989">
                  <c:v>0.37340499999999999</c:v>
                </c:pt>
                <c:pt idx="990">
                  <c:v>0.37230999999999997</c:v>
                </c:pt>
                <c:pt idx="991">
                  <c:v>0.371257</c:v>
                </c:pt>
                <c:pt idx="992">
                  <c:v>0.37024600000000002</c:v>
                </c:pt>
                <c:pt idx="993">
                  <c:v>0.36925799999999998</c:v>
                </c:pt>
                <c:pt idx="994">
                  <c:v>0.36830499999999999</c:v>
                </c:pt>
                <c:pt idx="995">
                  <c:v>0.36737199999999998</c:v>
                </c:pt>
                <c:pt idx="996">
                  <c:v>0.36646000000000001</c:v>
                </c:pt>
                <c:pt idx="997">
                  <c:v>0.36557000000000001</c:v>
                </c:pt>
                <c:pt idx="998">
                  <c:v>0.36471100000000001</c:v>
                </c:pt>
                <c:pt idx="999">
                  <c:v>0.36388799999999999</c:v>
                </c:pt>
                <c:pt idx="1000">
                  <c:v>0.363097</c:v>
                </c:pt>
                <c:pt idx="1001">
                  <c:v>0.362319</c:v>
                </c:pt>
                <c:pt idx="1002">
                  <c:v>0.361516</c:v>
                </c:pt>
                <c:pt idx="1003">
                  <c:v>0.36066500000000001</c:v>
                </c:pt>
                <c:pt idx="1004">
                  <c:v>0.35974400000000001</c:v>
                </c:pt>
                <c:pt idx="1005">
                  <c:v>0.35874499999999998</c:v>
                </c:pt>
                <c:pt idx="1006">
                  <c:v>0.35767300000000002</c:v>
                </c:pt>
                <c:pt idx="1007">
                  <c:v>0.35657499999999998</c:v>
                </c:pt>
                <c:pt idx="1008">
                  <c:v>0.355493</c:v>
                </c:pt>
                <c:pt idx="1009">
                  <c:v>0.35449000000000003</c:v>
                </c:pt>
                <c:pt idx="1010">
                  <c:v>0.35364400000000001</c:v>
                </c:pt>
                <c:pt idx="1011">
                  <c:v>0.35303099999999998</c:v>
                </c:pt>
                <c:pt idx="1012">
                  <c:v>0.35273500000000002</c:v>
                </c:pt>
                <c:pt idx="1013">
                  <c:v>0.35280800000000001</c:v>
                </c:pt>
                <c:pt idx="1014">
                  <c:v>0.35327900000000001</c:v>
                </c:pt>
                <c:pt idx="1015">
                  <c:v>0.35417399999999999</c:v>
                </c:pt>
                <c:pt idx="1016">
                  <c:v>0.355462</c:v>
                </c:pt>
                <c:pt idx="1017">
                  <c:v>0.35710199999999997</c:v>
                </c:pt>
                <c:pt idx="1018">
                  <c:v>0.35897499999999999</c:v>
                </c:pt>
                <c:pt idx="1019">
                  <c:v>0.36098799999999998</c:v>
                </c:pt>
                <c:pt idx="1020">
                  <c:v>0.36294799999999999</c:v>
                </c:pt>
                <c:pt idx="1021">
                  <c:v>0.36490400000000001</c:v>
                </c:pt>
                <c:pt idx="1022">
                  <c:v>0.366844</c:v>
                </c:pt>
                <c:pt idx="1023">
                  <c:v>0.36876399999999998</c:v>
                </c:pt>
                <c:pt idx="1024">
                  <c:v>0.37068699999999999</c:v>
                </c:pt>
                <c:pt idx="1025">
                  <c:v>0.37262600000000001</c:v>
                </c:pt>
                <c:pt idx="1026">
                  <c:v>0.374587</c:v>
                </c:pt>
                <c:pt idx="1027">
                  <c:v>0.37657299999999999</c:v>
                </c:pt>
                <c:pt idx="1028">
                  <c:v>0.37858799999999998</c:v>
                </c:pt>
                <c:pt idx="1029">
                  <c:v>0.38064799999999999</c:v>
                </c:pt>
                <c:pt idx="1030">
                  <c:v>0.38278200000000001</c:v>
                </c:pt>
                <c:pt idx="1031">
                  <c:v>0.38505200000000001</c:v>
                </c:pt>
                <c:pt idx="1032">
                  <c:v>0.38748500000000002</c:v>
                </c:pt>
                <c:pt idx="1033">
                  <c:v>0.39013900000000001</c:v>
                </c:pt>
                <c:pt idx="1034">
                  <c:v>0.39302999999999999</c:v>
                </c:pt>
                <c:pt idx="1035">
                  <c:v>0.39604499999999998</c:v>
                </c:pt>
                <c:pt idx="1036">
                  <c:v>0.39901399999999998</c:v>
                </c:pt>
                <c:pt idx="1037">
                  <c:v>0.40190599999999999</c:v>
                </c:pt>
                <c:pt idx="1038">
                  <c:v>0.40478900000000001</c:v>
                </c:pt>
                <c:pt idx="1039">
                  <c:v>0.40774500000000002</c:v>
                </c:pt>
                <c:pt idx="1040">
                  <c:v>0.41085199999999999</c:v>
                </c:pt>
                <c:pt idx="1041">
                  <c:v>0.41416700000000001</c:v>
                </c:pt>
                <c:pt idx="1042">
                  <c:v>0.41772599999999999</c:v>
                </c:pt>
                <c:pt idx="1043">
                  <c:v>0.42153200000000002</c:v>
                </c:pt>
                <c:pt idx="1044">
                  <c:v>0.42555599999999999</c:v>
                </c:pt>
                <c:pt idx="1045">
                  <c:v>0.42975400000000002</c:v>
                </c:pt>
                <c:pt idx="1046">
                  <c:v>0.43406400000000001</c:v>
                </c:pt>
                <c:pt idx="1047">
                  <c:v>0.43842700000000001</c:v>
                </c:pt>
                <c:pt idx="1048">
                  <c:v>0.44279099999999999</c:v>
                </c:pt>
                <c:pt idx="1049">
                  <c:v>0.44711299999999998</c:v>
                </c:pt>
                <c:pt idx="1050">
                  <c:v>0.45136100000000001</c:v>
                </c:pt>
                <c:pt idx="1051">
                  <c:v>0.45552100000000001</c:v>
                </c:pt>
                <c:pt idx="1052">
                  <c:v>0.45960099999999998</c:v>
                </c:pt>
                <c:pt idx="1053">
                  <c:v>0.46359</c:v>
                </c:pt>
                <c:pt idx="1054">
                  <c:v>0.46750599999999998</c:v>
                </c:pt>
                <c:pt idx="1055">
                  <c:v>0.47133900000000001</c:v>
                </c:pt>
                <c:pt idx="1056">
                  <c:v>0.475103</c:v>
                </c:pt>
                <c:pt idx="1057">
                  <c:v>0.47881600000000002</c:v>
                </c:pt>
                <c:pt idx="1058">
                  <c:v>0.48249900000000001</c:v>
                </c:pt>
                <c:pt idx="1059">
                  <c:v>0.48578700000000002</c:v>
                </c:pt>
                <c:pt idx="1060">
                  <c:v>0.48906899999999998</c:v>
                </c:pt>
                <c:pt idx="1061">
                  <c:v>0.49235000000000001</c:v>
                </c:pt>
                <c:pt idx="1062">
                  <c:v>0.49561899999999998</c:v>
                </c:pt>
                <c:pt idx="1063">
                  <c:v>0.49884800000000001</c:v>
                </c:pt>
                <c:pt idx="1064">
                  <c:v>0.50198900000000002</c:v>
                </c:pt>
                <c:pt idx="1065">
                  <c:v>0.50501300000000005</c:v>
                </c:pt>
                <c:pt idx="1066">
                  <c:v>0.50790599999999997</c:v>
                </c:pt>
                <c:pt idx="1067">
                  <c:v>0.51066800000000001</c:v>
                </c:pt>
                <c:pt idx="1068">
                  <c:v>0.51331400000000005</c:v>
                </c:pt>
                <c:pt idx="1069">
                  <c:v>0.51586299999999996</c:v>
                </c:pt>
                <c:pt idx="1070">
                  <c:v>0.51833799999999997</c:v>
                </c:pt>
                <c:pt idx="1071">
                  <c:v>0.520756</c:v>
                </c:pt>
                <c:pt idx="1072">
                  <c:v>0.523142</c:v>
                </c:pt>
                <c:pt idx="1073">
                  <c:v>0.52551700000000001</c:v>
                </c:pt>
                <c:pt idx="1074">
                  <c:v>0.527868</c:v>
                </c:pt>
                <c:pt idx="1075">
                  <c:v>0.53018900000000002</c:v>
                </c:pt>
                <c:pt idx="1076">
                  <c:v>0.53246099999999996</c:v>
                </c:pt>
                <c:pt idx="1077">
                  <c:v>0.53465499999999999</c:v>
                </c:pt>
                <c:pt idx="1078">
                  <c:v>0.53674900000000003</c:v>
                </c:pt>
                <c:pt idx="1079">
                  <c:v>0.53872299999999995</c:v>
                </c:pt>
                <c:pt idx="1080">
                  <c:v>0.54056199999999999</c:v>
                </c:pt>
                <c:pt idx="1081">
                  <c:v>0.54225699999999999</c:v>
                </c:pt>
                <c:pt idx="1082">
                  <c:v>0.54379500000000003</c:v>
                </c:pt>
                <c:pt idx="1083">
                  <c:v>0.54518800000000001</c:v>
                </c:pt>
                <c:pt idx="1084">
                  <c:v>0.54644599999999999</c:v>
                </c:pt>
                <c:pt idx="1085">
                  <c:v>0.54758600000000002</c:v>
                </c:pt>
                <c:pt idx="1086">
                  <c:v>0.54860900000000001</c:v>
                </c:pt>
                <c:pt idx="1087">
                  <c:v>0.54952100000000004</c:v>
                </c:pt>
                <c:pt idx="1088">
                  <c:v>0.55019799999999996</c:v>
                </c:pt>
                <c:pt idx="1089">
                  <c:v>0.55073899999999998</c:v>
                </c:pt>
                <c:pt idx="1090">
                  <c:v>0.55133100000000002</c:v>
                </c:pt>
                <c:pt idx="1091">
                  <c:v>0.55191299999999999</c:v>
                </c:pt>
                <c:pt idx="1092">
                  <c:v>0.55249499999999996</c:v>
                </c:pt>
                <c:pt idx="1093">
                  <c:v>0.55308999999999997</c:v>
                </c:pt>
                <c:pt idx="1094">
                  <c:v>0.55370200000000003</c:v>
                </c:pt>
                <c:pt idx="1095">
                  <c:v>0.55430500000000005</c:v>
                </c:pt>
                <c:pt idx="1096">
                  <c:v>0.55484900000000004</c:v>
                </c:pt>
                <c:pt idx="1097">
                  <c:v>0.55530199999999996</c:v>
                </c:pt>
                <c:pt idx="1098">
                  <c:v>0.55566700000000002</c:v>
                </c:pt>
                <c:pt idx="1099">
                  <c:v>0.55592699999999995</c:v>
                </c:pt>
                <c:pt idx="1100">
                  <c:v>0.55600799999999995</c:v>
                </c:pt>
                <c:pt idx="1101">
                  <c:v>0.55595000000000006</c:v>
                </c:pt>
                <c:pt idx="1102">
                  <c:v>0.55582200000000004</c:v>
                </c:pt>
                <c:pt idx="1103">
                  <c:v>0.55560100000000001</c:v>
                </c:pt>
                <c:pt idx="1104">
                  <c:v>0.55522800000000005</c:v>
                </c:pt>
                <c:pt idx="1105">
                  <c:v>0.55462500000000003</c:v>
                </c:pt>
                <c:pt idx="1106">
                  <c:v>0.55377399999999999</c:v>
                </c:pt>
                <c:pt idx="1107">
                  <c:v>0.55267299999999997</c:v>
                </c:pt>
                <c:pt idx="1108">
                  <c:v>0.55133399999999999</c:v>
                </c:pt>
                <c:pt idx="1109">
                  <c:v>0.54977900000000002</c:v>
                </c:pt>
                <c:pt idx="1110">
                  <c:v>0.54804399999999998</c:v>
                </c:pt>
                <c:pt idx="1111">
                  <c:v>0.54619700000000004</c:v>
                </c:pt>
                <c:pt idx="1112">
                  <c:v>0.54430400000000001</c:v>
                </c:pt>
                <c:pt idx="1113">
                  <c:v>0.54242599999999996</c:v>
                </c:pt>
                <c:pt idx="1114">
                  <c:v>0.54059900000000005</c:v>
                </c:pt>
                <c:pt idx="1115">
                  <c:v>0.53885099999999997</c:v>
                </c:pt>
                <c:pt idx="1116">
                  <c:v>0.53718900000000003</c:v>
                </c:pt>
                <c:pt idx="1117">
                  <c:v>0.53560399999999997</c:v>
                </c:pt>
                <c:pt idx="1118">
                  <c:v>0.53407499999999997</c:v>
                </c:pt>
                <c:pt idx="1119">
                  <c:v>0.53257200000000005</c:v>
                </c:pt>
                <c:pt idx="1120">
                  <c:v>0.53108299999999997</c:v>
                </c:pt>
                <c:pt idx="1121">
                  <c:v>0.52959000000000001</c:v>
                </c:pt>
                <c:pt idx="1122">
                  <c:v>0.52807899999999997</c:v>
                </c:pt>
                <c:pt idx="1123">
                  <c:v>0.526555</c:v>
                </c:pt>
                <c:pt idx="1124">
                  <c:v>0.52502599999999999</c:v>
                </c:pt>
                <c:pt idx="1125">
                  <c:v>0.523509</c:v>
                </c:pt>
                <c:pt idx="1126">
                  <c:v>0.52201399999999998</c:v>
                </c:pt>
                <c:pt idx="1127">
                  <c:v>0.52037500000000003</c:v>
                </c:pt>
                <c:pt idx="1128">
                  <c:v>0.51878100000000005</c:v>
                </c:pt>
                <c:pt idx="1129">
                  <c:v>0.51723200000000003</c:v>
                </c:pt>
                <c:pt idx="1130">
                  <c:v>0.51573199999999997</c:v>
                </c:pt>
                <c:pt idx="1131">
                  <c:v>0.51427100000000003</c:v>
                </c:pt>
                <c:pt idx="1132">
                  <c:v>0.51286799999999999</c:v>
                </c:pt>
                <c:pt idx="1133">
                  <c:v>0.51152799999999998</c:v>
                </c:pt>
                <c:pt idx="1134">
                  <c:v>0.51025299999999996</c:v>
                </c:pt>
                <c:pt idx="1135">
                  <c:v>0.50902599999999998</c:v>
                </c:pt>
                <c:pt idx="1136">
                  <c:v>0.50781900000000002</c:v>
                </c:pt>
                <c:pt idx="1137">
                  <c:v>0.50658999999999998</c:v>
                </c:pt>
                <c:pt idx="1138">
                  <c:v>0.50531999999999999</c:v>
                </c:pt>
                <c:pt idx="1139">
                  <c:v>0.50397999999999998</c:v>
                </c:pt>
                <c:pt idx="1140">
                  <c:v>0.50257200000000002</c:v>
                </c:pt>
                <c:pt idx="1141">
                  <c:v>0.50109599999999999</c:v>
                </c:pt>
                <c:pt idx="1142">
                  <c:v>0.49958599999999997</c:v>
                </c:pt>
                <c:pt idx="1143">
                  <c:v>0.49807699999999999</c:v>
                </c:pt>
                <c:pt idx="1144">
                  <c:v>0.49661499999999997</c:v>
                </c:pt>
                <c:pt idx="1145">
                  <c:v>0.49523600000000001</c:v>
                </c:pt>
                <c:pt idx="1146">
                  <c:v>0.49395699999999998</c:v>
                </c:pt>
                <c:pt idx="1147">
                  <c:v>0.49278499999999997</c:v>
                </c:pt>
                <c:pt idx="1148">
                  <c:v>0.49170999999999998</c:v>
                </c:pt>
                <c:pt idx="1149">
                  <c:v>0.49073299999999997</c:v>
                </c:pt>
                <c:pt idx="1150">
                  <c:v>0.48985800000000002</c:v>
                </c:pt>
                <c:pt idx="1151">
                  <c:v>0.48908099999999999</c:v>
                </c:pt>
                <c:pt idx="1152">
                  <c:v>0.48837199999999997</c:v>
                </c:pt>
                <c:pt idx="1153">
                  <c:v>0.48768400000000001</c:v>
                </c:pt>
                <c:pt idx="1154">
                  <c:v>0.48696099999999998</c:v>
                </c:pt>
                <c:pt idx="1155">
                  <c:v>0.48616799999999999</c:v>
                </c:pt>
                <c:pt idx="1156">
                  <c:v>0.48530600000000002</c:v>
                </c:pt>
                <c:pt idx="1157">
                  <c:v>0.48441000000000001</c:v>
                </c:pt>
                <c:pt idx="1158">
                  <c:v>0.48345199999999999</c:v>
                </c:pt>
                <c:pt idx="1159">
                  <c:v>0.48251100000000002</c:v>
                </c:pt>
                <c:pt idx="1160">
                  <c:v>0.48156199999999999</c:v>
                </c:pt>
                <c:pt idx="1161">
                  <c:v>0.480603</c:v>
                </c:pt>
                <c:pt idx="1162">
                  <c:v>0.47970099999999999</c:v>
                </c:pt>
                <c:pt idx="1163">
                  <c:v>0.47887000000000002</c:v>
                </c:pt>
                <c:pt idx="1164">
                  <c:v>0.478101</c:v>
                </c:pt>
                <c:pt idx="1165">
                  <c:v>0.47742400000000002</c:v>
                </c:pt>
                <c:pt idx="1166">
                  <c:v>0.47688000000000003</c:v>
                </c:pt>
                <c:pt idx="1167">
                  <c:v>0.476516</c:v>
                </c:pt>
                <c:pt idx="1168">
                  <c:v>0.47637600000000002</c:v>
                </c:pt>
                <c:pt idx="1169">
                  <c:v>0.47643099999999999</c:v>
                </c:pt>
                <c:pt idx="1170">
                  <c:v>0.47653400000000001</c:v>
                </c:pt>
                <c:pt idx="1171">
                  <c:v>0.476663</c:v>
                </c:pt>
                <c:pt idx="1172">
                  <c:v>0.47690199999999999</c:v>
                </c:pt>
                <c:pt idx="1173">
                  <c:v>0.47733399999999998</c:v>
                </c:pt>
                <c:pt idx="1174">
                  <c:v>0.47800199999999998</c:v>
                </c:pt>
                <c:pt idx="1175">
                  <c:v>0.47891899999999998</c:v>
                </c:pt>
                <c:pt idx="1176">
                  <c:v>0.48008699999999999</c:v>
                </c:pt>
                <c:pt idx="1177">
                  <c:v>0.48149700000000001</c:v>
                </c:pt>
                <c:pt idx="1178">
                  <c:v>0.48313200000000001</c:v>
                </c:pt>
                <c:pt idx="1179">
                  <c:v>0.48494900000000002</c:v>
                </c:pt>
                <c:pt idx="1180">
                  <c:v>0.48689500000000002</c:v>
                </c:pt>
                <c:pt idx="1181">
                  <c:v>0.48889899999999997</c:v>
                </c:pt>
                <c:pt idx="1182">
                  <c:v>0.49091200000000002</c:v>
                </c:pt>
                <c:pt idx="1183">
                  <c:v>0.49289699999999997</c:v>
                </c:pt>
                <c:pt idx="1184">
                  <c:v>0.49482799999999999</c:v>
                </c:pt>
                <c:pt idx="1185">
                  <c:v>0.49669400000000002</c:v>
                </c:pt>
                <c:pt idx="1186">
                  <c:v>0.49850299999999997</c:v>
                </c:pt>
                <c:pt idx="1187">
                  <c:v>0.50024599999999997</c:v>
                </c:pt>
                <c:pt idx="1188">
                  <c:v>0.50193500000000002</c:v>
                </c:pt>
                <c:pt idx="1189">
                  <c:v>0.50356299999999998</c:v>
                </c:pt>
                <c:pt idx="1190">
                  <c:v>0.50513300000000005</c:v>
                </c:pt>
                <c:pt idx="1191">
                  <c:v>0.50666999999999995</c:v>
                </c:pt>
                <c:pt idx="1192">
                  <c:v>0.50817000000000001</c:v>
                </c:pt>
                <c:pt idx="1193">
                  <c:v>0.50963800000000004</c:v>
                </c:pt>
                <c:pt idx="1194">
                  <c:v>0.51108799999999999</c:v>
                </c:pt>
                <c:pt idx="1195">
                  <c:v>0.51251899999999995</c:v>
                </c:pt>
                <c:pt idx="1196">
                  <c:v>0.51392599999999999</c:v>
                </c:pt>
                <c:pt idx="1197">
                  <c:v>0.51532100000000003</c:v>
                </c:pt>
                <c:pt idx="1198">
                  <c:v>0.51670799999999995</c:v>
                </c:pt>
                <c:pt idx="1199">
                  <c:v>0.51808799999999999</c:v>
                </c:pt>
                <c:pt idx="1200">
                  <c:v>0.51948000000000005</c:v>
                </c:pt>
                <c:pt idx="1201">
                  <c:v>0.52090000000000003</c:v>
                </c:pt>
                <c:pt idx="1202">
                  <c:v>0.52234400000000003</c:v>
                </c:pt>
                <c:pt idx="1203">
                  <c:v>0.52381100000000003</c:v>
                </c:pt>
                <c:pt idx="1204">
                  <c:v>0.52529099999999995</c:v>
                </c:pt>
                <c:pt idx="1205">
                  <c:v>0.52675300000000003</c:v>
                </c:pt>
                <c:pt idx="1206">
                  <c:v>0.52818600000000004</c:v>
                </c:pt>
                <c:pt idx="1207">
                  <c:v>0.52957100000000001</c:v>
                </c:pt>
                <c:pt idx="1208">
                  <c:v>0.53090999999999999</c:v>
                </c:pt>
                <c:pt idx="1209">
                  <c:v>0.53219700000000003</c:v>
                </c:pt>
                <c:pt idx="1210">
                  <c:v>0.53342100000000003</c:v>
                </c:pt>
                <c:pt idx="1211">
                  <c:v>0.53456400000000004</c:v>
                </c:pt>
                <c:pt idx="1212">
                  <c:v>0.53560399999999997</c:v>
                </c:pt>
                <c:pt idx="1213">
                  <c:v>0.53652599999999995</c:v>
                </c:pt>
                <c:pt idx="1214">
                  <c:v>0.53728900000000002</c:v>
                </c:pt>
                <c:pt idx="1215">
                  <c:v>0.53786400000000001</c:v>
                </c:pt>
                <c:pt idx="1216">
                  <c:v>0.53828200000000004</c:v>
                </c:pt>
                <c:pt idx="1217">
                  <c:v>0.53858600000000001</c:v>
                </c:pt>
                <c:pt idx="1218">
                  <c:v>0.53880799999999995</c:v>
                </c:pt>
                <c:pt idx="1219">
                  <c:v>0.538968</c:v>
                </c:pt>
                <c:pt idx="1220">
                  <c:v>0.53907400000000005</c:v>
                </c:pt>
                <c:pt idx="1221">
                  <c:v>0.53913999999999995</c:v>
                </c:pt>
                <c:pt idx="1222">
                  <c:v>0.53917300000000001</c:v>
                </c:pt>
                <c:pt idx="1223">
                  <c:v>0.53915599999999997</c:v>
                </c:pt>
                <c:pt idx="1224">
                  <c:v>0.53906200000000004</c:v>
                </c:pt>
                <c:pt idx="1225">
                  <c:v>0.53890499999999997</c:v>
                </c:pt>
                <c:pt idx="1226">
                  <c:v>0.53862100000000002</c:v>
                </c:pt>
                <c:pt idx="1227">
                  <c:v>0.53842599999999996</c:v>
                </c:pt>
                <c:pt idx="1228">
                  <c:v>0.53825400000000001</c:v>
                </c:pt>
                <c:pt idx="1229">
                  <c:v>0.53805899999999995</c:v>
                </c:pt>
                <c:pt idx="1230">
                  <c:v>0.537883</c:v>
                </c:pt>
                <c:pt idx="1231">
                  <c:v>0.53775799999999996</c:v>
                </c:pt>
                <c:pt idx="1232">
                  <c:v>0.53763000000000005</c:v>
                </c:pt>
                <c:pt idx="1233">
                  <c:v>0.53745399999999999</c:v>
                </c:pt>
                <c:pt idx="1234">
                  <c:v>0.53723500000000002</c:v>
                </c:pt>
                <c:pt idx="1235">
                  <c:v>0.53692499999999999</c:v>
                </c:pt>
                <c:pt idx="1236">
                  <c:v>0.53658499999999998</c:v>
                </c:pt>
                <c:pt idx="1237">
                  <c:v>0.53630999999999995</c:v>
                </c:pt>
                <c:pt idx="1238">
                  <c:v>0.536076</c:v>
                </c:pt>
                <c:pt idx="1239">
                  <c:v>0.53578899999999996</c:v>
                </c:pt>
                <c:pt idx="1240">
                  <c:v>0.53531099999999998</c:v>
                </c:pt>
                <c:pt idx="1241">
                  <c:v>0.53456199999999998</c:v>
                </c:pt>
                <c:pt idx="1242">
                  <c:v>0.53354400000000002</c:v>
                </c:pt>
                <c:pt idx="1243">
                  <c:v>0.53227899999999995</c:v>
                </c:pt>
                <c:pt idx="1244">
                  <c:v>0.53078899999999996</c:v>
                </c:pt>
                <c:pt idx="1245">
                  <c:v>0.529115</c:v>
                </c:pt>
                <c:pt idx="1246">
                  <c:v>0.52732900000000005</c:v>
                </c:pt>
                <c:pt idx="1247">
                  <c:v>0.52550600000000003</c:v>
                </c:pt>
                <c:pt idx="1248">
                  <c:v>0.523706</c:v>
                </c:pt>
                <c:pt idx="1249">
                  <c:v>0.52196399999999998</c:v>
                </c:pt>
                <c:pt idx="1250">
                  <c:v>0.52032100000000003</c:v>
                </c:pt>
                <c:pt idx="1251">
                  <c:v>0.51878400000000002</c:v>
                </c:pt>
                <c:pt idx="1252">
                  <c:v>0.51734599999999997</c:v>
                </c:pt>
                <c:pt idx="1253">
                  <c:v>0.51599499999999998</c:v>
                </c:pt>
                <c:pt idx="1254">
                  <c:v>0.514714</c:v>
                </c:pt>
                <c:pt idx="1255">
                  <c:v>0.51349500000000003</c:v>
                </c:pt>
                <c:pt idx="1256">
                  <c:v>0.51232999999999995</c:v>
                </c:pt>
                <c:pt idx="1257">
                  <c:v>0.51121899999999998</c:v>
                </c:pt>
                <c:pt idx="1258">
                  <c:v>0.51016899999999998</c:v>
                </c:pt>
                <c:pt idx="1259">
                  <c:v>0.50919599999999998</c:v>
                </c:pt>
                <c:pt idx="1260">
                  <c:v>0.50829000000000002</c:v>
                </c:pt>
                <c:pt idx="1261">
                  <c:v>0.50745700000000005</c:v>
                </c:pt>
                <c:pt idx="1262">
                  <c:v>0.50671699999999997</c:v>
                </c:pt>
                <c:pt idx="1263">
                  <c:v>0.50603900000000002</c:v>
                </c:pt>
                <c:pt idx="1264">
                  <c:v>0.50541999999999998</c:v>
                </c:pt>
                <c:pt idx="1265">
                  <c:v>0.50485999999999998</c:v>
                </c:pt>
                <c:pt idx="1266">
                  <c:v>0.50436199999999998</c:v>
                </c:pt>
                <c:pt idx="1267">
                  <c:v>0.50393600000000005</c:v>
                </c:pt>
                <c:pt idx="1268">
                  <c:v>0.50358400000000003</c:v>
                </c:pt>
                <c:pt idx="1269">
                  <c:v>0.50330799999999998</c:v>
                </c:pt>
                <c:pt idx="1270">
                  <c:v>0.50310200000000005</c:v>
                </c:pt>
                <c:pt idx="1271">
                  <c:v>0.50295599999999996</c:v>
                </c:pt>
                <c:pt idx="1272">
                  <c:v>0.50285599999999997</c:v>
                </c:pt>
                <c:pt idx="1273">
                  <c:v>0.50279300000000005</c:v>
                </c:pt>
                <c:pt idx="1274">
                  <c:v>0.50277000000000005</c:v>
                </c:pt>
                <c:pt idx="1275">
                  <c:v>0.50275700000000001</c:v>
                </c:pt>
                <c:pt idx="1276">
                  <c:v>0.50273999999999996</c:v>
                </c:pt>
                <c:pt idx="1277">
                  <c:v>0.50270899999999996</c:v>
                </c:pt>
                <c:pt idx="1278">
                  <c:v>0.50263100000000005</c:v>
                </c:pt>
                <c:pt idx="1279">
                  <c:v>0.50251500000000004</c:v>
                </c:pt>
                <c:pt idx="1280">
                  <c:v>0.50236199999999998</c:v>
                </c:pt>
                <c:pt idx="1281">
                  <c:v>0.50217699999999998</c:v>
                </c:pt>
                <c:pt idx="1282">
                  <c:v>0.50196600000000002</c:v>
                </c:pt>
                <c:pt idx="1283">
                  <c:v>0.50175700000000001</c:v>
                </c:pt>
                <c:pt idx="1284">
                  <c:v>0.50158199999999997</c:v>
                </c:pt>
                <c:pt idx="1285">
                  <c:v>0.50149999999999995</c:v>
                </c:pt>
                <c:pt idx="1286">
                  <c:v>0.50156199999999995</c:v>
                </c:pt>
                <c:pt idx="1287">
                  <c:v>0.50182700000000002</c:v>
                </c:pt>
                <c:pt idx="1288">
                  <c:v>0.50232399999999999</c:v>
                </c:pt>
                <c:pt idx="1289">
                  <c:v>0.50304899999999997</c:v>
                </c:pt>
                <c:pt idx="1290">
                  <c:v>0.50394000000000005</c:v>
                </c:pt>
                <c:pt idx="1291">
                  <c:v>0.50505800000000001</c:v>
                </c:pt>
                <c:pt idx="1292">
                  <c:v>0.50618799999999997</c:v>
                </c:pt>
                <c:pt idx="1293">
                  <c:v>0.50733499999999998</c:v>
                </c:pt>
                <c:pt idx="1294">
                  <c:v>0.50850099999999998</c:v>
                </c:pt>
                <c:pt idx="1295">
                  <c:v>0.50968199999999997</c:v>
                </c:pt>
                <c:pt idx="1296">
                  <c:v>0.51089399999999996</c:v>
                </c:pt>
                <c:pt idx="1297">
                  <c:v>0.51215599999999994</c:v>
                </c:pt>
                <c:pt idx="1298">
                  <c:v>0.51350700000000005</c:v>
                </c:pt>
                <c:pt idx="1299">
                  <c:v>0.51501600000000003</c:v>
                </c:pt>
                <c:pt idx="1300">
                  <c:v>0.51672099999999999</c:v>
                </c:pt>
                <c:pt idx="1301">
                  <c:v>0.51865000000000006</c:v>
                </c:pt>
                <c:pt idx="1302">
                  <c:v>0.520791</c:v>
                </c:pt>
                <c:pt idx="1303">
                  <c:v>0.52314000000000005</c:v>
                </c:pt>
                <c:pt idx="1304">
                  <c:v>0.525675</c:v>
                </c:pt>
                <c:pt idx="1305">
                  <c:v>0.52827000000000002</c:v>
                </c:pt>
                <c:pt idx="1306">
                  <c:v>0.53072699999999995</c:v>
                </c:pt>
                <c:pt idx="1307">
                  <c:v>0.53302300000000002</c:v>
                </c:pt>
                <c:pt idx="1308">
                  <c:v>0.53527999999999998</c:v>
                </c:pt>
                <c:pt idx="1309">
                  <c:v>0.53761700000000001</c:v>
                </c:pt>
                <c:pt idx="1310">
                  <c:v>0.54007899999999998</c:v>
                </c:pt>
                <c:pt idx="1311">
                  <c:v>0.54266199999999998</c:v>
                </c:pt>
                <c:pt idx="1312">
                  <c:v>0.54534400000000005</c:v>
                </c:pt>
                <c:pt idx="1313">
                  <c:v>0.54810300000000001</c:v>
                </c:pt>
                <c:pt idx="1314">
                  <c:v>0.55090600000000001</c:v>
                </c:pt>
                <c:pt idx="1315">
                  <c:v>0.55370699999999995</c:v>
                </c:pt>
                <c:pt idx="1316">
                  <c:v>0.55647400000000002</c:v>
                </c:pt>
                <c:pt idx="1317">
                  <c:v>0.559168</c:v>
                </c:pt>
                <c:pt idx="1318">
                  <c:v>0.561778</c:v>
                </c:pt>
                <c:pt idx="1319">
                  <c:v>0.56429099999999999</c:v>
                </c:pt>
                <c:pt idx="1320">
                  <c:v>0.56670600000000004</c:v>
                </c:pt>
                <c:pt idx="1321">
                  <c:v>0.56904299999999997</c:v>
                </c:pt>
                <c:pt idx="1322">
                  <c:v>0.57130300000000001</c:v>
                </c:pt>
                <c:pt idx="1323">
                  <c:v>0.57349700000000003</c:v>
                </c:pt>
                <c:pt idx="1324">
                  <c:v>0.57562899999999995</c:v>
                </c:pt>
                <c:pt idx="1325">
                  <c:v>0.57771399999999995</c:v>
                </c:pt>
                <c:pt idx="1326">
                  <c:v>0.57978200000000002</c:v>
                </c:pt>
                <c:pt idx="1327">
                  <c:v>0.58184999999999998</c:v>
                </c:pt>
                <c:pt idx="1328">
                  <c:v>0.58392900000000003</c:v>
                </c:pt>
                <c:pt idx="1329">
                  <c:v>0.58601499999999995</c:v>
                </c:pt>
                <c:pt idx="1330">
                  <c:v>0.58809599999999995</c:v>
                </c:pt>
                <c:pt idx="1331">
                  <c:v>0.59022200000000002</c:v>
                </c:pt>
                <c:pt idx="1332">
                  <c:v>0.59233800000000003</c:v>
                </c:pt>
                <c:pt idx="1333">
                  <c:v>0.594445</c:v>
                </c:pt>
                <c:pt idx="1334">
                  <c:v>0.59654399999999996</c:v>
                </c:pt>
                <c:pt idx="1335">
                  <c:v>0.59864399999999995</c:v>
                </c:pt>
                <c:pt idx="1336">
                  <c:v>0.600746</c:v>
                </c:pt>
                <c:pt idx="1337">
                  <c:v>0.602854</c:v>
                </c:pt>
                <c:pt idx="1338">
                  <c:v>0.60498700000000005</c:v>
                </c:pt>
                <c:pt idx="1339">
                  <c:v>0.607155</c:v>
                </c:pt>
                <c:pt idx="1340">
                  <c:v>0.60935099999999998</c:v>
                </c:pt>
                <c:pt idx="1341">
                  <c:v>0.61157600000000001</c:v>
                </c:pt>
                <c:pt idx="1342">
                  <c:v>0.61381699999999995</c:v>
                </c:pt>
                <c:pt idx="1343">
                  <c:v>0.61605799999999999</c:v>
                </c:pt>
                <c:pt idx="1344">
                  <c:v>0.61828700000000003</c:v>
                </c:pt>
                <c:pt idx="1345">
                  <c:v>0.62048199999999998</c:v>
                </c:pt>
                <c:pt idx="1346">
                  <c:v>0.62260899999999997</c:v>
                </c:pt>
                <c:pt idx="1347">
                  <c:v>0.62467700000000004</c:v>
                </c:pt>
                <c:pt idx="1348">
                  <c:v>0.62669299999999994</c:v>
                </c:pt>
                <c:pt idx="1349">
                  <c:v>0.62866200000000005</c:v>
                </c:pt>
                <c:pt idx="1350">
                  <c:v>0.630575</c:v>
                </c:pt>
                <c:pt idx="1351">
                  <c:v>0.63241400000000003</c:v>
                </c:pt>
                <c:pt idx="1352">
                  <c:v>0.634162</c:v>
                </c:pt>
                <c:pt idx="1353">
                  <c:v>0.63581100000000002</c:v>
                </c:pt>
                <c:pt idx="1354">
                  <c:v>0.63735200000000003</c:v>
                </c:pt>
                <c:pt idx="1355">
                  <c:v>0.63875499999999996</c:v>
                </c:pt>
                <c:pt idx="1356">
                  <c:v>0.63999700000000004</c:v>
                </c:pt>
                <c:pt idx="1357">
                  <c:v>0.64108500000000002</c:v>
                </c:pt>
                <c:pt idx="1358">
                  <c:v>0.64202199999999998</c:v>
                </c:pt>
                <c:pt idx="1359">
                  <c:v>0.64281100000000002</c:v>
                </c:pt>
                <c:pt idx="1360">
                  <c:v>0.64334400000000003</c:v>
                </c:pt>
                <c:pt idx="1361">
                  <c:v>0.64346999999999999</c:v>
                </c:pt>
                <c:pt idx="1362">
                  <c:v>0.64359699999999997</c:v>
                </c:pt>
                <c:pt idx="1363">
                  <c:v>0.64375300000000002</c:v>
                </c:pt>
                <c:pt idx="1364">
                  <c:v>0.64394799999999996</c:v>
                </c:pt>
                <c:pt idx="1365">
                  <c:v>0.64411099999999999</c:v>
                </c:pt>
                <c:pt idx="1366">
                  <c:v>0.64427500000000004</c:v>
                </c:pt>
                <c:pt idx="1367">
                  <c:v>0.64443499999999998</c:v>
                </c:pt>
                <c:pt idx="1368">
                  <c:v>0.64452399999999999</c:v>
                </c:pt>
                <c:pt idx="1369">
                  <c:v>0.64450099999999999</c:v>
                </c:pt>
                <c:pt idx="1370">
                  <c:v>0.64429800000000004</c:v>
                </c:pt>
                <c:pt idx="1371">
                  <c:v>0.64389300000000005</c:v>
                </c:pt>
                <c:pt idx="1372">
                  <c:v>0.64332100000000003</c:v>
                </c:pt>
                <c:pt idx="1373">
                  <c:v>0.64266100000000004</c:v>
                </c:pt>
                <c:pt idx="1374">
                  <c:v>0.64193</c:v>
                </c:pt>
                <c:pt idx="1375">
                  <c:v>0.64109899999999997</c:v>
                </c:pt>
                <c:pt idx="1376">
                  <c:v>0.64010100000000003</c:v>
                </c:pt>
                <c:pt idx="1377">
                  <c:v>0.63889499999999999</c:v>
                </c:pt>
                <c:pt idx="1378">
                  <c:v>0.63748300000000002</c:v>
                </c:pt>
                <c:pt idx="1379">
                  <c:v>0.63585700000000001</c:v>
                </c:pt>
                <c:pt idx="1380">
                  <c:v>0.63402000000000003</c:v>
                </c:pt>
                <c:pt idx="1381">
                  <c:v>0.63200699999999999</c:v>
                </c:pt>
                <c:pt idx="1382">
                  <c:v>0.62986299999999995</c:v>
                </c:pt>
                <c:pt idx="1383">
                  <c:v>0.62763899999999995</c:v>
                </c:pt>
                <c:pt idx="1384">
                  <c:v>0.62538400000000005</c:v>
                </c:pt>
                <c:pt idx="1385">
                  <c:v>0.62313700000000005</c:v>
                </c:pt>
                <c:pt idx="1386">
                  <c:v>0.62093299999999996</c:v>
                </c:pt>
                <c:pt idx="1387">
                  <c:v>0.61877899999999997</c:v>
                </c:pt>
                <c:pt idx="1388">
                  <c:v>0.61667400000000006</c:v>
                </c:pt>
                <c:pt idx="1389">
                  <c:v>0.61461500000000002</c:v>
                </c:pt>
                <c:pt idx="1390">
                  <c:v>0.61257700000000004</c:v>
                </c:pt>
                <c:pt idx="1391">
                  <c:v>0.61054699999999995</c:v>
                </c:pt>
                <c:pt idx="1392">
                  <c:v>0.60851900000000003</c:v>
                </c:pt>
                <c:pt idx="1393">
                  <c:v>0.60649699999999995</c:v>
                </c:pt>
                <c:pt idx="1394">
                  <c:v>0.60448199999999996</c:v>
                </c:pt>
                <c:pt idx="1395">
                  <c:v>0.60248500000000005</c:v>
                </c:pt>
                <c:pt idx="1396">
                  <c:v>0.60051399999999999</c:v>
                </c:pt>
                <c:pt idx="1397">
                  <c:v>0.59857499999999997</c:v>
                </c:pt>
                <c:pt idx="1398">
                  <c:v>0.59668200000000005</c:v>
                </c:pt>
                <c:pt idx="1399">
                  <c:v>0.59483299999999995</c:v>
                </c:pt>
                <c:pt idx="1400">
                  <c:v>0.59301999999999999</c:v>
                </c:pt>
                <c:pt idx="1401">
                  <c:v>0.59123700000000001</c:v>
                </c:pt>
                <c:pt idx="1402">
                  <c:v>0.58948100000000003</c:v>
                </c:pt>
                <c:pt idx="1403">
                  <c:v>0.58774000000000004</c:v>
                </c:pt>
                <c:pt idx="1404">
                  <c:v>0.58602399999999999</c:v>
                </c:pt>
                <c:pt idx="1405">
                  <c:v>0.58433299999999999</c:v>
                </c:pt>
                <c:pt idx="1406">
                  <c:v>0.58265500000000003</c:v>
                </c:pt>
                <c:pt idx="1407">
                  <c:v>0.58097600000000005</c:v>
                </c:pt>
                <c:pt idx="1408">
                  <c:v>0.57928299999999999</c:v>
                </c:pt>
                <c:pt idx="1409">
                  <c:v>0.57755199999999995</c:v>
                </c:pt>
                <c:pt idx="1410">
                  <c:v>0.575766</c:v>
                </c:pt>
                <c:pt idx="1411">
                  <c:v>0.57393499999999997</c:v>
                </c:pt>
                <c:pt idx="1412">
                  <c:v>0.57209399999999999</c:v>
                </c:pt>
                <c:pt idx="1413">
                  <c:v>0.57028800000000002</c:v>
                </c:pt>
                <c:pt idx="1414">
                  <c:v>0.56855199999999995</c:v>
                </c:pt>
                <c:pt idx="1415">
                  <c:v>0.56689199999999995</c:v>
                </c:pt>
                <c:pt idx="1416">
                  <c:v>0.56530400000000003</c:v>
                </c:pt>
                <c:pt idx="1417">
                  <c:v>0.56377100000000002</c:v>
                </c:pt>
                <c:pt idx="1418">
                  <c:v>0.56229700000000005</c:v>
                </c:pt>
                <c:pt idx="1419">
                  <c:v>0.56089699999999998</c:v>
                </c:pt>
                <c:pt idx="1420">
                  <c:v>0.55958300000000005</c:v>
                </c:pt>
                <c:pt idx="1421">
                  <c:v>0.55837300000000001</c:v>
                </c:pt>
                <c:pt idx="1422">
                  <c:v>0.55729600000000001</c:v>
                </c:pt>
                <c:pt idx="1423">
                  <c:v>0.55640100000000003</c:v>
                </c:pt>
                <c:pt idx="1424">
                  <c:v>0.555728</c:v>
                </c:pt>
                <c:pt idx="1425">
                  <c:v>0.55528900000000003</c:v>
                </c:pt>
                <c:pt idx="1426">
                  <c:v>0.55508800000000003</c:v>
                </c:pt>
                <c:pt idx="1427">
                  <c:v>0.555091</c:v>
                </c:pt>
                <c:pt idx="1428">
                  <c:v>0.55552599999999996</c:v>
                </c:pt>
                <c:pt idx="1429">
                  <c:v>0.55596800000000002</c:v>
                </c:pt>
                <c:pt idx="1430">
                  <c:v>0.55644800000000005</c:v>
                </c:pt>
                <c:pt idx="1431">
                  <c:v>0.55691500000000005</c:v>
                </c:pt>
                <c:pt idx="1432">
                  <c:v>0.55737499999999995</c:v>
                </c:pt>
                <c:pt idx="1433">
                  <c:v>0.55783300000000002</c:v>
                </c:pt>
                <c:pt idx="1434">
                  <c:v>0.55831299999999995</c:v>
                </c:pt>
                <c:pt idx="1435">
                  <c:v>0.55885499999999999</c:v>
                </c:pt>
                <c:pt idx="1436">
                  <c:v>0.55946300000000004</c:v>
                </c:pt>
                <c:pt idx="1437">
                  <c:v>0.56016900000000003</c:v>
                </c:pt>
                <c:pt idx="1438">
                  <c:v>0.56101999999999996</c:v>
                </c:pt>
                <c:pt idx="1439">
                  <c:v>0.56203099999999995</c:v>
                </c:pt>
                <c:pt idx="1440">
                  <c:v>0.56326200000000004</c:v>
                </c:pt>
                <c:pt idx="1441">
                  <c:v>0.56470399999999998</c:v>
                </c:pt>
                <c:pt idx="1442">
                  <c:v>0.56628500000000004</c:v>
                </c:pt>
                <c:pt idx="1443">
                  <c:v>0.56779199999999996</c:v>
                </c:pt>
                <c:pt idx="1444">
                  <c:v>0.56914699999999996</c:v>
                </c:pt>
                <c:pt idx="1445">
                  <c:v>0.57047199999999998</c:v>
                </c:pt>
                <c:pt idx="1446">
                  <c:v>0.57196400000000003</c:v>
                </c:pt>
                <c:pt idx="1447">
                  <c:v>0.57374400000000003</c:v>
                </c:pt>
                <c:pt idx="1448">
                  <c:v>0.575824</c:v>
                </c:pt>
                <c:pt idx="1449">
                  <c:v>0.57817700000000005</c:v>
                </c:pt>
                <c:pt idx="1450">
                  <c:v>0.58075399999999999</c:v>
                </c:pt>
                <c:pt idx="1451">
                  <c:v>0.58350400000000002</c:v>
                </c:pt>
                <c:pt idx="1452">
                  <c:v>0.58638100000000004</c:v>
                </c:pt>
                <c:pt idx="1453">
                  <c:v>0.58932399999999996</c:v>
                </c:pt>
                <c:pt idx="1454">
                  <c:v>0.59228199999999998</c:v>
                </c:pt>
                <c:pt idx="1455">
                  <c:v>0.59521999999999997</c:v>
                </c:pt>
                <c:pt idx="1456">
                  <c:v>0.59811599999999998</c:v>
                </c:pt>
                <c:pt idx="1457">
                  <c:v>0.60096300000000002</c:v>
                </c:pt>
                <c:pt idx="1458">
                  <c:v>0.603742</c:v>
                </c:pt>
                <c:pt idx="1459">
                  <c:v>0.60645499999999997</c:v>
                </c:pt>
                <c:pt idx="1460">
                  <c:v>0.60910799999999998</c:v>
                </c:pt>
                <c:pt idx="1461">
                  <c:v>0.61171200000000003</c:v>
                </c:pt>
                <c:pt idx="1462">
                  <c:v>0.61429599999999995</c:v>
                </c:pt>
                <c:pt idx="1463">
                  <c:v>0.616869</c:v>
                </c:pt>
                <c:pt idx="1464">
                  <c:v>0.61944200000000005</c:v>
                </c:pt>
                <c:pt idx="1465">
                  <c:v>0.62200800000000001</c:v>
                </c:pt>
                <c:pt idx="1466">
                  <c:v>0.62456999999999996</c:v>
                </c:pt>
                <c:pt idx="1467">
                  <c:v>0.62713099999999999</c:v>
                </c:pt>
                <c:pt idx="1468">
                  <c:v>0.62984899999999999</c:v>
                </c:pt>
                <c:pt idx="1469">
                  <c:v>0.63256400000000002</c:v>
                </c:pt>
                <c:pt idx="1470">
                  <c:v>0.63527199999999995</c:v>
                </c:pt>
                <c:pt idx="1471">
                  <c:v>0.63795999999999997</c:v>
                </c:pt>
                <c:pt idx="1472">
                  <c:v>0.64060600000000001</c:v>
                </c:pt>
                <c:pt idx="1473">
                  <c:v>0.64320999999999995</c:v>
                </c:pt>
                <c:pt idx="1474">
                  <c:v>0.64576</c:v>
                </c:pt>
                <c:pt idx="1475">
                  <c:v>0.64824999999999999</c:v>
                </c:pt>
                <c:pt idx="1476">
                  <c:v>0.65067600000000003</c:v>
                </c:pt>
                <c:pt idx="1477">
                  <c:v>0.65304099999999998</c:v>
                </c:pt>
                <c:pt idx="1478">
                  <c:v>0.65534499999999996</c:v>
                </c:pt>
                <c:pt idx="1479">
                  <c:v>0.65759999999999996</c:v>
                </c:pt>
                <c:pt idx="1480">
                  <c:v>0.65980000000000005</c:v>
                </c:pt>
                <c:pt idx="1481">
                  <c:v>0.661941</c:v>
                </c:pt>
                <c:pt idx="1482">
                  <c:v>0.66400099999999995</c:v>
                </c:pt>
                <c:pt idx="1483">
                  <c:v>0.66598000000000002</c:v>
                </c:pt>
                <c:pt idx="1484">
                  <c:v>0.667879</c:v>
                </c:pt>
                <c:pt idx="1485">
                  <c:v>0.66970499999999999</c:v>
                </c:pt>
                <c:pt idx="1486">
                  <c:v>0.67147800000000002</c:v>
                </c:pt>
                <c:pt idx="1487">
                  <c:v>0.67320800000000003</c:v>
                </c:pt>
                <c:pt idx="1488">
                  <c:v>0.67483800000000005</c:v>
                </c:pt>
                <c:pt idx="1489">
                  <c:v>0.67632499999999995</c:v>
                </c:pt>
                <c:pt idx="1490">
                  <c:v>0.67764400000000002</c:v>
                </c:pt>
                <c:pt idx="1491">
                  <c:v>0.67876800000000004</c:v>
                </c:pt>
                <c:pt idx="1492">
                  <c:v>0.67968700000000004</c:v>
                </c:pt>
                <c:pt idx="1493">
                  <c:v>0.68041300000000005</c:v>
                </c:pt>
                <c:pt idx="1494">
                  <c:v>0.680979</c:v>
                </c:pt>
                <c:pt idx="1495">
                  <c:v>0.68137000000000003</c:v>
                </c:pt>
                <c:pt idx="1496">
                  <c:v>0.68141499999999999</c:v>
                </c:pt>
                <c:pt idx="1497">
                  <c:v>0.68093999999999999</c:v>
                </c:pt>
                <c:pt idx="1498">
                  <c:v>0.68044800000000005</c:v>
                </c:pt>
                <c:pt idx="1499">
                  <c:v>0.68003800000000003</c:v>
                </c:pt>
                <c:pt idx="1500">
                  <c:v>0.67968499999999998</c:v>
                </c:pt>
                <c:pt idx="1501">
                  <c:v>0.67930199999999996</c:v>
                </c:pt>
                <c:pt idx="1502">
                  <c:v>0.67888199999999999</c:v>
                </c:pt>
                <c:pt idx="1503">
                  <c:v>0.67841499999999999</c:v>
                </c:pt>
                <c:pt idx="1504">
                  <c:v>0.67787200000000003</c:v>
                </c:pt>
                <c:pt idx="1505">
                  <c:v>0.67722099999999996</c:v>
                </c:pt>
                <c:pt idx="1506">
                  <c:v>0.67637400000000003</c:v>
                </c:pt>
                <c:pt idx="1507">
                  <c:v>0.67525900000000005</c:v>
                </c:pt>
                <c:pt idx="1508">
                  <c:v>0.67382399999999998</c:v>
                </c:pt>
                <c:pt idx="1509">
                  <c:v>0.67212799999999995</c:v>
                </c:pt>
                <c:pt idx="1510">
                  <c:v>0.67023299999999997</c:v>
                </c:pt>
                <c:pt idx="1511">
                  <c:v>0.66814499999999999</c:v>
                </c:pt>
                <c:pt idx="1512">
                  <c:v>0.66585799999999995</c:v>
                </c:pt>
                <c:pt idx="1513">
                  <c:v>0.66337599999999997</c:v>
                </c:pt>
                <c:pt idx="1514">
                  <c:v>0.66070399999999996</c:v>
                </c:pt>
                <c:pt idx="1515">
                  <c:v>0.65785000000000005</c:v>
                </c:pt>
                <c:pt idx="1516">
                  <c:v>0.65482200000000002</c:v>
                </c:pt>
                <c:pt idx="1517">
                  <c:v>0.65164999999999995</c:v>
                </c:pt>
                <c:pt idx="1518">
                  <c:v>0.64837199999999995</c:v>
                </c:pt>
                <c:pt idx="1519">
                  <c:v>0.64503500000000003</c:v>
                </c:pt>
                <c:pt idx="1520">
                  <c:v>0.64168099999999995</c:v>
                </c:pt>
                <c:pt idx="1521">
                  <c:v>0.63834900000000006</c:v>
                </c:pt>
                <c:pt idx="1522">
                  <c:v>0.63508100000000001</c:v>
                </c:pt>
                <c:pt idx="1523">
                  <c:v>0.63189700000000004</c:v>
                </c:pt>
                <c:pt idx="1524">
                  <c:v>0.62880100000000005</c:v>
                </c:pt>
                <c:pt idx="1525">
                  <c:v>0.62578500000000004</c:v>
                </c:pt>
                <c:pt idx="1526">
                  <c:v>0.62282800000000005</c:v>
                </c:pt>
                <c:pt idx="1527">
                  <c:v>0.61990400000000001</c:v>
                </c:pt>
                <c:pt idx="1528">
                  <c:v>0.61697999999999997</c:v>
                </c:pt>
                <c:pt idx="1529">
                  <c:v>0.61404400000000003</c:v>
                </c:pt>
                <c:pt idx="1530">
                  <c:v>0.61107400000000001</c:v>
                </c:pt>
                <c:pt idx="1531">
                  <c:v>0.60806199999999999</c:v>
                </c:pt>
                <c:pt idx="1532">
                  <c:v>0.60502999999999996</c:v>
                </c:pt>
                <c:pt idx="1533">
                  <c:v>0.60198600000000002</c:v>
                </c:pt>
                <c:pt idx="1534">
                  <c:v>0.59895299999999996</c:v>
                </c:pt>
                <c:pt idx="1535">
                  <c:v>0.59628400000000004</c:v>
                </c:pt>
                <c:pt idx="1536">
                  <c:v>0.59362400000000004</c:v>
                </c:pt>
                <c:pt idx="1537">
                  <c:v>0.59099299999999999</c:v>
                </c:pt>
                <c:pt idx="1538">
                  <c:v>0.58839200000000003</c:v>
                </c:pt>
                <c:pt idx="1539">
                  <c:v>0.58582100000000004</c:v>
                </c:pt>
                <c:pt idx="1540">
                  <c:v>0.58329500000000001</c:v>
                </c:pt>
                <c:pt idx="1541">
                  <c:v>0.58081799999999995</c:v>
                </c:pt>
                <c:pt idx="1542">
                  <c:v>0.57839399999999996</c:v>
                </c:pt>
                <c:pt idx="1543">
                  <c:v>0.57602100000000001</c:v>
                </c:pt>
                <c:pt idx="1544">
                  <c:v>0.57369800000000004</c:v>
                </c:pt>
                <c:pt idx="1545">
                  <c:v>0.57142999999999999</c:v>
                </c:pt>
                <c:pt idx="1546">
                  <c:v>0.56923900000000005</c:v>
                </c:pt>
                <c:pt idx="1547">
                  <c:v>0.56711599999999995</c:v>
                </c:pt>
                <c:pt idx="1548">
                  <c:v>0.56506000000000001</c:v>
                </c:pt>
                <c:pt idx="1549">
                  <c:v>0.56305400000000005</c:v>
                </c:pt>
                <c:pt idx="1550">
                  <c:v>0.56109299999999995</c:v>
                </c:pt>
                <c:pt idx="1551">
                  <c:v>0.55920199999999998</c:v>
                </c:pt>
                <c:pt idx="1552">
                  <c:v>0.55739300000000003</c:v>
                </c:pt>
                <c:pt idx="1553">
                  <c:v>0.555674</c:v>
                </c:pt>
                <c:pt idx="1554">
                  <c:v>0.55405300000000002</c:v>
                </c:pt>
                <c:pt idx="1555">
                  <c:v>0.55254000000000003</c:v>
                </c:pt>
                <c:pt idx="1556">
                  <c:v>0.55114300000000005</c:v>
                </c:pt>
                <c:pt idx="1557">
                  <c:v>0.54988599999999999</c:v>
                </c:pt>
                <c:pt idx="1558">
                  <c:v>0.54881199999999997</c:v>
                </c:pt>
                <c:pt idx="1559">
                  <c:v>0.54794600000000004</c:v>
                </c:pt>
                <c:pt idx="1560">
                  <c:v>0.54730199999999996</c:v>
                </c:pt>
                <c:pt idx="1561">
                  <c:v>0.54687200000000002</c:v>
                </c:pt>
                <c:pt idx="1562">
                  <c:v>0.54662900000000003</c:v>
                </c:pt>
                <c:pt idx="1563">
                  <c:v>0.54656099999999996</c:v>
                </c:pt>
                <c:pt idx="1564">
                  <c:v>0.54654400000000003</c:v>
                </c:pt>
                <c:pt idx="1565">
                  <c:v>0.54651099999999997</c:v>
                </c:pt>
                <c:pt idx="1566">
                  <c:v>0.54647100000000004</c:v>
                </c:pt>
                <c:pt idx="1567">
                  <c:v>0.54642599999999997</c:v>
                </c:pt>
                <c:pt idx="1568">
                  <c:v>0.54638200000000003</c:v>
                </c:pt>
                <c:pt idx="1569">
                  <c:v>0.54639199999999999</c:v>
                </c:pt>
                <c:pt idx="1570">
                  <c:v>0.54646099999999997</c:v>
                </c:pt>
                <c:pt idx="1571">
                  <c:v>0.546593</c:v>
                </c:pt>
                <c:pt idx="1572">
                  <c:v>0.54683899999999996</c:v>
                </c:pt>
                <c:pt idx="1573">
                  <c:v>0.547261</c:v>
                </c:pt>
                <c:pt idx="1574">
                  <c:v>0.547925</c:v>
                </c:pt>
                <c:pt idx="1575">
                  <c:v>0.54885899999999999</c:v>
                </c:pt>
                <c:pt idx="1576">
                  <c:v>0.550068</c:v>
                </c:pt>
                <c:pt idx="1577">
                  <c:v>0.55157999999999996</c:v>
                </c:pt>
                <c:pt idx="1578">
                  <c:v>0.55327099999999996</c:v>
                </c:pt>
                <c:pt idx="1579">
                  <c:v>0.55506200000000006</c:v>
                </c:pt>
                <c:pt idx="1580">
                  <c:v>0.55697700000000006</c:v>
                </c:pt>
                <c:pt idx="1581">
                  <c:v>0.55907799999999996</c:v>
                </c:pt>
                <c:pt idx="1582">
                  <c:v>0.56138100000000002</c:v>
                </c:pt>
                <c:pt idx="1583">
                  <c:v>0.563855</c:v>
                </c:pt>
                <c:pt idx="1584">
                  <c:v>0.56643399999999999</c:v>
                </c:pt>
                <c:pt idx="1585">
                  <c:v>0.56908000000000003</c:v>
                </c:pt>
                <c:pt idx="1586">
                  <c:v>0.57176300000000002</c:v>
                </c:pt>
                <c:pt idx="1587">
                  <c:v>0.574492</c:v>
                </c:pt>
                <c:pt idx="1588">
                  <c:v>0.57724600000000004</c:v>
                </c:pt>
                <c:pt idx="1589">
                  <c:v>0.580017</c:v>
                </c:pt>
                <c:pt idx="1590">
                  <c:v>0.58279599999999998</c:v>
                </c:pt>
                <c:pt idx="1591">
                  <c:v>0.58557000000000003</c:v>
                </c:pt>
                <c:pt idx="1592">
                  <c:v>0.58832799999999996</c:v>
                </c:pt>
                <c:pt idx="1593">
                  <c:v>0.59106800000000004</c:v>
                </c:pt>
                <c:pt idx="1594">
                  <c:v>0.59378900000000001</c:v>
                </c:pt>
                <c:pt idx="1595">
                  <c:v>0.59648900000000005</c:v>
                </c:pt>
                <c:pt idx="1596">
                  <c:v>0.59916000000000003</c:v>
                </c:pt>
                <c:pt idx="1597">
                  <c:v>0.60181300000000004</c:v>
                </c:pt>
                <c:pt idx="1598">
                  <c:v>0.60444500000000001</c:v>
                </c:pt>
                <c:pt idx="1599">
                  <c:v>0.60704499999999995</c:v>
                </c:pt>
                <c:pt idx="1600">
                  <c:v>0.60963299999999998</c:v>
                </c:pt>
                <c:pt idx="1601">
                  <c:v>0.61221700000000001</c:v>
                </c:pt>
                <c:pt idx="1602">
                  <c:v>0.61479799999999996</c:v>
                </c:pt>
                <c:pt idx="1603">
                  <c:v>0.61753100000000005</c:v>
                </c:pt>
                <c:pt idx="1604">
                  <c:v>0.62027399999999999</c:v>
                </c:pt>
                <c:pt idx="1605">
                  <c:v>0.62301200000000001</c:v>
                </c:pt>
                <c:pt idx="1606">
                  <c:v>0.62572700000000003</c:v>
                </c:pt>
                <c:pt idx="1607">
                  <c:v>0.62842600000000004</c:v>
                </c:pt>
                <c:pt idx="1608">
                  <c:v>0.63109599999999999</c:v>
                </c:pt>
                <c:pt idx="1609">
                  <c:v>0.63372200000000001</c:v>
                </c:pt>
                <c:pt idx="1610">
                  <c:v>0.63630500000000001</c:v>
                </c:pt>
                <c:pt idx="1611">
                  <c:v>0.63883100000000004</c:v>
                </c:pt>
                <c:pt idx="1612">
                  <c:v>0.64129700000000001</c:v>
                </c:pt>
                <c:pt idx="1613">
                  <c:v>0.643702</c:v>
                </c:pt>
                <c:pt idx="1614">
                  <c:v>0.64604700000000004</c:v>
                </c:pt>
                <c:pt idx="1615">
                  <c:v>0.64832800000000002</c:v>
                </c:pt>
                <c:pt idx="1616">
                  <c:v>0.650536</c:v>
                </c:pt>
                <c:pt idx="1617">
                  <c:v>0.65269100000000002</c:v>
                </c:pt>
                <c:pt idx="1618">
                  <c:v>0.65482200000000002</c:v>
                </c:pt>
                <c:pt idx="1619">
                  <c:v>0.65695599999999998</c:v>
                </c:pt>
                <c:pt idx="1620">
                  <c:v>0.65908500000000003</c:v>
                </c:pt>
                <c:pt idx="1621">
                  <c:v>0.66120999999999996</c:v>
                </c:pt>
                <c:pt idx="1622">
                  <c:v>0.66331200000000001</c:v>
                </c:pt>
                <c:pt idx="1623">
                  <c:v>0.66536600000000001</c:v>
                </c:pt>
                <c:pt idx="1624">
                  <c:v>0.66733399999999998</c:v>
                </c:pt>
                <c:pt idx="1625">
                  <c:v>0.66916799999999999</c:v>
                </c:pt>
                <c:pt idx="1626">
                  <c:v>0.67080399999999996</c:v>
                </c:pt>
                <c:pt idx="1627">
                  <c:v>0.67220000000000002</c:v>
                </c:pt>
                <c:pt idx="1628">
                  <c:v>0.67332999999999998</c:v>
                </c:pt>
                <c:pt idx="1629">
                  <c:v>0.67420400000000003</c:v>
                </c:pt>
                <c:pt idx="1630">
                  <c:v>0.67484</c:v>
                </c:pt>
                <c:pt idx="1631">
                  <c:v>0.67527700000000002</c:v>
                </c:pt>
                <c:pt idx="1632">
                  <c:v>0.67555200000000004</c:v>
                </c:pt>
                <c:pt idx="1633">
                  <c:v>0.67559400000000003</c:v>
                </c:pt>
                <c:pt idx="1634">
                  <c:v>0.67551300000000003</c:v>
                </c:pt>
                <c:pt idx="1635">
                  <c:v>0.67553300000000005</c:v>
                </c:pt>
                <c:pt idx="1636">
                  <c:v>0.67555799999999999</c:v>
                </c:pt>
                <c:pt idx="1637">
                  <c:v>0.67557</c:v>
                </c:pt>
                <c:pt idx="1638">
                  <c:v>0.67557999999999996</c:v>
                </c:pt>
                <c:pt idx="1639">
                  <c:v>0.67559800000000003</c:v>
                </c:pt>
                <c:pt idx="1640">
                  <c:v>0.67562699999999998</c:v>
                </c:pt>
                <c:pt idx="1641">
                  <c:v>0.67563899999999999</c:v>
                </c:pt>
                <c:pt idx="1642">
                  <c:v>0.67559599999999997</c:v>
                </c:pt>
                <c:pt idx="1643">
                  <c:v>0.67547900000000005</c:v>
                </c:pt>
                <c:pt idx="1644">
                  <c:v>0.675261</c:v>
                </c:pt>
                <c:pt idx="1645">
                  <c:v>0.67490099999999997</c:v>
                </c:pt>
                <c:pt idx="1646">
                  <c:v>0.67432099999999995</c:v>
                </c:pt>
                <c:pt idx="1647">
                  <c:v>0.67343299999999995</c:v>
                </c:pt>
                <c:pt idx="1648">
                  <c:v>0.67232700000000001</c:v>
                </c:pt>
                <c:pt idx="1649">
                  <c:v>0.67110599999999998</c:v>
                </c:pt>
                <c:pt idx="1650">
                  <c:v>0.66973199999999999</c:v>
                </c:pt>
                <c:pt idx="1651">
                  <c:v>0.66809700000000005</c:v>
                </c:pt>
                <c:pt idx="1652">
                  <c:v>0.66614700000000004</c:v>
                </c:pt>
                <c:pt idx="1653">
                  <c:v>0.66390400000000005</c:v>
                </c:pt>
                <c:pt idx="1654">
                  <c:v>0.66140299999999996</c:v>
                </c:pt>
                <c:pt idx="1655">
                  <c:v>0.65869299999999997</c:v>
                </c:pt>
                <c:pt idx="1656">
                  <c:v>0.65582799999999997</c:v>
                </c:pt>
                <c:pt idx="1657">
                  <c:v>0.65289200000000003</c:v>
                </c:pt>
                <c:pt idx="1658">
                  <c:v>0.64997000000000005</c:v>
                </c:pt>
                <c:pt idx="1659">
                  <c:v>0.64713799999999999</c:v>
                </c:pt>
                <c:pt idx="1660">
                  <c:v>0.64444800000000002</c:v>
                </c:pt>
                <c:pt idx="1661">
                  <c:v>0.64192000000000005</c:v>
                </c:pt>
                <c:pt idx="1662">
                  <c:v>0.63955099999999998</c:v>
                </c:pt>
                <c:pt idx="1663">
                  <c:v>0.637324</c:v>
                </c:pt>
                <c:pt idx="1664">
                  <c:v>0.63520500000000002</c:v>
                </c:pt>
                <c:pt idx="1665">
                  <c:v>0.63316399999999995</c:v>
                </c:pt>
                <c:pt idx="1666">
                  <c:v>0.63118200000000002</c:v>
                </c:pt>
                <c:pt idx="1667">
                  <c:v>0.62923899999999999</c:v>
                </c:pt>
                <c:pt idx="1668">
                  <c:v>0.62731599999999998</c:v>
                </c:pt>
                <c:pt idx="1669">
                  <c:v>0.62541800000000003</c:v>
                </c:pt>
                <c:pt idx="1670">
                  <c:v>0.62354399999999999</c:v>
                </c:pt>
                <c:pt idx="1671">
                  <c:v>0.62170899999999996</c:v>
                </c:pt>
                <c:pt idx="1672">
                  <c:v>0.62011700000000003</c:v>
                </c:pt>
                <c:pt idx="1673">
                  <c:v>0.61856599999999995</c:v>
                </c:pt>
                <c:pt idx="1674">
                  <c:v>0.61704300000000001</c:v>
                </c:pt>
                <c:pt idx="1675">
                  <c:v>0.615541</c:v>
                </c:pt>
                <c:pt idx="1676">
                  <c:v>0.61404899999999996</c:v>
                </c:pt>
                <c:pt idx="1677">
                  <c:v>0.61256299999999997</c:v>
                </c:pt>
                <c:pt idx="1678">
                  <c:v>0.61108700000000005</c:v>
                </c:pt>
                <c:pt idx="1679">
                  <c:v>0.60963100000000003</c:v>
                </c:pt>
                <c:pt idx="1680">
                  <c:v>0.60820700000000005</c:v>
                </c:pt>
                <c:pt idx="1681">
                  <c:v>0.606819</c:v>
                </c:pt>
                <c:pt idx="1682">
                  <c:v>0.60547600000000001</c:v>
                </c:pt>
                <c:pt idx="1683">
                  <c:v>0.60418099999999997</c:v>
                </c:pt>
                <c:pt idx="1684">
                  <c:v>0.60293699999999995</c:v>
                </c:pt>
                <c:pt idx="1685">
                  <c:v>0.601742</c:v>
                </c:pt>
                <c:pt idx="1686">
                  <c:v>0.60059200000000001</c:v>
                </c:pt>
                <c:pt idx="1687">
                  <c:v>0.59948500000000005</c:v>
                </c:pt>
                <c:pt idx="1688">
                  <c:v>0.59840899999999997</c:v>
                </c:pt>
                <c:pt idx="1689">
                  <c:v>0.59736199999999995</c:v>
                </c:pt>
                <c:pt idx="1690">
                  <c:v>0.59634600000000004</c:v>
                </c:pt>
                <c:pt idx="1691">
                  <c:v>0.59537799999999996</c:v>
                </c:pt>
                <c:pt idx="1692">
                  <c:v>0.59446200000000005</c:v>
                </c:pt>
                <c:pt idx="1693">
                  <c:v>0.59359700000000004</c:v>
                </c:pt>
                <c:pt idx="1694">
                  <c:v>0.59277899999999994</c:v>
                </c:pt>
                <c:pt idx="1695">
                  <c:v>0.59201599999999999</c:v>
                </c:pt>
                <c:pt idx="1696">
                  <c:v>0.59132499999999999</c:v>
                </c:pt>
                <c:pt idx="1697">
                  <c:v>0.59072599999999997</c:v>
                </c:pt>
                <c:pt idx="1698">
                  <c:v>0.590221</c:v>
                </c:pt>
                <c:pt idx="1699">
                  <c:v>0.58980299999999997</c:v>
                </c:pt>
                <c:pt idx="1700">
                  <c:v>0.58947499999999997</c:v>
                </c:pt>
                <c:pt idx="1701">
                  <c:v>0.58938500000000005</c:v>
                </c:pt>
                <c:pt idx="1702">
                  <c:v>0.58941699999999997</c:v>
                </c:pt>
                <c:pt idx="1703">
                  <c:v>0.589422</c:v>
                </c:pt>
                <c:pt idx="1704">
                  <c:v>0.58942700000000003</c:v>
                </c:pt>
                <c:pt idx="1705">
                  <c:v>0.58942300000000003</c:v>
                </c:pt>
                <c:pt idx="1706">
                  <c:v>0.58942600000000001</c:v>
                </c:pt>
                <c:pt idx="1707">
                  <c:v>0.58947300000000002</c:v>
                </c:pt>
                <c:pt idx="1708">
                  <c:v>0.58957499999999996</c:v>
                </c:pt>
                <c:pt idx="1709">
                  <c:v>0.58975699999999998</c:v>
                </c:pt>
                <c:pt idx="1710">
                  <c:v>0.59006400000000003</c:v>
                </c:pt>
                <c:pt idx="1711">
                  <c:v>0.59053900000000004</c:v>
                </c:pt>
                <c:pt idx="1712">
                  <c:v>0.59121999999999997</c:v>
                </c:pt>
                <c:pt idx="1713">
                  <c:v>0.59211999999999998</c:v>
                </c:pt>
                <c:pt idx="1714">
                  <c:v>0.59320099999999998</c:v>
                </c:pt>
                <c:pt idx="1715">
                  <c:v>0.59428800000000004</c:v>
                </c:pt>
                <c:pt idx="1716">
                  <c:v>0.59531400000000001</c:v>
                </c:pt>
                <c:pt idx="1717">
                  <c:v>0.59633899999999995</c:v>
                </c:pt>
                <c:pt idx="1718">
                  <c:v>0.59744799999999998</c:v>
                </c:pt>
                <c:pt idx="1719">
                  <c:v>0.59869700000000003</c:v>
                </c:pt>
                <c:pt idx="1720">
                  <c:v>0.60011800000000004</c:v>
                </c:pt>
                <c:pt idx="1721">
                  <c:v>0.60171799999999998</c:v>
                </c:pt>
                <c:pt idx="1722">
                  <c:v>0.60349399999999997</c:v>
                </c:pt>
                <c:pt idx="1723">
                  <c:v>0.60543499999999995</c:v>
                </c:pt>
                <c:pt idx="1724">
                  <c:v>0.60749699999999995</c:v>
                </c:pt>
                <c:pt idx="1725">
                  <c:v>0.60963299999999998</c:v>
                </c:pt>
                <c:pt idx="1726">
                  <c:v>0.61179399999999995</c:v>
                </c:pt>
                <c:pt idx="1727">
                  <c:v>0.613931</c:v>
                </c:pt>
                <c:pt idx="1728">
                  <c:v>0.61602500000000004</c:v>
                </c:pt>
                <c:pt idx="1729">
                  <c:v>0.61806799999999995</c:v>
                </c:pt>
                <c:pt idx="1730">
                  <c:v>0.62004899999999996</c:v>
                </c:pt>
                <c:pt idx="1731">
                  <c:v>0.62195400000000001</c:v>
                </c:pt>
                <c:pt idx="1732">
                  <c:v>0.62378900000000004</c:v>
                </c:pt>
                <c:pt idx="1733">
                  <c:v>0.62554399999999999</c:v>
                </c:pt>
                <c:pt idx="1734">
                  <c:v>0.62722900000000004</c:v>
                </c:pt>
                <c:pt idx="1735">
                  <c:v>0.62886699999999995</c:v>
                </c:pt>
                <c:pt idx="1736">
                  <c:v>0.63046899999999995</c:v>
                </c:pt>
                <c:pt idx="1737">
                  <c:v>0.63203500000000001</c:v>
                </c:pt>
                <c:pt idx="1738">
                  <c:v>0.63356999999999997</c:v>
                </c:pt>
                <c:pt idx="1739">
                  <c:v>0.63523200000000002</c:v>
                </c:pt>
                <c:pt idx="1740">
                  <c:v>0.636849</c:v>
                </c:pt>
                <c:pt idx="1741">
                  <c:v>0.63841300000000001</c:v>
                </c:pt>
                <c:pt idx="1742">
                  <c:v>0.63992400000000005</c:v>
                </c:pt>
                <c:pt idx="1743">
                  <c:v>0.64137100000000002</c:v>
                </c:pt>
                <c:pt idx="1744">
                  <c:v>0.64276</c:v>
                </c:pt>
                <c:pt idx="1745">
                  <c:v>0.64407800000000004</c:v>
                </c:pt>
                <c:pt idx="1746">
                  <c:v>0.64532699999999998</c:v>
                </c:pt>
                <c:pt idx="1747">
                  <c:v>0.64651499999999995</c:v>
                </c:pt>
                <c:pt idx="1748">
                  <c:v>0.64765099999999998</c:v>
                </c:pt>
                <c:pt idx="1749">
                  <c:v>0.64873000000000003</c:v>
                </c:pt>
                <c:pt idx="1750">
                  <c:v>0.64977300000000004</c:v>
                </c:pt>
                <c:pt idx="1751">
                  <c:v>0.65079699999999996</c:v>
                </c:pt>
                <c:pt idx="1752">
                  <c:v>0.65183000000000002</c:v>
                </c:pt>
                <c:pt idx="1753">
                  <c:v>0.65285800000000005</c:v>
                </c:pt>
                <c:pt idx="1754">
                  <c:v>0.65386</c:v>
                </c:pt>
                <c:pt idx="1755">
                  <c:v>0.65481199999999995</c:v>
                </c:pt>
                <c:pt idx="1756">
                  <c:v>0.65570300000000004</c:v>
                </c:pt>
                <c:pt idx="1757">
                  <c:v>0.65651700000000002</c:v>
                </c:pt>
                <c:pt idx="1758">
                  <c:v>0.65724199999999999</c:v>
                </c:pt>
                <c:pt idx="1759">
                  <c:v>0.65786500000000003</c:v>
                </c:pt>
                <c:pt idx="1760">
                  <c:v>0.65837199999999996</c:v>
                </c:pt>
                <c:pt idx="1761">
                  <c:v>0.65876800000000002</c:v>
                </c:pt>
                <c:pt idx="1762">
                  <c:v>0.65905400000000003</c:v>
                </c:pt>
                <c:pt idx="1763">
                  <c:v>0.659215</c:v>
                </c:pt>
                <c:pt idx="1764">
                  <c:v>0.65924400000000005</c:v>
                </c:pt>
                <c:pt idx="1765">
                  <c:v>0.65912599999999999</c:v>
                </c:pt>
                <c:pt idx="1766">
                  <c:v>0.65873300000000001</c:v>
                </c:pt>
                <c:pt idx="1767">
                  <c:v>0.65783400000000003</c:v>
                </c:pt>
                <c:pt idx="1768">
                  <c:v>0.65687600000000002</c:v>
                </c:pt>
                <c:pt idx="1769">
                  <c:v>0.65598500000000004</c:v>
                </c:pt>
                <c:pt idx="1770">
                  <c:v>0.65511200000000003</c:v>
                </c:pt>
                <c:pt idx="1771">
                  <c:v>0.65422000000000002</c:v>
                </c:pt>
                <c:pt idx="1772">
                  <c:v>0.65334499999999995</c:v>
                </c:pt>
                <c:pt idx="1773">
                  <c:v>0.65248899999999999</c:v>
                </c:pt>
                <c:pt idx="1774">
                  <c:v>0.65163300000000002</c:v>
                </c:pt>
                <c:pt idx="1775">
                  <c:v>0.65073099999999995</c:v>
                </c:pt>
                <c:pt idx="1776">
                  <c:v>0.64976</c:v>
                </c:pt>
                <c:pt idx="1777">
                  <c:v>0.64866999999999997</c:v>
                </c:pt>
                <c:pt idx="1778">
                  <c:v>0.64743300000000004</c:v>
                </c:pt>
                <c:pt idx="1779">
                  <c:v>0.645953</c:v>
                </c:pt>
                <c:pt idx="1780">
                  <c:v>0.64424400000000004</c:v>
                </c:pt>
                <c:pt idx="1781">
                  <c:v>0.64232999999999996</c:v>
                </c:pt>
                <c:pt idx="1782">
                  <c:v>0.64022199999999996</c:v>
                </c:pt>
                <c:pt idx="1783">
                  <c:v>0.63793299999999997</c:v>
                </c:pt>
                <c:pt idx="1784">
                  <c:v>0.63548700000000002</c:v>
                </c:pt>
                <c:pt idx="1785">
                  <c:v>0.63290299999999999</c:v>
                </c:pt>
                <c:pt idx="1786">
                  <c:v>0.63016700000000003</c:v>
                </c:pt>
                <c:pt idx="1787">
                  <c:v>0.62727500000000003</c:v>
                </c:pt>
                <c:pt idx="1788">
                  <c:v>0.62424599999999997</c:v>
                </c:pt>
                <c:pt idx="1789">
                  <c:v>0.62108699999999994</c:v>
                </c:pt>
                <c:pt idx="1790">
                  <c:v>0.61783100000000002</c:v>
                </c:pt>
                <c:pt idx="1791">
                  <c:v>0.61451299999999998</c:v>
                </c:pt>
                <c:pt idx="1792">
                  <c:v>0.611174</c:v>
                </c:pt>
                <c:pt idx="1793">
                  <c:v>0.60786499999999999</c:v>
                </c:pt>
                <c:pt idx="1794">
                  <c:v>0.60462000000000005</c:v>
                </c:pt>
                <c:pt idx="1795">
                  <c:v>0.60145499999999996</c:v>
                </c:pt>
                <c:pt idx="1796">
                  <c:v>0.59837099999999999</c:v>
                </c:pt>
                <c:pt idx="1797">
                  <c:v>0.59536699999999998</c:v>
                </c:pt>
                <c:pt idx="1798">
                  <c:v>0.59243199999999996</c:v>
                </c:pt>
                <c:pt idx="1799">
                  <c:v>0.58955000000000002</c:v>
                </c:pt>
                <c:pt idx="1800">
                  <c:v>0.58669300000000002</c:v>
                </c:pt>
                <c:pt idx="1801">
                  <c:v>0.58385799999999999</c:v>
                </c:pt>
                <c:pt idx="1802">
                  <c:v>0.58105300000000004</c:v>
                </c:pt>
                <c:pt idx="1803">
                  <c:v>0.57829699999999995</c:v>
                </c:pt>
                <c:pt idx="1804">
                  <c:v>0.57561600000000002</c:v>
                </c:pt>
                <c:pt idx="1805">
                  <c:v>0.57301500000000005</c:v>
                </c:pt>
                <c:pt idx="1806">
                  <c:v>0.57054099999999996</c:v>
                </c:pt>
                <c:pt idx="1807">
                  <c:v>0.56815000000000004</c:v>
                </c:pt>
                <c:pt idx="1808">
                  <c:v>0.56584000000000001</c:v>
                </c:pt>
                <c:pt idx="1809">
                  <c:v>0.563612</c:v>
                </c:pt>
                <c:pt idx="1810">
                  <c:v>0.56147400000000003</c:v>
                </c:pt>
                <c:pt idx="1811">
                  <c:v>0.55943200000000004</c:v>
                </c:pt>
                <c:pt idx="1812">
                  <c:v>0.55750100000000002</c:v>
                </c:pt>
                <c:pt idx="1813">
                  <c:v>0.55567299999999997</c:v>
                </c:pt>
                <c:pt idx="1814">
                  <c:v>0.55394100000000002</c:v>
                </c:pt>
                <c:pt idx="1815">
                  <c:v>0.55227899999999996</c:v>
                </c:pt>
                <c:pt idx="1816">
                  <c:v>0.55065600000000003</c:v>
                </c:pt>
                <c:pt idx="1817">
                  <c:v>0.54902300000000004</c:v>
                </c:pt>
                <c:pt idx="1818">
                  <c:v>0.54734300000000002</c:v>
                </c:pt>
                <c:pt idx="1819">
                  <c:v>0.54557900000000004</c:v>
                </c:pt>
                <c:pt idx="1820">
                  <c:v>0.54369900000000004</c:v>
                </c:pt>
                <c:pt idx="1821">
                  <c:v>0.54167900000000002</c:v>
                </c:pt>
                <c:pt idx="1822">
                  <c:v>0.53952500000000003</c:v>
                </c:pt>
                <c:pt idx="1823">
                  <c:v>0.53726700000000005</c:v>
                </c:pt>
                <c:pt idx="1824">
                  <c:v>0.53493199999999996</c:v>
                </c:pt>
                <c:pt idx="1825">
                  <c:v>0.53257299999999996</c:v>
                </c:pt>
                <c:pt idx="1826">
                  <c:v>0.53028299999999995</c:v>
                </c:pt>
                <c:pt idx="1827">
                  <c:v>0.52815900000000005</c:v>
                </c:pt>
                <c:pt idx="1828">
                  <c:v>0.52629199999999998</c:v>
                </c:pt>
                <c:pt idx="1829">
                  <c:v>0.52471999999999996</c:v>
                </c:pt>
                <c:pt idx="1830">
                  <c:v>0.52341499999999996</c:v>
                </c:pt>
                <c:pt idx="1831">
                  <c:v>0.52232500000000004</c:v>
                </c:pt>
                <c:pt idx="1832">
                  <c:v>0.52142200000000005</c:v>
                </c:pt>
                <c:pt idx="1833">
                  <c:v>0.52075199999999999</c:v>
                </c:pt>
                <c:pt idx="1834">
                  <c:v>0.52001500000000001</c:v>
                </c:pt>
                <c:pt idx="1835">
                  <c:v>0.51924300000000001</c:v>
                </c:pt>
                <c:pt idx="1836">
                  <c:v>0.51844699999999999</c:v>
                </c:pt>
                <c:pt idx="1837">
                  <c:v>0.51764600000000005</c:v>
                </c:pt>
                <c:pt idx="1838">
                  <c:v>0.51690000000000003</c:v>
                </c:pt>
                <c:pt idx="1839">
                  <c:v>0.51624300000000001</c:v>
                </c:pt>
                <c:pt idx="1840">
                  <c:v>0.51565499999999997</c:v>
                </c:pt>
                <c:pt idx="1841">
                  <c:v>0.515154</c:v>
                </c:pt>
                <c:pt idx="1842">
                  <c:v>0.514791</c:v>
                </c:pt>
                <c:pt idx="1843">
                  <c:v>0.51462300000000005</c:v>
                </c:pt>
                <c:pt idx="1844">
                  <c:v>0.51469200000000004</c:v>
                </c:pt>
                <c:pt idx="1845">
                  <c:v>0.51497099999999996</c:v>
                </c:pt>
                <c:pt idx="1846">
                  <c:v>0.51529400000000003</c:v>
                </c:pt>
                <c:pt idx="1847">
                  <c:v>0.51559299999999997</c:v>
                </c:pt>
                <c:pt idx="1848">
                  <c:v>0.51593800000000001</c:v>
                </c:pt>
                <c:pt idx="1849">
                  <c:v>0.51642399999999999</c:v>
                </c:pt>
                <c:pt idx="1850">
                  <c:v>0.51708500000000002</c:v>
                </c:pt>
                <c:pt idx="1851">
                  <c:v>0.51791399999999999</c:v>
                </c:pt>
                <c:pt idx="1852">
                  <c:v>0.51890499999999995</c:v>
                </c:pt>
                <c:pt idx="1853">
                  <c:v>0.52006200000000002</c:v>
                </c:pt>
                <c:pt idx="1854">
                  <c:v>0.52137999999999995</c:v>
                </c:pt>
                <c:pt idx="1855">
                  <c:v>0.52284600000000003</c:v>
                </c:pt>
                <c:pt idx="1856">
                  <c:v>0.52443300000000004</c:v>
                </c:pt>
                <c:pt idx="1857">
                  <c:v>0.52610000000000001</c:v>
                </c:pt>
                <c:pt idx="1858">
                  <c:v>0.52781100000000003</c:v>
                </c:pt>
                <c:pt idx="1859">
                  <c:v>0.52953899999999998</c:v>
                </c:pt>
                <c:pt idx="1860">
                  <c:v>0.53126099999999998</c:v>
                </c:pt>
                <c:pt idx="1861">
                  <c:v>0.53296399999999999</c:v>
                </c:pt>
                <c:pt idx="1862">
                  <c:v>0.534613</c:v>
                </c:pt>
                <c:pt idx="1863">
                  <c:v>0.53619300000000003</c:v>
                </c:pt>
                <c:pt idx="1864">
                  <c:v>0.53769299999999998</c:v>
                </c:pt>
                <c:pt idx="1865">
                  <c:v>0.53911799999999999</c:v>
                </c:pt>
                <c:pt idx="1866">
                  <c:v>0.54047500000000004</c:v>
                </c:pt>
                <c:pt idx="1867">
                  <c:v>0.54178400000000004</c:v>
                </c:pt>
                <c:pt idx="1868">
                  <c:v>0.54304600000000003</c:v>
                </c:pt>
                <c:pt idx="1869">
                  <c:v>0.54427800000000004</c:v>
                </c:pt>
                <c:pt idx="1870">
                  <c:v>0.54548399999999997</c:v>
                </c:pt>
                <c:pt idx="1871">
                  <c:v>0.54677100000000001</c:v>
                </c:pt>
                <c:pt idx="1872">
                  <c:v>0.54803100000000005</c:v>
                </c:pt>
                <c:pt idx="1873">
                  <c:v>0.54925999999999997</c:v>
                </c:pt>
                <c:pt idx="1874">
                  <c:v>0.55044499999999996</c:v>
                </c:pt>
                <c:pt idx="1875">
                  <c:v>0.55159100000000005</c:v>
                </c:pt>
                <c:pt idx="1876">
                  <c:v>0.55271700000000001</c:v>
                </c:pt>
                <c:pt idx="1877">
                  <c:v>0.55382399999999998</c:v>
                </c:pt>
                <c:pt idx="1878">
                  <c:v>0.55492300000000006</c:v>
                </c:pt>
                <c:pt idx="1879">
                  <c:v>0.55601400000000001</c:v>
                </c:pt>
                <c:pt idx="1880">
                  <c:v>0.55709799999999998</c:v>
                </c:pt>
                <c:pt idx="1881">
                  <c:v>0.55819399999999997</c:v>
                </c:pt>
                <c:pt idx="1882">
                  <c:v>0.55929399999999996</c:v>
                </c:pt>
                <c:pt idx="1883">
                  <c:v>0.56040100000000004</c:v>
                </c:pt>
                <c:pt idx="1884">
                  <c:v>0.56150800000000001</c:v>
                </c:pt>
                <c:pt idx="1885">
                  <c:v>0.56261399999999995</c:v>
                </c:pt>
                <c:pt idx="1886">
                  <c:v>0.56371800000000005</c:v>
                </c:pt>
                <c:pt idx="1887">
                  <c:v>0.56483399999999995</c:v>
                </c:pt>
                <c:pt idx="1888">
                  <c:v>0.56598899999999996</c:v>
                </c:pt>
                <c:pt idx="1889">
                  <c:v>0.56720599999999999</c:v>
                </c:pt>
                <c:pt idx="1890">
                  <c:v>0.56847999999999999</c:v>
                </c:pt>
                <c:pt idx="1891">
                  <c:v>0.56975699999999996</c:v>
                </c:pt>
                <c:pt idx="1892">
                  <c:v>0.57097600000000004</c:v>
                </c:pt>
                <c:pt idx="1893">
                  <c:v>0.57206599999999996</c:v>
                </c:pt>
                <c:pt idx="1894">
                  <c:v>0.57295499999999999</c:v>
                </c:pt>
                <c:pt idx="1895">
                  <c:v>0.57355800000000001</c:v>
                </c:pt>
                <c:pt idx="1896">
                  <c:v>0.57381300000000002</c:v>
                </c:pt>
                <c:pt idx="1897">
                  <c:v>0.57367100000000004</c:v>
                </c:pt>
                <c:pt idx="1898">
                  <c:v>0.57307399999999997</c:v>
                </c:pt>
                <c:pt idx="1899">
                  <c:v>0.57184100000000004</c:v>
                </c:pt>
                <c:pt idx="1900">
                  <c:v>0.57035899999999995</c:v>
                </c:pt>
                <c:pt idx="1901">
                  <c:v>0.569017</c:v>
                </c:pt>
                <c:pt idx="1902">
                  <c:v>0.56777500000000003</c:v>
                </c:pt>
                <c:pt idx="1903">
                  <c:v>0.56654800000000005</c:v>
                </c:pt>
                <c:pt idx="1904">
                  <c:v>0.56532400000000005</c:v>
                </c:pt>
                <c:pt idx="1905">
                  <c:v>0.56413500000000005</c:v>
                </c:pt>
                <c:pt idx="1906">
                  <c:v>0.56288300000000002</c:v>
                </c:pt>
                <c:pt idx="1907">
                  <c:v>0.56150599999999995</c:v>
                </c:pt>
                <c:pt idx="1908">
                  <c:v>0.55999299999999996</c:v>
                </c:pt>
                <c:pt idx="1909">
                  <c:v>0.55834600000000001</c:v>
                </c:pt>
                <c:pt idx="1910">
                  <c:v>0.55661300000000002</c:v>
                </c:pt>
                <c:pt idx="1911">
                  <c:v>0.55479199999999995</c:v>
                </c:pt>
                <c:pt idx="1912">
                  <c:v>0.552844</c:v>
                </c:pt>
                <c:pt idx="1913">
                  <c:v>0.55071300000000001</c:v>
                </c:pt>
                <c:pt idx="1914">
                  <c:v>0.54834700000000003</c:v>
                </c:pt>
                <c:pt idx="1915">
                  <c:v>0.54575099999999999</c:v>
                </c:pt>
                <c:pt idx="1916">
                  <c:v>0.54293400000000003</c:v>
                </c:pt>
                <c:pt idx="1917">
                  <c:v>0.53988800000000003</c:v>
                </c:pt>
                <c:pt idx="1918">
                  <c:v>0.53662900000000002</c:v>
                </c:pt>
                <c:pt idx="1919">
                  <c:v>0.53317700000000001</c:v>
                </c:pt>
                <c:pt idx="1920">
                  <c:v>0.52957699999999996</c:v>
                </c:pt>
                <c:pt idx="1921">
                  <c:v>0.52588000000000001</c:v>
                </c:pt>
                <c:pt idx="1922">
                  <c:v>0.52213799999999999</c:v>
                </c:pt>
                <c:pt idx="1923">
                  <c:v>0.51841499999999996</c:v>
                </c:pt>
                <c:pt idx="1924">
                  <c:v>0.51474799999999998</c:v>
                </c:pt>
                <c:pt idx="1925">
                  <c:v>0.51115600000000005</c:v>
                </c:pt>
                <c:pt idx="1926">
                  <c:v>0.50763999999999998</c:v>
                </c:pt>
                <c:pt idx="1927">
                  <c:v>0.50418399999999997</c:v>
                </c:pt>
                <c:pt idx="1928">
                  <c:v>0.50075899999999995</c:v>
                </c:pt>
                <c:pt idx="1929">
                  <c:v>0.49735000000000001</c:v>
                </c:pt>
                <c:pt idx="1930">
                  <c:v>0.493927</c:v>
                </c:pt>
                <c:pt idx="1931">
                  <c:v>0.49047499999999999</c:v>
                </c:pt>
                <c:pt idx="1932">
                  <c:v>0.48699199999999998</c:v>
                </c:pt>
                <c:pt idx="1933">
                  <c:v>0.48348799999999997</c:v>
                </c:pt>
                <c:pt idx="1934">
                  <c:v>0.47997200000000001</c:v>
                </c:pt>
                <c:pt idx="1935">
                  <c:v>0.476468</c:v>
                </c:pt>
                <c:pt idx="1936">
                  <c:v>0.47299600000000003</c:v>
                </c:pt>
                <c:pt idx="1937">
                  <c:v>0.46938000000000002</c:v>
                </c:pt>
                <c:pt idx="1938">
                  <c:v>0.46582499999999999</c:v>
                </c:pt>
                <c:pt idx="1939">
                  <c:v>0.46232299999999998</c:v>
                </c:pt>
                <c:pt idx="1940">
                  <c:v>0.45888400000000001</c:v>
                </c:pt>
                <c:pt idx="1941">
                  <c:v>0.455511</c:v>
                </c:pt>
                <c:pt idx="1942">
                  <c:v>0.45220900000000003</c:v>
                </c:pt>
                <c:pt idx="1943">
                  <c:v>0.44896200000000003</c:v>
                </c:pt>
                <c:pt idx="1944">
                  <c:v>0.44577899999999998</c:v>
                </c:pt>
                <c:pt idx="1945">
                  <c:v>0.44264799999999999</c:v>
                </c:pt>
                <c:pt idx="1946">
                  <c:v>0.43957600000000002</c:v>
                </c:pt>
                <c:pt idx="1947">
                  <c:v>0.43654799999999999</c:v>
                </c:pt>
                <c:pt idx="1948">
                  <c:v>0.43351299999999998</c:v>
                </c:pt>
                <c:pt idx="1949">
                  <c:v>0.43044399999999999</c:v>
                </c:pt>
                <c:pt idx="1950">
                  <c:v>0.42729400000000001</c:v>
                </c:pt>
                <c:pt idx="1951">
                  <c:v>0.42404399999999998</c:v>
                </c:pt>
                <c:pt idx="1952">
                  <c:v>0.42069899999999999</c:v>
                </c:pt>
                <c:pt idx="1953">
                  <c:v>0.41727199999999998</c:v>
                </c:pt>
                <c:pt idx="1954">
                  <c:v>0.4138</c:v>
                </c:pt>
                <c:pt idx="1955">
                  <c:v>0.41035700000000003</c:v>
                </c:pt>
                <c:pt idx="1956">
                  <c:v>0.40701500000000002</c:v>
                </c:pt>
                <c:pt idx="1957">
                  <c:v>0.40382899999999999</c:v>
                </c:pt>
                <c:pt idx="1958">
                  <c:v>0.40088600000000002</c:v>
                </c:pt>
                <c:pt idx="1959">
                  <c:v>0.39819900000000003</c:v>
                </c:pt>
                <c:pt idx="1960">
                  <c:v>0.395764</c:v>
                </c:pt>
                <c:pt idx="1961">
                  <c:v>0.39357900000000001</c:v>
                </c:pt>
                <c:pt idx="1962">
                  <c:v>0.39160400000000001</c:v>
                </c:pt>
                <c:pt idx="1963">
                  <c:v>0.38973999999999998</c:v>
                </c:pt>
                <c:pt idx="1964">
                  <c:v>0.38788800000000001</c:v>
                </c:pt>
                <c:pt idx="1965">
                  <c:v>0.385988</c:v>
                </c:pt>
                <c:pt idx="1966">
                  <c:v>0.38430199999999998</c:v>
                </c:pt>
                <c:pt idx="1967">
                  <c:v>0.38273200000000002</c:v>
                </c:pt>
                <c:pt idx="1968">
                  <c:v>0.38116699999999998</c:v>
                </c:pt>
                <c:pt idx="1969">
                  <c:v>0.379604</c:v>
                </c:pt>
                <c:pt idx="1970">
                  <c:v>0.37803599999999998</c:v>
                </c:pt>
                <c:pt idx="1971">
                  <c:v>0.37650099999999997</c:v>
                </c:pt>
                <c:pt idx="1972">
                  <c:v>0.37501699999999999</c:v>
                </c:pt>
                <c:pt idx="1973">
                  <c:v>0.37361800000000001</c:v>
                </c:pt>
                <c:pt idx="1974">
                  <c:v>0.37236900000000001</c:v>
                </c:pt>
                <c:pt idx="1975">
                  <c:v>0.371336</c:v>
                </c:pt>
                <c:pt idx="1976">
                  <c:v>0.37057499999999999</c:v>
                </c:pt>
                <c:pt idx="1977">
                  <c:v>0.370058</c:v>
                </c:pt>
                <c:pt idx="1978">
                  <c:v>0.36960100000000001</c:v>
                </c:pt>
                <c:pt idx="1979">
                  <c:v>0.36910300000000001</c:v>
                </c:pt>
                <c:pt idx="1980">
                  <c:v>0.36866599999999999</c:v>
                </c:pt>
                <c:pt idx="1981">
                  <c:v>0.36843599999999999</c:v>
                </c:pt>
                <c:pt idx="1982">
                  <c:v>0.36846600000000002</c:v>
                </c:pt>
                <c:pt idx="1983">
                  <c:v>0.368755</c:v>
                </c:pt>
                <c:pt idx="1984">
                  <c:v>0.36929699999999999</c:v>
                </c:pt>
                <c:pt idx="1985">
                  <c:v>0.37009999999999998</c:v>
                </c:pt>
                <c:pt idx="1986">
                  <c:v>0.37114799999999998</c:v>
                </c:pt>
                <c:pt idx="1987">
                  <c:v>0.37240400000000001</c:v>
                </c:pt>
                <c:pt idx="1988">
                  <c:v>0.37384200000000001</c:v>
                </c:pt>
                <c:pt idx="1989">
                  <c:v>0.375413</c:v>
                </c:pt>
                <c:pt idx="1990">
                  <c:v>0.37708999999999998</c:v>
                </c:pt>
                <c:pt idx="1991">
                  <c:v>0.37885099999999999</c:v>
                </c:pt>
                <c:pt idx="1992">
                  <c:v>0.380664</c:v>
                </c:pt>
                <c:pt idx="1993">
                  <c:v>0.38251600000000002</c:v>
                </c:pt>
                <c:pt idx="1994">
                  <c:v>0.38438899999999998</c:v>
                </c:pt>
                <c:pt idx="1995">
                  <c:v>0.38627299999999998</c:v>
                </c:pt>
                <c:pt idx="1996">
                  <c:v>0.38816200000000001</c:v>
                </c:pt>
                <c:pt idx="1997">
                  <c:v>0.39006299999999999</c:v>
                </c:pt>
                <c:pt idx="1998">
                  <c:v>0.39197799999999999</c:v>
                </c:pt>
                <c:pt idx="1999">
                  <c:v>0.39390999999999998</c:v>
                </c:pt>
                <c:pt idx="2000">
                  <c:v>0.39585900000000002</c:v>
                </c:pt>
                <c:pt idx="2001">
                  <c:v>0.39781</c:v>
                </c:pt>
                <c:pt idx="2002">
                  <c:v>0.39976099999999998</c:v>
                </c:pt>
                <c:pt idx="2003">
                  <c:v>0.40171499999999999</c:v>
                </c:pt>
                <c:pt idx="2004">
                  <c:v>0.40356799999999998</c:v>
                </c:pt>
                <c:pt idx="2005">
                  <c:v>0.40542699999999998</c:v>
                </c:pt>
                <c:pt idx="2006">
                  <c:v>0.40729199999999999</c:v>
                </c:pt>
                <c:pt idx="2007">
                  <c:v>0.40914800000000001</c:v>
                </c:pt>
                <c:pt idx="2008">
                  <c:v>0.410968</c:v>
                </c:pt>
                <c:pt idx="2009">
                  <c:v>0.41273300000000002</c:v>
                </c:pt>
                <c:pt idx="2010">
                  <c:v>0.41442499999999999</c:v>
                </c:pt>
                <c:pt idx="2011">
                  <c:v>0.41602699999999998</c:v>
                </c:pt>
                <c:pt idx="2012">
                  <c:v>0.41753800000000002</c:v>
                </c:pt>
                <c:pt idx="2013">
                  <c:v>0.41896899999999998</c:v>
                </c:pt>
                <c:pt idx="2014">
                  <c:v>0.42031800000000002</c:v>
                </c:pt>
                <c:pt idx="2015">
                  <c:v>0.42160700000000001</c:v>
                </c:pt>
                <c:pt idx="2016">
                  <c:v>0.42284899999999997</c:v>
                </c:pt>
                <c:pt idx="2017">
                  <c:v>0.42404199999999997</c:v>
                </c:pt>
                <c:pt idx="2018">
                  <c:v>0.42518499999999998</c:v>
                </c:pt>
                <c:pt idx="2019">
                  <c:v>0.42627100000000001</c:v>
                </c:pt>
                <c:pt idx="2020">
                  <c:v>0.42726399999999998</c:v>
                </c:pt>
                <c:pt idx="2021">
                  <c:v>0.42817100000000002</c:v>
                </c:pt>
                <c:pt idx="2022">
                  <c:v>0.42898900000000001</c:v>
                </c:pt>
                <c:pt idx="2023">
                  <c:v>0.42971100000000001</c:v>
                </c:pt>
                <c:pt idx="2024">
                  <c:v>0.43030299999999999</c:v>
                </c:pt>
                <c:pt idx="2025">
                  <c:v>0.43069200000000002</c:v>
                </c:pt>
                <c:pt idx="2026">
                  <c:v>0.43079499999999998</c:v>
                </c:pt>
                <c:pt idx="2027">
                  <c:v>0.430566</c:v>
                </c:pt>
                <c:pt idx="2028">
                  <c:v>0.42998700000000001</c:v>
                </c:pt>
                <c:pt idx="2029">
                  <c:v>0.42906300000000003</c:v>
                </c:pt>
                <c:pt idx="2030">
                  <c:v>0.427784</c:v>
                </c:pt>
                <c:pt idx="2031">
                  <c:v>0.42613600000000001</c:v>
                </c:pt>
                <c:pt idx="2032">
                  <c:v>0.42404399999999998</c:v>
                </c:pt>
                <c:pt idx="2033">
                  <c:v>0.42162100000000002</c:v>
                </c:pt>
                <c:pt idx="2034">
                  <c:v>0.41932000000000003</c:v>
                </c:pt>
                <c:pt idx="2035">
                  <c:v>0.41705300000000001</c:v>
                </c:pt>
                <c:pt idx="2036">
                  <c:v>0.414773</c:v>
                </c:pt>
                <c:pt idx="2037">
                  <c:v>0.41249200000000003</c:v>
                </c:pt>
                <c:pt idx="2038">
                  <c:v>0.41022799999999998</c:v>
                </c:pt>
                <c:pt idx="2039">
                  <c:v>0.40794599999999998</c:v>
                </c:pt>
                <c:pt idx="2040">
                  <c:v>0.40559800000000001</c:v>
                </c:pt>
                <c:pt idx="2041">
                  <c:v>0.403167</c:v>
                </c:pt>
                <c:pt idx="2042">
                  <c:v>0.40056900000000001</c:v>
                </c:pt>
                <c:pt idx="2043">
                  <c:v>0.39771200000000001</c:v>
                </c:pt>
                <c:pt idx="2044">
                  <c:v>0.39450800000000003</c:v>
                </c:pt>
                <c:pt idx="2045">
                  <c:v>0.39102300000000001</c:v>
                </c:pt>
                <c:pt idx="2046">
                  <c:v>0.387349</c:v>
                </c:pt>
                <c:pt idx="2047">
                  <c:v>0.38352900000000001</c:v>
                </c:pt>
                <c:pt idx="2048">
                  <c:v>0.37958199999999997</c:v>
                </c:pt>
                <c:pt idx="2049">
                  <c:v>0.37549900000000003</c:v>
                </c:pt>
                <c:pt idx="2050">
                  <c:v>0.371284</c:v>
                </c:pt>
                <c:pt idx="2051">
                  <c:v>0.36690600000000001</c:v>
                </c:pt>
                <c:pt idx="2052">
                  <c:v>0.36235099999999998</c:v>
                </c:pt>
                <c:pt idx="2053">
                  <c:v>0.35762699999999997</c:v>
                </c:pt>
                <c:pt idx="2054">
                  <c:v>0.35276600000000002</c:v>
                </c:pt>
                <c:pt idx="2055">
                  <c:v>0.3478</c:v>
                </c:pt>
                <c:pt idx="2056">
                  <c:v>0.34278799999999998</c:v>
                </c:pt>
                <c:pt idx="2057">
                  <c:v>0.33778200000000003</c:v>
                </c:pt>
                <c:pt idx="2058">
                  <c:v>0.33282699999999998</c:v>
                </c:pt>
                <c:pt idx="2059">
                  <c:v>0.32795600000000003</c:v>
                </c:pt>
                <c:pt idx="2060">
                  <c:v>0.32318599999999997</c:v>
                </c:pt>
                <c:pt idx="2061">
                  <c:v>0.31851200000000002</c:v>
                </c:pt>
                <c:pt idx="2062">
                  <c:v>0.31391400000000003</c:v>
                </c:pt>
                <c:pt idx="2063">
                  <c:v>0.30938300000000002</c:v>
                </c:pt>
                <c:pt idx="2064">
                  <c:v>0.30490699999999998</c:v>
                </c:pt>
                <c:pt idx="2065">
                  <c:v>0.300456</c:v>
                </c:pt>
                <c:pt idx="2066">
                  <c:v>0.29603000000000002</c:v>
                </c:pt>
                <c:pt idx="2067">
                  <c:v>0.29162900000000003</c:v>
                </c:pt>
                <c:pt idx="2068">
                  <c:v>0.28726099999999999</c:v>
                </c:pt>
                <c:pt idx="2069">
                  <c:v>0.28292499999999998</c:v>
                </c:pt>
                <c:pt idx="2070">
                  <c:v>0.27863399999999999</c:v>
                </c:pt>
                <c:pt idx="2071">
                  <c:v>0.27438099999999999</c:v>
                </c:pt>
                <c:pt idx="2072">
                  <c:v>0.27007500000000001</c:v>
                </c:pt>
                <c:pt idx="2073">
                  <c:v>0.26581700000000003</c:v>
                </c:pt>
                <c:pt idx="2074">
                  <c:v>0.26160699999999998</c:v>
                </c:pt>
                <c:pt idx="2075">
                  <c:v>0.25744899999999998</c:v>
                </c:pt>
                <c:pt idx="2076">
                  <c:v>0.253326</c:v>
                </c:pt>
                <c:pt idx="2077">
                  <c:v>0.24923999999999999</c:v>
                </c:pt>
                <c:pt idx="2078">
                  <c:v>0.24519199999999999</c:v>
                </c:pt>
                <c:pt idx="2079">
                  <c:v>0.24116899999999999</c:v>
                </c:pt>
                <c:pt idx="2080">
                  <c:v>0.23716999999999999</c:v>
                </c:pt>
                <c:pt idx="2081">
                  <c:v>0.23316500000000001</c:v>
                </c:pt>
                <c:pt idx="2082">
                  <c:v>0.22913</c:v>
                </c:pt>
                <c:pt idx="2083">
                  <c:v>0.22503100000000001</c:v>
                </c:pt>
                <c:pt idx="2084">
                  <c:v>0.220864</c:v>
                </c:pt>
                <c:pt idx="2085">
                  <c:v>0.216643</c:v>
                </c:pt>
                <c:pt idx="2086">
                  <c:v>0.21239</c:v>
                </c:pt>
                <c:pt idx="2087">
                  <c:v>0.208152</c:v>
                </c:pt>
                <c:pt idx="2088">
                  <c:v>0.203981</c:v>
                </c:pt>
                <c:pt idx="2089">
                  <c:v>0.19991600000000001</c:v>
                </c:pt>
                <c:pt idx="2090">
                  <c:v>0.195969</c:v>
                </c:pt>
                <c:pt idx="2091">
                  <c:v>0.192158</c:v>
                </c:pt>
                <c:pt idx="2092">
                  <c:v>0.18848799999999999</c:v>
                </c:pt>
                <c:pt idx="2093">
                  <c:v>0.18495300000000001</c:v>
                </c:pt>
                <c:pt idx="2094">
                  <c:v>0.18155399999999999</c:v>
                </c:pt>
                <c:pt idx="2095">
                  <c:v>0.17827999999999999</c:v>
                </c:pt>
                <c:pt idx="2096">
                  <c:v>0.175148</c:v>
                </c:pt>
                <c:pt idx="2097">
                  <c:v>0.172185</c:v>
                </c:pt>
                <c:pt idx="2098">
                  <c:v>0.1694</c:v>
                </c:pt>
                <c:pt idx="2099">
                  <c:v>0.16680700000000001</c:v>
                </c:pt>
                <c:pt idx="2100">
                  <c:v>0.16436100000000001</c:v>
                </c:pt>
                <c:pt idx="2101">
                  <c:v>0.162272</c:v>
                </c:pt>
                <c:pt idx="2102">
                  <c:v>0.16025500000000001</c:v>
                </c:pt>
                <c:pt idx="2103">
                  <c:v>0.158278</c:v>
                </c:pt>
                <c:pt idx="2104">
                  <c:v>0.15629399999999999</c:v>
                </c:pt>
                <c:pt idx="2105">
                  <c:v>0.15429100000000001</c:v>
                </c:pt>
                <c:pt idx="2106">
                  <c:v>0.152278</c:v>
                </c:pt>
                <c:pt idx="2107">
                  <c:v>0.15029100000000001</c:v>
                </c:pt>
                <c:pt idx="2108">
                  <c:v>0.14835300000000001</c:v>
                </c:pt>
                <c:pt idx="2109">
                  <c:v>0.14646799999999999</c:v>
                </c:pt>
                <c:pt idx="2110">
                  <c:v>0.14463699999999999</c:v>
                </c:pt>
                <c:pt idx="2111">
                  <c:v>0.142902</c:v>
                </c:pt>
                <c:pt idx="2112">
                  <c:v>0.141291</c:v>
                </c:pt>
                <c:pt idx="2113">
                  <c:v>0.13988300000000001</c:v>
                </c:pt>
                <c:pt idx="2114">
                  <c:v>0.13872300000000001</c:v>
                </c:pt>
                <c:pt idx="2115">
                  <c:v>0.13775999999999999</c:v>
                </c:pt>
                <c:pt idx="2116">
                  <c:v>0.13682800000000001</c:v>
                </c:pt>
                <c:pt idx="2117">
                  <c:v>0.13586200000000001</c:v>
                </c:pt>
                <c:pt idx="2118">
                  <c:v>0.134961</c:v>
                </c:pt>
                <c:pt idx="2119">
                  <c:v>0.134269</c:v>
                </c:pt>
                <c:pt idx="2120">
                  <c:v>0.133884</c:v>
                </c:pt>
                <c:pt idx="2121">
                  <c:v>0.13381799999999999</c:v>
                </c:pt>
                <c:pt idx="2122">
                  <c:v>0.134052</c:v>
                </c:pt>
                <c:pt idx="2123">
                  <c:v>0.134552</c:v>
                </c:pt>
                <c:pt idx="2124">
                  <c:v>0.13528100000000001</c:v>
                </c:pt>
                <c:pt idx="2125">
                  <c:v>0.136209</c:v>
                </c:pt>
                <c:pt idx="2126">
                  <c:v>0.13729</c:v>
                </c:pt>
                <c:pt idx="2127">
                  <c:v>0.13847300000000001</c:v>
                </c:pt>
                <c:pt idx="2128">
                  <c:v>0.13969599999999999</c:v>
                </c:pt>
                <c:pt idx="2129">
                  <c:v>0.14091600000000001</c:v>
                </c:pt>
                <c:pt idx="2130">
                  <c:v>0.14211099999999999</c:v>
                </c:pt>
                <c:pt idx="2131">
                  <c:v>0.14327400000000001</c:v>
                </c:pt>
                <c:pt idx="2132">
                  <c:v>0.144403</c:v>
                </c:pt>
                <c:pt idx="2133">
                  <c:v>0.14549500000000001</c:v>
                </c:pt>
                <c:pt idx="2134">
                  <c:v>0.14654700000000001</c:v>
                </c:pt>
                <c:pt idx="2135">
                  <c:v>0.14755799999999999</c:v>
                </c:pt>
                <c:pt idx="2136">
                  <c:v>0.14854400000000001</c:v>
                </c:pt>
                <c:pt idx="2137">
                  <c:v>0.149508</c:v>
                </c:pt>
                <c:pt idx="2138">
                  <c:v>0.15046399999999999</c:v>
                </c:pt>
                <c:pt idx="2139">
                  <c:v>0.151418</c:v>
                </c:pt>
                <c:pt idx="2140">
                  <c:v>0.15237300000000001</c:v>
                </c:pt>
                <c:pt idx="2141">
                  <c:v>0.153334</c:v>
                </c:pt>
                <c:pt idx="2142">
                  <c:v>0.15429100000000001</c:v>
                </c:pt>
                <c:pt idx="2143">
                  <c:v>0.15517</c:v>
                </c:pt>
                <c:pt idx="2144">
                  <c:v>0.15601499999999999</c:v>
                </c:pt>
                <c:pt idx="2145">
                  <c:v>0.15682299999999999</c:v>
                </c:pt>
                <c:pt idx="2146">
                  <c:v>0.15760299999999999</c:v>
                </c:pt>
                <c:pt idx="2147">
                  <c:v>0.158361</c:v>
                </c:pt>
                <c:pt idx="2148">
                  <c:v>0.15909200000000001</c:v>
                </c:pt>
                <c:pt idx="2149">
                  <c:v>0.15979299999999999</c:v>
                </c:pt>
                <c:pt idx="2150">
                  <c:v>0.160465</c:v>
                </c:pt>
                <c:pt idx="2151">
                  <c:v>0.16109799999999999</c:v>
                </c:pt>
                <c:pt idx="2152">
                  <c:v>0.16167699999999999</c:v>
                </c:pt>
                <c:pt idx="2153">
                  <c:v>0.162192</c:v>
                </c:pt>
                <c:pt idx="2154">
                  <c:v>0.16264999999999999</c:v>
                </c:pt>
                <c:pt idx="2155">
                  <c:v>0.16303599999999999</c:v>
                </c:pt>
                <c:pt idx="2156">
                  <c:v>0.163355</c:v>
                </c:pt>
                <c:pt idx="2157">
                  <c:v>0.16361000000000001</c:v>
                </c:pt>
                <c:pt idx="2158">
                  <c:v>0.16376399999999999</c:v>
                </c:pt>
                <c:pt idx="2159">
                  <c:v>0.163776</c:v>
                </c:pt>
                <c:pt idx="2160">
                  <c:v>0.163603</c:v>
                </c:pt>
                <c:pt idx="2161">
                  <c:v>0.16323099999999999</c:v>
                </c:pt>
                <c:pt idx="2162">
                  <c:v>0.16267100000000001</c:v>
                </c:pt>
                <c:pt idx="2163">
                  <c:v>0.16192400000000001</c:v>
                </c:pt>
                <c:pt idx="2164">
                  <c:v>0.16100900000000001</c:v>
                </c:pt>
                <c:pt idx="2165">
                  <c:v>0.159942</c:v>
                </c:pt>
                <c:pt idx="2166">
                  <c:v>0.15873799999999999</c:v>
                </c:pt>
                <c:pt idx="2167">
                  <c:v>0.157386</c:v>
                </c:pt>
                <c:pt idx="2168">
                  <c:v>0.15582599999999999</c:v>
                </c:pt>
                <c:pt idx="2169">
                  <c:v>0.153839</c:v>
                </c:pt>
                <c:pt idx="2170">
                  <c:v>0.15182599999999999</c:v>
                </c:pt>
                <c:pt idx="2171">
                  <c:v>0.14988399999999999</c:v>
                </c:pt>
                <c:pt idx="2172">
                  <c:v>0.147978</c:v>
                </c:pt>
                <c:pt idx="2173">
                  <c:v>0.146069</c:v>
                </c:pt>
                <c:pt idx="2174">
                  <c:v>0.144175</c:v>
                </c:pt>
                <c:pt idx="2175">
                  <c:v>0.14230000000000001</c:v>
                </c:pt>
                <c:pt idx="2176">
                  <c:v>0.140435</c:v>
                </c:pt>
                <c:pt idx="2177">
                  <c:v>0.13857700000000001</c:v>
                </c:pt>
                <c:pt idx="2178">
                  <c:v>0.13673299999999999</c:v>
                </c:pt>
                <c:pt idx="2179">
                  <c:v>0.134904</c:v>
                </c:pt>
                <c:pt idx="2180">
                  <c:v>0.13308700000000001</c:v>
                </c:pt>
                <c:pt idx="2181">
                  <c:v>0.13126599999999999</c:v>
                </c:pt>
                <c:pt idx="2182">
                  <c:v>0.129437</c:v>
                </c:pt>
                <c:pt idx="2183">
                  <c:v>0.127604</c:v>
                </c:pt>
                <c:pt idx="2184">
                  <c:v>0.12575500000000001</c:v>
                </c:pt>
                <c:pt idx="2185">
                  <c:v>0.12389600000000001</c:v>
                </c:pt>
                <c:pt idx="2186">
                  <c:v>0.12205299999999999</c:v>
                </c:pt>
                <c:pt idx="2187">
                  <c:v>0.12021900000000001</c:v>
                </c:pt>
                <c:pt idx="2188">
                  <c:v>0.118383</c:v>
                </c:pt>
                <c:pt idx="2189">
                  <c:v>0.116549</c:v>
                </c:pt>
                <c:pt idx="2190">
                  <c:v>0.116549</c:v>
                </c:pt>
                <c:pt idx="2191">
                  <c:v>0.116549</c:v>
                </c:pt>
                <c:pt idx="2192">
                  <c:v>0.116549</c:v>
                </c:pt>
                <c:pt idx="2193">
                  <c:v>0.116549</c:v>
                </c:pt>
                <c:pt idx="2194">
                  <c:v>0.116549</c:v>
                </c:pt>
                <c:pt idx="2195">
                  <c:v>0.116549</c:v>
                </c:pt>
                <c:pt idx="2196">
                  <c:v>0.116549</c:v>
                </c:pt>
                <c:pt idx="2197">
                  <c:v>0.116549</c:v>
                </c:pt>
                <c:pt idx="2198">
                  <c:v>0.116549</c:v>
                </c:pt>
                <c:pt idx="2199">
                  <c:v>0.116549</c:v>
                </c:pt>
                <c:pt idx="2200">
                  <c:v>0.116549</c:v>
                </c:pt>
                <c:pt idx="2201">
                  <c:v>0.116549</c:v>
                </c:pt>
                <c:pt idx="2202">
                  <c:v>0.116549</c:v>
                </c:pt>
                <c:pt idx="2203">
                  <c:v>0.116549</c:v>
                </c:pt>
                <c:pt idx="2204">
                  <c:v>0.116549</c:v>
                </c:pt>
                <c:pt idx="2205">
                  <c:v>0.116549</c:v>
                </c:pt>
                <c:pt idx="2206">
                  <c:v>0.116549</c:v>
                </c:pt>
                <c:pt idx="2207">
                  <c:v>0.116549</c:v>
                </c:pt>
                <c:pt idx="2208">
                  <c:v>0.116549</c:v>
                </c:pt>
                <c:pt idx="2209">
                  <c:v>0.116549</c:v>
                </c:pt>
                <c:pt idx="2210">
                  <c:v>0.116549</c:v>
                </c:pt>
                <c:pt idx="2211">
                  <c:v>0.116549</c:v>
                </c:pt>
                <c:pt idx="2212">
                  <c:v>0.116549</c:v>
                </c:pt>
                <c:pt idx="2213">
                  <c:v>0.116549</c:v>
                </c:pt>
                <c:pt idx="2214">
                  <c:v>0.116549</c:v>
                </c:pt>
                <c:pt idx="2215">
                  <c:v>0.116549</c:v>
                </c:pt>
                <c:pt idx="2216">
                  <c:v>0.116549</c:v>
                </c:pt>
                <c:pt idx="2217">
                  <c:v>0.116549</c:v>
                </c:pt>
                <c:pt idx="2218">
                  <c:v>0.116549</c:v>
                </c:pt>
                <c:pt idx="2219">
                  <c:v>0.116549</c:v>
                </c:pt>
                <c:pt idx="2220">
                  <c:v>0.116549</c:v>
                </c:pt>
                <c:pt idx="2221">
                  <c:v>0.116549</c:v>
                </c:pt>
                <c:pt idx="2222">
                  <c:v>0.116549</c:v>
                </c:pt>
                <c:pt idx="2223">
                  <c:v>0.116549</c:v>
                </c:pt>
                <c:pt idx="2224">
                  <c:v>0.116549</c:v>
                </c:pt>
                <c:pt idx="2225">
                  <c:v>0.116549</c:v>
                </c:pt>
                <c:pt idx="2226">
                  <c:v>0.116549</c:v>
                </c:pt>
                <c:pt idx="2227">
                  <c:v>0.116549</c:v>
                </c:pt>
                <c:pt idx="2228">
                  <c:v>0.116549</c:v>
                </c:pt>
                <c:pt idx="2229">
                  <c:v>0.116549</c:v>
                </c:pt>
                <c:pt idx="2230">
                  <c:v>0.116549</c:v>
                </c:pt>
                <c:pt idx="2231">
                  <c:v>0.116549</c:v>
                </c:pt>
                <c:pt idx="2232">
                  <c:v>0.116549</c:v>
                </c:pt>
                <c:pt idx="2233">
                  <c:v>0.116549</c:v>
                </c:pt>
                <c:pt idx="2234">
                  <c:v>0.116549</c:v>
                </c:pt>
                <c:pt idx="2235">
                  <c:v>0.116549</c:v>
                </c:pt>
                <c:pt idx="2236">
                  <c:v>0.116549</c:v>
                </c:pt>
                <c:pt idx="2237">
                  <c:v>0.116549</c:v>
                </c:pt>
                <c:pt idx="2238">
                  <c:v>0.116549</c:v>
                </c:pt>
                <c:pt idx="2239">
                  <c:v>0.116549</c:v>
                </c:pt>
                <c:pt idx="2240">
                  <c:v>0.116549</c:v>
                </c:pt>
                <c:pt idx="2241">
                  <c:v>0.116549</c:v>
                </c:pt>
                <c:pt idx="2242">
                  <c:v>0.116549</c:v>
                </c:pt>
                <c:pt idx="2243">
                  <c:v>0.116549</c:v>
                </c:pt>
                <c:pt idx="2244">
                  <c:v>0.116549</c:v>
                </c:pt>
                <c:pt idx="2245">
                  <c:v>0.116549</c:v>
                </c:pt>
                <c:pt idx="2246">
                  <c:v>0.116549</c:v>
                </c:pt>
                <c:pt idx="2247">
                  <c:v>0.116549</c:v>
                </c:pt>
                <c:pt idx="2248">
                  <c:v>0.116549</c:v>
                </c:pt>
                <c:pt idx="2249">
                  <c:v>0.116549</c:v>
                </c:pt>
                <c:pt idx="2250">
                  <c:v>0.116549</c:v>
                </c:pt>
                <c:pt idx="2251">
                  <c:v>0.116549</c:v>
                </c:pt>
                <c:pt idx="2252">
                  <c:v>0.116549</c:v>
                </c:pt>
                <c:pt idx="2253">
                  <c:v>0.116549</c:v>
                </c:pt>
                <c:pt idx="2254">
                  <c:v>0.116549</c:v>
                </c:pt>
                <c:pt idx="2255">
                  <c:v>0.116549</c:v>
                </c:pt>
                <c:pt idx="2256">
                  <c:v>0.116549</c:v>
                </c:pt>
                <c:pt idx="2257">
                  <c:v>0.116549</c:v>
                </c:pt>
                <c:pt idx="2258">
                  <c:v>0.116549</c:v>
                </c:pt>
                <c:pt idx="2259">
                  <c:v>0.116549</c:v>
                </c:pt>
                <c:pt idx="2260">
                  <c:v>0.116549</c:v>
                </c:pt>
                <c:pt idx="2261">
                  <c:v>0.116549</c:v>
                </c:pt>
                <c:pt idx="2262">
                  <c:v>0.116549</c:v>
                </c:pt>
                <c:pt idx="2263">
                  <c:v>0.116549</c:v>
                </c:pt>
                <c:pt idx="2264">
                  <c:v>0.116549</c:v>
                </c:pt>
                <c:pt idx="2265">
                  <c:v>0.116549</c:v>
                </c:pt>
                <c:pt idx="2266">
                  <c:v>0.116549</c:v>
                </c:pt>
                <c:pt idx="2267">
                  <c:v>0.116549</c:v>
                </c:pt>
                <c:pt idx="2268">
                  <c:v>0.116549</c:v>
                </c:pt>
                <c:pt idx="2269">
                  <c:v>0.116549</c:v>
                </c:pt>
                <c:pt idx="2270">
                  <c:v>0.116549</c:v>
                </c:pt>
                <c:pt idx="2271">
                  <c:v>0.116549</c:v>
                </c:pt>
                <c:pt idx="2272">
                  <c:v>0.116549</c:v>
                </c:pt>
                <c:pt idx="2273">
                  <c:v>0.116549</c:v>
                </c:pt>
                <c:pt idx="2274">
                  <c:v>0.116549</c:v>
                </c:pt>
                <c:pt idx="2275">
                  <c:v>0.116549</c:v>
                </c:pt>
                <c:pt idx="2276">
                  <c:v>0.116549</c:v>
                </c:pt>
                <c:pt idx="2277">
                  <c:v>0.116549</c:v>
                </c:pt>
                <c:pt idx="2278">
                  <c:v>0.116549</c:v>
                </c:pt>
                <c:pt idx="2279">
                  <c:v>0.116549</c:v>
                </c:pt>
                <c:pt idx="2280">
                  <c:v>0.116549</c:v>
                </c:pt>
                <c:pt idx="2281">
                  <c:v>0.116549</c:v>
                </c:pt>
                <c:pt idx="2282">
                  <c:v>0.116549</c:v>
                </c:pt>
                <c:pt idx="2283">
                  <c:v>0.116549</c:v>
                </c:pt>
                <c:pt idx="2284">
                  <c:v>0.116549</c:v>
                </c:pt>
                <c:pt idx="2285">
                  <c:v>0.116549</c:v>
                </c:pt>
                <c:pt idx="2286">
                  <c:v>0.116549</c:v>
                </c:pt>
                <c:pt idx="2287">
                  <c:v>0.116549</c:v>
                </c:pt>
                <c:pt idx="2288">
                  <c:v>0.116549</c:v>
                </c:pt>
                <c:pt idx="2289">
                  <c:v>0.116549</c:v>
                </c:pt>
                <c:pt idx="2290">
                  <c:v>0.116549</c:v>
                </c:pt>
                <c:pt idx="2291">
                  <c:v>0.116549</c:v>
                </c:pt>
                <c:pt idx="2292">
                  <c:v>0.116549</c:v>
                </c:pt>
                <c:pt idx="2293">
                  <c:v>0.116549</c:v>
                </c:pt>
                <c:pt idx="2294">
                  <c:v>0.116549</c:v>
                </c:pt>
                <c:pt idx="2295">
                  <c:v>0.116549</c:v>
                </c:pt>
                <c:pt idx="2296">
                  <c:v>0.116549</c:v>
                </c:pt>
                <c:pt idx="2297">
                  <c:v>0.116549</c:v>
                </c:pt>
                <c:pt idx="2298">
                  <c:v>0.116549</c:v>
                </c:pt>
                <c:pt idx="2299">
                  <c:v>0.116549</c:v>
                </c:pt>
                <c:pt idx="2300">
                  <c:v>0.116549</c:v>
                </c:pt>
                <c:pt idx="2301">
                  <c:v>0.116549</c:v>
                </c:pt>
                <c:pt idx="2302">
                  <c:v>0.116549</c:v>
                </c:pt>
                <c:pt idx="2303">
                  <c:v>0.116549</c:v>
                </c:pt>
                <c:pt idx="2304">
                  <c:v>0.116549</c:v>
                </c:pt>
                <c:pt idx="2305">
                  <c:v>0.116549</c:v>
                </c:pt>
                <c:pt idx="2306">
                  <c:v>0.116549</c:v>
                </c:pt>
                <c:pt idx="2307">
                  <c:v>0.116549</c:v>
                </c:pt>
                <c:pt idx="2308">
                  <c:v>0.116549</c:v>
                </c:pt>
                <c:pt idx="2309">
                  <c:v>0.116549</c:v>
                </c:pt>
                <c:pt idx="2310">
                  <c:v>0.116549</c:v>
                </c:pt>
                <c:pt idx="2311">
                  <c:v>0.116549</c:v>
                </c:pt>
                <c:pt idx="2312">
                  <c:v>0.116549</c:v>
                </c:pt>
                <c:pt idx="2313">
                  <c:v>0.116549</c:v>
                </c:pt>
                <c:pt idx="2314">
                  <c:v>0.116549</c:v>
                </c:pt>
                <c:pt idx="2315">
                  <c:v>0.116549</c:v>
                </c:pt>
                <c:pt idx="2316">
                  <c:v>0.116549</c:v>
                </c:pt>
                <c:pt idx="2317">
                  <c:v>0.116549</c:v>
                </c:pt>
                <c:pt idx="2318">
                  <c:v>0.116549</c:v>
                </c:pt>
                <c:pt idx="2319">
                  <c:v>0.116549</c:v>
                </c:pt>
                <c:pt idx="2320">
                  <c:v>0.116549</c:v>
                </c:pt>
                <c:pt idx="2321">
                  <c:v>0.116549</c:v>
                </c:pt>
                <c:pt idx="2322">
                  <c:v>0.116549</c:v>
                </c:pt>
                <c:pt idx="2323">
                  <c:v>0.116549</c:v>
                </c:pt>
                <c:pt idx="2324">
                  <c:v>0.116549</c:v>
                </c:pt>
                <c:pt idx="2325">
                  <c:v>0.116549</c:v>
                </c:pt>
                <c:pt idx="2326">
                  <c:v>0.116549</c:v>
                </c:pt>
                <c:pt idx="2327">
                  <c:v>0.116549</c:v>
                </c:pt>
                <c:pt idx="2328">
                  <c:v>0.116549</c:v>
                </c:pt>
                <c:pt idx="2329">
                  <c:v>0.116549</c:v>
                </c:pt>
                <c:pt idx="2330">
                  <c:v>0.116549</c:v>
                </c:pt>
                <c:pt idx="2331">
                  <c:v>0.116549</c:v>
                </c:pt>
                <c:pt idx="2332">
                  <c:v>0.116549</c:v>
                </c:pt>
                <c:pt idx="2333">
                  <c:v>0.116549</c:v>
                </c:pt>
                <c:pt idx="2334">
                  <c:v>0.116549</c:v>
                </c:pt>
                <c:pt idx="2335">
                  <c:v>0.116549</c:v>
                </c:pt>
                <c:pt idx="2336">
                  <c:v>0.116549</c:v>
                </c:pt>
                <c:pt idx="2337">
                  <c:v>0.116549</c:v>
                </c:pt>
                <c:pt idx="2338">
                  <c:v>0.116549</c:v>
                </c:pt>
                <c:pt idx="2339">
                  <c:v>0.116549</c:v>
                </c:pt>
                <c:pt idx="2340">
                  <c:v>0.116549</c:v>
                </c:pt>
                <c:pt idx="2341">
                  <c:v>0.116549</c:v>
                </c:pt>
                <c:pt idx="2342">
                  <c:v>0.116549</c:v>
                </c:pt>
                <c:pt idx="2343">
                  <c:v>0.116549</c:v>
                </c:pt>
                <c:pt idx="2344">
                  <c:v>0.116549</c:v>
                </c:pt>
                <c:pt idx="2345">
                  <c:v>0.116549</c:v>
                </c:pt>
                <c:pt idx="2346">
                  <c:v>0.116549</c:v>
                </c:pt>
                <c:pt idx="2347">
                  <c:v>0.116549</c:v>
                </c:pt>
                <c:pt idx="2348">
                  <c:v>0.116549</c:v>
                </c:pt>
                <c:pt idx="2349">
                  <c:v>0.116549</c:v>
                </c:pt>
                <c:pt idx="2350">
                  <c:v>0.116549</c:v>
                </c:pt>
                <c:pt idx="2351">
                  <c:v>0.116549</c:v>
                </c:pt>
                <c:pt idx="2352">
                  <c:v>0.116549</c:v>
                </c:pt>
                <c:pt idx="2353">
                  <c:v>0.116549</c:v>
                </c:pt>
                <c:pt idx="2354">
                  <c:v>0.116549</c:v>
                </c:pt>
                <c:pt idx="2355">
                  <c:v>0.116549</c:v>
                </c:pt>
                <c:pt idx="2356">
                  <c:v>0.116549</c:v>
                </c:pt>
                <c:pt idx="2357">
                  <c:v>0.116549</c:v>
                </c:pt>
              </c:numCache>
            </c:numRef>
          </c:xVal>
          <c:yVal>
            <c:numRef>
              <c:f>'1006dorsal_100Hz_3 marching WIP'!$M$2:$M$2359</c:f>
              <c:numCache>
                <c:formatCode>General</c:formatCode>
                <c:ptCount val="23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2.1475300000000002E-6</c:v>
                </c:pt>
                <c:pt idx="86" formatCode="0.00E+00">
                  <c:v>1.16978E-5</c:v>
                </c:pt>
                <c:pt idx="87" formatCode="0.00E+00">
                  <c:v>3.5646399999999998E-5</c:v>
                </c:pt>
                <c:pt idx="88" formatCode="0.00E+00">
                  <c:v>8.2403899999999999E-5</c:v>
                </c:pt>
                <c:pt idx="89">
                  <c:v>1.6299700000000001E-4</c:v>
                </c:pt>
                <c:pt idx="90">
                  <c:v>2.9286299999999998E-4</c:v>
                </c:pt>
                <c:pt idx="91">
                  <c:v>4.9184599999999999E-4</c:v>
                </c:pt>
                <c:pt idx="92">
                  <c:v>7.8435699999999996E-4</c:v>
                </c:pt>
                <c:pt idx="93">
                  <c:v>1.2000100000000001E-3</c:v>
                </c:pt>
                <c:pt idx="94">
                  <c:v>1.78437E-3</c:v>
                </c:pt>
                <c:pt idx="95">
                  <c:v>2.6174000000000002E-3</c:v>
                </c:pt>
                <c:pt idx="96">
                  <c:v>3.81555E-3</c:v>
                </c:pt>
                <c:pt idx="97">
                  <c:v>5.4998699999999996E-3</c:v>
                </c:pt>
                <c:pt idx="98">
                  <c:v>7.7532299999999998E-3</c:v>
                </c:pt>
                <c:pt idx="99">
                  <c:v>1.0619699999999999E-2</c:v>
                </c:pt>
                <c:pt idx="100">
                  <c:v>1.4132499999999999E-2</c:v>
                </c:pt>
                <c:pt idx="101">
                  <c:v>1.8328799999999999E-2</c:v>
                </c:pt>
                <c:pt idx="102">
                  <c:v>2.3247400000000001E-2</c:v>
                </c:pt>
                <c:pt idx="103">
                  <c:v>2.8917000000000002E-2</c:v>
                </c:pt>
                <c:pt idx="104">
                  <c:v>3.5350399999999997E-2</c:v>
                </c:pt>
                <c:pt idx="105">
                  <c:v>4.25479E-2</c:v>
                </c:pt>
                <c:pt idx="106">
                  <c:v>5.0500700000000003E-2</c:v>
                </c:pt>
                <c:pt idx="107">
                  <c:v>5.9189699999999998E-2</c:v>
                </c:pt>
                <c:pt idx="108">
                  <c:v>6.8585699999999999E-2</c:v>
                </c:pt>
                <c:pt idx="109">
                  <c:v>7.8648300000000004E-2</c:v>
                </c:pt>
                <c:pt idx="110">
                  <c:v>8.9328599999999994E-2</c:v>
                </c:pt>
                <c:pt idx="111">
                  <c:v>0.10057199999999999</c:v>
                </c:pt>
                <c:pt idx="112">
                  <c:v>0.112317</c:v>
                </c:pt>
                <c:pt idx="113">
                  <c:v>0.124502</c:v>
                </c:pt>
                <c:pt idx="114">
                  <c:v>0.13705600000000001</c:v>
                </c:pt>
                <c:pt idx="115">
                  <c:v>0.14990400000000001</c:v>
                </c:pt>
                <c:pt idx="116">
                  <c:v>0.16296099999999999</c:v>
                </c:pt>
                <c:pt idx="117">
                  <c:v>0.17614099999999999</c:v>
                </c:pt>
                <c:pt idx="118">
                  <c:v>0.19206000000000001</c:v>
                </c:pt>
                <c:pt idx="119">
                  <c:v>0.207986</c:v>
                </c:pt>
                <c:pt idx="120">
                  <c:v>0.22391900000000001</c:v>
                </c:pt>
                <c:pt idx="121">
                  <c:v>0.23986099999999999</c:v>
                </c:pt>
                <c:pt idx="122">
                  <c:v>0.25580799999999998</c:v>
                </c:pt>
                <c:pt idx="123">
                  <c:v>0.27176</c:v>
                </c:pt>
                <c:pt idx="124">
                  <c:v>0.287717</c:v>
                </c:pt>
                <c:pt idx="125">
                  <c:v>0.30367899999999998</c:v>
                </c:pt>
                <c:pt idx="126">
                  <c:v>0.31964799999999999</c:v>
                </c:pt>
                <c:pt idx="127">
                  <c:v>0.335623</c:v>
                </c:pt>
                <c:pt idx="128">
                  <c:v>0.351605</c:v>
                </c:pt>
                <c:pt idx="129">
                  <c:v>0.36759599999999998</c:v>
                </c:pt>
                <c:pt idx="130">
                  <c:v>0.38359799999999999</c:v>
                </c:pt>
                <c:pt idx="131">
                  <c:v>0.399613</c:v>
                </c:pt>
                <c:pt idx="132">
                  <c:v>0.41564000000000001</c:v>
                </c:pt>
                <c:pt idx="133">
                  <c:v>0.43167800000000001</c:v>
                </c:pt>
                <c:pt idx="134">
                  <c:v>0.44772800000000001</c:v>
                </c:pt>
                <c:pt idx="135">
                  <c:v>0.46378599999999998</c:v>
                </c:pt>
                <c:pt idx="136">
                  <c:v>0.479852</c:v>
                </c:pt>
                <c:pt idx="137">
                  <c:v>0.49592199999999997</c:v>
                </c:pt>
                <c:pt idx="138">
                  <c:v>0.51199099999999997</c:v>
                </c:pt>
                <c:pt idx="139">
                  <c:v>0.52805800000000003</c:v>
                </c:pt>
                <c:pt idx="140">
                  <c:v>0.544126</c:v>
                </c:pt>
                <c:pt idx="141">
                  <c:v>0.56020800000000004</c:v>
                </c:pt>
                <c:pt idx="142">
                  <c:v>0.57630199999999998</c:v>
                </c:pt>
                <c:pt idx="143">
                  <c:v>0.592391</c:v>
                </c:pt>
                <c:pt idx="144">
                  <c:v>0.60847399999999996</c:v>
                </c:pt>
                <c:pt idx="145">
                  <c:v>0.62455499999999997</c:v>
                </c:pt>
                <c:pt idx="146">
                  <c:v>0.64063800000000004</c:v>
                </c:pt>
                <c:pt idx="147">
                  <c:v>0.65672399999999997</c:v>
                </c:pt>
                <c:pt idx="148">
                  <c:v>0.67281599999999997</c:v>
                </c:pt>
                <c:pt idx="149">
                  <c:v>0.68891599999999997</c:v>
                </c:pt>
                <c:pt idx="150">
                  <c:v>0.70502299999999996</c:v>
                </c:pt>
                <c:pt idx="151">
                  <c:v>0.72113300000000002</c:v>
                </c:pt>
                <c:pt idx="152">
                  <c:v>0.73724699999999999</c:v>
                </c:pt>
                <c:pt idx="153">
                  <c:v>0.753363</c:v>
                </c:pt>
                <c:pt idx="154">
                  <c:v>0.76948300000000003</c:v>
                </c:pt>
                <c:pt idx="155">
                  <c:v>0.78560399999999997</c:v>
                </c:pt>
                <c:pt idx="156">
                  <c:v>0.801728</c:v>
                </c:pt>
                <c:pt idx="157">
                  <c:v>0.81785300000000005</c:v>
                </c:pt>
                <c:pt idx="158">
                  <c:v>0.83398000000000005</c:v>
                </c:pt>
                <c:pt idx="159">
                  <c:v>0.85010699999999995</c:v>
                </c:pt>
                <c:pt idx="160">
                  <c:v>0.86623499999999998</c:v>
                </c:pt>
                <c:pt idx="161">
                  <c:v>0.88236199999999998</c:v>
                </c:pt>
                <c:pt idx="162">
                  <c:v>0.89848799999999995</c:v>
                </c:pt>
                <c:pt idx="163">
                  <c:v>0.91461199999999998</c:v>
                </c:pt>
                <c:pt idx="164">
                  <c:v>0.93073600000000001</c:v>
                </c:pt>
                <c:pt idx="165">
                  <c:v>0.94685900000000001</c:v>
                </c:pt>
                <c:pt idx="166">
                  <c:v>0.962982</c:v>
                </c:pt>
                <c:pt idx="167">
                  <c:v>0.979105</c:v>
                </c:pt>
                <c:pt idx="168">
                  <c:v>0.995228</c:v>
                </c:pt>
                <c:pt idx="169">
                  <c:v>1.01135</c:v>
                </c:pt>
                <c:pt idx="170">
                  <c:v>1.0274799999999999</c:v>
                </c:pt>
                <c:pt idx="171">
                  <c:v>1.0436000000000001</c:v>
                </c:pt>
                <c:pt idx="172">
                  <c:v>1.0597300000000001</c:v>
                </c:pt>
                <c:pt idx="173">
                  <c:v>1.07586</c:v>
                </c:pt>
                <c:pt idx="174">
                  <c:v>1.09198</c:v>
                </c:pt>
                <c:pt idx="175">
                  <c:v>1.1081099999999999</c:v>
                </c:pt>
                <c:pt idx="176">
                  <c:v>1.12809</c:v>
                </c:pt>
                <c:pt idx="177">
                  <c:v>1.1480699999999999</c:v>
                </c:pt>
                <c:pt idx="178">
                  <c:v>1.16805</c:v>
                </c:pt>
                <c:pt idx="179">
                  <c:v>1.1880299999999999</c:v>
                </c:pt>
                <c:pt idx="180">
                  <c:v>1.20801</c:v>
                </c:pt>
                <c:pt idx="181">
                  <c:v>1.2279899999999999</c:v>
                </c:pt>
                <c:pt idx="182">
                  <c:v>1.24797</c:v>
                </c:pt>
                <c:pt idx="183">
                  <c:v>1.2679499999999999</c:v>
                </c:pt>
                <c:pt idx="184">
                  <c:v>1.28792</c:v>
                </c:pt>
                <c:pt idx="185">
                  <c:v>1.3079000000000001</c:v>
                </c:pt>
                <c:pt idx="186">
                  <c:v>1.3278700000000001</c:v>
                </c:pt>
                <c:pt idx="187">
                  <c:v>1.34785</c:v>
                </c:pt>
                <c:pt idx="188">
                  <c:v>1.36782</c:v>
                </c:pt>
                <c:pt idx="189">
                  <c:v>1.3877900000000001</c:v>
                </c:pt>
                <c:pt idx="190">
                  <c:v>1.4077599999999999</c:v>
                </c:pt>
                <c:pt idx="191">
                  <c:v>1.4277299999999999</c:v>
                </c:pt>
                <c:pt idx="192">
                  <c:v>1.4477</c:v>
                </c:pt>
                <c:pt idx="193">
                  <c:v>1.46766</c:v>
                </c:pt>
                <c:pt idx="194">
                  <c:v>1.48763</c:v>
                </c:pt>
                <c:pt idx="195">
                  <c:v>1.50759</c:v>
                </c:pt>
                <c:pt idx="196">
                  <c:v>1.52756</c:v>
                </c:pt>
                <c:pt idx="197">
                  <c:v>1.5475300000000001</c:v>
                </c:pt>
                <c:pt idx="198">
                  <c:v>1.56751</c:v>
                </c:pt>
                <c:pt idx="199">
                  <c:v>1.58748</c:v>
                </c:pt>
                <c:pt idx="200">
                  <c:v>1.6074600000000001</c:v>
                </c:pt>
                <c:pt idx="201">
                  <c:v>1.62744</c:v>
                </c:pt>
                <c:pt idx="202">
                  <c:v>1.6474200000000001</c:v>
                </c:pt>
                <c:pt idx="203">
                  <c:v>1.6673800000000001</c:v>
                </c:pt>
                <c:pt idx="204">
                  <c:v>1.6873499999999999</c:v>
                </c:pt>
                <c:pt idx="205">
                  <c:v>1.7073199999999999</c:v>
                </c:pt>
                <c:pt idx="206">
                  <c:v>1.72729</c:v>
                </c:pt>
                <c:pt idx="207">
                  <c:v>1.74726</c:v>
                </c:pt>
                <c:pt idx="208">
                  <c:v>1.7672300000000001</c:v>
                </c:pt>
                <c:pt idx="209">
                  <c:v>1.7871900000000001</c:v>
                </c:pt>
                <c:pt idx="210">
                  <c:v>1.8071600000000001</c:v>
                </c:pt>
                <c:pt idx="211">
                  <c:v>1.8271200000000001</c:v>
                </c:pt>
                <c:pt idx="212">
                  <c:v>1.84707</c:v>
                </c:pt>
                <c:pt idx="213">
                  <c:v>1.8670100000000001</c:v>
                </c:pt>
                <c:pt idx="214">
                  <c:v>1.8869499999999999</c:v>
                </c:pt>
                <c:pt idx="215">
                  <c:v>1.9068799999999999</c:v>
                </c:pt>
                <c:pt idx="216">
                  <c:v>1.92682</c:v>
                </c:pt>
                <c:pt idx="217">
                  <c:v>1.9467399999999999</c:v>
                </c:pt>
                <c:pt idx="218">
                  <c:v>1.9666600000000001</c:v>
                </c:pt>
                <c:pt idx="219">
                  <c:v>1.98658</c:v>
                </c:pt>
                <c:pt idx="220">
                  <c:v>2.0064799999999998</c:v>
                </c:pt>
                <c:pt idx="221">
                  <c:v>2.02637</c:v>
                </c:pt>
                <c:pt idx="222">
                  <c:v>2.0462500000000001</c:v>
                </c:pt>
                <c:pt idx="223">
                  <c:v>2.0661100000000001</c:v>
                </c:pt>
                <c:pt idx="224">
                  <c:v>2.08596</c:v>
                </c:pt>
                <c:pt idx="225">
                  <c:v>2.1057899999999998</c:v>
                </c:pt>
                <c:pt idx="226">
                  <c:v>2.12561</c:v>
                </c:pt>
                <c:pt idx="227">
                  <c:v>2.14541</c:v>
                </c:pt>
                <c:pt idx="228">
                  <c:v>2.1652100000000001</c:v>
                </c:pt>
                <c:pt idx="229">
                  <c:v>2.1850000000000001</c:v>
                </c:pt>
                <c:pt idx="230">
                  <c:v>2.2048000000000001</c:v>
                </c:pt>
                <c:pt idx="231">
                  <c:v>2.2245900000000001</c:v>
                </c:pt>
                <c:pt idx="232">
                  <c:v>2.2444000000000002</c:v>
                </c:pt>
                <c:pt idx="233">
                  <c:v>2.2642099999999998</c:v>
                </c:pt>
                <c:pt idx="234">
                  <c:v>2.28403</c:v>
                </c:pt>
                <c:pt idx="235">
                  <c:v>2.3038500000000002</c:v>
                </c:pt>
                <c:pt idx="236">
                  <c:v>2.32369</c:v>
                </c:pt>
                <c:pt idx="237">
                  <c:v>2.3435299999999999</c:v>
                </c:pt>
                <c:pt idx="238">
                  <c:v>2.3633700000000002</c:v>
                </c:pt>
                <c:pt idx="239">
                  <c:v>2.3832200000000001</c:v>
                </c:pt>
                <c:pt idx="240">
                  <c:v>2.4030800000000001</c:v>
                </c:pt>
                <c:pt idx="241">
                  <c:v>2.4267799999999999</c:v>
                </c:pt>
                <c:pt idx="242">
                  <c:v>2.4504899999999998</c:v>
                </c:pt>
                <c:pt idx="243">
                  <c:v>2.4742099999999998</c:v>
                </c:pt>
                <c:pt idx="244">
                  <c:v>2.4979399999999998</c:v>
                </c:pt>
                <c:pt idx="245">
                  <c:v>2.5216799999999999</c:v>
                </c:pt>
                <c:pt idx="246">
                  <c:v>2.5454400000000001</c:v>
                </c:pt>
                <c:pt idx="247">
                  <c:v>2.5691999999999999</c:v>
                </c:pt>
                <c:pt idx="248">
                  <c:v>2.5929600000000002</c:v>
                </c:pt>
                <c:pt idx="249">
                  <c:v>2.61673</c:v>
                </c:pt>
                <c:pt idx="250">
                  <c:v>2.6404899999999998</c:v>
                </c:pt>
                <c:pt idx="251">
                  <c:v>2.66425</c:v>
                </c:pt>
                <c:pt idx="252">
                  <c:v>2.6880099999999998</c:v>
                </c:pt>
                <c:pt idx="253">
                  <c:v>2.71177</c:v>
                </c:pt>
                <c:pt idx="254">
                  <c:v>2.7355299999999998</c:v>
                </c:pt>
                <c:pt idx="255">
                  <c:v>2.75929</c:v>
                </c:pt>
                <c:pt idx="256">
                  <c:v>2.7830499999999998</c:v>
                </c:pt>
                <c:pt idx="257">
                  <c:v>2.8068300000000002</c:v>
                </c:pt>
                <c:pt idx="258">
                  <c:v>2.8306100000000001</c:v>
                </c:pt>
                <c:pt idx="259">
                  <c:v>2.8544100000000001</c:v>
                </c:pt>
                <c:pt idx="260">
                  <c:v>2.8782100000000002</c:v>
                </c:pt>
                <c:pt idx="261">
                  <c:v>2.9020299999999999</c:v>
                </c:pt>
                <c:pt idx="262">
                  <c:v>2.9258500000000001</c:v>
                </c:pt>
                <c:pt idx="263">
                  <c:v>2.9496799999999999</c:v>
                </c:pt>
                <c:pt idx="264">
                  <c:v>2.9735100000000001</c:v>
                </c:pt>
                <c:pt idx="265">
                  <c:v>2.99735</c:v>
                </c:pt>
                <c:pt idx="266">
                  <c:v>3.0211800000000002</c:v>
                </c:pt>
                <c:pt idx="267">
                  <c:v>3.04501</c:v>
                </c:pt>
                <c:pt idx="268">
                  <c:v>3.0688300000000002</c:v>
                </c:pt>
                <c:pt idx="269">
                  <c:v>3.0926499999999999</c:v>
                </c:pt>
                <c:pt idx="270">
                  <c:v>3.1164700000000001</c:v>
                </c:pt>
                <c:pt idx="271">
                  <c:v>3.1402999999999999</c:v>
                </c:pt>
                <c:pt idx="272">
                  <c:v>3.16412</c:v>
                </c:pt>
                <c:pt idx="273">
                  <c:v>3.1879400000000002</c:v>
                </c:pt>
                <c:pt idx="274">
                  <c:v>3.2117599999999999</c:v>
                </c:pt>
                <c:pt idx="275">
                  <c:v>3.2355800000000001</c:v>
                </c:pt>
                <c:pt idx="276">
                  <c:v>3.2593899999999998</c:v>
                </c:pt>
                <c:pt idx="277">
                  <c:v>3.2831999999999999</c:v>
                </c:pt>
                <c:pt idx="278">
                  <c:v>3.3069899999999999</c:v>
                </c:pt>
                <c:pt idx="279">
                  <c:v>3.3307699999999998</c:v>
                </c:pt>
                <c:pt idx="280">
                  <c:v>3.3545500000000001</c:v>
                </c:pt>
                <c:pt idx="281">
                  <c:v>3.37832</c:v>
                </c:pt>
                <c:pt idx="282">
                  <c:v>3.4020899999999998</c:v>
                </c:pt>
                <c:pt idx="283">
                  <c:v>3.4258600000000001</c:v>
                </c:pt>
                <c:pt idx="284">
                  <c:v>3.44963</c:v>
                </c:pt>
                <c:pt idx="285">
                  <c:v>3.4733800000000001</c:v>
                </c:pt>
                <c:pt idx="286">
                  <c:v>3.4971199999999998</c:v>
                </c:pt>
                <c:pt idx="287">
                  <c:v>3.5208499999999998</c:v>
                </c:pt>
                <c:pt idx="288">
                  <c:v>3.5445700000000002</c:v>
                </c:pt>
                <c:pt idx="289">
                  <c:v>3.5682900000000002</c:v>
                </c:pt>
                <c:pt idx="290">
                  <c:v>3.5920000000000001</c:v>
                </c:pt>
                <c:pt idx="291">
                  <c:v>3.61572</c:v>
                </c:pt>
                <c:pt idx="292">
                  <c:v>3.63944</c:v>
                </c:pt>
                <c:pt idx="293">
                  <c:v>3.66317</c:v>
                </c:pt>
                <c:pt idx="294">
                  <c:v>3.6869000000000001</c:v>
                </c:pt>
                <c:pt idx="295">
                  <c:v>3.7106499999999998</c:v>
                </c:pt>
                <c:pt idx="296">
                  <c:v>3.7343899999999999</c:v>
                </c:pt>
                <c:pt idx="297">
                  <c:v>3.75814</c:v>
                </c:pt>
                <c:pt idx="298">
                  <c:v>3.7818900000000002</c:v>
                </c:pt>
                <c:pt idx="299">
                  <c:v>3.8056399999999999</c:v>
                </c:pt>
                <c:pt idx="300">
                  <c:v>3.8293900000000001</c:v>
                </c:pt>
                <c:pt idx="301">
                  <c:v>3.8531399999999998</c:v>
                </c:pt>
                <c:pt idx="302">
                  <c:v>3.8769</c:v>
                </c:pt>
                <c:pt idx="303">
                  <c:v>3.9006500000000002</c:v>
                </c:pt>
                <c:pt idx="304">
                  <c:v>3.92442</c:v>
                </c:pt>
                <c:pt idx="305">
                  <c:v>3.9489100000000001</c:v>
                </c:pt>
                <c:pt idx="306">
                  <c:v>3.9734099999999999</c:v>
                </c:pt>
                <c:pt idx="307">
                  <c:v>3.9979</c:v>
                </c:pt>
                <c:pt idx="308">
                  <c:v>4.0224099999999998</c:v>
                </c:pt>
                <c:pt idx="309">
                  <c:v>4.0469099999999996</c:v>
                </c:pt>
                <c:pt idx="310">
                  <c:v>4.0714100000000002</c:v>
                </c:pt>
                <c:pt idx="311">
                  <c:v>4.0959199999999996</c:v>
                </c:pt>
                <c:pt idx="312">
                  <c:v>4.1204299999999998</c:v>
                </c:pt>
                <c:pt idx="313">
                  <c:v>4.1449400000000001</c:v>
                </c:pt>
                <c:pt idx="314">
                  <c:v>4.1694399999999998</c:v>
                </c:pt>
                <c:pt idx="315">
                  <c:v>4.1939399999999996</c:v>
                </c:pt>
                <c:pt idx="316">
                  <c:v>4.2184400000000002</c:v>
                </c:pt>
                <c:pt idx="317">
                  <c:v>4.2429399999999999</c:v>
                </c:pt>
                <c:pt idx="318">
                  <c:v>4.2674300000000001</c:v>
                </c:pt>
                <c:pt idx="319">
                  <c:v>4.2919299999999998</c:v>
                </c:pt>
                <c:pt idx="320">
                  <c:v>4.3164199999999999</c:v>
                </c:pt>
                <c:pt idx="321">
                  <c:v>4.3409199999999997</c:v>
                </c:pt>
                <c:pt idx="322">
                  <c:v>4.3654099999999998</c:v>
                </c:pt>
                <c:pt idx="323">
                  <c:v>4.3899100000000004</c:v>
                </c:pt>
                <c:pt idx="324">
                  <c:v>4.4143999999999997</c:v>
                </c:pt>
                <c:pt idx="325">
                  <c:v>4.4388899999999998</c:v>
                </c:pt>
                <c:pt idx="326">
                  <c:v>4.4633900000000004</c:v>
                </c:pt>
                <c:pt idx="327">
                  <c:v>4.4878999999999998</c:v>
                </c:pt>
                <c:pt idx="328">
                  <c:v>4.5124199999999997</c:v>
                </c:pt>
                <c:pt idx="329">
                  <c:v>4.53695</c:v>
                </c:pt>
                <c:pt idx="330">
                  <c:v>4.56149</c:v>
                </c:pt>
                <c:pt idx="331">
                  <c:v>4.5860399999999997</c:v>
                </c:pt>
                <c:pt idx="332">
                  <c:v>4.6105900000000002</c:v>
                </c:pt>
                <c:pt idx="333">
                  <c:v>4.6351500000000003</c:v>
                </c:pt>
                <c:pt idx="334">
                  <c:v>4.6597099999999996</c:v>
                </c:pt>
                <c:pt idx="335">
                  <c:v>4.6842699999999997</c:v>
                </c:pt>
                <c:pt idx="336">
                  <c:v>4.7088200000000002</c:v>
                </c:pt>
                <c:pt idx="337">
                  <c:v>4.7333800000000004</c:v>
                </c:pt>
                <c:pt idx="338">
                  <c:v>4.7579399999999996</c:v>
                </c:pt>
                <c:pt idx="339">
                  <c:v>4.7824900000000001</c:v>
                </c:pt>
                <c:pt idx="340">
                  <c:v>4.8070500000000003</c:v>
                </c:pt>
                <c:pt idx="341">
                  <c:v>4.8316100000000004</c:v>
                </c:pt>
                <c:pt idx="342">
                  <c:v>4.85616</c:v>
                </c:pt>
                <c:pt idx="343">
                  <c:v>4.8807200000000002</c:v>
                </c:pt>
                <c:pt idx="344">
                  <c:v>4.9052699999999998</c:v>
                </c:pt>
                <c:pt idx="345">
                  <c:v>4.9298200000000003</c:v>
                </c:pt>
                <c:pt idx="346">
                  <c:v>4.9543699999999999</c:v>
                </c:pt>
                <c:pt idx="347">
                  <c:v>4.9789099999999999</c:v>
                </c:pt>
                <c:pt idx="348">
                  <c:v>5.0034400000000003</c:v>
                </c:pt>
                <c:pt idx="349">
                  <c:v>5.0279600000000002</c:v>
                </c:pt>
                <c:pt idx="350">
                  <c:v>5.0524699999999996</c:v>
                </c:pt>
                <c:pt idx="351">
                  <c:v>5.0769900000000003</c:v>
                </c:pt>
                <c:pt idx="352">
                  <c:v>5.1014999999999997</c:v>
                </c:pt>
                <c:pt idx="353">
                  <c:v>5.1260000000000003</c:v>
                </c:pt>
                <c:pt idx="354">
                  <c:v>5.1504899999999996</c:v>
                </c:pt>
                <c:pt idx="355">
                  <c:v>5.1749599999999996</c:v>
                </c:pt>
                <c:pt idx="356">
                  <c:v>5.1993999999999998</c:v>
                </c:pt>
                <c:pt idx="357">
                  <c:v>5.2238199999999999</c:v>
                </c:pt>
                <c:pt idx="358">
                  <c:v>5.2482199999999999</c:v>
                </c:pt>
                <c:pt idx="359">
                  <c:v>5.2725900000000001</c:v>
                </c:pt>
                <c:pt idx="360">
                  <c:v>5.2969600000000003</c:v>
                </c:pt>
                <c:pt idx="361">
                  <c:v>5.3213200000000001</c:v>
                </c:pt>
                <c:pt idx="362">
                  <c:v>5.3456700000000001</c:v>
                </c:pt>
                <c:pt idx="363">
                  <c:v>5.3700400000000004</c:v>
                </c:pt>
                <c:pt idx="364">
                  <c:v>5.3944099999999997</c:v>
                </c:pt>
                <c:pt idx="365">
                  <c:v>5.4187900000000004</c:v>
                </c:pt>
                <c:pt idx="366">
                  <c:v>5.4431799999999999</c:v>
                </c:pt>
                <c:pt idx="367">
                  <c:v>5.4675700000000003</c:v>
                </c:pt>
                <c:pt idx="368">
                  <c:v>5.4919799999999999</c:v>
                </c:pt>
                <c:pt idx="369">
                  <c:v>5.5163900000000003</c:v>
                </c:pt>
                <c:pt idx="370">
                  <c:v>5.5408099999999996</c:v>
                </c:pt>
                <c:pt idx="371">
                  <c:v>5.5652400000000002</c:v>
                </c:pt>
                <c:pt idx="372">
                  <c:v>5.5896699999999999</c:v>
                </c:pt>
                <c:pt idx="373">
                  <c:v>5.6141100000000002</c:v>
                </c:pt>
                <c:pt idx="374">
                  <c:v>5.6385500000000004</c:v>
                </c:pt>
                <c:pt idx="375">
                  <c:v>5.6631</c:v>
                </c:pt>
                <c:pt idx="376">
                  <c:v>5.6876499999999997</c:v>
                </c:pt>
                <c:pt idx="377">
                  <c:v>5.7122000000000002</c:v>
                </c:pt>
                <c:pt idx="378">
                  <c:v>5.7367499999999998</c:v>
                </c:pt>
                <c:pt idx="379">
                  <c:v>5.7613099999999999</c:v>
                </c:pt>
                <c:pt idx="380">
                  <c:v>5.7858599999999996</c:v>
                </c:pt>
                <c:pt idx="381">
                  <c:v>5.8104199999999997</c:v>
                </c:pt>
                <c:pt idx="382">
                  <c:v>5.8349700000000002</c:v>
                </c:pt>
                <c:pt idx="383">
                  <c:v>5.8595300000000003</c:v>
                </c:pt>
                <c:pt idx="384">
                  <c:v>5.8841000000000001</c:v>
                </c:pt>
                <c:pt idx="385">
                  <c:v>5.9086600000000002</c:v>
                </c:pt>
                <c:pt idx="386">
                  <c:v>5.93323</c:v>
                </c:pt>
                <c:pt idx="387">
                  <c:v>5.9578100000000003</c:v>
                </c:pt>
                <c:pt idx="388">
                  <c:v>5.98238</c:v>
                </c:pt>
                <c:pt idx="389">
                  <c:v>6.0069600000000003</c:v>
                </c:pt>
                <c:pt idx="390">
                  <c:v>6.0315500000000002</c:v>
                </c:pt>
                <c:pt idx="391">
                  <c:v>6.0561400000000001</c:v>
                </c:pt>
                <c:pt idx="392">
                  <c:v>6.08073</c:v>
                </c:pt>
                <c:pt idx="393">
                  <c:v>6.1053300000000004</c:v>
                </c:pt>
                <c:pt idx="394">
                  <c:v>6.1299400000000004</c:v>
                </c:pt>
                <c:pt idx="395">
                  <c:v>6.15456</c:v>
                </c:pt>
                <c:pt idx="396">
                  <c:v>6.1791799999999997</c:v>
                </c:pt>
                <c:pt idx="397">
                  <c:v>6.2038000000000002</c:v>
                </c:pt>
                <c:pt idx="398">
                  <c:v>6.22844</c:v>
                </c:pt>
                <c:pt idx="399">
                  <c:v>6.2530700000000001</c:v>
                </c:pt>
                <c:pt idx="400">
                  <c:v>6.2777000000000003</c:v>
                </c:pt>
                <c:pt idx="401">
                  <c:v>6.3023400000000001</c:v>
                </c:pt>
                <c:pt idx="402">
                  <c:v>6.3269700000000002</c:v>
                </c:pt>
                <c:pt idx="403">
                  <c:v>6.3516199999999996</c:v>
                </c:pt>
                <c:pt idx="404">
                  <c:v>6.3762699999999999</c:v>
                </c:pt>
                <c:pt idx="405">
                  <c:v>6.4009200000000002</c:v>
                </c:pt>
                <c:pt idx="406">
                  <c:v>6.4255699999999996</c:v>
                </c:pt>
                <c:pt idx="407">
                  <c:v>6.4502199999999998</c:v>
                </c:pt>
                <c:pt idx="408">
                  <c:v>6.4748700000000001</c:v>
                </c:pt>
                <c:pt idx="409">
                  <c:v>6.4995200000000004</c:v>
                </c:pt>
                <c:pt idx="410">
                  <c:v>6.5241699999999998</c:v>
                </c:pt>
                <c:pt idx="411">
                  <c:v>6.5488200000000001</c:v>
                </c:pt>
                <c:pt idx="412">
                  <c:v>6.5734700000000004</c:v>
                </c:pt>
                <c:pt idx="413">
                  <c:v>6.5981300000000003</c:v>
                </c:pt>
                <c:pt idx="414">
                  <c:v>6.6227799999999997</c:v>
                </c:pt>
                <c:pt idx="415">
                  <c:v>6.6474299999999999</c:v>
                </c:pt>
                <c:pt idx="416">
                  <c:v>6.6720800000000002</c:v>
                </c:pt>
                <c:pt idx="417">
                  <c:v>6.69672</c:v>
                </c:pt>
                <c:pt idx="418">
                  <c:v>6.7213700000000003</c:v>
                </c:pt>
                <c:pt idx="419">
                  <c:v>6.7460100000000001</c:v>
                </c:pt>
                <c:pt idx="420">
                  <c:v>6.7706499999999998</c:v>
                </c:pt>
                <c:pt idx="421">
                  <c:v>6.7952899999999996</c:v>
                </c:pt>
                <c:pt idx="422">
                  <c:v>6.8199199999999998</c:v>
                </c:pt>
                <c:pt idx="423">
                  <c:v>6.8445299999999998</c:v>
                </c:pt>
                <c:pt idx="424">
                  <c:v>6.8691399999999998</c:v>
                </c:pt>
                <c:pt idx="425">
                  <c:v>6.8937499999999998</c:v>
                </c:pt>
                <c:pt idx="426">
                  <c:v>6.9183599999999998</c:v>
                </c:pt>
                <c:pt idx="427">
                  <c:v>6.9429600000000002</c:v>
                </c:pt>
                <c:pt idx="428">
                  <c:v>6.9675599999999998</c:v>
                </c:pt>
                <c:pt idx="429">
                  <c:v>6.9921699999999998</c:v>
                </c:pt>
                <c:pt idx="430">
                  <c:v>7.0167799999999998</c:v>
                </c:pt>
                <c:pt idx="431">
                  <c:v>7.0413800000000002</c:v>
                </c:pt>
                <c:pt idx="432">
                  <c:v>7.0659799999999997</c:v>
                </c:pt>
                <c:pt idx="433">
                  <c:v>7.0905899999999997</c:v>
                </c:pt>
                <c:pt idx="434">
                  <c:v>7.1151900000000001</c:v>
                </c:pt>
                <c:pt idx="435">
                  <c:v>7.1397899999999996</c:v>
                </c:pt>
                <c:pt idx="436">
                  <c:v>7.16439</c:v>
                </c:pt>
                <c:pt idx="437">
                  <c:v>7.1890000000000001</c:v>
                </c:pt>
                <c:pt idx="438">
                  <c:v>7.2136100000000001</c:v>
                </c:pt>
                <c:pt idx="439">
                  <c:v>7.2379600000000002</c:v>
                </c:pt>
                <c:pt idx="440">
                  <c:v>7.2623199999999999</c:v>
                </c:pt>
                <c:pt idx="441">
                  <c:v>7.28667</c:v>
                </c:pt>
                <c:pt idx="442">
                  <c:v>7.3110299999999997</c:v>
                </c:pt>
                <c:pt idx="443">
                  <c:v>7.3353900000000003</c:v>
                </c:pt>
                <c:pt idx="444">
                  <c:v>7.35975</c:v>
                </c:pt>
                <c:pt idx="445">
                  <c:v>7.3841099999999997</c:v>
                </c:pt>
                <c:pt idx="446">
                  <c:v>7.4084599999999998</c:v>
                </c:pt>
                <c:pt idx="447">
                  <c:v>7.4328099999999999</c:v>
                </c:pt>
                <c:pt idx="448">
                  <c:v>7.4571500000000004</c:v>
                </c:pt>
                <c:pt idx="449">
                  <c:v>7.4814800000000004</c:v>
                </c:pt>
                <c:pt idx="450">
                  <c:v>7.5057900000000002</c:v>
                </c:pt>
                <c:pt idx="451">
                  <c:v>7.5300900000000004</c:v>
                </c:pt>
                <c:pt idx="452">
                  <c:v>7.55436</c:v>
                </c:pt>
                <c:pt idx="453">
                  <c:v>7.5785999999999998</c:v>
                </c:pt>
                <c:pt idx="454">
                  <c:v>7.6028099999999998</c:v>
                </c:pt>
                <c:pt idx="455">
                  <c:v>7.6269999999999998</c:v>
                </c:pt>
                <c:pt idx="456">
                  <c:v>7.6511800000000001</c:v>
                </c:pt>
                <c:pt idx="457">
                  <c:v>7.6753799999999996</c:v>
                </c:pt>
                <c:pt idx="458">
                  <c:v>7.6996099999999998</c:v>
                </c:pt>
                <c:pt idx="459">
                  <c:v>7.7238800000000003</c:v>
                </c:pt>
                <c:pt idx="460">
                  <c:v>7.7481799999999996</c:v>
                </c:pt>
                <c:pt idx="461">
                  <c:v>7.7725099999999996</c:v>
                </c:pt>
                <c:pt idx="462">
                  <c:v>7.7968599999999997</c:v>
                </c:pt>
                <c:pt idx="463">
                  <c:v>7.8212200000000003</c:v>
                </c:pt>
                <c:pt idx="464">
                  <c:v>7.8455899999999996</c:v>
                </c:pt>
                <c:pt idx="465">
                  <c:v>7.8699700000000004</c:v>
                </c:pt>
                <c:pt idx="466">
                  <c:v>7.8943399999999997</c:v>
                </c:pt>
                <c:pt idx="467">
                  <c:v>7.9187200000000004</c:v>
                </c:pt>
                <c:pt idx="468">
                  <c:v>7.9431099999999999</c:v>
                </c:pt>
                <c:pt idx="469">
                  <c:v>7.9674899999999997</c:v>
                </c:pt>
                <c:pt idx="470">
                  <c:v>7.9918699999999996</c:v>
                </c:pt>
                <c:pt idx="471">
                  <c:v>8.0162499999999994</c:v>
                </c:pt>
                <c:pt idx="472">
                  <c:v>8.0406399999999998</c:v>
                </c:pt>
                <c:pt idx="473">
                  <c:v>8.0650200000000005</c:v>
                </c:pt>
                <c:pt idx="474">
                  <c:v>8.0893999999999995</c:v>
                </c:pt>
                <c:pt idx="475">
                  <c:v>8.1137800000000002</c:v>
                </c:pt>
                <c:pt idx="476">
                  <c:v>8.1381700000000006</c:v>
                </c:pt>
                <c:pt idx="477">
                  <c:v>8.1625499999999995</c:v>
                </c:pt>
                <c:pt idx="478">
                  <c:v>8.1869300000000003</c:v>
                </c:pt>
                <c:pt idx="479">
                  <c:v>8.2112999999999996</c:v>
                </c:pt>
                <c:pt idx="480">
                  <c:v>8.2356599999999993</c:v>
                </c:pt>
                <c:pt idx="481">
                  <c:v>8.2600099999999994</c:v>
                </c:pt>
                <c:pt idx="482">
                  <c:v>8.2843400000000003</c:v>
                </c:pt>
                <c:pt idx="483">
                  <c:v>8.3086599999999997</c:v>
                </c:pt>
                <c:pt idx="484">
                  <c:v>8.3329699999999995</c:v>
                </c:pt>
                <c:pt idx="485">
                  <c:v>8.3572600000000001</c:v>
                </c:pt>
                <c:pt idx="486">
                  <c:v>8.3815399999999993</c:v>
                </c:pt>
                <c:pt idx="487">
                  <c:v>8.4057899999999997</c:v>
                </c:pt>
                <c:pt idx="488">
                  <c:v>8.4300200000000007</c:v>
                </c:pt>
                <c:pt idx="489">
                  <c:v>8.4542300000000008</c:v>
                </c:pt>
                <c:pt idx="490">
                  <c:v>8.4784299999999995</c:v>
                </c:pt>
                <c:pt idx="491">
                  <c:v>8.5026299999999999</c:v>
                </c:pt>
                <c:pt idx="492">
                  <c:v>8.5268200000000007</c:v>
                </c:pt>
                <c:pt idx="493">
                  <c:v>8.5510099999999998</c:v>
                </c:pt>
                <c:pt idx="494">
                  <c:v>8.5752100000000002</c:v>
                </c:pt>
                <c:pt idx="495">
                  <c:v>8.5994100000000007</c:v>
                </c:pt>
                <c:pt idx="496">
                  <c:v>8.6236200000000007</c:v>
                </c:pt>
                <c:pt idx="497">
                  <c:v>8.6478400000000004</c:v>
                </c:pt>
                <c:pt idx="498">
                  <c:v>8.6720600000000001</c:v>
                </c:pt>
                <c:pt idx="499">
                  <c:v>8.6963000000000008</c:v>
                </c:pt>
                <c:pt idx="500">
                  <c:v>8.7205399999999997</c:v>
                </c:pt>
                <c:pt idx="501">
                  <c:v>8.7447800000000004</c:v>
                </c:pt>
                <c:pt idx="502">
                  <c:v>8.7690300000000008</c:v>
                </c:pt>
                <c:pt idx="503">
                  <c:v>8.7932699999999997</c:v>
                </c:pt>
                <c:pt idx="504">
                  <c:v>8.81752</c:v>
                </c:pt>
                <c:pt idx="505">
                  <c:v>8.8417700000000004</c:v>
                </c:pt>
                <c:pt idx="506">
                  <c:v>8.8660200000000007</c:v>
                </c:pt>
                <c:pt idx="507">
                  <c:v>8.8902699999999992</c:v>
                </c:pt>
                <c:pt idx="508">
                  <c:v>8.91629</c:v>
                </c:pt>
                <c:pt idx="509">
                  <c:v>8.9423100000000009</c:v>
                </c:pt>
                <c:pt idx="510">
                  <c:v>8.9683399999999995</c:v>
                </c:pt>
                <c:pt idx="511">
                  <c:v>8.9943799999999996</c:v>
                </c:pt>
                <c:pt idx="512">
                  <c:v>9.0204199999999997</c:v>
                </c:pt>
                <c:pt idx="513">
                  <c:v>9.0464699999999993</c:v>
                </c:pt>
                <c:pt idx="514">
                  <c:v>9.0725300000000004</c:v>
                </c:pt>
                <c:pt idx="515">
                  <c:v>9.0985899999999997</c:v>
                </c:pt>
                <c:pt idx="516">
                  <c:v>9.1246500000000008</c:v>
                </c:pt>
                <c:pt idx="517">
                  <c:v>9.1507199999999997</c:v>
                </c:pt>
                <c:pt idx="518">
                  <c:v>9.1767900000000004</c:v>
                </c:pt>
                <c:pt idx="519">
                  <c:v>9.2028599999999994</c:v>
                </c:pt>
                <c:pt idx="520">
                  <c:v>9.2289300000000001</c:v>
                </c:pt>
                <c:pt idx="521">
                  <c:v>9.2550000000000008</c:v>
                </c:pt>
                <c:pt idx="522">
                  <c:v>9.2810600000000001</c:v>
                </c:pt>
                <c:pt idx="523">
                  <c:v>9.3071400000000004</c:v>
                </c:pt>
                <c:pt idx="524">
                  <c:v>9.3332099999999993</c:v>
                </c:pt>
                <c:pt idx="525">
                  <c:v>9.3592999999999993</c:v>
                </c:pt>
                <c:pt idx="526">
                  <c:v>9.3853899999999992</c:v>
                </c:pt>
                <c:pt idx="527">
                  <c:v>9.4115000000000002</c:v>
                </c:pt>
                <c:pt idx="528">
                  <c:v>9.4376099999999994</c:v>
                </c:pt>
                <c:pt idx="529">
                  <c:v>9.4637399999999996</c:v>
                </c:pt>
                <c:pt idx="530">
                  <c:v>9.4898699999999998</c:v>
                </c:pt>
                <c:pt idx="531">
                  <c:v>9.5160099999999996</c:v>
                </c:pt>
                <c:pt idx="532">
                  <c:v>9.5421499999999995</c:v>
                </c:pt>
                <c:pt idx="533">
                  <c:v>9.5683000000000007</c:v>
                </c:pt>
                <c:pt idx="534">
                  <c:v>9.5944500000000001</c:v>
                </c:pt>
                <c:pt idx="535">
                  <c:v>9.6206099999999992</c:v>
                </c:pt>
                <c:pt idx="536">
                  <c:v>9.6467600000000004</c:v>
                </c:pt>
                <c:pt idx="537">
                  <c:v>9.6729099999999999</c:v>
                </c:pt>
                <c:pt idx="538">
                  <c:v>9.6990599999999993</c:v>
                </c:pt>
                <c:pt idx="539">
                  <c:v>9.7252100000000006</c:v>
                </c:pt>
                <c:pt idx="540">
                  <c:v>9.75136</c:v>
                </c:pt>
                <c:pt idx="541">
                  <c:v>9.7775099999999995</c:v>
                </c:pt>
                <c:pt idx="542">
                  <c:v>9.8036499999999993</c:v>
                </c:pt>
                <c:pt idx="543">
                  <c:v>9.8298000000000005</c:v>
                </c:pt>
                <c:pt idx="544">
                  <c:v>9.85595</c:v>
                </c:pt>
                <c:pt idx="545">
                  <c:v>9.8820899999999998</c:v>
                </c:pt>
                <c:pt idx="546">
                  <c:v>9.9082399999999993</c:v>
                </c:pt>
                <c:pt idx="547">
                  <c:v>9.9343699999999995</c:v>
                </c:pt>
                <c:pt idx="548">
                  <c:v>9.9605099999999993</c:v>
                </c:pt>
                <c:pt idx="549">
                  <c:v>9.9866299999999999</c:v>
                </c:pt>
                <c:pt idx="550">
                  <c:v>10.0128</c:v>
                </c:pt>
                <c:pt idx="551">
                  <c:v>10.0389</c:v>
                </c:pt>
                <c:pt idx="552">
                  <c:v>10.065</c:v>
                </c:pt>
                <c:pt idx="553">
                  <c:v>10.091100000000001</c:v>
                </c:pt>
                <c:pt idx="554">
                  <c:v>10.1173</c:v>
                </c:pt>
                <c:pt idx="555">
                  <c:v>10.1434</c:v>
                </c:pt>
                <c:pt idx="556">
                  <c:v>10.1694</c:v>
                </c:pt>
                <c:pt idx="557">
                  <c:v>10.195499999999999</c:v>
                </c:pt>
                <c:pt idx="558">
                  <c:v>10.221500000000001</c:v>
                </c:pt>
                <c:pt idx="559">
                  <c:v>10.2476</c:v>
                </c:pt>
                <c:pt idx="560">
                  <c:v>10.2736</c:v>
                </c:pt>
                <c:pt idx="561">
                  <c:v>10.2996</c:v>
                </c:pt>
                <c:pt idx="562">
                  <c:v>10.3256</c:v>
                </c:pt>
                <c:pt idx="563">
                  <c:v>10.351599999999999</c:v>
                </c:pt>
                <c:pt idx="564">
                  <c:v>10.377599999999999</c:v>
                </c:pt>
                <c:pt idx="565">
                  <c:v>10.403600000000001</c:v>
                </c:pt>
                <c:pt idx="566">
                  <c:v>10.429600000000001</c:v>
                </c:pt>
                <c:pt idx="567">
                  <c:v>10.4557</c:v>
                </c:pt>
                <c:pt idx="568">
                  <c:v>10.4817</c:v>
                </c:pt>
                <c:pt idx="569">
                  <c:v>10.5078</c:v>
                </c:pt>
                <c:pt idx="570">
                  <c:v>10.533799999999999</c:v>
                </c:pt>
                <c:pt idx="571">
                  <c:v>10.559900000000001</c:v>
                </c:pt>
                <c:pt idx="572">
                  <c:v>10.586</c:v>
                </c:pt>
                <c:pt idx="573">
                  <c:v>10.6121</c:v>
                </c:pt>
                <c:pt idx="574">
                  <c:v>10.638199999999999</c:v>
                </c:pt>
                <c:pt idx="575">
                  <c:v>10.664300000000001</c:v>
                </c:pt>
                <c:pt idx="576">
                  <c:v>10.688499999999999</c:v>
                </c:pt>
                <c:pt idx="577">
                  <c:v>10.7128</c:v>
                </c:pt>
                <c:pt idx="578">
                  <c:v>10.7371</c:v>
                </c:pt>
                <c:pt idx="579">
                  <c:v>10.7614</c:v>
                </c:pt>
                <c:pt idx="580">
                  <c:v>10.7857</c:v>
                </c:pt>
                <c:pt idx="581">
                  <c:v>10.81</c:v>
                </c:pt>
                <c:pt idx="582">
                  <c:v>10.834300000000001</c:v>
                </c:pt>
                <c:pt idx="583">
                  <c:v>10.858599999999999</c:v>
                </c:pt>
                <c:pt idx="584">
                  <c:v>10.882899999999999</c:v>
                </c:pt>
                <c:pt idx="585">
                  <c:v>10.907299999999999</c:v>
                </c:pt>
                <c:pt idx="586">
                  <c:v>10.9316</c:v>
                </c:pt>
                <c:pt idx="587">
                  <c:v>10.9559</c:v>
                </c:pt>
                <c:pt idx="588">
                  <c:v>10.9802</c:v>
                </c:pt>
                <c:pt idx="589">
                  <c:v>11.0045</c:v>
                </c:pt>
                <c:pt idx="590">
                  <c:v>11.0288</c:v>
                </c:pt>
                <c:pt idx="591">
                  <c:v>11.053100000000001</c:v>
                </c:pt>
                <c:pt idx="592">
                  <c:v>11.077400000000001</c:v>
                </c:pt>
                <c:pt idx="593">
                  <c:v>11.101699999999999</c:v>
                </c:pt>
                <c:pt idx="594">
                  <c:v>11.125999999999999</c:v>
                </c:pt>
                <c:pt idx="595">
                  <c:v>11.150399999999999</c:v>
                </c:pt>
                <c:pt idx="596">
                  <c:v>11.1747</c:v>
                </c:pt>
                <c:pt idx="597">
                  <c:v>11.199</c:v>
                </c:pt>
                <c:pt idx="598">
                  <c:v>11.2233</c:v>
                </c:pt>
                <c:pt idx="599">
                  <c:v>11.2476</c:v>
                </c:pt>
                <c:pt idx="600">
                  <c:v>11.2719</c:v>
                </c:pt>
                <c:pt idx="601">
                  <c:v>11.2963</c:v>
                </c:pt>
                <c:pt idx="602">
                  <c:v>11.320600000000001</c:v>
                </c:pt>
                <c:pt idx="603">
                  <c:v>11.344900000000001</c:v>
                </c:pt>
                <c:pt idx="604">
                  <c:v>11.369199999999999</c:v>
                </c:pt>
                <c:pt idx="605">
                  <c:v>11.393599999999999</c:v>
                </c:pt>
                <c:pt idx="606">
                  <c:v>11.417899999999999</c:v>
                </c:pt>
                <c:pt idx="607">
                  <c:v>11.4422</c:v>
                </c:pt>
                <c:pt idx="608">
                  <c:v>11.4665</c:v>
                </c:pt>
                <c:pt idx="609">
                  <c:v>11.4909</c:v>
                </c:pt>
                <c:pt idx="610">
                  <c:v>11.5152</c:v>
                </c:pt>
                <c:pt idx="611">
                  <c:v>11.5395</c:v>
                </c:pt>
                <c:pt idx="612">
                  <c:v>11.563800000000001</c:v>
                </c:pt>
                <c:pt idx="613">
                  <c:v>11.588100000000001</c:v>
                </c:pt>
                <c:pt idx="614">
                  <c:v>11.612399999999999</c:v>
                </c:pt>
                <c:pt idx="615">
                  <c:v>11.636699999999999</c:v>
                </c:pt>
                <c:pt idx="616">
                  <c:v>11.661</c:v>
                </c:pt>
                <c:pt idx="617">
                  <c:v>11.6853</c:v>
                </c:pt>
                <c:pt idx="618">
                  <c:v>11.7095</c:v>
                </c:pt>
                <c:pt idx="619">
                  <c:v>11.7338</c:v>
                </c:pt>
                <c:pt idx="620">
                  <c:v>11.757999999999999</c:v>
                </c:pt>
                <c:pt idx="621">
                  <c:v>11.7822</c:v>
                </c:pt>
                <c:pt idx="622">
                  <c:v>11.8064</c:v>
                </c:pt>
                <c:pt idx="623">
                  <c:v>11.8306</c:v>
                </c:pt>
                <c:pt idx="624">
                  <c:v>11.854699999999999</c:v>
                </c:pt>
                <c:pt idx="625">
                  <c:v>11.8788</c:v>
                </c:pt>
                <c:pt idx="626">
                  <c:v>11.902900000000001</c:v>
                </c:pt>
                <c:pt idx="627">
                  <c:v>11.9269</c:v>
                </c:pt>
                <c:pt idx="628">
                  <c:v>11.950900000000001</c:v>
                </c:pt>
                <c:pt idx="629">
                  <c:v>11.9749</c:v>
                </c:pt>
                <c:pt idx="630">
                  <c:v>11.998799999999999</c:v>
                </c:pt>
                <c:pt idx="631">
                  <c:v>12.0228</c:v>
                </c:pt>
                <c:pt idx="632">
                  <c:v>12.0467</c:v>
                </c:pt>
                <c:pt idx="633">
                  <c:v>12.070600000000001</c:v>
                </c:pt>
                <c:pt idx="634">
                  <c:v>12.0945</c:v>
                </c:pt>
                <c:pt idx="635">
                  <c:v>12.118399999999999</c:v>
                </c:pt>
                <c:pt idx="636">
                  <c:v>12.1424</c:v>
                </c:pt>
                <c:pt idx="637">
                  <c:v>12.1663</c:v>
                </c:pt>
                <c:pt idx="638">
                  <c:v>12.190200000000001</c:v>
                </c:pt>
                <c:pt idx="639">
                  <c:v>12.2141</c:v>
                </c:pt>
                <c:pt idx="640">
                  <c:v>12.238099999999999</c:v>
                </c:pt>
                <c:pt idx="641">
                  <c:v>12.262</c:v>
                </c:pt>
                <c:pt idx="642">
                  <c:v>12.2859</c:v>
                </c:pt>
                <c:pt idx="643">
                  <c:v>12.310600000000001</c:v>
                </c:pt>
                <c:pt idx="644">
                  <c:v>12.3352</c:v>
                </c:pt>
                <c:pt idx="645">
                  <c:v>12.3599</c:v>
                </c:pt>
                <c:pt idx="646">
                  <c:v>12.384600000000001</c:v>
                </c:pt>
                <c:pt idx="647">
                  <c:v>12.4092</c:v>
                </c:pt>
                <c:pt idx="648">
                  <c:v>12.4339</c:v>
                </c:pt>
                <c:pt idx="649">
                  <c:v>12.458600000000001</c:v>
                </c:pt>
                <c:pt idx="650">
                  <c:v>12.4833</c:v>
                </c:pt>
                <c:pt idx="651">
                  <c:v>12.507999999999999</c:v>
                </c:pt>
                <c:pt idx="652">
                  <c:v>12.5327</c:v>
                </c:pt>
                <c:pt idx="653">
                  <c:v>12.557499999999999</c:v>
                </c:pt>
                <c:pt idx="654">
                  <c:v>12.5822</c:v>
                </c:pt>
                <c:pt idx="655">
                  <c:v>12.606999999999999</c:v>
                </c:pt>
                <c:pt idx="656">
                  <c:v>12.6318</c:v>
                </c:pt>
                <c:pt idx="657">
                  <c:v>12.656499999999999</c:v>
                </c:pt>
                <c:pt idx="658">
                  <c:v>12.6813</c:v>
                </c:pt>
                <c:pt idx="659">
                  <c:v>12.706099999999999</c:v>
                </c:pt>
                <c:pt idx="660">
                  <c:v>12.7309</c:v>
                </c:pt>
                <c:pt idx="661">
                  <c:v>12.755699999999999</c:v>
                </c:pt>
                <c:pt idx="662">
                  <c:v>12.7806</c:v>
                </c:pt>
                <c:pt idx="663">
                  <c:v>12.805400000000001</c:v>
                </c:pt>
                <c:pt idx="664">
                  <c:v>12.830299999999999</c:v>
                </c:pt>
                <c:pt idx="665">
                  <c:v>12.8552</c:v>
                </c:pt>
                <c:pt idx="666">
                  <c:v>12.8802</c:v>
                </c:pt>
                <c:pt idx="667">
                  <c:v>12.905200000000001</c:v>
                </c:pt>
                <c:pt idx="668">
                  <c:v>12.930199999999999</c:v>
                </c:pt>
                <c:pt idx="669">
                  <c:v>12.9552</c:v>
                </c:pt>
                <c:pt idx="670">
                  <c:v>12.9802</c:v>
                </c:pt>
                <c:pt idx="671">
                  <c:v>13.0053</c:v>
                </c:pt>
                <c:pt idx="672">
                  <c:v>13.0303</c:v>
                </c:pt>
                <c:pt idx="673">
                  <c:v>13.055400000000001</c:v>
                </c:pt>
                <c:pt idx="674">
                  <c:v>13.080500000000001</c:v>
                </c:pt>
                <c:pt idx="675">
                  <c:v>13.105499999999999</c:v>
                </c:pt>
                <c:pt idx="676">
                  <c:v>13.130599999999999</c:v>
                </c:pt>
                <c:pt idx="677">
                  <c:v>13.1557</c:v>
                </c:pt>
                <c:pt idx="678">
                  <c:v>13.1807</c:v>
                </c:pt>
                <c:pt idx="679">
                  <c:v>13.2058</c:v>
                </c:pt>
                <c:pt idx="680">
                  <c:v>13.2309</c:v>
                </c:pt>
                <c:pt idx="681">
                  <c:v>13.256</c:v>
                </c:pt>
                <c:pt idx="682">
                  <c:v>13.281000000000001</c:v>
                </c:pt>
                <c:pt idx="683">
                  <c:v>13.306100000000001</c:v>
                </c:pt>
                <c:pt idx="684">
                  <c:v>13.331200000000001</c:v>
                </c:pt>
                <c:pt idx="685">
                  <c:v>13.356199999999999</c:v>
                </c:pt>
                <c:pt idx="686">
                  <c:v>13.3813</c:v>
                </c:pt>
                <c:pt idx="687">
                  <c:v>13.4064</c:v>
                </c:pt>
                <c:pt idx="688">
                  <c:v>13.4314</c:v>
                </c:pt>
                <c:pt idx="689">
                  <c:v>13.4565</c:v>
                </c:pt>
                <c:pt idx="690">
                  <c:v>13.4816</c:v>
                </c:pt>
                <c:pt idx="691">
                  <c:v>13.506600000000001</c:v>
                </c:pt>
                <c:pt idx="692">
                  <c:v>13.531700000000001</c:v>
                </c:pt>
                <c:pt idx="693">
                  <c:v>13.556699999999999</c:v>
                </c:pt>
                <c:pt idx="694">
                  <c:v>13.5817</c:v>
                </c:pt>
                <c:pt idx="695">
                  <c:v>13.6067</c:v>
                </c:pt>
                <c:pt idx="696">
                  <c:v>13.6317</c:v>
                </c:pt>
                <c:pt idx="697">
                  <c:v>13.656700000000001</c:v>
                </c:pt>
                <c:pt idx="698">
                  <c:v>13.681699999999999</c:v>
                </c:pt>
                <c:pt idx="699">
                  <c:v>13.7067</c:v>
                </c:pt>
                <c:pt idx="700">
                  <c:v>13.7317</c:v>
                </c:pt>
                <c:pt idx="701">
                  <c:v>13.7568</c:v>
                </c:pt>
                <c:pt idx="702">
                  <c:v>13.7818</c:v>
                </c:pt>
                <c:pt idx="703">
                  <c:v>13.806800000000001</c:v>
                </c:pt>
                <c:pt idx="704">
                  <c:v>13.831899999999999</c:v>
                </c:pt>
                <c:pt idx="705">
                  <c:v>13.8569</c:v>
                </c:pt>
                <c:pt idx="706">
                  <c:v>13.8819</c:v>
                </c:pt>
                <c:pt idx="707">
                  <c:v>13.907</c:v>
                </c:pt>
                <c:pt idx="708">
                  <c:v>13.932</c:v>
                </c:pt>
                <c:pt idx="709">
                  <c:v>13.957100000000001</c:v>
                </c:pt>
                <c:pt idx="710">
                  <c:v>13.982100000000001</c:v>
                </c:pt>
                <c:pt idx="711">
                  <c:v>14.007199999999999</c:v>
                </c:pt>
                <c:pt idx="712">
                  <c:v>14.032299999999999</c:v>
                </c:pt>
                <c:pt idx="713">
                  <c:v>14.0573</c:v>
                </c:pt>
                <c:pt idx="714">
                  <c:v>14.0824</c:v>
                </c:pt>
                <c:pt idx="715">
                  <c:v>14.106999999999999</c:v>
                </c:pt>
                <c:pt idx="716">
                  <c:v>14.1317</c:v>
                </c:pt>
                <c:pt idx="717">
                  <c:v>14.1564</c:v>
                </c:pt>
                <c:pt idx="718">
                  <c:v>14.180999999999999</c:v>
                </c:pt>
                <c:pt idx="719">
                  <c:v>14.2057</c:v>
                </c:pt>
                <c:pt idx="720">
                  <c:v>14.230399999999999</c:v>
                </c:pt>
                <c:pt idx="721">
                  <c:v>14.255000000000001</c:v>
                </c:pt>
                <c:pt idx="722">
                  <c:v>14.2797</c:v>
                </c:pt>
                <c:pt idx="723">
                  <c:v>14.304399999999999</c:v>
                </c:pt>
                <c:pt idx="724">
                  <c:v>14.329000000000001</c:v>
                </c:pt>
                <c:pt idx="725">
                  <c:v>14.3537</c:v>
                </c:pt>
                <c:pt idx="726">
                  <c:v>14.378299999999999</c:v>
                </c:pt>
                <c:pt idx="727">
                  <c:v>14.403</c:v>
                </c:pt>
                <c:pt idx="728">
                  <c:v>14.4277</c:v>
                </c:pt>
                <c:pt idx="729">
                  <c:v>14.452299999999999</c:v>
                </c:pt>
                <c:pt idx="730">
                  <c:v>14.477</c:v>
                </c:pt>
                <c:pt idx="731">
                  <c:v>14.5016</c:v>
                </c:pt>
                <c:pt idx="732">
                  <c:v>14.526300000000001</c:v>
                </c:pt>
                <c:pt idx="733">
                  <c:v>14.5509</c:v>
                </c:pt>
                <c:pt idx="734">
                  <c:v>14.5756</c:v>
                </c:pt>
                <c:pt idx="735">
                  <c:v>14.600300000000001</c:v>
                </c:pt>
                <c:pt idx="736">
                  <c:v>14.6249</c:v>
                </c:pt>
                <c:pt idx="737">
                  <c:v>14.6496</c:v>
                </c:pt>
                <c:pt idx="738">
                  <c:v>14.674300000000001</c:v>
                </c:pt>
                <c:pt idx="739">
                  <c:v>14.6989</c:v>
                </c:pt>
                <c:pt idx="740">
                  <c:v>14.723599999999999</c:v>
                </c:pt>
                <c:pt idx="741">
                  <c:v>14.7483</c:v>
                </c:pt>
                <c:pt idx="742">
                  <c:v>14.7729</c:v>
                </c:pt>
                <c:pt idx="743">
                  <c:v>14.797599999999999</c:v>
                </c:pt>
                <c:pt idx="744">
                  <c:v>14.8223</c:v>
                </c:pt>
                <c:pt idx="745">
                  <c:v>14.8469</c:v>
                </c:pt>
                <c:pt idx="746">
                  <c:v>14.871600000000001</c:v>
                </c:pt>
                <c:pt idx="747">
                  <c:v>14.8962</c:v>
                </c:pt>
                <c:pt idx="748">
                  <c:v>14.9209</c:v>
                </c:pt>
                <c:pt idx="749">
                  <c:v>14.945499999999999</c:v>
                </c:pt>
                <c:pt idx="750">
                  <c:v>14.9702</c:v>
                </c:pt>
                <c:pt idx="751">
                  <c:v>14.9948</c:v>
                </c:pt>
                <c:pt idx="752">
                  <c:v>15.019500000000001</c:v>
                </c:pt>
                <c:pt idx="753">
                  <c:v>15.0441</c:v>
                </c:pt>
                <c:pt idx="754">
                  <c:v>15.0687</c:v>
                </c:pt>
                <c:pt idx="755">
                  <c:v>15.093400000000001</c:v>
                </c:pt>
                <c:pt idx="756">
                  <c:v>15.118</c:v>
                </c:pt>
                <c:pt idx="757">
                  <c:v>15.1426</c:v>
                </c:pt>
                <c:pt idx="758">
                  <c:v>15.167199999999999</c:v>
                </c:pt>
                <c:pt idx="759">
                  <c:v>15.191800000000001</c:v>
                </c:pt>
                <c:pt idx="760">
                  <c:v>15.2163</c:v>
                </c:pt>
                <c:pt idx="761">
                  <c:v>15.2408</c:v>
                </c:pt>
                <c:pt idx="762">
                  <c:v>15.2653</c:v>
                </c:pt>
                <c:pt idx="763">
                  <c:v>15.289899999999999</c:v>
                </c:pt>
                <c:pt idx="764">
                  <c:v>15.314299999999999</c:v>
                </c:pt>
                <c:pt idx="765">
                  <c:v>15.338800000000001</c:v>
                </c:pt>
                <c:pt idx="766">
                  <c:v>15.363200000000001</c:v>
                </c:pt>
                <c:pt idx="767">
                  <c:v>15.387600000000001</c:v>
                </c:pt>
                <c:pt idx="768">
                  <c:v>15.412000000000001</c:v>
                </c:pt>
                <c:pt idx="769">
                  <c:v>15.436299999999999</c:v>
                </c:pt>
                <c:pt idx="770">
                  <c:v>15.460599999999999</c:v>
                </c:pt>
                <c:pt idx="771">
                  <c:v>15.4849</c:v>
                </c:pt>
                <c:pt idx="772">
                  <c:v>15.5091</c:v>
                </c:pt>
                <c:pt idx="773">
                  <c:v>15.5334</c:v>
                </c:pt>
                <c:pt idx="774">
                  <c:v>15.557700000000001</c:v>
                </c:pt>
                <c:pt idx="775">
                  <c:v>15.582000000000001</c:v>
                </c:pt>
                <c:pt idx="776">
                  <c:v>15.606299999999999</c:v>
                </c:pt>
                <c:pt idx="777">
                  <c:v>15.630699999999999</c:v>
                </c:pt>
                <c:pt idx="778">
                  <c:v>15.654999999999999</c:v>
                </c:pt>
                <c:pt idx="779">
                  <c:v>15.679399999999999</c:v>
                </c:pt>
                <c:pt idx="780">
                  <c:v>15.7037</c:v>
                </c:pt>
                <c:pt idx="781">
                  <c:v>15.7281</c:v>
                </c:pt>
                <c:pt idx="782">
                  <c:v>15.7525</c:v>
                </c:pt>
                <c:pt idx="783">
                  <c:v>15.776999999999999</c:v>
                </c:pt>
                <c:pt idx="784">
                  <c:v>15.801399999999999</c:v>
                </c:pt>
                <c:pt idx="785">
                  <c:v>15.824299999999999</c:v>
                </c:pt>
                <c:pt idx="786">
                  <c:v>15.847300000000001</c:v>
                </c:pt>
                <c:pt idx="787">
                  <c:v>15.870200000000001</c:v>
                </c:pt>
                <c:pt idx="788">
                  <c:v>15.8932</c:v>
                </c:pt>
                <c:pt idx="789">
                  <c:v>15.9162</c:v>
                </c:pt>
                <c:pt idx="790">
                  <c:v>15.9392</c:v>
                </c:pt>
                <c:pt idx="791">
                  <c:v>15.9621</c:v>
                </c:pt>
                <c:pt idx="792">
                  <c:v>15.985099999999999</c:v>
                </c:pt>
                <c:pt idx="793">
                  <c:v>16.008099999999999</c:v>
                </c:pt>
                <c:pt idx="794">
                  <c:v>16.031199999999998</c:v>
                </c:pt>
                <c:pt idx="795">
                  <c:v>16.054200000000002</c:v>
                </c:pt>
                <c:pt idx="796">
                  <c:v>16.077200000000001</c:v>
                </c:pt>
                <c:pt idx="797">
                  <c:v>16.100300000000001</c:v>
                </c:pt>
                <c:pt idx="798">
                  <c:v>16.1233</c:v>
                </c:pt>
                <c:pt idx="799">
                  <c:v>16.1464</c:v>
                </c:pt>
                <c:pt idx="800">
                  <c:v>16.1694</c:v>
                </c:pt>
                <c:pt idx="801">
                  <c:v>16.192499999999999</c:v>
                </c:pt>
                <c:pt idx="802">
                  <c:v>16.215499999999999</c:v>
                </c:pt>
                <c:pt idx="803">
                  <c:v>16.238600000000002</c:v>
                </c:pt>
                <c:pt idx="804">
                  <c:v>16.261600000000001</c:v>
                </c:pt>
                <c:pt idx="805">
                  <c:v>16.284700000000001</c:v>
                </c:pt>
                <c:pt idx="806">
                  <c:v>16.3078</c:v>
                </c:pt>
                <c:pt idx="807">
                  <c:v>16.331</c:v>
                </c:pt>
                <c:pt idx="808">
                  <c:v>16.354099999999999</c:v>
                </c:pt>
                <c:pt idx="809">
                  <c:v>16.377199999999998</c:v>
                </c:pt>
                <c:pt idx="810">
                  <c:v>16.400400000000001</c:v>
                </c:pt>
                <c:pt idx="811">
                  <c:v>16.423500000000001</c:v>
                </c:pt>
                <c:pt idx="812">
                  <c:v>16.4467</c:v>
                </c:pt>
                <c:pt idx="813">
                  <c:v>16.469899999999999</c:v>
                </c:pt>
                <c:pt idx="814">
                  <c:v>16.493099999999998</c:v>
                </c:pt>
                <c:pt idx="815">
                  <c:v>16.516200000000001</c:v>
                </c:pt>
                <c:pt idx="816">
                  <c:v>16.539400000000001</c:v>
                </c:pt>
                <c:pt idx="817">
                  <c:v>16.5626</c:v>
                </c:pt>
                <c:pt idx="818">
                  <c:v>16.585799999999999</c:v>
                </c:pt>
                <c:pt idx="819">
                  <c:v>16.609000000000002</c:v>
                </c:pt>
                <c:pt idx="820">
                  <c:v>16.632100000000001</c:v>
                </c:pt>
                <c:pt idx="821">
                  <c:v>16.6553</c:v>
                </c:pt>
                <c:pt idx="822">
                  <c:v>16.6785</c:v>
                </c:pt>
                <c:pt idx="823">
                  <c:v>16.701699999999999</c:v>
                </c:pt>
                <c:pt idx="824">
                  <c:v>16.724900000000002</c:v>
                </c:pt>
                <c:pt idx="825">
                  <c:v>16.748000000000001</c:v>
                </c:pt>
                <c:pt idx="826">
                  <c:v>16.7712</c:v>
                </c:pt>
                <c:pt idx="827">
                  <c:v>16.7943</c:v>
                </c:pt>
                <c:pt idx="828">
                  <c:v>16.817499999999999</c:v>
                </c:pt>
                <c:pt idx="829">
                  <c:v>16.840599999999998</c:v>
                </c:pt>
                <c:pt idx="830">
                  <c:v>16.863800000000001</c:v>
                </c:pt>
                <c:pt idx="831">
                  <c:v>16.886900000000001</c:v>
                </c:pt>
                <c:pt idx="832">
                  <c:v>16.91</c:v>
                </c:pt>
                <c:pt idx="833">
                  <c:v>16.9331</c:v>
                </c:pt>
                <c:pt idx="834">
                  <c:v>16.956099999999999</c:v>
                </c:pt>
                <c:pt idx="835">
                  <c:v>16.979199999999999</c:v>
                </c:pt>
                <c:pt idx="836">
                  <c:v>17.002199999999998</c:v>
                </c:pt>
                <c:pt idx="837">
                  <c:v>17.025200000000002</c:v>
                </c:pt>
                <c:pt idx="838">
                  <c:v>17.048200000000001</c:v>
                </c:pt>
                <c:pt idx="839">
                  <c:v>17.071200000000001</c:v>
                </c:pt>
                <c:pt idx="840">
                  <c:v>17.0943</c:v>
                </c:pt>
                <c:pt idx="841">
                  <c:v>17.1173</c:v>
                </c:pt>
                <c:pt idx="842">
                  <c:v>17.1403</c:v>
                </c:pt>
                <c:pt idx="843">
                  <c:v>17.1633</c:v>
                </c:pt>
                <c:pt idx="844">
                  <c:v>17.186399999999999</c:v>
                </c:pt>
                <c:pt idx="845">
                  <c:v>17.209399999999999</c:v>
                </c:pt>
                <c:pt idx="846">
                  <c:v>17.232500000000002</c:v>
                </c:pt>
                <c:pt idx="847">
                  <c:v>17.255500000000001</c:v>
                </c:pt>
                <c:pt idx="848">
                  <c:v>17.278600000000001</c:v>
                </c:pt>
                <c:pt idx="849">
                  <c:v>17.301600000000001</c:v>
                </c:pt>
                <c:pt idx="850">
                  <c:v>17.3247</c:v>
                </c:pt>
                <c:pt idx="851">
                  <c:v>17.347799999999999</c:v>
                </c:pt>
                <c:pt idx="852">
                  <c:v>17.370799999999999</c:v>
                </c:pt>
                <c:pt idx="853">
                  <c:v>17.395900000000001</c:v>
                </c:pt>
                <c:pt idx="854">
                  <c:v>17.4209</c:v>
                </c:pt>
                <c:pt idx="855">
                  <c:v>17.445900000000002</c:v>
                </c:pt>
                <c:pt idx="856">
                  <c:v>17.471</c:v>
                </c:pt>
                <c:pt idx="857">
                  <c:v>17.495999999999999</c:v>
                </c:pt>
                <c:pt idx="858">
                  <c:v>17.521000000000001</c:v>
                </c:pt>
                <c:pt idx="859">
                  <c:v>17.546099999999999</c:v>
                </c:pt>
                <c:pt idx="860">
                  <c:v>17.571100000000001</c:v>
                </c:pt>
                <c:pt idx="861">
                  <c:v>17.5962</c:v>
                </c:pt>
                <c:pt idx="862">
                  <c:v>17.621200000000002</c:v>
                </c:pt>
                <c:pt idx="863">
                  <c:v>17.6463</c:v>
                </c:pt>
                <c:pt idx="864">
                  <c:v>17.671299999999999</c:v>
                </c:pt>
                <c:pt idx="865">
                  <c:v>17.696400000000001</c:v>
                </c:pt>
                <c:pt idx="866">
                  <c:v>17.721399999999999</c:v>
                </c:pt>
                <c:pt idx="867">
                  <c:v>17.746400000000001</c:v>
                </c:pt>
                <c:pt idx="868">
                  <c:v>17.7715</c:v>
                </c:pt>
                <c:pt idx="869">
                  <c:v>17.796500000000002</c:v>
                </c:pt>
                <c:pt idx="870">
                  <c:v>17.8216</c:v>
                </c:pt>
                <c:pt idx="871">
                  <c:v>17.846599999999999</c:v>
                </c:pt>
                <c:pt idx="872">
                  <c:v>17.871600000000001</c:v>
                </c:pt>
                <c:pt idx="873">
                  <c:v>17.896699999999999</c:v>
                </c:pt>
                <c:pt idx="874">
                  <c:v>17.921700000000001</c:v>
                </c:pt>
                <c:pt idx="875">
                  <c:v>17.9468</c:v>
                </c:pt>
                <c:pt idx="876">
                  <c:v>17.971800000000002</c:v>
                </c:pt>
                <c:pt idx="877">
                  <c:v>17.9969</c:v>
                </c:pt>
                <c:pt idx="878">
                  <c:v>18.021999999999998</c:v>
                </c:pt>
                <c:pt idx="879">
                  <c:v>18.047000000000001</c:v>
                </c:pt>
                <c:pt idx="880">
                  <c:v>18.072099999999999</c:v>
                </c:pt>
                <c:pt idx="881">
                  <c:v>18.097200000000001</c:v>
                </c:pt>
                <c:pt idx="882">
                  <c:v>18.122299999999999</c:v>
                </c:pt>
                <c:pt idx="883">
                  <c:v>18.147400000000001</c:v>
                </c:pt>
                <c:pt idx="884">
                  <c:v>18.172499999999999</c:v>
                </c:pt>
                <c:pt idx="885">
                  <c:v>18.197600000000001</c:v>
                </c:pt>
                <c:pt idx="886">
                  <c:v>18.2227</c:v>
                </c:pt>
                <c:pt idx="887">
                  <c:v>18.247800000000002</c:v>
                </c:pt>
                <c:pt idx="888">
                  <c:v>18.2729</c:v>
                </c:pt>
                <c:pt idx="889">
                  <c:v>18.297999999999998</c:v>
                </c:pt>
                <c:pt idx="890">
                  <c:v>18.3232</c:v>
                </c:pt>
                <c:pt idx="891">
                  <c:v>18.348299999999998</c:v>
                </c:pt>
                <c:pt idx="892">
                  <c:v>18.3734</c:v>
                </c:pt>
                <c:pt idx="893">
                  <c:v>18.398499999999999</c:v>
                </c:pt>
                <c:pt idx="894">
                  <c:v>18.4236</c:v>
                </c:pt>
                <c:pt idx="895">
                  <c:v>18.448699999999999</c:v>
                </c:pt>
                <c:pt idx="896">
                  <c:v>18.4739</c:v>
                </c:pt>
                <c:pt idx="897">
                  <c:v>18.498999999999999</c:v>
                </c:pt>
                <c:pt idx="898">
                  <c:v>18.524100000000001</c:v>
                </c:pt>
                <c:pt idx="899">
                  <c:v>18.549299999999999</c:v>
                </c:pt>
                <c:pt idx="900">
                  <c:v>18.574400000000001</c:v>
                </c:pt>
                <c:pt idx="901">
                  <c:v>18.599499999999999</c:v>
                </c:pt>
                <c:pt idx="902">
                  <c:v>18.624600000000001</c:v>
                </c:pt>
                <c:pt idx="903">
                  <c:v>18.649699999999999</c:v>
                </c:pt>
                <c:pt idx="904">
                  <c:v>18.674800000000001</c:v>
                </c:pt>
                <c:pt idx="905">
                  <c:v>18.6999</c:v>
                </c:pt>
                <c:pt idx="906">
                  <c:v>18.724900000000002</c:v>
                </c:pt>
                <c:pt idx="907">
                  <c:v>18.7499</c:v>
                </c:pt>
                <c:pt idx="908">
                  <c:v>18.774899999999999</c:v>
                </c:pt>
                <c:pt idx="909">
                  <c:v>18.799900000000001</c:v>
                </c:pt>
                <c:pt idx="910">
                  <c:v>18.8249</c:v>
                </c:pt>
                <c:pt idx="911">
                  <c:v>18.849900000000002</c:v>
                </c:pt>
                <c:pt idx="912">
                  <c:v>18.8749</c:v>
                </c:pt>
                <c:pt idx="913">
                  <c:v>18.899999999999999</c:v>
                </c:pt>
                <c:pt idx="914">
                  <c:v>18.925000000000001</c:v>
                </c:pt>
                <c:pt idx="915">
                  <c:v>18.950099999999999</c:v>
                </c:pt>
                <c:pt idx="916">
                  <c:v>18.975100000000001</c:v>
                </c:pt>
                <c:pt idx="917">
                  <c:v>19.0002</c:v>
                </c:pt>
                <c:pt idx="918">
                  <c:v>19.025300000000001</c:v>
                </c:pt>
                <c:pt idx="919">
                  <c:v>19.0504</c:v>
                </c:pt>
                <c:pt idx="920">
                  <c:v>19.075500000000002</c:v>
                </c:pt>
                <c:pt idx="921">
                  <c:v>19.1006</c:v>
                </c:pt>
                <c:pt idx="922">
                  <c:v>19.1236</c:v>
                </c:pt>
                <c:pt idx="923">
                  <c:v>19.146599999999999</c:v>
                </c:pt>
                <c:pt idx="924">
                  <c:v>19.169599999999999</c:v>
                </c:pt>
                <c:pt idx="925">
                  <c:v>19.192699999999999</c:v>
                </c:pt>
                <c:pt idx="926">
                  <c:v>19.215699999999998</c:v>
                </c:pt>
                <c:pt idx="927">
                  <c:v>19.238700000000001</c:v>
                </c:pt>
                <c:pt idx="928">
                  <c:v>19.261800000000001</c:v>
                </c:pt>
                <c:pt idx="929">
                  <c:v>19.284800000000001</c:v>
                </c:pt>
                <c:pt idx="930">
                  <c:v>19.3078</c:v>
                </c:pt>
                <c:pt idx="931">
                  <c:v>19.3309</c:v>
                </c:pt>
                <c:pt idx="932">
                  <c:v>19.353899999999999</c:v>
                </c:pt>
                <c:pt idx="933">
                  <c:v>19.376899999999999</c:v>
                </c:pt>
                <c:pt idx="934">
                  <c:v>19.399999999999999</c:v>
                </c:pt>
                <c:pt idx="935">
                  <c:v>19.422999999999998</c:v>
                </c:pt>
                <c:pt idx="936">
                  <c:v>19.446000000000002</c:v>
                </c:pt>
                <c:pt idx="937">
                  <c:v>19.469100000000001</c:v>
                </c:pt>
                <c:pt idx="938">
                  <c:v>19.492100000000001</c:v>
                </c:pt>
                <c:pt idx="939">
                  <c:v>19.5151</c:v>
                </c:pt>
                <c:pt idx="940">
                  <c:v>19.5382</c:v>
                </c:pt>
                <c:pt idx="941">
                  <c:v>19.561199999999999</c:v>
                </c:pt>
                <c:pt idx="942">
                  <c:v>19.584299999999999</c:v>
                </c:pt>
                <c:pt idx="943">
                  <c:v>19.607299999999999</c:v>
                </c:pt>
                <c:pt idx="944">
                  <c:v>19.630400000000002</c:v>
                </c:pt>
                <c:pt idx="945">
                  <c:v>19.653400000000001</c:v>
                </c:pt>
                <c:pt idx="946">
                  <c:v>19.676500000000001</c:v>
                </c:pt>
                <c:pt idx="947">
                  <c:v>19.6995</c:v>
                </c:pt>
                <c:pt idx="948">
                  <c:v>19.7226</c:v>
                </c:pt>
                <c:pt idx="949">
                  <c:v>19.7456</c:v>
                </c:pt>
                <c:pt idx="950">
                  <c:v>19.768699999999999</c:v>
                </c:pt>
                <c:pt idx="951">
                  <c:v>19.791699999999999</c:v>
                </c:pt>
                <c:pt idx="952">
                  <c:v>19.814800000000002</c:v>
                </c:pt>
                <c:pt idx="953">
                  <c:v>19.837800000000001</c:v>
                </c:pt>
                <c:pt idx="954">
                  <c:v>19.860900000000001</c:v>
                </c:pt>
                <c:pt idx="955">
                  <c:v>19.883900000000001</c:v>
                </c:pt>
                <c:pt idx="956">
                  <c:v>19.907</c:v>
                </c:pt>
                <c:pt idx="957">
                  <c:v>19.93</c:v>
                </c:pt>
                <c:pt idx="958">
                  <c:v>19.953099999999999</c:v>
                </c:pt>
                <c:pt idx="959">
                  <c:v>19.976099999999999</c:v>
                </c:pt>
                <c:pt idx="960">
                  <c:v>19.999199999999998</c:v>
                </c:pt>
                <c:pt idx="961">
                  <c:v>20.022200000000002</c:v>
                </c:pt>
                <c:pt idx="962">
                  <c:v>20.045300000000001</c:v>
                </c:pt>
                <c:pt idx="963">
                  <c:v>20.068300000000001</c:v>
                </c:pt>
                <c:pt idx="964">
                  <c:v>20.0913</c:v>
                </c:pt>
                <c:pt idx="965">
                  <c:v>20.1143</c:v>
                </c:pt>
                <c:pt idx="966">
                  <c:v>20.1374</c:v>
                </c:pt>
                <c:pt idx="967">
                  <c:v>20.160399999999999</c:v>
                </c:pt>
                <c:pt idx="968">
                  <c:v>20.183399999999999</c:v>
                </c:pt>
                <c:pt idx="969">
                  <c:v>20.206399999999999</c:v>
                </c:pt>
                <c:pt idx="970">
                  <c:v>20.229399999999998</c:v>
                </c:pt>
                <c:pt idx="971">
                  <c:v>20.252400000000002</c:v>
                </c:pt>
                <c:pt idx="972">
                  <c:v>20.275400000000001</c:v>
                </c:pt>
                <c:pt idx="973">
                  <c:v>20.298400000000001</c:v>
                </c:pt>
                <c:pt idx="974">
                  <c:v>20.321400000000001</c:v>
                </c:pt>
                <c:pt idx="975">
                  <c:v>20.3444</c:v>
                </c:pt>
                <c:pt idx="976">
                  <c:v>20.3673</c:v>
                </c:pt>
                <c:pt idx="977">
                  <c:v>20.3903</c:v>
                </c:pt>
                <c:pt idx="978">
                  <c:v>20.4133</c:v>
                </c:pt>
                <c:pt idx="979">
                  <c:v>20.436299999999999</c:v>
                </c:pt>
                <c:pt idx="980">
                  <c:v>20.459299999999999</c:v>
                </c:pt>
                <c:pt idx="981">
                  <c:v>20.482299999999999</c:v>
                </c:pt>
                <c:pt idx="982">
                  <c:v>20.505299999999998</c:v>
                </c:pt>
                <c:pt idx="983">
                  <c:v>20.528300000000002</c:v>
                </c:pt>
                <c:pt idx="984">
                  <c:v>20.551400000000001</c:v>
                </c:pt>
                <c:pt idx="985">
                  <c:v>20.574400000000001</c:v>
                </c:pt>
                <c:pt idx="986">
                  <c:v>20.5974</c:v>
                </c:pt>
                <c:pt idx="987">
                  <c:v>20.6204</c:v>
                </c:pt>
                <c:pt idx="988">
                  <c:v>20.6434</c:v>
                </c:pt>
                <c:pt idx="989">
                  <c:v>20.667000000000002</c:v>
                </c:pt>
                <c:pt idx="990">
                  <c:v>20.6906</c:v>
                </c:pt>
                <c:pt idx="991">
                  <c:v>20.714200000000002</c:v>
                </c:pt>
                <c:pt idx="992">
                  <c:v>20.7377</c:v>
                </c:pt>
                <c:pt idx="993">
                  <c:v>20.761299999999999</c:v>
                </c:pt>
                <c:pt idx="994">
                  <c:v>20.7849</c:v>
                </c:pt>
                <c:pt idx="995">
                  <c:v>20.808499999999999</c:v>
                </c:pt>
                <c:pt idx="996">
                  <c:v>20.832100000000001</c:v>
                </c:pt>
                <c:pt idx="997">
                  <c:v>20.855599999999999</c:v>
                </c:pt>
                <c:pt idx="998">
                  <c:v>20.879200000000001</c:v>
                </c:pt>
                <c:pt idx="999">
                  <c:v>20.902799999999999</c:v>
                </c:pt>
                <c:pt idx="1000">
                  <c:v>20.926400000000001</c:v>
                </c:pt>
                <c:pt idx="1001">
                  <c:v>20.95</c:v>
                </c:pt>
                <c:pt idx="1002">
                  <c:v>20.973600000000001</c:v>
                </c:pt>
                <c:pt idx="1003">
                  <c:v>20.997199999999999</c:v>
                </c:pt>
                <c:pt idx="1004">
                  <c:v>21.020700000000001</c:v>
                </c:pt>
                <c:pt idx="1005">
                  <c:v>21.0443</c:v>
                </c:pt>
                <c:pt idx="1006">
                  <c:v>21.067900000000002</c:v>
                </c:pt>
                <c:pt idx="1007">
                  <c:v>21.0915</c:v>
                </c:pt>
                <c:pt idx="1008">
                  <c:v>21.114999999999998</c:v>
                </c:pt>
                <c:pt idx="1009">
                  <c:v>21.1386</c:v>
                </c:pt>
                <c:pt idx="1010">
                  <c:v>21.162199999999999</c:v>
                </c:pt>
                <c:pt idx="1011">
                  <c:v>21.1858</c:v>
                </c:pt>
                <c:pt idx="1012">
                  <c:v>21.209399999999999</c:v>
                </c:pt>
                <c:pt idx="1013">
                  <c:v>21.233000000000001</c:v>
                </c:pt>
                <c:pt idx="1014">
                  <c:v>21.256599999999999</c:v>
                </c:pt>
                <c:pt idx="1015">
                  <c:v>21.280200000000001</c:v>
                </c:pt>
                <c:pt idx="1016">
                  <c:v>21.303699999999999</c:v>
                </c:pt>
                <c:pt idx="1017">
                  <c:v>21.327300000000001</c:v>
                </c:pt>
                <c:pt idx="1018">
                  <c:v>21.3508</c:v>
                </c:pt>
                <c:pt idx="1019">
                  <c:v>21.374300000000002</c:v>
                </c:pt>
                <c:pt idx="1020">
                  <c:v>21.3978</c:v>
                </c:pt>
                <c:pt idx="1021">
                  <c:v>21.421299999999999</c:v>
                </c:pt>
                <c:pt idx="1022">
                  <c:v>21.444900000000001</c:v>
                </c:pt>
                <c:pt idx="1023">
                  <c:v>21.468399999999999</c:v>
                </c:pt>
                <c:pt idx="1024">
                  <c:v>21.491900000000001</c:v>
                </c:pt>
                <c:pt idx="1025">
                  <c:v>21.5154</c:v>
                </c:pt>
                <c:pt idx="1026">
                  <c:v>21.538900000000002</c:v>
                </c:pt>
                <c:pt idx="1027">
                  <c:v>21.5624</c:v>
                </c:pt>
                <c:pt idx="1028">
                  <c:v>21.585999999999999</c:v>
                </c:pt>
                <c:pt idx="1029">
                  <c:v>21.609500000000001</c:v>
                </c:pt>
                <c:pt idx="1030">
                  <c:v>21.632999999999999</c:v>
                </c:pt>
                <c:pt idx="1031">
                  <c:v>21.656500000000001</c:v>
                </c:pt>
                <c:pt idx="1032">
                  <c:v>21.6799</c:v>
                </c:pt>
                <c:pt idx="1033">
                  <c:v>21.703399999999998</c:v>
                </c:pt>
                <c:pt idx="1034">
                  <c:v>21.726800000000001</c:v>
                </c:pt>
                <c:pt idx="1035">
                  <c:v>21.7502</c:v>
                </c:pt>
                <c:pt idx="1036">
                  <c:v>21.773599999999998</c:v>
                </c:pt>
                <c:pt idx="1037">
                  <c:v>21.797000000000001</c:v>
                </c:pt>
                <c:pt idx="1038">
                  <c:v>21.820499999999999</c:v>
                </c:pt>
                <c:pt idx="1039">
                  <c:v>21.843900000000001</c:v>
                </c:pt>
                <c:pt idx="1040">
                  <c:v>21.8673</c:v>
                </c:pt>
                <c:pt idx="1041">
                  <c:v>21.890599999999999</c:v>
                </c:pt>
                <c:pt idx="1042">
                  <c:v>21.914000000000001</c:v>
                </c:pt>
                <c:pt idx="1043">
                  <c:v>21.9373</c:v>
                </c:pt>
                <c:pt idx="1044">
                  <c:v>21.9605</c:v>
                </c:pt>
                <c:pt idx="1045">
                  <c:v>21.983699999999999</c:v>
                </c:pt>
                <c:pt idx="1046">
                  <c:v>22.006900000000002</c:v>
                </c:pt>
                <c:pt idx="1047">
                  <c:v>22.030100000000001</c:v>
                </c:pt>
                <c:pt idx="1048">
                  <c:v>22.0533</c:v>
                </c:pt>
                <c:pt idx="1049">
                  <c:v>22.076499999999999</c:v>
                </c:pt>
                <c:pt idx="1050">
                  <c:v>22.099699999999999</c:v>
                </c:pt>
                <c:pt idx="1051">
                  <c:v>22.123000000000001</c:v>
                </c:pt>
                <c:pt idx="1052">
                  <c:v>22.1462</c:v>
                </c:pt>
                <c:pt idx="1053">
                  <c:v>22.169499999999999</c:v>
                </c:pt>
                <c:pt idx="1054">
                  <c:v>22.192699999999999</c:v>
                </c:pt>
                <c:pt idx="1055">
                  <c:v>22.216000000000001</c:v>
                </c:pt>
                <c:pt idx="1056">
                  <c:v>22.2393</c:v>
                </c:pt>
                <c:pt idx="1057">
                  <c:v>22.262599999999999</c:v>
                </c:pt>
                <c:pt idx="1058">
                  <c:v>22.285900000000002</c:v>
                </c:pt>
                <c:pt idx="1059">
                  <c:v>22.306799999999999</c:v>
                </c:pt>
                <c:pt idx="1060">
                  <c:v>22.3277</c:v>
                </c:pt>
                <c:pt idx="1061">
                  <c:v>22.348600000000001</c:v>
                </c:pt>
                <c:pt idx="1062">
                  <c:v>22.369399999999999</c:v>
                </c:pt>
                <c:pt idx="1063">
                  <c:v>22.3903</c:v>
                </c:pt>
                <c:pt idx="1064">
                  <c:v>22.411200000000001</c:v>
                </c:pt>
                <c:pt idx="1065">
                  <c:v>22.432099999999998</c:v>
                </c:pt>
                <c:pt idx="1066">
                  <c:v>22.453099999999999</c:v>
                </c:pt>
                <c:pt idx="1067">
                  <c:v>22.474</c:v>
                </c:pt>
                <c:pt idx="1068">
                  <c:v>22.495000000000001</c:v>
                </c:pt>
                <c:pt idx="1069">
                  <c:v>22.515999999999998</c:v>
                </c:pt>
                <c:pt idx="1070">
                  <c:v>22.536999999999999</c:v>
                </c:pt>
                <c:pt idx="1071">
                  <c:v>22.5579</c:v>
                </c:pt>
                <c:pt idx="1072">
                  <c:v>22.578900000000001</c:v>
                </c:pt>
                <c:pt idx="1073">
                  <c:v>22.599900000000002</c:v>
                </c:pt>
                <c:pt idx="1074">
                  <c:v>22.620899999999999</c:v>
                </c:pt>
                <c:pt idx="1075">
                  <c:v>22.641999999999999</c:v>
                </c:pt>
                <c:pt idx="1076">
                  <c:v>22.663</c:v>
                </c:pt>
                <c:pt idx="1077">
                  <c:v>22.684000000000001</c:v>
                </c:pt>
                <c:pt idx="1078">
                  <c:v>22.704999999999998</c:v>
                </c:pt>
                <c:pt idx="1079">
                  <c:v>22.726099999999999</c:v>
                </c:pt>
                <c:pt idx="1080">
                  <c:v>22.7471</c:v>
                </c:pt>
                <c:pt idx="1081">
                  <c:v>22.7682</c:v>
                </c:pt>
                <c:pt idx="1082">
                  <c:v>22.789200000000001</c:v>
                </c:pt>
                <c:pt idx="1083">
                  <c:v>22.810300000000002</c:v>
                </c:pt>
                <c:pt idx="1084">
                  <c:v>22.831399999999999</c:v>
                </c:pt>
                <c:pt idx="1085">
                  <c:v>22.852499999999999</c:v>
                </c:pt>
                <c:pt idx="1086">
                  <c:v>22.8736</c:v>
                </c:pt>
                <c:pt idx="1087">
                  <c:v>22.8948</c:v>
                </c:pt>
                <c:pt idx="1088">
                  <c:v>22.915900000000001</c:v>
                </c:pt>
                <c:pt idx="1089">
                  <c:v>22.937000000000001</c:v>
                </c:pt>
                <c:pt idx="1090">
                  <c:v>22.958100000000002</c:v>
                </c:pt>
                <c:pt idx="1091">
                  <c:v>22.979299999999999</c:v>
                </c:pt>
                <c:pt idx="1092">
                  <c:v>23.000399999999999</c:v>
                </c:pt>
                <c:pt idx="1093">
                  <c:v>23.0215</c:v>
                </c:pt>
                <c:pt idx="1094">
                  <c:v>23.0426</c:v>
                </c:pt>
                <c:pt idx="1095">
                  <c:v>23.063800000000001</c:v>
                </c:pt>
                <c:pt idx="1096">
                  <c:v>23.084900000000001</c:v>
                </c:pt>
                <c:pt idx="1097">
                  <c:v>23.106000000000002</c:v>
                </c:pt>
                <c:pt idx="1098">
                  <c:v>23.127099999999999</c:v>
                </c:pt>
                <c:pt idx="1099">
                  <c:v>23.148299999999999</c:v>
                </c:pt>
                <c:pt idx="1100">
                  <c:v>23.1694</c:v>
                </c:pt>
                <c:pt idx="1101">
                  <c:v>23.1905</c:v>
                </c:pt>
                <c:pt idx="1102">
                  <c:v>23.2117</c:v>
                </c:pt>
                <c:pt idx="1103">
                  <c:v>23.232800000000001</c:v>
                </c:pt>
                <c:pt idx="1104">
                  <c:v>23.253900000000002</c:v>
                </c:pt>
                <c:pt idx="1105">
                  <c:v>23.275099999999998</c:v>
                </c:pt>
                <c:pt idx="1106">
                  <c:v>23.296199999999999</c:v>
                </c:pt>
                <c:pt idx="1107">
                  <c:v>23.317299999999999</c:v>
                </c:pt>
                <c:pt idx="1108">
                  <c:v>23.3384</c:v>
                </c:pt>
                <c:pt idx="1109">
                  <c:v>23.359400000000001</c:v>
                </c:pt>
                <c:pt idx="1110">
                  <c:v>23.380500000000001</c:v>
                </c:pt>
                <c:pt idx="1111">
                  <c:v>23.401599999999998</c:v>
                </c:pt>
                <c:pt idx="1112">
                  <c:v>23.422599999999999</c:v>
                </c:pt>
                <c:pt idx="1113">
                  <c:v>23.4437</c:v>
                </c:pt>
                <c:pt idx="1114">
                  <c:v>23.464700000000001</c:v>
                </c:pt>
                <c:pt idx="1115">
                  <c:v>23.485800000000001</c:v>
                </c:pt>
                <c:pt idx="1116">
                  <c:v>23.506799999999998</c:v>
                </c:pt>
                <c:pt idx="1117">
                  <c:v>23.527899999999999</c:v>
                </c:pt>
                <c:pt idx="1118">
                  <c:v>23.548999999999999</c:v>
                </c:pt>
                <c:pt idx="1119">
                  <c:v>23.5701</c:v>
                </c:pt>
                <c:pt idx="1120">
                  <c:v>23.591100000000001</c:v>
                </c:pt>
                <c:pt idx="1121">
                  <c:v>23.612200000000001</c:v>
                </c:pt>
                <c:pt idx="1122">
                  <c:v>23.633299999999998</c:v>
                </c:pt>
                <c:pt idx="1123">
                  <c:v>23.654399999999999</c:v>
                </c:pt>
                <c:pt idx="1124">
                  <c:v>23.6755</c:v>
                </c:pt>
                <c:pt idx="1125">
                  <c:v>23.6965</c:v>
                </c:pt>
                <c:pt idx="1126">
                  <c:v>23.717600000000001</c:v>
                </c:pt>
                <c:pt idx="1127">
                  <c:v>23.741199999999999</c:v>
                </c:pt>
                <c:pt idx="1128">
                  <c:v>23.764800000000001</c:v>
                </c:pt>
                <c:pt idx="1129">
                  <c:v>23.788399999999999</c:v>
                </c:pt>
                <c:pt idx="1130">
                  <c:v>23.812100000000001</c:v>
                </c:pt>
                <c:pt idx="1131">
                  <c:v>23.835699999999999</c:v>
                </c:pt>
                <c:pt idx="1132">
                  <c:v>23.859300000000001</c:v>
                </c:pt>
                <c:pt idx="1133">
                  <c:v>23.882899999999999</c:v>
                </c:pt>
                <c:pt idx="1134">
                  <c:v>23.906600000000001</c:v>
                </c:pt>
                <c:pt idx="1135">
                  <c:v>23.930199999999999</c:v>
                </c:pt>
                <c:pt idx="1136">
                  <c:v>23.953800000000001</c:v>
                </c:pt>
                <c:pt idx="1137">
                  <c:v>23.977399999999999</c:v>
                </c:pt>
                <c:pt idx="1138">
                  <c:v>24.001100000000001</c:v>
                </c:pt>
                <c:pt idx="1139">
                  <c:v>24.024699999999999</c:v>
                </c:pt>
                <c:pt idx="1140">
                  <c:v>24.048300000000001</c:v>
                </c:pt>
                <c:pt idx="1141">
                  <c:v>24.071899999999999</c:v>
                </c:pt>
                <c:pt idx="1142">
                  <c:v>24.095600000000001</c:v>
                </c:pt>
                <c:pt idx="1143">
                  <c:v>24.119199999999999</c:v>
                </c:pt>
                <c:pt idx="1144">
                  <c:v>24.142800000000001</c:v>
                </c:pt>
                <c:pt idx="1145">
                  <c:v>24.166399999999999</c:v>
                </c:pt>
                <c:pt idx="1146">
                  <c:v>24.19</c:v>
                </c:pt>
                <c:pt idx="1147">
                  <c:v>24.213699999999999</c:v>
                </c:pt>
                <c:pt idx="1148">
                  <c:v>24.237300000000001</c:v>
                </c:pt>
                <c:pt idx="1149">
                  <c:v>24.260999999999999</c:v>
                </c:pt>
                <c:pt idx="1150">
                  <c:v>24.284600000000001</c:v>
                </c:pt>
                <c:pt idx="1151">
                  <c:v>24.308299999999999</c:v>
                </c:pt>
                <c:pt idx="1152">
                  <c:v>24.331900000000001</c:v>
                </c:pt>
                <c:pt idx="1153">
                  <c:v>24.355599999999999</c:v>
                </c:pt>
                <c:pt idx="1154">
                  <c:v>24.379200000000001</c:v>
                </c:pt>
                <c:pt idx="1155">
                  <c:v>24.402899999999999</c:v>
                </c:pt>
                <c:pt idx="1156">
                  <c:v>24.426500000000001</c:v>
                </c:pt>
                <c:pt idx="1157">
                  <c:v>24.450199999999999</c:v>
                </c:pt>
                <c:pt idx="1158">
                  <c:v>24.473800000000001</c:v>
                </c:pt>
                <c:pt idx="1159">
                  <c:v>24.497399999999999</c:v>
                </c:pt>
                <c:pt idx="1160">
                  <c:v>24.521100000000001</c:v>
                </c:pt>
                <c:pt idx="1161">
                  <c:v>24.544699999999999</c:v>
                </c:pt>
                <c:pt idx="1162">
                  <c:v>24.5684</c:v>
                </c:pt>
                <c:pt idx="1163">
                  <c:v>24.591999999999999</c:v>
                </c:pt>
                <c:pt idx="1164">
                  <c:v>24.6157</c:v>
                </c:pt>
                <c:pt idx="1165">
                  <c:v>24.639299999999999</c:v>
                </c:pt>
                <c:pt idx="1166">
                  <c:v>24.663</c:v>
                </c:pt>
                <c:pt idx="1167">
                  <c:v>24.686599999999999</c:v>
                </c:pt>
                <c:pt idx="1168">
                  <c:v>24.7103</c:v>
                </c:pt>
                <c:pt idx="1169">
                  <c:v>24.734000000000002</c:v>
                </c:pt>
                <c:pt idx="1170">
                  <c:v>24.7576</c:v>
                </c:pt>
                <c:pt idx="1171">
                  <c:v>24.781300000000002</c:v>
                </c:pt>
                <c:pt idx="1172">
                  <c:v>24.805</c:v>
                </c:pt>
                <c:pt idx="1173">
                  <c:v>24.828600000000002</c:v>
                </c:pt>
                <c:pt idx="1174">
                  <c:v>24.8523</c:v>
                </c:pt>
                <c:pt idx="1175">
                  <c:v>24.875900000000001</c:v>
                </c:pt>
                <c:pt idx="1176">
                  <c:v>24.8995</c:v>
                </c:pt>
                <c:pt idx="1177">
                  <c:v>24.923200000000001</c:v>
                </c:pt>
                <c:pt idx="1178">
                  <c:v>24.9468</c:v>
                </c:pt>
                <c:pt idx="1179">
                  <c:v>24.970400000000001</c:v>
                </c:pt>
                <c:pt idx="1180">
                  <c:v>24.9939</c:v>
                </c:pt>
                <c:pt idx="1181">
                  <c:v>25.017499999999998</c:v>
                </c:pt>
                <c:pt idx="1182">
                  <c:v>25.0411</c:v>
                </c:pt>
                <c:pt idx="1183">
                  <c:v>25.064699999999998</c:v>
                </c:pt>
                <c:pt idx="1184">
                  <c:v>25.0883</c:v>
                </c:pt>
                <c:pt idx="1185">
                  <c:v>25.111899999999999</c:v>
                </c:pt>
                <c:pt idx="1186">
                  <c:v>25.1355</c:v>
                </c:pt>
                <c:pt idx="1187">
                  <c:v>25.158999999999999</c:v>
                </c:pt>
                <c:pt idx="1188">
                  <c:v>25.182700000000001</c:v>
                </c:pt>
                <c:pt idx="1189">
                  <c:v>25.206299999999999</c:v>
                </c:pt>
                <c:pt idx="1190">
                  <c:v>25.229900000000001</c:v>
                </c:pt>
                <c:pt idx="1191">
                  <c:v>25.253499999999999</c:v>
                </c:pt>
                <c:pt idx="1192">
                  <c:v>25.277100000000001</c:v>
                </c:pt>
                <c:pt idx="1193">
                  <c:v>25.300699999999999</c:v>
                </c:pt>
                <c:pt idx="1194">
                  <c:v>25.324300000000001</c:v>
                </c:pt>
                <c:pt idx="1195">
                  <c:v>25.347899999999999</c:v>
                </c:pt>
                <c:pt idx="1196">
                  <c:v>25.371500000000001</c:v>
                </c:pt>
                <c:pt idx="1197">
                  <c:v>25.395</c:v>
                </c:pt>
                <c:pt idx="1198">
                  <c:v>25.418600000000001</c:v>
                </c:pt>
                <c:pt idx="1199">
                  <c:v>25.4422</c:v>
                </c:pt>
                <c:pt idx="1200">
                  <c:v>25.465800000000002</c:v>
                </c:pt>
                <c:pt idx="1201">
                  <c:v>25.4894</c:v>
                </c:pt>
                <c:pt idx="1202">
                  <c:v>25.512899999999998</c:v>
                </c:pt>
                <c:pt idx="1203">
                  <c:v>25.5365</c:v>
                </c:pt>
                <c:pt idx="1204">
                  <c:v>25.560099999999998</c:v>
                </c:pt>
                <c:pt idx="1205">
                  <c:v>25.5837</c:v>
                </c:pt>
                <c:pt idx="1206">
                  <c:v>25.607199999999999</c:v>
                </c:pt>
                <c:pt idx="1207">
                  <c:v>25.630800000000001</c:v>
                </c:pt>
                <c:pt idx="1208">
                  <c:v>25.654399999999999</c:v>
                </c:pt>
                <c:pt idx="1209">
                  <c:v>25.678000000000001</c:v>
                </c:pt>
                <c:pt idx="1210">
                  <c:v>25.701599999999999</c:v>
                </c:pt>
                <c:pt idx="1211">
                  <c:v>25.725200000000001</c:v>
                </c:pt>
                <c:pt idx="1212">
                  <c:v>25.748799999999999</c:v>
                </c:pt>
                <c:pt idx="1213">
                  <c:v>25.772400000000001</c:v>
                </c:pt>
                <c:pt idx="1214">
                  <c:v>25.795999999999999</c:v>
                </c:pt>
                <c:pt idx="1215">
                  <c:v>25.819600000000001</c:v>
                </c:pt>
                <c:pt idx="1216">
                  <c:v>25.8432</c:v>
                </c:pt>
                <c:pt idx="1217">
                  <c:v>25.866800000000001</c:v>
                </c:pt>
                <c:pt idx="1218">
                  <c:v>25.890499999999999</c:v>
                </c:pt>
                <c:pt idx="1219">
                  <c:v>25.914100000000001</c:v>
                </c:pt>
                <c:pt idx="1220">
                  <c:v>25.9377</c:v>
                </c:pt>
                <c:pt idx="1221">
                  <c:v>25.961300000000001</c:v>
                </c:pt>
                <c:pt idx="1222">
                  <c:v>25.9849</c:v>
                </c:pt>
                <c:pt idx="1223">
                  <c:v>26.008600000000001</c:v>
                </c:pt>
                <c:pt idx="1224">
                  <c:v>26.0322</c:v>
                </c:pt>
                <c:pt idx="1225">
                  <c:v>26.055800000000001</c:v>
                </c:pt>
                <c:pt idx="1226">
                  <c:v>26.0794</c:v>
                </c:pt>
                <c:pt idx="1227">
                  <c:v>26.103100000000001</c:v>
                </c:pt>
                <c:pt idx="1228">
                  <c:v>26.1267</c:v>
                </c:pt>
                <c:pt idx="1229">
                  <c:v>26.150300000000001</c:v>
                </c:pt>
                <c:pt idx="1230">
                  <c:v>26.1739</c:v>
                </c:pt>
                <c:pt idx="1231">
                  <c:v>26.197500000000002</c:v>
                </c:pt>
                <c:pt idx="1232">
                  <c:v>26.2212</c:v>
                </c:pt>
                <c:pt idx="1233">
                  <c:v>26.244800000000001</c:v>
                </c:pt>
                <c:pt idx="1234">
                  <c:v>26.2684</c:v>
                </c:pt>
                <c:pt idx="1235">
                  <c:v>26.292000000000002</c:v>
                </c:pt>
                <c:pt idx="1236">
                  <c:v>26.3156</c:v>
                </c:pt>
                <c:pt idx="1237">
                  <c:v>26.339300000000001</c:v>
                </c:pt>
                <c:pt idx="1238">
                  <c:v>26.3629</c:v>
                </c:pt>
                <c:pt idx="1239">
                  <c:v>26.386500000000002</c:v>
                </c:pt>
                <c:pt idx="1240">
                  <c:v>26.4101</c:v>
                </c:pt>
                <c:pt idx="1241">
                  <c:v>26.433700000000002</c:v>
                </c:pt>
                <c:pt idx="1242">
                  <c:v>26.4573</c:v>
                </c:pt>
                <c:pt idx="1243">
                  <c:v>26.480899999999998</c:v>
                </c:pt>
                <c:pt idx="1244">
                  <c:v>26.5045</c:v>
                </c:pt>
                <c:pt idx="1245">
                  <c:v>26.528099999999998</c:v>
                </c:pt>
                <c:pt idx="1246">
                  <c:v>26.551600000000001</c:v>
                </c:pt>
                <c:pt idx="1247">
                  <c:v>26.575199999999999</c:v>
                </c:pt>
                <c:pt idx="1248">
                  <c:v>26.598700000000001</c:v>
                </c:pt>
                <c:pt idx="1249">
                  <c:v>26.622299999999999</c:v>
                </c:pt>
                <c:pt idx="1250">
                  <c:v>26.645800000000001</c:v>
                </c:pt>
                <c:pt idx="1251">
                  <c:v>26.6694</c:v>
                </c:pt>
                <c:pt idx="1252">
                  <c:v>26.693000000000001</c:v>
                </c:pt>
                <c:pt idx="1253">
                  <c:v>26.7166</c:v>
                </c:pt>
                <c:pt idx="1254">
                  <c:v>26.740200000000002</c:v>
                </c:pt>
                <c:pt idx="1255">
                  <c:v>26.7637</c:v>
                </c:pt>
                <c:pt idx="1256">
                  <c:v>26.787299999999998</c:v>
                </c:pt>
                <c:pt idx="1257">
                  <c:v>26.8109</c:v>
                </c:pt>
                <c:pt idx="1258">
                  <c:v>26.834499999999998</c:v>
                </c:pt>
                <c:pt idx="1259">
                  <c:v>26.8581</c:v>
                </c:pt>
                <c:pt idx="1260">
                  <c:v>26.881699999999999</c:v>
                </c:pt>
                <c:pt idx="1261">
                  <c:v>26.9053</c:v>
                </c:pt>
                <c:pt idx="1262">
                  <c:v>26.927900000000001</c:v>
                </c:pt>
                <c:pt idx="1263">
                  <c:v>26.950500000000002</c:v>
                </c:pt>
                <c:pt idx="1264">
                  <c:v>26.973099999999999</c:v>
                </c:pt>
                <c:pt idx="1265">
                  <c:v>26.9956</c:v>
                </c:pt>
                <c:pt idx="1266">
                  <c:v>27.0182</c:v>
                </c:pt>
                <c:pt idx="1267">
                  <c:v>27.040800000000001</c:v>
                </c:pt>
                <c:pt idx="1268">
                  <c:v>27.063400000000001</c:v>
                </c:pt>
                <c:pt idx="1269">
                  <c:v>27.085899999999999</c:v>
                </c:pt>
                <c:pt idx="1270">
                  <c:v>27.108499999999999</c:v>
                </c:pt>
                <c:pt idx="1271">
                  <c:v>27.1311</c:v>
                </c:pt>
                <c:pt idx="1272">
                  <c:v>27.153700000000001</c:v>
                </c:pt>
                <c:pt idx="1273">
                  <c:v>27.176300000000001</c:v>
                </c:pt>
                <c:pt idx="1274">
                  <c:v>27.198899999999998</c:v>
                </c:pt>
                <c:pt idx="1275">
                  <c:v>27.221399999999999</c:v>
                </c:pt>
                <c:pt idx="1276">
                  <c:v>27.244</c:v>
                </c:pt>
                <c:pt idx="1277">
                  <c:v>27.2666</c:v>
                </c:pt>
                <c:pt idx="1278">
                  <c:v>27.289200000000001</c:v>
                </c:pt>
                <c:pt idx="1279">
                  <c:v>27.311800000000002</c:v>
                </c:pt>
                <c:pt idx="1280">
                  <c:v>27.334299999999999</c:v>
                </c:pt>
                <c:pt idx="1281">
                  <c:v>27.3569</c:v>
                </c:pt>
                <c:pt idx="1282">
                  <c:v>27.3795</c:v>
                </c:pt>
                <c:pt idx="1283">
                  <c:v>27.402100000000001</c:v>
                </c:pt>
                <c:pt idx="1284">
                  <c:v>27.424700000000001</c:v>
                </c:pt>
                <c:pt idx="1285">
                  <c:v>27.447199999999999</c:v>
                </c:pt>
                <c:pt idx="1286">
                  <c:v>27.469799999999999</c:v>
                </c:pt>
                <c:pt idx="1287">
                  <c:v>27.4924</c:v>
                </c:pt>
                <c:pt idx="1288">
                  <c:v>27.515000000000001</c:v>
                </c:pt>
                <c:pt idx="1289">
                  <c:v>27.537500000000001</c:v>
                </c:pt>
                <c:pt idx="1290">
                  <c:v>27.560099999999998</c:v>
                </c:pt>
                <c:pt idx="1291">
                  <c:v>27.582699999999999</c:v>
                </c:pt>
                <c:pt idx="1292">
                  <c:v>27.6052</c:v>
                </c:pt>
                <c:pt idx="1293">
                  <c:v>27.627800000000001</c:v>
                </c:pt>
                <c:pt idx="1294">
                  <c:v>27.650300000000001</c:v>
                </c:pt>
                <c:pt idx="1295">
                  <c:v>27.672899999999998</c:v>
                </c:pt>
                <c:pt idx="1296">
                  <c:v>27.695399999999999</c:v>
                </c:pt>
                <c:pt idx="1297">
                  <c:v>27.718</c:v>
                </c:pt>
                <c:pt idx="1298">
                  <c:v>27.740500000000001</c:v>
                </c:pt>
                <c:pt idx="1299">
                  <c:v>27.763000000000002</c:v>
                </c:pt>
                <c:pt idx="1300">
                  <c:v>27.785599999999999</c:v>
                </c:pt>
                <c:pt idx="1301">
                  <c:v>27.8081</c:v>
                </c:pt>
                <c:pt idx="1302">
                  <c:v>27.830500000000001</c:v>
                </c:pt>
                <c:pt idx="1303">
                  <c:v>27.853000000000002</c:v>
                </c:pt>
                <c:pt idx="1304">
                  <c:v>27.875399999999999</c:v>
                </c:pt>
                <c:pt idx="1305">
                  <c:v>27.8979</c:v>
                </c:pt>
                <c:pt idx="1306">
                  <c:v>27.920300000000001</c:v>
                </c:pt>
                <c:pt idx="1307">
                  <c:v>27.942799999999998</c:v>
                </c:pt>
                <c:pt idx="1308">
                  <c:v>27.965199999999999</c:v>
                </c:pt>
                <c:pt idx="1309">
                  <c:v>27.9877</c:v>
                </c:pt>
                <c:pt idx="1310">
                  <c:v>28.010200000000001</c:v>
                </c:pt>
                <c:pt idx="1311">
                  <c:v>28.032599999999999</c:v>
                </c:pt>
                <c:pt idx="1312">
                  <c:v>28.055</c:v>
                </c:pt>
                <c:pt idx="1313">
                  <c:v>28.077400000000001</c:v>
                </c:pt>
                <c:pt idx="1314">
                  <c:v>28.099799999999998</c:v>
                </c:pt>
                <c:pt idx="1315">
                  <c:v>28.122199999999999</c:v>
                </c:pt>
                <c:pt idx="1316">
                  <c:v>28.144600000000001</c:v>
                </c:pt>
                <c:pt idx="1317">
                  <c:v>28.167100000000001</c:v>
                </c:pt>
                <c:pt idx="1318">
                  <c:v>28.189499999999999</c:v>
                </c:pt>
                <c:pt idx="1319">
                  <c:v>28.2119</c:v>
                </c:pt>
                <c:pt idx="1320">
                  <c:v>28.234400000000001</c:v>
                </c:pt>
                <c:pt idx="1321">
                  <c:v>28.256900000000002</c:v>
                </c:pt>
                <c:pt idx="1322">
                  <c:v>28.279299999999999</c:v>
                </c:pt>
                <c:pt idx="1323">
                  <c:v>28.3018</c:v>
                </c:pt>
                <c:pt idx="1324">
                  <c:v>28.324300000000001</c:v>
                </c:pt>
                <c:pt idx="1325">
                  <c:v>28.346800000000002</c:v>
                </c:pt>
                <c:pt idx="1326">
                  <c:v>28.369199999999999</c:v>
                </c:pt>
                <c:pt idx="1327">
                  <c:v>28.3917</c:v>
                </c:pt>
                <c:pt idx="1328">
                  <c:v>28.414200000000001</c:v>
                </c:pt>
                <c:pt idx="1329">
                  <c:v>28.436699999999998</c:v>
                </c:pt>
                <c:pt idx="1330">
                  <c:v>28.459199999999999</c:v>
                </c:pt>
                <c:pt idx="1331">
                  <c:v>28.482299999999999</c:v>
                </c:pt>
                <c:pt idx="1332">
                  <c:v>28.505400000000002</c:v>
                </c:pt>
                <c:pt idx="1333">
                  <c:v>28.528500000000001</c:v>
                </c:pt>
                <c:pt idx="1334">
                  <c:v>28.551600000000001</c:v>
                </c:pt>
                <c:pt idx="1335">
                  <c:v>28.5747</c:v>
                </c:pt>
                <c:pt idx="1336">
                  <c:v>28.597799999999999</c:v>
                </c:pt>
                <c:pt idx="1337">
                  <c:v>28.620899999999999</c:v>
                </c:pt>
                <c:pt idx="1338">
                  <c:v>28.643999999999998</c:v>
                </c:pt>
                <c:pt idx="1339">
                  <c:v>28.667100000000001</c:v>
                </c:pt>
                <c:pt idx="1340">
                  <c:v>28.690100000000001</c:v>
                </c:pt>
                <c:pt idx="1341">
                  <c:v>28.713200000000001</c:v>
                </c:pt>
                <c:pt idx="1342">
                  <c:v>28.7363</c:v>
                </c:pt>
                <c:pt idx="1343">
                  <c:v>28.759399999999999</c:v>
                </c:pt>
                <c:pt idx="1344">
                  <c:v>28.782499999999999</c:v>
                </c:pt>
                <c:pt idx="1345">
                  <c:v>28.805599999999998</c:v>
                </c:pt>
                <c:pt idx="1346">
                  <c:v>28.828700000000001</c:v>
                </c:pt>
                <c:pt idx="1347">
                  <c:v>28.851800000000001</c:v>
                </c:pt>
                <c:pt idx="1348">
                  <c:v>28.8749</c:v>
                </c:pt>
                <c:pt idx="1349">
                  <c:v>28.898</c:v>
                </c:pt>
                <c:pt idx="1350">
                  <c:v>28.921099999999999</c:v>
                </c:pt>
                <c:pt idx="1351">
                  <c:v>28.944199999999999</c:v>
                </c:pt>
                <c:pt idx="1352">
                  <c:v>28.967400000000001</c:v>
                </c:pt>
                <c:pt idx="1353">
                  <c:v>28.990500000000001</c:v>
                </c:pt>
                <c:pt idx="1354">
                  <c:v>29.0136</c:v>
                </c:pt>
                <c:pt idx="1355">
                  <c:v>29.036799999999999</c:v>
                </c:pt>
                <c:pt idx="1356">
                  <c:v>29.059899999999999</c:v>
                </c:pt>
                <c:pt idx="1357">
                  <c:v>29.083100000000002</c:v>
                </c:pt>
                <c:pt idx="1358">
                  <c:v>29.106300000000001</c:v>
                </c:pt>
                <c:pt idx="1359">
                  <c:v>29.1295</c:v>
                </c:pt>
                <c:pt idx="1360">
                  <c:v>29.152699999999999</c:v>
                </c:pt>
                <c:pt idx="1361">
                  <c:v>29.175799999999999</c:v>
                </c:pt>
                <c:pt idx="1362">
                  <c:v>29.199000000000002</c:v>
                </c:pt>
                <c:pt idx="1363">
                  <c:v>29.222200000000001</c:v>
                </c:pt>
                <c:pt idx="1364">
                  <c:v>29.2454</c:v>
                </c:pt>
                <c:pt idx="1365">
                  <c:v>29.268599999999999</c:v>
                </c:pt>
                <c:pt idx="1366">
                  <c:v>29.291799999999999</c:v>
                </c:pt>
                <c:pt idx="1367">
                  <c:v>29.315000000000001</c:v>
                </c:pt>
                <c:pt idx="1368">
                  <c:v>29.338200000000001</c:v>
                </c:pt>
                <c:pt idx="1369">
                  <c:v>29.3614</c:v>
                </c:pt>
                <c:pt idx="1370">
                  <c:v>29.384599999999999</c:v>
                </c:pt>
                <c:pt idx="1371">
                  <c:v>29.407800000000002</c:v>
                </c:pt>
                <c:pt idx="1372">
                  <c:v>29.431000000000001</c:v>
                </c:pt>
                <c:pt idx="1373">
                  <c:v>29.4541</c:v>
                </c:pt>
                <c:pt idx="1374">
                  <c:v>29.4773</c:v>
                </c:pt>
                <c:pt idx="1375">
                  <c:v>29.500499999999999</c:v>
                </c:pt>
                <c:pt idx="1376">
                  <c:v>29.523700000000002</c:v>
                </c:pt>
                <c:pt idx="1377">
                  <c:v>29.546800000000001</c:v>
                </c:pt>
                <c:pt idx="1378">
                  <c:v>29.57</c:v>
                </c:pt>
                <c:pt idx="1379">
                  <c:v>29.5931</c:v>
                </c:pt>
                <c:pt idx="1380">
                  <c:v>29.616299999999999</c:v>
                </c:pt>
                <c:pt idx="1381">
                  <c:v>29.639399999999998</c:v>
                </c:pt>
                <c:pt idx="1382">
                  <c:v>29.662500000000001</c:v>
                </c:pt>
                <c:pt idx="1383">
                  <c:v>29.685500000000001</c:v>
                </c:pt>
                <c:pt idx="1384">
                  <c:v>29.708600000000001</c:v>
                </c:pt>
                <c:pt idx="1385">
                  <c:v>29.7317</c:v>
                </c:pt>
                <c:pt idx="1386">
                  <c:v>29.754799999999999</c:v>
                </c:pt>
                <c:pt idx="1387">
                  <c:v>29.777899999999999</c:v>
                </c:pt>
                <c:pt idx="1388">
                  <c:v>29.800999999999998</c:v>
                </c:pt>
                <c:pt idx="1389">
                  <c:v>29.824100000000001</c:v>
                </c:pt>
                <c:pt idx="1390">
                  <c:v>29.847200000000001</c:v>
                </c:pt>
                <c:pt idx="1391">
                  <c:v>29.8703</c:v>
                </c:pt>
                <c:pt idx="1392">
                  <c:v>29.8934</c:v>
                </c:pt>
                <c:pt idx="1393">
                  <c:v>29.916499999999999</c:v>
                </c:pt>
                <c:pt idx="1394">
                  <c:v>29.939599999999999</c:v>
                </c:pt>
                <c:pt idx="1395">
                  <c:v>29.962700000000002</c:v>
                </c:pt>
                <c:pt idx="1396">
                  <c:v>29.985800000000001</c:v>
                </c:pt>
                <c:pt idx="1397">
                  <c:v>30.008900000000001</c:v>
                </c:pt>
                <c:pt idx="1398">
                  <c:v>30.0321</c:v>
                </c:pt>
                <c:pt idx="1399">
                  <c:v>30.055299999999999</c:v>
                </c:pt>
                <c:pt idx="1400">
                  <c:v>30.078499999999998</c:v>
                </c:pt>
                <c:pt idx="1401">
                  <c:v>30.101700000000001</c:v>
                </c:pt>
                <c:pt idx="1402">
                  <c:v>30.1249</c:v>
                </c:pt>
                <c:pt idx="1403">
                  <c:v>30.148</c:v>
                </c:pt>
                <c:pt idx="1404">
                  <c:v>30.171199999999999</c:v>
                </c:pt>
                <c:pt idx="1405">
                  <c:v>30.194400000000002</c:v>
                </c:pt>
                <c:pt idx="1406">
                  <c:v>30.217600000000001</c:v>
                </c:pt>
                <c:pt idx="1407">
                  <c:v>30.2408</c:v>
                </c:pt>
                <c:pt idx="1408">
                  <c:v>30.263999999999999</c:v>
                </c:pt>
                <c:pt idx="1409">
                  <c:v>30.287199999999999</c:v>
                </c:pt>
                <c:pt idx="1410">
                  <c:v>30.310400000000001</c:v>
                </c:pt>
                <c:pt idx="1411">
                  <c:v>30.333500000000001</c:v>
                </c:pt>
                <c:pt idx="1412">
                  <c:v>30.3567</c:v>
                </c:pt>
                <c:pt idx="1413">
                  <c:v>30.379899999999999</c:v>
                </c:pt>
                <c:pt idx="1414">
                  <c:v>30.403099999999998</c:v>
                </c:pt>
                <c:pt idx="1415">
                  <c:v>30.426300000000001</c:v>
                </c:pt>
                <c:pt idx="1416">
                  <c:v>30.4495</c:v>
                </c:pt>
                <c:pt idx="1417">
                  <c:v>30.4727</c:v>
                </c:pt>
                <c:pt idx="1418">
                  <c:v>30.495899999999999</c:v>
                </c:pt>
                <c:pt idx="1419">
                  <c:v>30.519100000000002</c:v>
                </c:pt>
                <c:pt idx="1420">
                  <c:v>30.542300000000001</c:v>
                </c:pt>
                <c:pt idx="1421">
                  <c:v>30.5655</c:v>
                </c:pt>
                <c:pt idx="1422">
                  <c:v>30.588799999999999</c:v>
                </c:pt>
                <c:pt idx="1423">
                  <c:v>30.611999999999998</c:v>
                </c:pt>
                <c:pt idx="1424">
                  <c:v>30.635200000000001</c:v>
                </c:pt>
                <c:pt idx="1425">
                  <c:v>30.6585</c:v>
                </c:pt>
                <c:pt idx="1426">
                  <c:v>30.681699999999999</c:v>
                </c:pt>
                <c:pt idx="1427">
                  <c:v>30.704999999999998</c:v>
                </c:pt>
                <c:pt idx="1428">
                  <c:v>30.728200000000001</c:v>
                </c:pt>
                <c:pt idx="1429">
                  <c:v>30.7515</c:v>
                </c:pt>
                <c:pt idx="1430">
                  <c:v>30.774699999999999</c:v>
                </c:pt>
                <c:pt idx="1431">
                  <c:v>30.797999999999998</c:v>
                </c:pt>
                <c:pt idx="1432">
                  <c:v>30.821200000000001</c:v>
                </c:pt>
                <c:pt idx="1433">
                  <c:v>30.8445</c:v>
                </c:pt>
                <c:pt idx="1434">
                  <c:v>30.867699999999999</c:v>
                </c:pt>
                <c:pt idx="1435">
                  <c:v>30.890999999999998</c:v>
                </c:pt>
                <c:pt idx="1436">
                  <c:v>30.914200000000001</c:v>
                </c:pt>
                <c:pt idx="1437">
                  <c:v>30.9375</c:v>
                </c:pt>
                <c:pt idx="1438">
                  <c:v>30.960699999999999</c:v>
                </c:pt>
                <c:pt idx="1439">
                  <c:v>30.983899999999998</c:v>
                </c:pt>
                <c:pt idx="1440">
                  <c:v>31.007100000000001</c:v>
                </c:pt>
                <c:pt idx="1441">
                  <c:v>31.0304</c:v>
                </c:pt>
                <c:pt idx="1442">
                  <c:v>31.053599999999999</c:v>
                </c:pt>
                <c:pt idx="1443">
                  <c:v>31.076799999999999</c:v>
                </c:pt>
                <c:pt idx="1444">
                  <c:v>31.1</c:v>
                </c:pt>
                <c:pt idx="1445">
                  <c:v>31.123200000000001</c:v>
                </c:pt>
                <c:pt idx="1446">
                  <c:v>31.1464</c:v>
                </c:pt>
                <c:pt idx="1447">
                  <c:v>31.169599999999999</c:v>
                </c:pt>
                <c:pt idx="1448">
                  <c:v>31.192699999999999</c:v>
                </c:pt>
                <c:pt idx="1449">
                  <c:v>31.215900000000001</c:v>
                </c:pt>
                <c:pt idx="1450">
                  <c:v>31.239000000000001</c:v>
                </c:pt>
                <c:pt idx="1451">
                  <c:v>31.2621</c:v>
                </c:pt>
                <c:pt idx="1452">
                  <c:v>31.2851</c:v>
                </c:pt>
                <c:pt idx="1453">
                  <c:v>31.308199999999999</c:v>
                </c:pt>
                <c:pt idx="1454">
                  <c:v>31.331299999999999</c:v>
                </c:pt>
                <c:pt idx="1455">
                  <c:v>31.354299999999999</c:v>
                </c:pt>
                <c:pt idx="1456">
                  <c:v>31.377400000000002</c:v>
                </c:pt>
                <c:pt idx="1457">
                  <c:v>31.400500000000001</c:v>
                </c:pt>
                <c:pt idx="1458">
                  <c:v>31.4236</c:v>
                </c:pt>
                <c:pt idx="1459">
                  <c:v>31.4467</c:v>
                </c:pt>
                <c:pt idx="1460">
                  <c:v>31.469799999999999</c:v>
                </c:pt>
                <c:pt idx="1461">
                  <c:v>31.492899999999999</c:v>
                </c:pt>
                <c:pt idx="1462">
                  <c:v>31.515999999999998</c:v>
                </c:pt>
                <c:pt idx="1463">
                  <c:v>31.539100000000001</c:v>
                </c:pt>
                <c:pt idx="1464">
                  <c:v>31.562200000000001</c:v>
                </c:pt>
                <c:pt idx="1465">
                  <c:v>31.5853</c:v>
                </c:pt>
                <c:pt idx="1466">
                  <c:v>31.6084</c:v>
                </c:pt>
                <c:pt idx="1467">
                  <c:v>31.631499999999999</c:v>
                </c:pt>
                <c:pt idx="1468">
                  <c:v>31.656099999999999</c:v>
                </c:pt>
                <c:pt idx="1469">
                  <c:v>31.680800000000001</c:v>
                </c:pt>
                <c:pt idx="1470">
                  <c:v>31.705400000000001</c:v>
                </c:pt>
                <c:pt idx="1471">
                  <c:v>31.73</c:v>
                </c:pt>
                <c:pt idx="1472">
                  <c:v>31.7546</c:v>
                </c:pt>
                <c:pt idx="1473">
                  <c:v>31.779299999999999</c:v>
                </c:pt>
                <c:pt idx="1474">
                  <c:v>31.803899999999999</c:v>
                </c:pt>
                <c:pt idx="1475">
                  <c:v>31.828499999999998</c:v>
                </c:pt>
                <c:pt idx="1476">
                  <c:v>31.853200000000001</c:v>
                </c:pt>
                <c:pt idx="1477">
                  <c:v>31.877800000000001</c:v>
                </c:pt>
                <c:pt idx="1478">
                  <c:v>31.9025</c:v>
                </c:pt>
                <c:pt idx="1479">
                  <c:v>31.927199999999999</c:v>
                </c:pt>
                <c:pt idx="1480">
                  <c:v>31.951799999999999</c:v>
                </c:pt>
                <c:pt idx="1481">
                  <c:v>31.976500000000001</c:v>
                </c:pt>
                <c:pt idx="1482">
                  <c:v>32.001199999999997</c:v>
                </c:pt>
                <c:pt idx="1483">
                  <c:v>32.0259</c:v>
                </c:pt>
                <c:pt idx="1484">
                  <c:v>32.050600000000003</c:v>
                </c:pt>
                <c:pt idx="1485">
                  <c:v>32.075299999999999</c:v>
                </c:pt>
                <c:pt idx="1486">
                  <c:v>32.1</c:v>
                </c:pt>
                <c:pt idx="1487">
                  <c:v>32.124699999999997</c:v>
                </c:pt>
                <c:pt idx="1488">
                  <c:v>32.1494</c:v>
                </c:pt>
                <c:pt idx="1489">
                  <c:v>32.174100000000003</c:v>
                </c:pt>
                <c:pt idx="1490">
                  <c:v>32.198900000000002</c:v>
                </c:pt>
                <c:pt idx="1491">
                  <c:v>32.223599999999998</c:v>
                </c:pt>
                <c:pt idx="1492">
                  <c:v>32.248399999999997</c:v>
                </c:pt>
                <c:pt idx="1493">
                  <c:v>32.273099999999999</c:v>
                </c:pt>
                <c:pt idx="1494">
                  <c:v>32.297899999999998</c:v>
                </c:pt>
                <c:pt idx="1495">
                  <c:v>32.322600000000001</c:v>
                </c:pt>
                <c:pt idx="1496">
                  <c:v>32.3474</c:v>
                </c:pt>
                <c:pt idx="1497">
                  <c:v>32.372199999999999</c:v>
                </c:pt>
                <c:pt idx="1498">
                  <c:v>32.396900000000002</c:v>
                </c:pt>
                <c:pt idx="1499">
                  <c:v>32.421700000000001</c:v>
                </c:pt>
                <c:pt idx="1500">
                  <c:v>32.4465</c:v>
                </c:pt>
                <c:pt idx="1501">
                  <c:v>32.471200000000003</c:v>
                </c:pt>
                <c:pt idx="1502">
                  <c:v>32.496000000000002</c:v>
                </c:pt>
                <c:pt idx="1503">
                  <c:v>32.520800000000001</c:v>
                </c:pt>
                <c:pt idx="1504">
                  <c:v>32.545499999999997</c:v>
                </c:pt>
                <c:pt idx="1505">
                  <c:v>32.570300000000003</c:v>
                </c:pt>
                <c:pt idx="1506">
                  <c:v>32.594999999999999</c:v>
                </c:pt>
                <c:pt idx="1507">
                  <c:v>32.619799999999998</c:v>
                </c:pt>
                <c:pt idx="1508">
                  <c:v>32.644500000000001</c:v>
                </c:pt>
                <c:pt idx="1509">
                  <c:v>32.669199999999996</c:v>
                </c:pt>
                <c:pt idx="1510">
                  <c:v>32.693899999999999</c:v>
                </c:pt>
                <c:pt idx="1511">
                  <c:v>32.718600000000002</c:v>
                </c:pt>
                <c:pt idx="1512">
                  <c:v>32.743299999999998</c:v>
                </c:pt>
                <c:pt idx="1513">
                  <c:v>32.767899999999997</c:v>
                </c:pt>
                <c:pt idx="1514">
                  <c:v>32.792499999999997</c:v>
                </c:pt>
                <c:pt idx="1515">
                  <c:v>32.817100000000003</c:v>
                </c:pt>
                <c:pt idx="1516">
                  <c:v>32.841700000000003</c:v>
                </c:pt>
                <c:pt idx="1517">
                  <c:v>32.866300000000003</c:v>
                </c:pt>
                <c:pt idx="1518">
                  <c:v>32.890799999999999</c:v>
                </c:pt>
                <c:pt idx="1519">
                  <c:v>32.915399999999998</c:v>
                </c:pt>
                <c:pt idx="1520">
                  <c:v>32.939900000000002</c:v>
                </c:pt>
                <c:pt idx="1521">
                  <c:v>32.964500000000001</c:v>
                </c:pt>
                <c:pt idx="1522">
                  <c:v>32.988999999999997</c:v>
                </c:pt>
                <c:pt idx="1523">
                  <c:v>33.013599999999997</c:v>
                </c:pt>
                <c:pt idx="1524">
                  <c:v>33.0381</c:v>
                </c:pt>
                <c:pt idx="1525">
                  <c:v>33.0627</c:v>
                </c:pt>
                <c:pt idx="1526">
                  <c:v>33.087299999999999</c:v>
                </c:pt>
                <c:pt idx="1527">
                  <c:v>33.111899999999999</c:v>
                </c:pt>
                <c:pt idx="1528">
                  <c:v>33.136499999999998</c:v>
                </c:pt>
                <c:pt idx="1529">
                  <c:v>33.161099999999998</c:v>
                </c:pt>
                <c:pt idx="1530">
                  <c:v>33.185699999999997</c:v>
                </c:pt>
                <c:pt idx="1531">
                  <c:v>33.210299999999997</c:v>
                </c:pt>
                <c:pt idx="1532">
                  <c:v>33.234900000000003</c:v>
                </c:pt>
                <c:pt idx="1533">
                  <c:v>33.259399999999999</c:v>
                </c:pt>
                <c:pt idx="1534">
                  <c:v>33.283999999999999</c:v>
                </c:pt>
                <c:pt idx="1535">
                  <c:v>33.305799999999998</c:v>
                </c:pt>
                <c:pt idx="1536">
                  <c:v>33.327599999999997</c:v>
                </c:pt>
                <c:pt idx="1537">
                  <c:v>33.349400000000003</c:v>
                </c:pt>
                <c:pt idx="1538">
                  <c:v>33.371200000000002</c:v>
                </c:pt>
                <c:pt idx="1539">
                  <c:v>33.393000000000001</c:v>
                </c:pt>
                <c:pt idx="1540">
                  <c:v>33.4148</c:v>
                </c:pt>
                <c:pt idx="1541">
                  <c:v>33.436599999999999</c:v>
                </c:pt>
                <c:pt idx="1542">
                  <c:v>33.458500000000001</c:v>
                </c:pt>
                <c:pt idx="1543">
                  <c:v>33.4803</c:v>
                </c:pt>
                <c:pt idx="1544">
                  <c:v>33.502099999999999</c:v>
                </c:pt>
                <c:pt idx="1545">
                  <c:v>33.524000000000001</c:v>
                </c:pt>
                <c:pt idx="1546">
                  <c:v>33.5458</c:v>
                </c:pt>
                <c:pt idx="1547">
                  <c:v>33.567700000000002</c:v>
                </c:pt>
                <c:pt idx="1548">
                  <c:v>33.589500000000001</c:v>
                </c:pt>
                <c:pt idx="1549">
                  <c:v>33.611400000000003</c:v>
                </c:pt>
                <c:pt idx="1550">
                  <c:v>33.633299999999998</c:v>
                </c:pt>
                <c:pt idx="1551">
                  <c:v>33.655099999999997</c:v>
                </c:pt>
                <c:pt idx="1552">
                  <c:v>33.677</c:v>
                </c:pt>
                <c:pt idx="1553">
                  <c:v>33.698900000000002</c:v>
                </c:pt>
                <c:pt idx="1554">
                  <c:v>33.720799999999997</c:v>
                </c:pt>
                <c:pt idx="1555">
                  <c:v>33.742699999999999</c:v>
                </c:pt>
                <c:pt idx="1556">
                  <c:v>33.764600000000002</c:v>
                </c:pt>
                <c:pt idx="1557">
                  <c:v>33.786499999999997</c:v>
                </c:pt>
                <c:pt idx="1558">
                  <c:v>33.808500000000002</c:v>
                </c:pt>
                <c:pt idx="1559">
                  <c:v>33.830399999999997</c:v>
                </c:pt>
                <c:pt idx="1560">
                  <c:v>33.8523</c:v>
                </c:pt>
                <c:pt idx="1561">
                  <c:v>33.874299999999998</c:v>
                </c:pt>
                <c:pt idx="1562">
                  <c:v>33.896299999999997</c:v>
                </c:pt>
                <c:pt idx="1563">
                  <c:v>33.918199999999999</c:v>
                </c:pt>
                <c:pt idx="1564">
                  <c:v>33.940199999999997</c:v>
                </c:pt>
                <c:pt idx="1565">
                  <c:v>33.9621</c:v>
                </c:pt>
                <c:pt idx="1566">
                  <c:v>33.984099999999998</c:v>
                </c:pt>
                <c:pt idx="1567">
                  <c:v>34.006</c:v>
                </c:pt>
                <c:pt idx="1568">
                  <c:v>34.027999999999999</c:v>
                </c:pt>
                <c:pt idx="1569">
                  <c:v>34.049999999999997</c:v>
                </c:pt>
                <c:pt idx="1570">
                  <c:v>34.071899999999999</c:v>
                </c:pt>
                <c:pt idx="1571">
                  <c:v>34.093899999999998</c:v>
                </c:pt>
                <c:pt idx="1572">
                  <c:v>34.1158</c:v>
                </c:pt>
                <c:pt idx="1573">
                  <c:v>34.137799999999999</c:v>
                </c:pt>
                <c:pt idx="1574">
                  <c:v>34.159700000000001</c:v>
                </c:pt>
                <c:pt idx="1575">
                  <c:v>34.181699999999999</c:v>
                </c:pt>
                <c:pt idx="1576">
                  <c:v>34.203600000000002</c:v>
                </c:pt>
                <c:pt idx="1577">
                  <c:v>34.225499999999997</c:v>
                </c:pt>
                <c:pt idx="1578">
                  <c:v>34.247399999999999</c:v>
                </c:pt>
                <c:pt idx="1579">
                  <c:v>34.269300000000001</c:v>
                </c:pt>
                <c:pt idx="1580">
                  <c:v>34.2911</c:v>
                </c:pt>
                <c:pt idx="1581">
                  <c:v>34.313000000000002</c:v>
                </c:pt>
                <c:pt idx="1582">
                  <c:v>34.334800000000001</c:v>
                </c:pt>
                <c:pt idx="1583">
                  <c:v>34.3566</c:v>
                </c:pt>
                <c:pt idx="1584">
                  <c:v>34.378399999999999</c:v>
                </c:pt>
                <c:pt idx="1585">
                  <c:v>34.400199999999998</c:v>
                </c:pt>
                <c:pt idx="1586">
                  <c:v>34.421999999999997</c:v>
                </c:pt>
                <c:pt idx="1587">
                  <c:v>34.443800000000003</c:v>
                </c:pt>
                <c:pt idx="1588">
                  <c:v>34.465600000000002</c:v>
                </c:pt>
                <c:pt idx="1589">
                  <c:v>34.487400000000001</c:v>
                </c:pt>
                <c:pt idx="1590">
                  <c:v>34.5092</c:v>
                </c:pt>
                <c:pt idx="1591">
                  <c:v>34.530900000000003</c:v>
                </c:pt>
                <c:pt idx="1592">
                  <c:v>34.552700000000002</c:v>
                </c:pt>
                <c:pt idx="1593">
                  <c:v>34.5745</c:v>
                </c:pt>
                <c:pt idx="1594">
                  <c:v>34.596299999999999</c:v>
                </c:pt>
                <c:pt idx="1595">
                  <c:v>34.618099999999998</c:v>
                </c:pt>
                <c:pt idx="1596">
                  <c:v>34.639899999999997</c:v>
                </c:pt>
                <c:pt idx="1597">
                  <c:v>34.661700000000003</c:v>
                </c:pt>
                <c:pt idx="1598">
                  <c:v>34.683500000000002</c:v>
                </c:pt>
                <c:pt idx="1599">
                  <c:v>34.705300000000001</c:v>
                </c:pt>
                <c:pt idx="1600">
                  <c:v>34.7271</c:v>
                </c:pt>
                <c:pt idx="1601">
                  <c:v>34.748899999999999</c:v>
                </c:pt>
                <c:pt idx="1602">
                  <c:v>34.770699999999998</c:v>
                </c:pt>
                <c:pt idx="1603">
                  <c:v>34.793799999999997</c:v>
                </c:pt>
                <c:pt idx="1604">
                  <c:v>34.816899999999997</c:v>
                </c:pt>
                <c:pt idx="1605">
                  <c:v>34.8399</c:v>
                </c:pt>
                <c:pt idx="1606">
                  <c:v>34.863</c:v>
                </c:pt>
                <c:pt idx="1607">
                  <c:v>34.886099999999999</c:v>
                </c:pt>
                <c:pt idx="1608">
                  <c:v>34.909199999999998</c:v>
                </c:pt>
                <c:pt idx="1609">
                  <c:v>34.932299999999998</c:v>
                </c:pt>
                <c:pt idx="1610">
                  <c:v>34.955399999999997</c:v>
                </c:pt>
                <c:pt idx="1611">
                  <c:v>34.978499999999997</c:v>
                </c:pt>
                <c:pt idx="1612">
                  <c:v>35.001600000000003</c:v>
                </c:pt>
                <c:pt idx="1613">
                  <c:v>35.024700000000003</c:v>
                </c:pt>
                <c:pt idx="1614">
                  <c:v>35.047800000000002</c:v>
                </c:pt>
                <c:pt idx="1615">
                  <c:v>35.070999999999998</c:v>
                </c:pt>
                <c:pt idx="1616">
                  <c:v>35.094099999999997</c:v>
                </c:pt>
                <c:pt idx="1617">
                  <c:v>35.117199999999997</c:v>
                </c:pt>
                <c:pt idx="1618">
                  <c:v>35.1404</c:v>
                </c:pt>
                <c:pt idx="1619">
                  <c:v>35.163499999999999</c:v>
                </c:pt>
                <c:pt idx="1620">
                  <c:v>35.186700000000002</c:v>
                </c:pt>
                <c:pt idx="1621">
                  <c:v>35.209800000000001</c:v>
                </c:pt>
                <c:pt idx="1622">
                  <c:v>35.232999999999997</c:v>
                </c:pt>
                <c:pt idx="1623">
                  <c:v>35.256100000000004</c:v>
                </c:pt>
                <c:pt idx="1624">
                  <c:v>35.279299999999999</c:v>
                </c:pt>
                <c:pt idx="1625">
                  <c:v>35.302500000000002</c:v>
                </c:pt>
                <c:pt idx="1626">
                  <c:v>35.325600000000001</c:v>
                </c:pt>
                <c:pt idx="1627">
                  <c:v>35.348799999999997</c:v>
                </c:pt>
                <c:pt idx="1628">
                  <c:v>35.372100000000003</c:v>
                </c:pt>
                <c:pt idx="1629">
                  <c:v>35.395299999999999</c:v>
                </c:pt>
                <c:pt idx="1630">
                  <c:v>35.418500000000002</c:v>
                </c:pt>
                <c:pt idx="1631">
                  <c:v>35.441699999999997</c:v>
                </c:pt>
                <c:pt idx="1632">
                  <c:v>35.465000000000003</c:v>
                </c:pt>
                <c:pt idx="1633">
                  <c:v>35.488199999999999</c:v>
                </c:pt>
                <c:pt idx="1634">
                  <c:v>35.511499999999998</c:v>
                </c:pt>
                <c:pt idx="1635">
                  <c:v>35.534700000000001</c:v>
                </c:pt>
                <c:pt idx="1636">
                  <c:v>35.558</c:v>
                </c:pt>
                <c:pt idx="1637">
                  <c:v>35.581200000000003</c:v>
                </c:pt>
                <c:pt idx="1638">
                  <c:v>35.604399999999998</c:v>
                </c:pt>
                <c:pt idx="1639">
                  <c:v>35.627699999999997</c:v>
                </c:pt>
                <c:pt idx="1640">
                  <c:v>35.6509</c:v>
                </c:pt>
                <c:pt idx="1641">
                  <c:v>35.674199999999999</c:v>
                </c:pt>
                <c:pt idx="1642">
                  <c:v>35.697400000000002</c:v>
                </c:pt>
                <c:pt idx="1643">
                  <c:v>35.720700000000001</c:v>
                </c:pt>
                <c:pt idx="1644">
                  <c:v>35.743899999999996</c:v>
                </c:pt>
                <c:pt idx="1645">
                  <c:v>35.767099999999999</c:v>
                </c:pt>
                <c:pt idx="1646">
                  <c:v>35.790399999999998</c:v>
                </c:pt>
                <c:pt idx="1647">
                  <c:v>35.813600000000001</c:v>
                </c:pt>
                <c:pt idx="1648">
                  <c:v>35.836799999999997</c:v>
                </c:pt>
                <c:pt idx="1649">
                  <c:v>35.86</c:v>
                </c:pt>
                <c:pt idx="1650">
                  <c:v>35.883200000000002</c:v>
                </c:pt>
                <c:pt idx="1651">
                  <c:v>35.906399999999998</c:v>
                </c:pt>
                <c:pt idx="1652">
                  <c:v>35.929600000000001</c:v>
                </c:pt>
                <c:pt idx="1653">
                  <c:v>35.9527</c:v>
                </c:pt>
                <c:pt idx="1654">
                  <c:v>35.9758</c:v>
                </c:pt>
                <c:pt idx="1655">
                  <c:v>35.998899999999999</c:v>
                </c:pt>
                <c:pt idx="1656">
                  <c:v>36.021999999999998</c:v>
                </c:pt>
                <c:pt idx="1657">
                  <c:v>36.045000000000002</c:v>
                </c:pt>
                <c:pt idx="1658">
                  <c:v>36.068100000000001</c:v>
                </c:pt>
                <c:pt idx="1659">
                  <c:v>36.091099999999997</c:v>
                </c:pt>
                <c:pt idx="1660">
                  <c:v>36.114199999999997</c:v>
                </c:pt>
                <c:pt idx="1661">
                  <c:v>36.137300000000003</c:v>
                </c:pt>
                <c:pt idx="1662">
                  <c:v>36.160400000000003</c:v>
                </c:pt>
                <c:pt idx="1663">
                  <c:v>36.183599999999998</c:v>
                </c:pt>
                <c:pt idx="1664">
                  <c:v>36.206699999999998</c:v>
                </c:pt>
                <c:pt idx="1665">
                  <c:v>36.229900000000001</c:v>
                </c:pt>
                <c:pt idx="1666">
                  <c:v>36.253</c:v>
                </c:pt>
                <c:pt idx="1667">
                  <c:v>36.276200000000003</c:v>
                </c:pt>
                <c:pt idx="1668">
                  <c:v>36.299399999999999</c:v>
                </c:pt>
                <c:pt idx="1669">
                  <c:v>36.322499999999998</c:v>
                </c:pt>
                <c:pt idx="1670">
                  <c:v>36.345700000000001</c:v>
                </c:pt>
                <c:pt idx="1671">
                  <c:v>36.368899999999996</c:v>
                </c:pt>
                <c:pt idx="1672">
                  <c:v>36.389499999999998</c:v>
                </c:pt>
                <c:pt idx="1673">
                  <c:v>36.4101</c:v>
                </c:pt>
                <c:pt idx="1674">
                  <c:v>36.430799999999998</c:v>
                </c:pt>
                <c:pt idx="1675">
                  <c:v>36.4514</c:v>
                </c:pt>
                <c:pt idx="1676">
                  <c:v>36.472099999999998</c:v>
                </c:pt>
                <c:pt idx="1677">
                  <c:v>36.492699999999999</c:v>
                </c:pt>
                <c:pt idx="1678">
                  <c:v>36.513399999999997</c:v>
                </c:pt>
                <c:pt idx="1679">
                  <c:v>36.533999999999999</c:v>
                </c:pt>
                <c:pt idx="1680">
                  <c:v>36.554699999999997</c:v>
                </c:pt>
                <c:pt idx="1681">
                  <c:v>36.575400000000002</c:v>
                </c:pt>
                <c:pt idx="1682">
                  <c:v>36.595999999999997</c:v>
                </c:pt>
                <c:pt idx="1683">
                  <c:v>36.616700000000002</c:v>
                </c:pt>
                <c:pt idx="1684">
                  <c:v>36.637300000000003</c:v>
                </c:pt>
                <c:pt idx="1685">
                  <c:v>36.658000000000001</c:v>
                </c:pt>
                <c:pt idx="1686">
                  <c:v>36.678699999999999</c:v>
                </c:pt>
                <c:pt idx="1687">
                  <c:v>36.699399999999997</c:v>
                </c:pt>
                <c:pt idx="1688">
                  <c:v>36.72</c:v>
                </c:pt>
                <c:pt idx="1689">
                  <c:v>36.740699999999997</c:v>
                </c:pt>
                <c:pt idx="1690">
                  <c:v>36.761400000000002</c:v>
                </c:pt>
                <c:pt idx="1691">
                  <c:v>36.7821</c:v>
                </c:pt>
                <c:pt idx="1692">
                  <c:v>36.802700000000002</c:v>
                </c:pt>
                <c:pt idx="1693">
                  <c:v>36.823399999999999</c:v>
                </c:pt>
                <c:pt idx="1694">
                  <c:v>36.844099999999997</c:v>
                </c:pt>
                <c:pt idx="1695">
                  <c:v>36.864800000000002</c:v>
                </c:pt>
                <c:pt idx="1696">
                  <c:v>36.8855</c:v>
                </c:pt>
                <c:pt idx="1697">
                  <c:v>36.906199999999998</c:v>
                </c:pt>
                <c:pt idx="1698">
                  <c:v>36.926900000000003</c:v>
                </c:pt>
                <c:pt idx="1699">
                  <c:v>36.947600000000001</c:v>
                </c:pt>
                <c:pt idx="1700">
                  <c:v>36.968299999999999</c:v>
                </c:pt>
                <c:pt idx="1701">
                  <c:v>36.988999999999997</c:v>
                </c:pt>
                <c:pt idx="1702">
                  <c:v>37.009700000000002</c:v>
                </c:pt>
                <c:pt idx="1703">
                  <c:v>37.0304</c:v>
                </c:pt>
                <c:pt idx="1704">
                  <c:v>37.051099999999998</c:v>
                </c:pt>
                <c:pt idx="1705">
                  <c:v>37.071800000000003</c:v>
                </c:pt>
                <c:pt idx="1706">
                  <c:v>37.092500000000001</c:v>
                </c:pt>
                <c:pt idx="1707">
                  <c:v>37.113199999999999</c:v>
                </c:pt>
                <c:pt idx="1708">
                  <c:v>37.133899999999997</c:v>
                </c:pt>
                <c:pt idx="1709">
                  <c:v>37.154600000000002</c:v>
                </c:pt>
                <c:pt idx="1710">
                  <c:v>37.1753</c:v>
                </c:pt>
                <c:pt idx="1711">
                  <c:v>37.195999999999998</c:v>
                </c:pt>
                <c:pt idx="1712">
                  <c:v>37.216700000000003</c:v>
                </c:pt>
                <c:pt idx="1713">
                  <c:v>37.237400000000001</c:v>
                </c:pt>
                <c:pt idx="1714">
                  <c:v>37.258099999999999</c:v>
                </c:pt>
                <c:pt idx="1715">
                  <c:v>37.278700000000001</c:v>
                </c:pt>
                <c:pt idx="1716">
                  <c:v>37.299399999999999</c:v>
                </c:pt>
                <c:pt idx="1717">
                  <c:v>37.320099999999996</c:v>
                </c:pt>
                <c:pt idx="1718">
                  <c:v>37.340800000000002</c:v>
                </c:pt>
                <c:pt idx="1719">
                  <c:v>37.361400000000003</c:v>
                </c:pt>
                <c:pt idx="1720">
                  <c:v>37.382100000000001</c:v>
                </c:pt>
                <c:pt idx="1721">
                  <c:v>37.402700000000003</c:v>
                </c:pt>
                <c:pt idx="1722">
                  <c:v>37.423400000000001</c:v>
                </c:pt>
                <c:pt idx="1723">
                  <c:v>37.444000000000003</c:v>
                </c:pt>
                <c:pt idx="1724">
                  <c:v>37.464599999999997</c:v>
                </c:pt>
                <c:pt idx="1725">
                  <c:v>37.485199999999999</c:v>
                </c:pt>
                <c:pt idx="1726">
                  <c:v>37.505800000000001</c:v>
                </c:pt>
                <c:pt idx="1727">
                  <c:v>37.526299999999999</c:v>
                </c:pt>
                <c:pt idx="1728">
                  <c:v>37.546900000000001</c:v>
                </c:pt>
                <c:pt idx="1729">
                  <c:v>37.567500000000003</c:v>
                </c:pt>
                <c:pt idx="1730">
                  <c:v>37.588200000000001</c:v>
                </c:pt>
                <c:pt idx="1731">
                  <c:v>37.608800000000002</c:v>
                </c:pt>
                <c:pt idx="1732">
                  <c:v>37.629399999999997</c:v>
                </c:pt>
                <c:pt idx="1733">
                  <c:v>37.65</c:v>
                </c:pt>
                <c:pt idx="1734">
                  <c:v>37.670699999999997</c:v>
                </c:pt>
                <c:pt idx="1735">
                  <c:v>37.691299999999998</c:v>
                </c:pt>
                <c:pt idx="1736">
                  <c:v>37.7119</c:v>
                </c:pt>
                <c:pt idx="1737">
                  <c:v>37.732599999999998</c:v>
                </c:pt>
                <c:pt idx="1738">
                  <c:v>37.7532</c:v>
                </c:pt>
                <c:pt idx="1739">
                  <c:v>37.776000000000003</c:v>
                </c:pt>
                <c:pt idx="1740">
                  <c:v>37.798900000000003</c:v>
                </c:pt>
                <c:pt idx="1741">
                  <c:v>37.8217</c:v>
                </c:pt>
                <c:pt idx="1742">
                  <c:v>37.844499999999996</c:v>
                </c:pt>
                <c:pt idx="1743">
                  <c:v>37.8673</c:v>
                </c:pt>
                <c:pt idx="1744">
                  <c:v>37.8902</c:v>
                </c:pt>
                <c:pt idx="1745">
                  <c:v>37.912999999999997</c:v>
                </c:pt>
                <c:pt idx="1746">
                  <c:v>37.935899999999997</c:v>
                </c:pt>
                <c:pt idx="1747">
                  <c:v>37.9587</c:v>
                </c:pt>
                <c:pt idx="1748">
                  <c:v>37.981499999999997</c:v>
                </c:pt>
                <c:pt idx="1749">
                  <c:v>38.004399999999997</c:v>
                </c:pt>
                <c:pt idx="1750">
                  <c:v>38.027200000000001</c:v>
                </c:pt>
                <c:pt idx="1751">
                  <c:v>38.0501</c:v>
                </c:pt>
                <c:pt idx="1752">
                  <c:v>38.072899999999997</c:v>
                </c:pt>
                <c:pt idx="1753">
                  <c:v>38.095799999999997</c:v>
                </c:pt>
                <c:pt idx="1754">
                  <c:v>38.118699999999997</c:v>
                </c:pt>
                <c:pt idx="1755">
                  <c:v>38.141500000000001</c:v>
                </c:pt>
                <c:pt idx="1756">
                  <c:v>38.164400000000001</c:v>
                </c:pt>
                <c:pt idx="1757">
                  <c:v>38.187199999999997</c:v>
                </c:pt>
                <c:pt idx="1758">
                  <c:v>38.210099999999997</c:v>
                </c:pt>
                <c:pt idx="1759">
                  <c:v>38.232999999999997</c:v>
                </c:pt>
                <c:pt idx="1760">
                  <c:v>38.255800000000001</c:v>
                </c:pt>
                <c:pt idx="1761">
                  <c:v>38.278700000000001</c:v>
                </c:pt>
                <c:pt idx="1762">
                  <c:v>38.301600000000001</c:v>
                </c:pt>
                <c:pt idx="1763">
                  <c:v>38.324399999999997</c:v>
                </c:pt>
                <c:pt idx="1764">
                  <c:v>38.347299999999997</c:v>
                </c:pt>
                <c:pt idx="1765">
                  <c:v>38.370199999999997</c:v>
                </c:pt>
                <c:pt idx="1766">
                  <c:v>38.393099999999997</c:v>
                </c:pt>
                <c:pt idx="1767">
                  <c:v>38.415900000000001</c:v>
                </c:pt>
                <c:pt idx="1768">
                  <c:v>38.438800000000001</c:v>
                </c:pt>
                <c:pt idx="1769">
                  <c:v>38.461599999999997</c:v>
                </c:pt>
                <c:pt idx="1770">
                  <c:v>38.484499999999997</c:v>
                </c:pt>
                <c:pt idx="1771">
                  <c:v>38.507399999999997</c:v>
                </c:pt>
                <c:pt idx="1772">
                  <c:v>38.530200000000001</c:v>
                </c:pt>
                <c:pt idx="1773">
                  <c:v>38.553100000000001</c:v>
                </c:pt>
                <c:pt idx="1774">
                  <c:v>38.575899999999997</c:v>
                </c:pt>
                <c:pt idx="1775">
                  <c:v>38.598799999999997</c:v>
                </c:pt>
                <c:pt idx="1776">
                  <c:v>38.621600000000001</c:v>
                </c:pt>
                <c:pt idx="1777">
                  <c:v>38.644500000000001</c:v>
                </c:pt>
                <c:pt idx="1778">
                  <c:v>38.667299999999997</c:v>
                </c:pt>
                <c:pt idx="1779">
                  <c:v>38.690199999999997</c:v>
                </c:pt>
                <c:pt idx="1780">
                  <c:v>38.713000000000001</c:v>
                </c:pt>
                <c:pt idx="1781">
                  <c:v>38.735799999999998</c:v>
                </c:pt>
                <c:pt idx="1782">
                  <c:v>38.758499999999998</c:v>
                </c:pt>
                <c:pt idx="1783">
                  <c:v>38.781300000000002</c:v>
                </c:pt>
                <c:pt idx="1784">
                  <c:v>38.804000000000002</c:v>
                </c:pt>
                <c:pt idx="1785">
                  <c:v>38.826799999999999</c:v>
                </c:pt>
                <c:pt idx="1786">
                  <c:v>38.849499999999999</c:v>
                </c:pt>
                <c:pt idx="1787">
                  <c:v>38.872199999999999</c:v>
                </c:pt>
                <c:pt idx="1788">
                  <c:v>38.894799999999996</c:v>
                </c:pt>
                <c:pt idx="1789">
                  <c:v>38.917499999999997</c:v>
                </c:pt>
                <c:pt idx="1790">
                  <c:v>38.940100000000001</c:v>
                </c:pt>
                <c:pt idx="1791">
                  <c:v>38.962800000000001</c:v>
                </c:pt>
                <c:pt idx="1792">
                  <c:v>38.985399999999998</c:v>
                </c:pt>
                <c:pt idx="1793">
                  <c:v>39.008000000000003</c:v>
                </c:pt>
                <c:pt idx="1794">
                  <c:v>39.030700000000003</c:v>
                </c:pt>
                <c:pt idx="1795">
                  <c:v>39.0533</c:v>
                </c:pt>
                <c:pt idx="1796">
                  <c:v>39.076000000000001</c:v>
                </c:pt>
                <c:pt idx="1797">
                  <c:v>39.098700000000001</c:v>
                </c:pt>
                <c:pt idx="1798">
                  <c:v>39.121400000000001</c:v>
                </c:pt>
                <c:pt idx="1799">
                  <c:v>39.144100000000002</c:v>
                </c:pt>
                <c:pt idx="1800">
                  <c:v>39.166800000000002</c:v>
                </c:pt>
                <c:pt idx="1801">
                  <c:v>39.189500000000002</c:v>
                </c:pt>
                <c:pt idx="1802">
                  <c:v>39.212200000000003</c:v>
                </c:pt>
                <c:pt idx="1803">
                  <c:v>39.234900000000003</c:v>
                </c:pt>
                <c:pt idx="1804">
                  <c:v>39.257599999999996</c:v>
                </c:pt>
                <c:pt idx="1805">
                  <c:v>39.280299999999997</c:v>
                </c:pt>
                <c:pt idx="1806">
                  <c:v>39.302700000000002</c:v>
                </c:pt>
                <c:pt idx="1807">
                  <c:v>39.325099999999999</c:v>
                </c:pt>
                <c:pt idx="1808">
                  <c:v>39.3476</c:v>
                </c:pt>
                <c:pt idx="1809">
                  <c:v>39.369999999999997</c:v>
                </c:pt>
                <c:pt idx="1810">
                  <c:v>39.392400000000002</c:v>
                </c:pt>
                <c:pt idx="1811">
                  <c:v>39.414900000000003</c:v>
                </c:pt>
                <c:pt idx="1812">
                  <c:v>39.437399999999997</c:v>
                </c:pt>
                <c:pt idx="1813">
                  <c:v>39.459800000000001</c:v>
                </c:pt>
                <c:pt idx="1814">
                  <c:v>39.482300000000002</c:v>
                </c:pt>
                <c:pt idx="1815">
                  <c:v>39.504800000000003</c:v>
                </c:pt>
                <c:pt idx="1816">
                  <c:v>39.527299999999997</c:v>
                </c:pt>
                <c:pt idx="1817">
                  <c:v>39.549700000000001</c:v>
                </c:pt>
                <c:pt idx="1818">
                  <c:v>39.572200000000002</c:v>
                </c:pt>
                <c:pt idx="1819">
                  <c:v>39.594700000000003</c:v>
                </c:pt>
                <c:pt idx="1820">
                  <c:v>39.617199999999997</c:v>
                </c:pt>
                <c:pt idx="1821">
                  <c:v>39.639600000000002</c:v>
                </c:pt>
                <c:pt idx="1822">
                  <c:v>39.662100000000002</c:v>
                </c:pt>
                <c:pt idx="1823">
                  <c:v>39.6845</c:v>
                </c:pt>
                <c:pt idx="1824">
                  <c:v>39.706899999999997</c:v>
                </c:pt>
                <c:pt idx="1825">
                  <c:v>39.729300000000002</c:v>
                </c:pt>
                <c:pt idx="1826">
                  <c:v>39.751800000000003</c:v>
                </c:pt>
                <c:pt idx="1827">
                  <c:v>39.7742</c:v>
                </c:pt>
                <c:pt idx="1828">
                  <c:v>39.796700000000001</c:v>
                </c:pt>
                <c:pt idx="1829">
                  <c:v>39.819099999999999</c:v>
                </c:pt>
                <c:pt idx="1830">
                  <c:v>39.841700000000003</c:v>
                </c:pt>
                <c:pt idx="1831">
                  <c:v>39.864199999999997</c:v>
                </c:pt>
                <c:pt idx="1832">
                  <c:v>39.886699999999998</c:v>
                </c:pt>
                <c:pt idx="1833">
                  <c:v>39.909199999999998</c:v>
                </c:pt>
                <c:pt idx="1834">
                  <c:v>39.931800000000003</c:v>
                </c:pt>
                <c:pt idx="1835">
                  <c:v>39.954300000000003</c:v>
                </c:pt>
                <c:pt idx="1836">
                  <c:v>39.976799999999997</c:v>
                </c:pt>
                <c:pt idx="1837">
                  <c:v>39.999299999999998</c:v>
                </c:pt>
                <c:pt idx="1838">
                  <c:v>40.021900000000002</c:v>
                </c:pt>
                <c:pt idx="1839">
                  <c:v>40.044400000000003</c:v>
                </c:pt>
                <c:pt idx="1840">
                  <c:v>40.066899999999997</c:v>
                </c:pt>
                <c:pt idx="1841">
                  <c:v>40.089500000000001</c:v>
                </c:pt>
                <c:pt idx="1842">
                  <c:v>40.112000000000002</c:v>
                </c:pt>
                <c:pt idx="1843">
                  <c:v>40.134599999999999</c:v>
                </c:pt>
                <c:pt idx="1844">
                  <c:v>40.1571</c:v>
                </c:pt>
                <c:pt idx="1845">
                  <c:v>40.179600000000001</c:v>
                </c:pt>
                <c:pt idx="1846">
                  <c:v>40.202199999999998</c:v>
                </c:pt>
                <c:pt idx="1847">
                  <c:v>40.224699999999999</c:v>
                </c:pt>
                <c:pt idx="1848">
                  <c:v>40.247300000000003</c:v>
                </c:pt>
                <c:pt idx="1849">
                  <c:v>40.269799999999996</c:v>
                </c:pt>
                <c:pt idx="1850">
                  <c:v>40.292299999999997</c:v>
                </c:pt>
                <c:pt idx="1851">
                  <c:v>40.314900000000002</c:v>
                </c:pt>
                <c:pt idx="1852">
                  <c:v>40.337400000000002</c:v>
                </c:pt>
                <c:pt idx="1853">
                  <c:v>40.359900000000003</c:v>
                </c:pt>
                <c:pt idx="1854">
                  <c:v>40.382399999999997</c:v>
                </c:pt>
                <c:pt idx="1855">
                  <c:v>40.404899999999998</c:v>
                </c:pt>
                <c:pt idx="1856">
                  <c:v>40.427399999999999</c:v>
                </c:pt>
                <c:pt idx="1857">
                  <c:v>40.4499</c:v>
                </c:pt>
                <c:pt idx="1858">
                  <c:v>40.472299999999997</c:v>
                </c:pt>
                <c:pt idx="1859">
                  <c:v>40.494799999999998</c:v>
                </c:pt>
                <c:pt idx="1860">
                  <c:v>40.517299999999999</c:v>
                </c:pt>
                <c:pt idx="1861">
                  <c:v>40.5398</c:v>
                </c:pt>
                <c:pt idx="1862">
                  <c:v>40.5623</c:v>
                </c:pt>
                <c:pt idx="1863">
                  <c:v>40.584699999999998</c:v>
                </c:pt>
                <c:pt idx="1864">
                  <c:v>40.607199999999999</c:v>
                </c:pt>
                <c:pt idx="1865">
                  <c:v>40.6297</c:v>
                </c:pt>
                <c:pt idx="1866">
                  <c:v>40.652200000000001</c:v>
                </c:pt>
                <c:pt idx="1867">
                  <c:v>40.674700000000001</c:v>
                </c:pt>
                <c:pt idx="1868">
                  <c:v>40.697299999999998</c:v>
                </c:pt>
                <c:pt idx="1869">
                  <c:v>40.719799999999999</c:v>
                </c:pt>
                <c:pt idx="1870">
                  <c:v>40.7423</c:v>
                </c:pt>
                <c:pt idx="1871">
                  <c:v>40.766800000000003</c:v>
                </c:pt>
                <c:pt idx="1872">
                  <c:v>40.791400000000003</c:v>
                </c:pt>
                <c:pt idx="1873">
                  <c:v>40.815899999999999</c:v>
                </c:pt>
                <c:pt idx="1874">
                  <c:v>40.840499999999999</c:v>
                </c:pt>
                <c:pt idx="1875">
                  <c:v>40.865000000000002</c:v>
                </c:pt>
                <c:pt idx="1876">
                  <c:v>40.889600000000002</c:v>
                </c:pt>
                <c:pt idx="1877">
                  <c:v>40.914099999999998</c:v>
                </c:pt>
                <c:pt idx="1878">
                  <c:v>40.938699999999997</c:v>
                </c:pt>
                <c:pt idx="1879">
                  <c:v>40.963200000000001</c:v>
                </c:pt>
                <c:pt idx="1880">
                  <c:v>40.9878</c:v>
                </c:pt>
                <c:pt idx="1881">
                  <c:v>41.012300000000003</c:v>
                </c:pt>
                <c:pt idx="1882">
                  <c:v>41.036900000000003</c:v>
                </c:pt>
                <c:pt idx="1883">
                  <c:v>41.061500000000002</c:v>
                </c:pt>
                <c:pt idx="1884">
                  <c:v>41.085999999999999</c:v>
                </c:pt>
                <c:pt idx="1885">
                  <c:v>41.110599999999998</c:v>
                </c:pt>
                <c:pt idx="1886">
                  <c:v>41.135100000000001</c:v>
                </c:pt>
                <c:pt idx="1887">
                  <c:v>41.159700000000001</c:v>
                </c:pt>
                <c:pt idx="1888">
                  <c:v>41.184199999999997</c:v>
                </c:pt>
                <c:pt idx="1889">
                  <c:v>41.208799999999997</c:v>
                </c:pt>
                <c:pt idx="1890">
                  <c:v>41.2333</c:v>
                </c:pt>
                <c:pt idx="1891">
                  <c:v>41.257899999999999</c:v>
                </c:pt>
                <c:pt idx="1892">
                  <c:v>41.282400000000003</c:v>
                </c:pt>
                <c:pt idx="1893">
                  <c:v>41.307000000000002</c:v>
                </c:pt>
                <c:pt idx="1894">
                  <c:v>41.331499999999998</c:v>
                </c:pt>
                <c:pt idx="1895">
                  <c:v>41.356099999999998</c:v>
                </c:pt>
                <c:pt idx="1896">
                  <c:v>41.380699999999997</c:v>
                </c:pt>
                <c:pt idx="1897">
                  <c:v>41.405299999999997</c:v>
                </c:pt>
                <c:pt idx="1898">
                  <c:v>41.4298</c:v>
                </c:pt>
                <c:pt idx="1899">
                  <c:v>41.4544</c:v>
                </c:pt>
                <c:pt idx="1900">
                  <c:v>41.478900000000003</c:v>
                </c:pt>
                <c:pt idx="1901">
                  <c:v>41.503399999999999</c:v>
                </c:pt>
                <c:pt idx="1902">
                  <c:v>41.527999999999999</c:v>
                </c:pt>
                <c:pt idx="1903">
                  <c:v>41.552500000000002</c:v>
                </c:pt>
                <c:pt idx="1904">
                  <c:v>41.577100000000002</c:v>
                </c:pt>
                <c:pt idx="1905">
                  <c:v>41.601599999999998</c:v>
                </c:pt>
                <c:pt idx="1906">
                  <c:v>41.626199999999997</c:v>
                </c:pt>
                <c:pt idx="1907">
                  <c:v>41.650700000000001</c:v>
                </c:pt>
                <c:pt idx="1908">
                  <c:v>41.6753</c:v>
                </c:pt>
                <c:pt idx="1909">
                  <c:v>41.699800000000003</c:v>
                </c:pt>
                <c:pt idx="1910">
                  <c:v>41.724299999999999</c:v>
                </c:pt>
                <c:pt idx="1911">
                  <c:v>41.748800000000003</c:v>
                </c:pt>
                <c:pt idx="1912">
                  <c:v>41.773299999999999</c:v>
                </c:pt>
                <c:pt idx="1913">
                  <c:v>41.797800000000002</c:v>
                </c:pt>
                <c:pt idx="1914">
                  <c:v>41.822299999999998</c:v>
                </c:pt>
                <c:pt idx="1915">
                  <c:v>41.846699999999998</c:v>
                </c:pt>
                <c:pt idx="1916">
                  <c:v>41.871099999999998</c:v>
                </c:pt>
                <c:pt idx="1917">
                  <c:v>41.895499999999998</c:v>
                </c:pt>
                <c:pt idx="1918">
                  <c:v>41.919899999999998</c:v>
                </c:pt>
                <c:pt idx="1919">
                  <c:v>41.944200000000002</c:v>
                </c:pt>
                <c:pt idx="1920">
                  <c:v>41.968499999999999</c:v>
                </c:pt>
                <c:pt idx="1921">
                  <c:v>41.992800000000003</c:v>
                </c:pt>
                <c:pt idx="1922">
                  <c:v>42.017099999999999</c:v>
                </c:pt>
                <c:pt idx="1923">
                  <c:v>42.041400000000003</c:v>
                </c:pt>
                <c:pt idx="1924">
                  <c:v>42.0657</c:v>
                </c:pt>
                <c:pt idx="1925">
                  <c:v>42.09</c:v>
                </c:pt>
                <c:pt idx="1926">
                  <c:v>42.114400000000003</c:v>
                </c:pt>
                <c:pt idx="1927">
                  <c:v>42.1387</c:v>
                </c:pt>
                <c:pt idx="1928">
                  <c:v>42.162999999999997</c:v>
                </c:pt>
                <c:pt idx="1929">
                  <c:v>42.187399999999997</c:v>
                </c:pt>
                <c:pt idx="1930">
                  <c:v>42.2117</c:v>
                </c:pt>
                <c:pt idx="1931">
                  <c:v>42.235999999999997</c:v>
                </c:pt>
                <c:pt idx="1932">
                  <c:v>42.260399999999997</c:v>
                </c:pt>
                <c:pt idx="1933">
                  <c:v>42.284700000000001</c:v>
                </c:pt>
                <c:pt idx="1934">
                  <c:v>42.308999999999997</c:v>
                </c:pt>
                <c:pt idx="1935">
                  <c:v>42.333300000000001</c:v>
                </c:pt>
                <c:pt idx="1936">
                  <c:v>42.357700000000001</c:v>
                </c:pt>
                <c:pt idx="1937">
                  <c:v>42.383400000000002</c:v>
                </c:pt>
                <c:pt idx="1938">
                  <c:v>42.409100000000002</c:v>
                </c:pt>
                <c:pt idx="1939">
                  <c:v>42.434800000000003</c:v>
                </c:pt>
                <c:pt idx="1940">
                  <c:v>42.460500000000003</c:v>
                </c:pt>
                <c:pt idx="1941">
                  <c:v>42.486199999999997</c:v>
                </c:pt>
                <c:pt idx="1942">
                  <c:v>42.512</c:v>
                </c:pt>
                <c:pt idx="1943">
                  <c:v>42.537700000000001</c:v>
                </c:pt>
                <c:pt idx="1944">
                  <c:v>42.563499999999998</c:v>
                </c:pt>
                <c:pt idx="1945">
                  <c:v>42.589199999999998</c:v>
                </c:pt>
                <c:pt idx="1946">
                  <c:v>42.615000000000002</c:v>
                </c:pt>
                <c:pt idx="1947">
                  <c:v>42.640799999999999</c:v>
                </c:pt>
                <c:pt idx="1948">
                  <c:v>42.666499999999999</c:v>
                </c:pt>
                <c:pt idx="1949">
                  <c:v>42.692300000000003</c:v>
                </c:pt>
                <c:pt idx="1950">
                  <c:v>42.7181</c:v>
                </c:pt>
                <c:pt idx="1951">
                  <c:v>42.7438</c:v>
                </c:pt>
                <c:pt idx="1952">
                  <c:v>42.769599999999997</c:v>
                </c:pt>
                <c:pt idx="1953">
                  <c:v>42.795299999999997</c:v>
                </c:pt>
                <c:pt idx="1954">
                  <c:v>42.820999999999998</c:v>
                </c:pt>
                <c:pt idx="1955">
                  <c:v>42.846699999999998</c:v>
                </c:pt>
                <c:pt idx="1956">
                  <c:v>42.872399999999999</c:v>
                </c:pt>
                <c:pt idx="1957">
                  <c:v>42.898200000000003</c:v>
                </c:pt>
                <c:pt idx="1958">
                  <c:v>42.923999999999999</c:v>
                </c:pt>
                <c:pt idx="1959">
                  <c:v>42.949800000000003</c:v>
                </c:pt>
                <c:pt idx="1960">
                  <c:v>42.9756</c:v>
                </c:pt>
                <c:pt idx="1961">
                  <c:v>43.0015</c:v>
                </c:pt>
                <c:pt idx="1962">
                  <c:v>43.027299999999997</c:v>
                </c:pt>
                <c:pt idx="1963">
                  <c:v>43.053199999999997</c:v>
                </c:pt>
                <c:pt idx="1964">
                  <c:v>43.079099999999997</c:v>
                </c:pt>
                <c:pt idx="1965">
                  <c:v>43.104999999999997</c:v>
                </c:pt>
                <c:pt idx="1966">
                  <c:v>43.130899999999997</c:v>
                </c:pt>
                <c:pt idx="1967">
                  <c:v>43.156799999999997</c:v>
                </c:pt>
                <c:pt idx="1968">
                  <c:v>43.182699999999997</c:v>
                </c:pt>
                <c:pt idx="1969">
                  <c:v>43.208599999999997</c:v>
                </c:pt>
                <c:pt idx="1970">
                  <c:v>43.234499999999997</c:v>
                </c:pt>
                <c:pt idx="1971">
                  <c:v>43.260399999999997</c:v>
                </c:pt>
                <c:pt idx="1972">
                  <c:v>43.286299999999997</c:v>
                </c:pt>
                <c:pt idx="1973">
                  <c:v>43.312199999999997</c:v>
                </c:pt>
                <c:pt idx="1974">
                  <c:v>43.338099999999997</c:v>
                </c:pt>
                <c:pt idx="1975">
                  <c:v>43.364100000000001</c:v>
                </c:pt>
                <c:pt idx="1976">
                  <c:v>43.39</c:v>
                </c:pt>
                <c:pt idx="1977">
                  <c:v>43.415900000000001</c:v>
                </c:pt>
                <c:pt idx="1978">
                  <c:v>43.441899999999997</c:v>
                </c:pt>
                <c:pt idx="1979">
                  <c:v>43.467799999999997</c:v>
                </c:pt>
                <c:pt idx="1980">
                  <c:v>43.4938</c:v>
                </c:pt>
                <c:pt idx="1981">
                  <c:v>43.5197</c:v>
                </c:pt>
                <c:pt idx="1982">
                  <c:v>43.545699999999997</c:v>
                </c:pt>
                <c:pt idx="1983">
                  <c:v>43.571599999999997</c:v>
                </c:pt>
                <c:pt idx="1984">
                  <c:v>43.5976</c:v>
                </c:pt>
                <c:pt idx="1985">
                  <c:v>43.6235</c:v>
                </c:pt>
                <c:pt idx="1986">
                  <c:v>43.6494</c:v>
                </c:pt>
                <c:pt idx="1987">
                  <c:v>43.6753</c:v>
                </c:pt>
                <c:pt idx="1988">
                  <c:v>43.7012</c:v>
                </c:pt>
                <c:pt idx="1989">
                  <c:v>43.7271</c:v>
                </c:pt>
                <c:pt idx="1990">
                  <c:v>43.753</c:v>
                </c:pt>
                <c:pt idx="1991">
                  <c:v>43.7789</c:v>
                </c:pt>
                <c:pt idx="1992">
                  <c:v>43.8048</c:v>
                </c:pt>
                <c:pt idx="1993">
                  <c:v>43.8307</c:v>
                </c:pt>
                <c:pt idx="1994">
                  <c:v>43.8566</c:v>
                </c:pt>
                <c:pt idx="1995">
                  <c:v>43.8825</c:v>
                </c:pt>
                <c:pt idx="1996">
                  <c:v>43.908299999999997</c:v>
                </c:pt>
                <c:pt idx="1997">
                  <c:v>43.934199999999997</c:v>
                </c:pt>
                <c:pt idx="1998">
                  <c:v>43.960099999999997</c:v>
                </c:pt>
                <c:pt idx="1999">
                  <c:v>43.985999999999997</c:v>
                </c:pt>
                <c:pt idx="2000">
                  <c:v>44.011800000000001</c:v>
                </c:pt>
                <c:pt idx="2001">
                  <c:v>44.037700000000001</c:v>
                </c:pt>
                <c:pt idx="2002">
                  <c:v>44.063600000000001</c:v>
                </c:pt>
                <c:pt idx="2003">
                  <c:v>44.089500000000001</c:v>
                </c:pt>
                <c:pt idx="2004">
                  <c:v>44.113799999999998</c:v>
                </c:pt>
                <c:pt idx="2005">
                  <c:v>44.138100000000001</c:v>
                </c:pt>
                <c:pt idx="2006">
                  <c:v>44.162399999999998</c:v>
                </c:pt>
                <c:pt idx="2007">
                  <c:v>44.186700000000002</c:v>
                </c:pt>
                <c:pt idx="2008">
                  <c:v>44.210999999999999</c:v>
                </c:pt>
                <c:pt idx="2009">
                  <c:v>44.235300000000002</c:v>
                </c:pt>
                <c:pt idx="2010">
                  <c:v>44.259599999999999</c:v>
                </c:pt>
                <c:pt idx="2011">
                  <c:v>44.283999999999999</c:v>
                </c:pt>
                <c:pt idx="2012">
                  <c:v>44.308300000000003</c:v>
                </c:pt>
                <c:pt idx="2013">
                  <c:v>44.332599999999999</c:v>
                </c:pt>
                <c:pt idx="2014">
                  <c:v>44.356999999999999</c:v>
                </c:pt>
                <c:pt idx="2015">
                  <c:v>44.381300000000003</c:v>
                </c:pt>
                <c:pt idx="2016">
                  <c:v>44.4056</c:v>
                </c:pt>
                <c:pt idx="2017">
                  <c:v>44.43</c:v>
                </c:pt>
                <c:pt idx="2018">
                  <c:v>44.454300000000003</c:v>
                </c:pt>
                <c:pt idx="2019">
                  <c:v>44.478700000000003</c:v>
                </c:pt>
                <c:pt idx="2020">
                  <c:v>44.503</c:v>
                </c:pt>
                <c:pt idx="2021">
                  <c:v>44.5274</c:v>
                </c:pt>
                <c:pt idx="2022">
                  <c:v>44.5518</c:v>
                </c:pt>
                <c:pt idx="2023">
                  <c:v>44.576099999999997</c:v>
                </c:pt>
                <c:pt idx="2024">
                  <c:v>44.600499999999997</c:v>
                </c:pt>
                <c:pt idx="2025">
                  <c:v>44.624899999999997</c:v>
                </c:pt>
                <c:pt idx="2026">
                  <c:v>44.6492</c:v>
                </c:pt>
                <c:pt idx="2027">
                  <c:v>44.6736</c:v>
                </c:pt>
                <c:pt idx="2028">
                  <c:v>44.698</c:v>
                </c:pt>
                <c:pt idx="2029">
                  <c:v>44.722299999999997</c:v>
                </c:pt>
                <c:pt idx="2030">
                  <c:v>44.746699999999997</c:v>
                </c:pt>
                <c:pt idx="2031">
                  <c:v>44.771000000000001</c:v>
                </c:pt>
                <c:pt idx="2032">
                  <c:v>44.795299999999997</c:v>
                </c:pt>
                <c:pt idx="2033">
                  <c:v>44.819499999999998</c:v>
                </c:pt>
                <c:pt idx="2034">
                  <c:v>44.843800000000002</c:v>
                </c:pt>
                <c:pt idx="2035">
                  <c:v>44.868099999999998</c:v>
                </c:pt>
                <c:pt idx="2036">
                  <c:v>44.892299999999999</c:v>
                </c:pt>
                <c:pt idx="2037">
                  <c:v>44.916600000000003</c:v>
                </c:pt>
                <c:pt idx="2038">
                  <c:v>44.940899999999999</c:v>
                </c:pt>
                <c:pt idx="2039">
                  <c:v>44.965200000000003</c:v>
                </c:pt>
                <c:pt idx="2040">
                  <c:v>44.989400000000003</c:v>
                </c:pt>
                <c:pt idx="2041">
                  <c:v>45.0137</c:v>
                </c:pt>
                <c:pt idx="2042">
                  <c:v>45.0379</c:v>
                </c:pt>
                <c:pt idx="2043">
                  <c:v>45.062100000000001</c:v>
                </c:pt>
                <c:pt idx="2044">
                  <c:v>45.086300000000001</c:v>
                </c:pt>
                <c:pt idx="2045">
                  <c:v>45.110399999999998</c:v>
                </c:pt>
                <c:pt idx="2046">
                  <c:v>45.134500000000003</c:v>
                </c:pt>
                <c:pt idx="2047">
                  <c:v>45.1586</c:v>
                </c:pt>
                <c:pt idx="2048">
                  <c:v>45.182600000000001</c:v>
                </c:pt>
                <c:pt idx="2049">
                  <c:v>45.206699999999998</c:v>
                </c:pt>
                <c:pt idx="2050">
                  <c:v>45.230699999999999</c:v>
                </c:pt>
                <c:pt idx="2051">
                  <c:v>45.2547</c:v>
                </c:pt>
                <c:pt idx="2052">
                  <c:v>45.278599999999997</c:v>
                </c:pt>
                <c:pt idx="2053">
                  <c:v>45.302500000000002</c:v>
                </c:pt>
                <c:pt idx="2054">
                  <c:v>45.3264</c:v>
                </c:pt>
                <c:pt idx="2055">
                  <c:v>45.350299999999997</c:v>
                </c:pt>
                <c:pt idx="2056">
                  <c:v>45.374099999999999</c:v>
                </c:pt>
                <c:pt idx="2057">
                  <c:v>45.398000000000003</c:v>
                </c:pt>
                <c:pt idx="2058">
                  <c:v>45.421900000000001</c:v>
                </c:pt>
                <c:pt idx="2059">
                  <c:v>45.445700000000002</c:v>
                </c:pt>
                <c:pt idx="2060">
                  <c:v>45.4696</c:v>
                </c:pt>
                <c:pt idx="2061">
                  <c:v>45.493600000000001</c:v>
                </c:pt>
                <c:pt idx="2062">
                  <c:v>45.517499999999998</c:v>
                </c:pt>
                <c:pt idx="2063">
                  <c:v>45.541499999999999</c:v>
                </c:pt>
                <c:pt idx="2064">
                  <c:v>45.565399999999997</c:v>
                </c:pt>
                <c:pt idx="2065">
                  <c:v>45.589399999999998</c:v>
                </c:pt>
                <c:pt idx="2066">
                  <c:v>45.613399999999999</c:v>
                </c:pt>
                <c:pt idx="2067">
                  <c:v>45.637300000000003</c:v>
                </c:pt>
                <c:pt idx="2068">
                  <c:v>45.661299999999997</c:v>
                </c:pt>
                <c:pt idx="2069">
                  <c:v>45.685299999999998</c:v>
                </c:pt>
                <c:pt idx="2070">
                  <c:v>45.709299999999999</c:v>
                </c:pt>
                <c:pt idx="2071">
                  <c:v>45.7333</c:v>
                </c:pt>
                <c:pt idx="2072">
                  <c:v>45.757800000000003</c:v>
                </c:pt>
                <c:pt idx="2073">
                  <c:v>45.782400000000003</c:v>
                </c:pt>
                <c:pt idx="2074">
                  <c:v>45.807000000000002</c:v>
                </c:pt>
                <c:pt idx="2075">
                  <c:v>45.831499999999998</c:v>
                </c:pt>
                <c:pt idx="2076">
                  <c:v>45.856099999999998</c:v>
                </c:pt>
                <c:pt idx="2077">
                  <c:v>45.880699999999997</c:v>
                </c:pt>
                <c:pt idx="2078">
                  <c:v>45.905299999999997</c:v>
                </c:pt>
                <c:pt idx="2079">
                  <c:v>45.929900000000004</c:v>
                </c:pt>
                <c:pt idx="2080">
                  <c:v>45.954500000000003</c:v>
                </c:pt>
                <c:pt idx="2081">
                  <c:v>45.979100000000003</c:v>
                </c:pt>
                <c:pt idx="2082">
                  <c:v>46.003700000000002</c:v>
                </c:pt>
                <c:pt idx="2083">
                  <c:v>46.028300000000002</c:v>
                </c:pt>
                <c:pt idx="2084">
                  <c:v>46.052799999999998</c:v>
                </c:pt>
                <c:pt idx="2085">
                  <c:v>46.077399999999997</c:v>
                </c:pt>
                <c:pt idx="2086">
                  <c:v>46.101900000000001</c:v>
                </c:pt>
                <c:pt idx="2087">
                  <c:v>46.1265</c:v>
                </c:pt>
                <c:pt idx="2088">
                  <c:v>46.1511</c:v>
                </c:pt>
                <c:pt idx="2089">
                  <c:v>46.175699999999999</c:v>
                </c:pt>
                <c:pt idx="2090">
                  <c:v>46.200299999999999</c:v>
                </c:pt>
                <c:pt idx="2091">
                  <c:v>46.224899999999998</c:v>
                </c:pt>
                <c:pt idx="2092">
                  <c:v>46.249600000000001</c:v>
                </c:pt>
                <c:pt idx="2093">
                  <c:v>46.2742</c:v>
                </c:pt>
                <c:pt idx="2094">
                  <c:v>46.298900000000003</c:v>
                </c:pt>
                <c:pt idx="2095">
                  <c:v>46.323599999999999</c:v>
                </c:pt>
                <c:pt idx="2096">
                  <c:v>46.348300000000002</c:v>
                </c:pt>
                <c:pt idx="2097">
                  <c:v>46.373100000000001</c:v>
                </c:pt>
                <c:pt idx="2098">
                  <c:v>46.3979</c:v>
                </c:pt>
                <c:pt idx="2099">
                  <c:v>46.422600000000003</c:v>
                </c:pt>
                <c:pt idx="2100">
                  <c:v>46.447400000000002</c:v>
                </c:pt>
                <c:pt idx="2101">
                  <c:v>46.472299999999997</c:v>
                </c:pt>
                <c:pt idx="2102">
                  <c:v>46.497100000000003</c:v>
                </c:pt>
                <c:pt idx="2103">
                  <c:v>46.521999999999998</c:v>
                </c:pt>
                <c:pt idx="2104">
                  <c:v>46.546799999999998</c:v>
                </c:pt>
                <c:pt idx="2105">
                  <c:v>46.571599999999997</c:v>
                </c:pt>
                <c:pt idx="2106">
                  <c:v>46.596499999999999</c:v>
                </c:pt>
                <c:pt idx="2107">
                  <c:v>46.621299999999998</c:v>
                </c:pt>
                <c:pt idx="2108">
                  <c:v>46.6462</c:v>
                </c:pt>
                <c:pt idx="2109">
                  <c:v>46.670999999999999</c:v>
                </c:pt>
                <c:pt idx="2110">
                  <c:v>46.695900000000002</c:v>
                </c:pt>
                <c:pt idx="2111">
                  <c:v>46.720700000000001</c:v>
                </c:pt>
                <c:pt idx="2112">
                  <c:v>46.745600000000003</c:v>
                </c:pt>
                <c:pt idx="2113">
                  <c:v>46.770499999999998</c:v>
                </c:pt>
                <c:pt idx="2114">
                  <c:v>46.795400000000001</c:v>
                </c:pt>
                <c:pt idx="2115">
                  <c:v>46.820300000000003</c:v>
                </c:pt>
                <c:pt idx="2116">
                  <c:v>46.845199999999998</c:v>
                </c:pt>
                <c:pt idx="2117">
                  <c:v>46.870100000000001</c:v>
                </c:pt>
                <c:pt idx="2118">
                  <c:v>46.895000000000003</c:v>
                </c:pt>
                <c:pt idx="2119">
                  <c:v>46.919899999999998</c:v>
                </c:pt>
                <c:pt idx="2120">
                  <c:v>46.944800000000001</c:v>
                </c:pt>
                <c:pt idx="2121">
                  <c:v>46.969799999999999</c:v>
                </c:pt>
                <c:pt idx="2122">
                  <c:v>46.994700000000002</c:v>
                </c:pt>
                <c:pt idx="2123">
                  <c:v>47.019599999999997</c:v>
                </c:pt>
                <c:pt idx="2124">
                  <c:v>47.044499999999999</c:v>
                </c:pt>
                <c:pt idx="2125">
                  <c:v>47.069400000000002</c:v>
                </c:pt>
                <c:pt idx="2126">
                  <c:v>47.094299999999997</c:v>
                </c:pt>
                <c:pt idx="2127">
                  <c:v>47.119199999999999</c:v>
                </c:pt>
                <c:pt idx="2128">
                  <c:v>47.144100000000002</c:v>
                </c:pt>
                <c:pt idx="2129">
                  <c:v>47.168999999999997</c:v>
                </c:pt>
                <c:pt idx="2130">
                  <c:v>47.193899999999999</c:v>
                </c:pt>
                <c:pt idx="2131">
                  <c:v>47.218800000000002</c:v>
                </c:pt>
                <c:pt idx="2132">
                  <c:v>47.243699999999997</c:v>
                </c:pt>
                <c:pt idx="2133">
                  <c:v>47.268599999999999</c:v>
                </c:pt>
                <c:pt idx="2134">
                  <c:v>47.293500000000002</c:v>
                </c:pt>
                <c:pt idx="2135">
                  <c:v>47.318399999999997</c:v>
                </c:pt>
                <c:pt idx="2136">
                  <c:v>47.343299999999999</c:v>
                </c:pt>
                <c:pt idx="2137">
                  <c:v>47.368200000000002</c:v>
                </c:pt>
                <c:pt idx="2138">
                  <c:v>47.393099999999997</c:v>
                </c:pt>
                <c:pt idx="2139">
                  <c:v>47.417999999999999</c:v>
                </c:pt>
                <c:pt idx="2140">
                  <c:v>47.442900000000002</c:v>
                </c:pt>
                <c:pt idx="2141">
                  <c:v>47.467799999999997</c:v>
                </c:pt>
                <c:pt idx="2142">
                  <c:v>47.492699999999999</c:v>
                </c:pt>
                <c:pt idx="2143">
                  <c:v>47.515999999999998</c:v>
                </c:pt>
                <c:pt idx="2144">
                  <c:v>47.539200000000001</c:v>
                </c:pt>
                <c:pt idx="2145">
                  <c:v>47.5625</c:v>
                </c:pt>
                <c:pt idx="2146">
                  <c:v>47.585700000000003</c:v>
                </c:pt>
                <c:pt idx="2147">
                  <c:v>47.609000000000002</c:v>
                </c:pt>
                <c:pt idx="2148">
                  <c:v>47.632300000000001</c:v>
                </c:pt>
                <c:pt idx="2149">
                  <c:v>47.655500000000004</c:v>
                </c:pt>
                <c:pt idx="2150">
                  <c:v>47.678800000000003</c:v>
                </c:pt>
                <c:pt idx="2151">
                  <c:v>47.702100000000002</c:v>
                </c:pt>
                <c:pt idx="2152">
                  <c:v>47.725299999999997</c:v>
                </c:pt>
                <c:pt idx="2153">
                  <c:v>47.748600000000003</c:v>
                </c:pt>
                <c:pt idx="2154">
                  <c:v>47.771900000000002</c:v>
                </c:pt>
                <c:pt idx="2155">
                  <c:v>47.795200000000001</c:v>
                </c:pt>
                <c:pt idx="2156">
                  <c:v>47.818399999999997</c:v>
                </c:pt>
                <c:pt idx="2157">
                  <c:v>47.841700000000003</c:v>
                </c:pt>
                <c:pt idx="2158">
                  <c:v>47.865000000000002</c:v>
                </c:pt>
                <c:pt idx="2159">
                  <c:v>47.888199999999998</c:v>
                </c:pt>
                <c:pt idx="2160">
                  <c:v>47.911499999999997</c:v>
                </c:pt>
                <c:pt idx="2161">
                  <c:v>47.934800000000003</c:v>
                </c:pt>
                <c:pt idx="2162">
                  <c:v>47.958100000000002</c:v>
                </c:pt>
                <c:pt idx="2163">
                  <c:v>47.981299999999997</c:v>
                </c:pt>
                <c:pt idx="2164">
                  <c:v>48.004600000000003</c:v>
                </c:pt>
                <c:pt idx="2165">
                  <c:v>48.027799999999999</c:v>
                </c:pt>
                <c:pt idx="2166">
                  <c:v>48.051099999999998</c:v>
                </c:pt>
                <c:pt idx="2167">
                  <c:v>48.074300000000001</c:v>
                </c:pt>
                <c:pt idx="2168">
                  <c:v>48.097499999999997</c:v>
                </c:pt>
                <c:pt idx="2169">
                  <c:v>48.120699999999999</c:v>
                </c:pt>
                <c:pt idx="2170">
                  <c:v>48.143900000000002</c:v>
                </c:pt>
                <c:pt idx="2171">
                  <c:v>48.167099999999998</c:v>
                </c:pt>
                <c:pt idx="2172">
                  <c:v>48.190300000000001</c:v>
                </c:pt>
                <c:pt idx="2173">
                  <c:v>48.213500000000003</c:v>
                </c:pt>
                <c:pt idx="2174">
                  <c:v>48.236699999999999</c:v>
                </c:pt>
                <c:pt idx="2175">
                  <c:v>48.259900000000002</c:v>
                </c:pt>
                <c:pt idx="2176">
                  <c:v>48.283099999999997</c:v>
                </c:pt>
                <c:pt idx="2177">
                  <c:v>48.3063</c:v>
                </c:pt>
                <c:pt idx="2178">
                  <c:v>48.329500000000003</c:v>
                </c:pt>
                <c:pt idx="2179">
                  <c:v>48.352699999999999</c:v>
                </c:pt>
                <c:pt idx="2180">
                  <c:v>48.375900000000001</c:v>
                </c:pt>
                <c:pt idx="2181">
                  <c:v>48.399099999999997</c:v>
                </c:pt>
                <c:pt idx="2182">
                  <c:v>48.4223</c:v>
                </c:pt>
                <c:pt idx="2183">
                  <c:v>48.445500000000003</c:v>
                </c:pt>
                <c:pt idx="2184">
                  <c:v>48.468699999999998</c:v>
                </c:pt>
                <c:pt idx="2185">
                  <c:v>48.491900000000001</c:v>
                </c:pt>
                <c:pt idx="2186">
                  <c:v>48.515099999999997</c:v>
                </c:pt>
                <c:pt idx="2187">
                  <c:v>48.5383</c:v>
                </c:pt>
                <c:pt idx="2188">
                  <c:v>48.561500000000002</c:v>
                </c:pt>
                <c:pt idx="2189">
                  <c:v>48.584699999999998</c:v>
                </c:pt>
                <c:pt idx="2190">
                  <c:v>48.584699999999998</c:v>
                </c:pt>
                <c:pt idx="2191">
                  <c:v>48.584699999999998</c:v>
                </c:pt>
                <c:pt idx="2192">
                  <c:v>48.584699999999998</c:v>
                </c:pt>
                <c:pt idx="2193">
                  <c:v>48.584699999999998</c:v>
                </c:pt>
                <c:pt idx="2194">
                  <c:v>48.584699999999998</c:v>
                </c:pt>
                <c:pt idx="2195">
                  <c:v>48.584699999999998</c:v>
                </c:pt>
                <c:pt idx="2196">
                  <c:v>48.584699999999998</c:v>
                </c:pt>
                <c:pt idx="2197">
                  <c:v>48.584699999999998</c:v>
                </c:pt>
                <c:pt idx="2198">
                  <c:v>48.584699999999998</c:v>
                </c:pt>
                <c:pt idx="2199">
                  <c:v>48.584699999999998</c:v>
                </c:pt>
                <c:pt idx="2200">
                  <c:v>48.584699999999998</c:v>
                </c:pt>
                <c:pt idx="2201">
                  <c:v>48.584699999999998</c:v>
                </c:pt>
                <c:pt idx="2202">
                  <c:v>48.584699999999998</c:v>
                </c:pt>
                <c:pt idx="2203">
                  <c:v>48.584699999999998</c:v>
                </c:pt>
                <c:pt idx="2204">
                  <c:v>48.584699999999998</c:v>
                </c:pt>
                <c:pt idx="2205">
                  <c:v>48.584699999999998</c:v>
                </c:pt>
                <c:pt idx="2206">
                  <c:v>48.584699999999998</c:v>
                </c:pt>
                <c:pt idx="2207">
                  <c:v>48.584699999999998</c:v>
                </c:pt>
                <c:pt idx="2208">
                  <c:v>48.584699999999998</c:v>
                </c:pt>
                <c:pt idx="2209">
                  <c:v>48.584699999999998</c:v>
                </c:pt>
                <c:pt idx="2210">
                  <c:v>48.584699999999998</c:v>
                </c:pt>
                <c:pt idx="2211">
                  <c:v>48.584699999999998</c:v>
                </c:pt>
                <c:pt idx="2212">
                  <c:v>48.584699999999998</c:v>
                </c:pt>
                <c:pt idx="2213">
                  <c:v>48.584699999999998</c:v>
                </c:pt>
                <c:pt idx="2214">
                  <c:v>48.584699999999998</c:v>
                </c:pt>
                <c:pt idx="2215">
                  <c:v>48.584699999999998</c:v>
                </c:pt>
                <c:pt idx="2216">
                  <c:v>48.584699999999998</c:v>
                </c:pt>
                <c:pt idx="2217">
                  <c:v>48.584699999999998</c:v>
                </c:pt>
                <c:pt idx="2218">
                  <c:v>48.584699999999998</c:v>
                </c:pt>
                <c:pt idx="2219">
                  <c:v>48.584699999999998</c:v>
                </c:pt>
                <c:pt idx="2220">
                  <c:v>48.584699999999998</c:v>
                </c:pt>
                <c:pt idx="2221">
                  <c:v>48.584699999999998</c:v>
                </c:pt>
                <c:pt idx="2222">
                  <c:v>48.584699999999998</c:v>
                </c:pt>
                <c:pt idx="2223">
                  <c:v>48.584699999999998</c:v>
                </c:pt>
                <c:pt idx="2224">
                  <c:v>48.584699999999998</c:v>
                </c:pt>
                <c:pt idx="2225">
                  <c:v>48.584699999999998</c:v>
                </c:pt>
                <c:pt idx="2226">
                  <c:v>48.584699999999998</c:v>
                </c:pt>
                <c:pt idx="2227">
                  <c:v>48.584699999999998</c:v>
                </c:pt>
                <c:pt idx="2228">
                  <c:v>48.584699999999998</c:v>
                </c:pt>
                <c:pt idx="2229">
                  <c:v>48.584699999999998</c:v>
                </c:pt>
                <c:pt idx="2230">
                  <c:v>48.584699999999998</c:v>
                </c:pt>
                <c:pt idx="2231">
                  <c:v>48.584699999999998</c:v>
                </c:pt>
                <c:pt idx="2232">
                  <c:v>48.584699999999998</c:v>
                </c:pt>
                <c:pt idx="2233">
                  <c:v>48.584699999999998</c:v>
                </c:pt>
                <c:pt idx="2234">
                  <c:v>48.584699999999998</c:v>
                </c:pt>
                <c:pt idx="2235">
                  <c:v>48.584699999999998</c:v>
                </c:pt>
                <c:pt idx="2236">
                  <c:v>48.584699999999998</c:v>
                </c:pt>
                <c:pt idx="2237">
                  <c:v>48.584699999999998</c:v>
                </c:pt>
                <c:pt idx="2238">
                  <c:v>48.584699999999998</c:v>
                </c:pt>
                <c:pt idx="2239">
                  <c:v>48.584699999999998</c:v>
                </c:pt>
                <c:pt idx="2240">
                  <c:v>48.584699999999998</c:v>
                </c:pt>
                <c:pt idx="2241">
                  <c:v>48.584699999999998</c:v>
                </c:pt>
                <c:pt idx="2242">
                  <c:v>48.584699999999998</c:v>
                </c:pt>
                <c:pt idx="2243">
                  <c:v>48.584699999999998</c:v>
                </c:pt>
                <c:pt idx="2244">
                  <c:v>48.584699999999998</c:v>
                </c:pt>
                <c:pt idx="2245">
                  <c:v>48.584699999999998</c:v>
                </c:pt>
                <c:pt idx="2246">
                  <c:v>48.584699999999998</c:v>
                </c:pt>
                <c:pt idx="2247">
                  <c:v>48.584699999999998</c:v>
                </c:pt>
                <c:pt idx="2248">
                  <c:v>48.584699999999998</c:v>
                </c:pt>
                <c:pt idx="2249">
                  <c:v>48.584699999999998</c:v>
                </c:pt>
                <c:pt idx="2250">
                  <c:v>48.584699999999998</c:v>
                </c:pt>
                <c:pt idx="2251">
                  <c:v>48.584699999999998</c:v>
                </c:pt>
                <c:pt idx="2252">
                  <c:v>48.584699999999998</c:v>
                </c:pt>
                <c:pt idx="2253">
                  <c:v>48.584699999999998</c:v>
                </c:pt>
                <c:pt idx="2254">
                  <c:v>48.584699999999998</c:v>
                </c:pt>
                <c:pt idx="2255">
                  <c:v>48.584699999999998</c:v>
                </c:pt>
                <c:pt idx="2256">
                  <c:v>48.584699999999998</c:v>
                </c:pt>
                <c:pt idx="2257">
                  <c:v>48.584699999999998</c:v>
                </c:pt>
                <c:pt idx="2258">
                  <c:v>48.584699999999998</c:v>
                </c:pt>
                <c:pt idx="2259">
                  <c:v>48.584699999999998</c:v>
                </c:pt>
                <c:pt idx="2260">
                  <c:v>48.584699999999998</c:v>
                </c:pt>
                <c:pt idx="2261">
                  <c:v>48.584699999999998</c:v>
                </c:pt>
                <c:pt idx="2262">
                  <c:v>48.584699999999998</c:v>
                </c:pt>
                <c:pt idx="2263">
                  <c:v>48.584699999999998</c:v>
                </c:pt>
                <c:pt idx="2264">
                  <c:v>48.584699999999998</c:v>
                </c:pt>
                <c:pt idx="2265">
                  <c:v>48.584699999999998</c:v>
                </c:pt>
                <c:pt idx="2266">
                  <c:v>48.584699999999998</c:v>
                </c:pt>
                <c:pt idx="2267">
                  <c:v>48.584699999999998</c:v>
                </c:pt>
                <c:pt idx="2268">
                  <c:v>48.584699999999998</c:v>
                </c:pt>
                <c:pt idx="2269">
                  <c:v>48.584699999999998</c:v>
                </c:pt>
                <c:pt idx="2270">
                  <c:v>48.584699999999998</c:v>
                </c:pt>
                <c:pt idx="2271">
                  <c:v>48.584699999999998</c:v>
                </c:pt>
                <c:pt idx="2272">
                  <c:v>48.584699999999998</c:v>
                </c:pt>
                <c:pt idx="2273">
                  <c:v>48.584699999999998</c:v>
                </c:pt>
                <c:pt idx="2274">
                  <c:v>48.584699999999998</c:v>
                </c:pt>
                <c:pt idx="2275">
                  <c:v>48.584699999999998</c:v>
                </c:pt>
                <c:pt idx="2276">
                  <c:v>48.584699999999998</c:v>
                </c:pt>
                <c:pt idx="2277">
                  <c:v>48.584699999999998</c:v>
                </c:pt>
                <c:pt idx="2278">
                  <c:v>48.584699999999998</c:v>
                </c:pt>
                <c:pt idx="2279">
                  <c:v>48.584699999999998</c:v>
                </c:pt>
                <c:pt idx="2280">
                  <c:v>48.584699999999998</c:v>
                </c:pt>
                <c:pt idx="2281">
                  <c:v>48.584699999999998</c:v>
                </c:pt>
                <c:pt idx="2282">
                  <c:v>48.584699999999998</c:v>
                </c:pt>
                <c:pt idx="2283">
                  <c:v>48.584699999999998</c:v>
                </c:pt>
                <c:pt idx="2284">
                  <c:v>48.584699999999998</c:v>
                </c:pt>
                <c:pt idx="2285">
                  <c:v>48.584699999999998</c:v>
                </c:pt>
                <c:pt idx="2286">
                  <c:v>48.584699999999998</c:v>
                </c:pt>
                <c:pt idx="2287">
                  <c:v>48.584699999999998</c:v>
                </c:pt>
                <c:pt idx="2288">
                  <c:v>48.584699999999998</c:v>
                </c:pt>
                <c:pt idx="2289">
                  <c:v>48.584699999999998</c:v>
                </c:pt>
                <c:pt idx="2290">
                  <c:v>48.584699999999998</c:v>
                </c:pt>
                <c:pt idx="2291">
                  <c:v>48.584699999999998</c:v>
                </c:pt>
                <c:pt idx="2292">
                  <c:v>48.584699999999998</c:v>
                </c:pt>
                <c:pt idx="2293">
                  <c:v>48.584699999999998</c:v>
                </c:pt>
                <c:pt idx="2294">
                  <c:v>48.584699999999998</c:v>
                </c:pt>
                <c:pt idx="2295">
                  <c:v>48.584699999999998</c:v>
                </c:pt>
                <c:pt idx="2296">
                  <c:v>48.584699999999998</c:v>
                </c:pt>
                <c:pt idx="2297">
                  <c:v>48.584699999999998</c:v>
                </c:pt>
                <c:pt idx="2298">
                  <c:v>48.584699999999998</c:v>
                </c:pt>
                <c:pt idx="2299">
                  <c:v>48.584699999999998</c:v>
                </c:pt>
                <c:pt idx="2300">
                  <c:v>48.584699999999998</c:v>
                </c:pt>
                <c:pt idx="2301">
                  <c:v>48.584699999999998</c:v>
                </c:pt>
                <c:pt idx="2302">
                  <c:v>48.584699999999998</c:v>
                </c:pt>
                <c:pt idx="2303">
                  <c:v>48.584699999999998</c:v>
                </c:pt>
                <c:pt idx="2304">
                  <c:v>48.584699999999998</c:v>
                </c:pt>
                <c:pt idx="2305">
                  <c:v>48.584699999999998</c:v>
                </c:pt>
                <c:pt idx="2306">
                  <c:v>48.584699999999998</c:v>
                </c:pt>
                <c:pt idx="2307">
                  <c:v>48.584699999999998</c:v>
                </c:pt>
                <c:pt idx="2308">
                  <c:v>48.584699999999998</c:v>
                </c:pt>
                <c:pt idx="2309">
                  <c:v>48.584699999999998</c:v>
                </c:pt>
                <c:pt idx="2310">
                  <c:v>48.584699999999998</c:v>
                </c:pt>
                <c:pt idx="2311">
                  <c:v>48.584699999999998</c:v>
                </c:pt>
                <c:pt idx="2312">
                  <c:v>48.584699999999998</c:v>
                </c:pt>
                <c:pt idx="2313">
                  <c:v>48.584699999999998</c:v>
                </c:pt>
                <c:pt idx="2314">
                  <c:v>48.584699999999998</c:v>
                </c:pt>
                <c:pt idx="2315">
                  <c:v>48.584699999999998</c:v>
                </c:pt>
                <c:pt idx="2316">
                  <c:v>48.584699999999998</c:v>
                </c:pt>
                <c:pt idx="2317">
                  <c:v>48.584699999999998</c:v>
                </c:pt>
                <c:pt idx="2318">
                  <c:v>48.584699999999998</c:v>
                </c:pt>
                <c:pt idx="2319">
                  <c:v>48.584699999999998</c:v>
                </c:pt>
                <c:pt idx="2320">
                  <c:v>48.584699999999998</c:v>
                </c:pt>
                <c:pt idx="2321">
                  <c:v>48.584699999999998</c:v>
                </c:pt>
                <c:pt idx="2322">
                  <c:v>48.584699999999998</c:v>
                </c:pt>
                <c:pt idx="2323">
                  <c:v>48.584699999999998</c:v>
                </c:pt>
                <c:pt idx="2324">
                  <c:v>48.584699999999998</c:v>
                </c:pt>
                <c:pt idx="2325">
                  <c:v>48.584699999999998</c:v>
                </c:pt>
                <c:pt idx="2326">
                  <c:v>48.584699999999998</c:v>
                </c:pt>
                <c:pt idx="2327">
                  <c:v>48.584699999999998</c:v>
                </c:pt>
                <c:pt idx="2328">
                  <c:v>48.584699999999998</c:v>
                </c:pt>
                <c:pt idx="2329">
                  <c:v>48.584699999999998</c:v>
                </c:pt>
                <c:pt idx="2330">
                  <c:v>48.584699999999998</c:v>
                </c:pt>
                <c:pt idx="2331">
                  <c:v>48.584699999999998</c:v>
                </c:pt>
                <c:pt idx="2332">
                  <c:v>48.584699999999998</c:v>
                </c:pt>
                <c:pt idx="2333">
                  <c:v>48.584699999999998</c:v>
                </c:pt>
                <c:pt idx="2334">
                  <c:v>48.584699999999998</c:v>
                </c:pt>
                <c:pt idx="2335">
                  <c:v>48.584699999999998</c:v>
                </c:pt>
                <c:pt idx="2336">
                  <c:v>48.584699999999998</c:v>
                </c:pt>
                <c:pt idx="2337">
                  <c:v>48.584699999999998</c:v>
                </c:pt>
                <c:pt idx="2338">
                  <c:v>48.584699999999998</c:v>
                </c:pt>
                <c:pt idx="2339">
                  <c:v>48.584699999999998</c:v>
                </c:pt>
                <c:pt idx="2340">
                  <c:v>48.584699999999998</c:v>
                </c:pt>
                <c:pt idx="2341">
                  <c:v>48.584699999999998</c:v>
                </c:pt>
                <c:pt idx="2342">
                  <c:v>48.584699999999998</c:v>
                </c:pt>
                <c:pt idx="2343">
                  <c:v>48.584699999999998</c:v>
                </c:pt>
                <c:pt idx="2344">
                  <c:v>48.584699999999998</c:v>
                </c:pt>
                <c:pt idx="2345">
                  <c:v>48.584699999999998</c:v>
                </c:pt>
                <c:pt idx="2346">
                  <c:v>48.584699999999998</c:v>
                </c:pt>
                <c:pt idx="2347">
                  <c:v>48.584699999999998</c:v>
                </c:pt>
                <c:pt idx="2348">
                  <c:v>48.584699999999998</c:v>
                </c:pt>
                <c:pt idx="2349">
                  <c:v>48.584699999999998</c:v>
                </c:pt>
                <c:pt idx="2350">
                  <c:v>48.584699999999998</c:v>
                </c:pt>
                <c:pt idx="2351">
                  <c:v>48.584699999999998</c:v>
                </c:pt>
                <c:pt idx="2352">
                  <c:v>48.584699999999998</c:v>
                </c:pt>
                <c:pt idx="2353">
                  <c:v>48.584699999999998</c:v>
                </c:pt>
                <c:pt idx="2354">
                  <c:v>48.584699999999998</c:v>
                </c:pt>
                <c:pt idx="2355">
                  <c:v>48.584699999999998</c:v>
                </c:pt>
                <c:pt idx="2356">
                  <c:v>48.584699999999998</c:v>
                </c:pt>
                <c:pt idx="2357">
                  <c:v>48.584699999999998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DB-49C8-B386-3D29A07BC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721072"/>
        <c:axId val="1159721488"/>
      </c:scatterChart>
      <c:valAx>
        <c:axId val="1159721072"/>
        <c:scaling>
          <c:orientation val="minMax"/>
          <c:max val="60"/>
          <c:min val="-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9721488"/>
        <c:crosses val="autoZero"/>
        <c:crossBetween val="midCat"/>
        <c:majorUnit val="10"/>
      </c:valAx>
      <c:valAx>
        <c:axId val="11597214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</a:t>
                </a:r>
                <a:r>
                  <a:rPr lang="en-US" altLang="ko-KR" baseline="0"/>
                  <a:t>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972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'1006dorsal_100Hz_4 normal WIP w'!$F$2:$F$2620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7.0173399999999995E-5</c:v>
                </c:pt>
                <c:pt idx="110">
                  <c:v>4.2415299999999998E-4</c:v>
                </c:pt>
                <c:pt idx="111">
                  <c:v>1.35936E-3</c:v>
                </c:pt>
                <c:pt idx="112">
                  <c:v>3.2390299999999999E-3</c:v>
                </c:pt>
                <c:pt idx="113">
                  <c:v>6.5455299999999999E-3</c:v>
                </c:pt>
                <c:pt idx="114">
                  <c:v>1.17841E-2</c:v>
                </c:pt>
                <c:pt idx="115">
                  <c:v>1.9621199999999998E-2</c:v>
                </c:pt>
                <c:pt idx="116">
                  <c:v>3.1600900000000001E-2</c:v>
                </c:pt>
                <c:pt idx="117">
                  <c:v>5.0214799999999997E-2</c:v>
                </c:pt>
                <c:pt idx="118">
                  <c:v>7.7532199999999996E-2</c:v>
                </c:pt>
                <c:pt idx="119">
                  <c:v>0.113981</c:v>
                </c:pt>
                <c:pt idx="120">
                  <c:v>0.15861</c:v>
                </c:pt>
                <c:pt idx="121">
                  <c:v>0.210149</c:v>
                </c:pt>
                <c:pt idx="122">
                  <c:v>0.26771800000000001</c:v>
                </c:pt>
                <c:pt idx="123">
                  <c:v>0.33078600000000002</c:v>
                </c:pt>
                <c:pt idx="124">
                  <c:v>0.39879399999999998</c:v>
                </c:pt>
                <c:pt idx="125">
                  <c:v>0.47096199999999999</c:v>
                </c:pt>
                <c:pt idx="126">
                  <c:v>0.54642900000000005</c:v>
                </c:pt>
                <c:pt idx="127">
                  <c:v>0.62441800000000003</c:v>
                </c:pt>
                <c:pt idx="128">
                  <c:v>0.70422600000000002</c:v>
                </c:pt>
                <c:pt idx="129">
                  <c:v>0.78510000000000002</c:v>
                </c:pt>
                <c:pt idx="130">
                  <c:v>0.86616300000000002</c:v>
                </c:pt>
                <c:pt idx="131">
                  <c:v>0.94646399999999997</c:v>
                </c:pt>
                <c:pt idx="132">
                  <c:v>1.0250600000000001</c:v>
                </c:pt>
                <c:pt idx="133">
                  <c:v>1.101</c:v>
                </c:pt>
                <c:pt idx="134">
                  <c:v>1.17334</c:v>
                </c:pt>
                <c:pt idx="135">
                  <c:v>1.2411399999999999</c:v>
                </c:pt>
                <c:pt idx="136">
                  <c:v>1.30355</c:v>
                </c:pt>
                <c:pt idx="137">
                  <c:v>1.35988</c:v>
                </c:pt>
                <c:pt idx="138">
                  <c:v>1.4095899999999999</c:v>
                </c:pt>
                <c:pt idx="139">
                  <c:v>1.4521999999999999</c:v>
                </c:pt>
                <c:pt idx="140">
                  <c:v>1.4872300000000001</c:v>
                </c:pt>
                <c:pt idx="141">
                  <c:v>1.51414</c:v>
                </c:pt>
                <c:pt idx="142">
                  <c:v>1.5324199999999999</c:v>
                </c:pt>
                <c:pt idx="143">
                  <c:v>1.54176</c:v>
                </c:pt>
                <c:pt idx="144">
                  <c:v>1.5421</c:v>
                </c:pt>
                <c:pt idx="145">
                  <c:v>1.5336799999999999</c:v>
                </c:pt>
                <c:pt idx="146">
                  <c:v>1.51691</c:v>
                </c:pt>
                <c:pt idx="147">
                  <c:v>1.4922</c:v>
                </c:pt>
                <c:pt idx="148">
                  <c:v>1.4598500000000001</c:v>
                </c:pt>
                <c:pt idx="149">
                  <c:v>1.42004</c:v>
                </c:pt>
                <c:pt idx="150">
                  <c:v>1.373</c:v>
                </c:pt>
                <c:pt idx="151">
                  <c:v>1.3190999999999999</c:v>
                </c:pt>
                <c:pt idx="152">
                  <c:v>1.25892</c:v>
                </c:pt>
                <c:pt idx="153">
                  <c:v>1.19329</c:v>
                </c:pt>
                <c:pt idx="154">
                  <c:v>1.1232899999999999</c:v>
                </c:pt>
                <c:pt idx="155">
                  <c:v>1.0557300000000001</c:v>
                </c:pt>
                <c:pt idx="156">
                  <c:v>0.99580900000000006</c:v>
                </c:pt>
                <c:pt idx="157">
                  <c:v>0.94177599999999995</c:v>
                </c:pt>
                <c:pt idx="158">
                  <c:v>0.89228099999999999</c:v>
                </c:pt>
                <c:pt idx="159">
                  <c:v>0.84616800000000003</c:v>
                </c:pt>
                <c:pt idx="160">
                  <c:v>0.80247299999999999</c:v>
                </c:pt>
                <c:pt idx="161">
                  <c:v>0.76057900000000001</c:v>
                </c:pt>
                <c:pt idx="162">
                  <c:v>0.72047899999999998</c:v>
                </c:pt>
                <c:pt idx="163">
                  <c:v>0.683701</c:v>
                </c:pt>
                <c:pt idx="164">
                  <c:v>0.65317700000000001</c:v>
                </c:pt>
                <c:pt idx="165">
                  <c:v>0.63042399999999998</c:v>
                </c:pt>
                <c:pt idx="166">
                  <c:v>0.61445099999999997</c:v>
                </c:pt>
                <c:pt idx="167">
                  <c:v>0.60374399999999995</c:v>
                </c:pt>
                <c:pt idx="168">
                  <c:v>0.59715099999999999</c:v>
                </c:pt>
                <c:pt idx="169">
                  <c:v>0.59366600000000003</c:v>
                </c:pt>
                <c:pt idx="170">
                  <c:v>0.59245899999999996</c:v>
                </c:pt>
                <c:pt idx="171">
                  <c:v>0.59287299999999998</c:v>
                </c:pt>
                <c:pt idx="172">
                  <c:v>0.59445099999999995</c:v>
                </c:pt>
                <c:pt idx="173">
                  <c:v>0.59691700000000003</c:v>
                </c:pt>
                <c:pt idx="174">
                  <c:v>0.60009500000000005</c:v>
                </c:pt>
                <c:pt idx="175">
                  <c:v>0.60392500000000005</c:v>
                </c:pt>
                <c:pt idx="176">
                  <c:v>0.608487</c:v>
                </c:pt>
                <c:pt idx="177">
                  <c:v>0.61387800000000003</c:v>
                </c:pt>
                <c:pt idx="178">
                  <c:v>0.62030399999999997</c:v>
                </c:pt>
                <c:pt idx="179">
                  <c:v>0.62864399999999998</c:v>
                </c:pt>
                <c:pt idx="180">
                  <c:v>0.64116099999999998</c:v>
                </c:pt>
                <c:pt idx="181">
                  <c:v>0.66180399999999995</c:v>
                </c:pt>
                <c:pt idx="182">
                  <c:v>0.69473200000000002</c:v>
                </c:pt>
                <c:pt idx="183">
                  <c:v>0.74179600000000001</c:v>
                </c:pt>
                <c:pt idx="184">
                  <c:v>0.80199200000000004</c:v>
                </c:pt>
                <c:pt idx="185">
                  <c:v>0.80413199999999996</c:v>
                </c:pt>
                <c:pt idx="186">
                  <c:v>0.75065599999999999</c:v>
                </c:pt>
                <c:pt idx="187">
                  <c:v>0.71588499999999999</c:v>
                </c:pt>
                <c:pt idx="188">
                  <c:v>0.70961700000000005</c:v>
                </c:pt>
                <c:pt idx="189">
                  <c:v>0.734958</c:v>
                </c:pt>
                <c:pt idx="190">
                  <c:v>0.78311399999999998</c:v>
                </c:pt>
                <c:pt idx="191">
                  <c:v>0.84719900000000004</c:v>
                </c:pt>
                <c:pt idx="192">
                  <c:v>0.92183800000000005</c:v>
                </c:pt>
                <c:pt idx="193">
                  <c:v>1.0027200000000001</c:v>
                </c:pt>
                <c:pt idx="194">
                  <c:v>1.0862400000000001</c:v>
                </c:pt>
                <c:pt idx="195">
                  <c:v>1.16934</c:v>
                </c:pt>
                <c:pt idx="196">
                  <c:v>1.2494099999999999</c:v>
                </c:pt>
                <c:pt idx="197">
                  <c:v>1.3243400000000001</c:v>
                </c:pt>
                <c:pt idx="198">
                  <c:v>1.3924099999999999</c:v>
                </c:pt>
                <c:pt idx="199">
                  <c:v>1.4522600000000001</c:v>
                </c:pt>
                <c:pt idx="200">
                  <c:v>1.5027299999999999</c:v>
                </c:pt>
                <c:pt idx="201">
                  <c:v>1.54284</c:v>
                </c:pt>
                <c:pt idx="202">
                  <c:v>1.5718000000000001</c:v>
                </c:pt>
                <c:pt idx="203">
                  <c:v>1.58908</c:v>
                </c:pt>
                <c:pt idx="204">
                  <c:v>1.5944</c:v>
                </c:pt>
                <c:pt idx="205">
                  <c:v>1.58769</c:v>
                </c:pt>
                <c:pt idx="206">
                  <c:v>1.5689599999999999</c:v>
                </c:pt>
                <c:pt idx="207">
                  <c:v>1.5383800000000001</c:v>
                </c:pt>
                <c:pt idx="208">
                  <c:v>1.49637</c:v>
                </c:pt>
                <c:pt idx="209">
                  <c:v>1.4436199999999999</c:v>
                </c:pt>
                <c:pt idx="210">
                  <c:v>1.3811</c:v>
                </c:pt>
                <c:pt idx="211">
                  <c:v>1.3099499999999999</c:v>
                </c:pt>
                <c:pt idx="212">
                  <c:v>1.2314000000000001</c:v>
                </c:pt>
                <c:pt idx="213">
                  <c:v>1.14669</c:v>
                </c:pt>
                <c:pt idx="214">
                  <c:v>1.05707</c:v>
                </c:pt>
                <c:pt idx="215">
                  <c:v>0.97090600000000005</c:v>
                </c:pt>
                <c:pt idx="216">
                  <c:v>0.89455899999999999</c:v>
                </c:pt>
                <c:pt idx="217">
                  <c:v>0.82589500000000005</c:v>
                </c:pt>
                <c:pt idx="218">
                  <c:v>0.76802499999999996</c:v>
                </c:pt>
                <c:pt idx="219">
                  <c:v>0.72442300000000004</c:v>
                </c:pt>
                <c:pt idx="220">
                  <c:v>0.69274400000000003</c:v>
                </c:pt>
                <c:pt idx="221">
                  <c:v>0.66972799999999999</c:v>
                </c:pt>
                <c:pt idx="222">
                  <c:v>0.65300499999999995</c:v>
                </c:pt>
                <c:pt idx="223">
                  <c:v>0.64085599999999998</c:v>
                </c:pt>
                <c:pt idx="224">
                  <c:v>0.63202899999999995</c:v>
                </c:pt>
                <c:pt idx="225">
                  <c:v>0.62561599999999995</c:v>
                </c:pt>
                <c:pt idx="226">
                  <c:v>0.60698099999999999</c:v>
                </c:pt>
                <c:pt idx="227">
                  <c:v>0.57946799999999998</c:v>
                </c:pt>
                <c:pt idx="228">
                  <c:v>0.55947800000000003</c:v>
                </c:pt>
                <c:pt idx="229">
                  <c:v>0.54495499999999997</c:v>
                </c:pt>
                <c:pt idx="230">
                  <c:v>0.53440299999999996</c:v>
                </c:pt>
                <c:pt idx="231">
                  <c:v>0.52673599999999998</c:v>
                </c:pt>
                <c:pt idx="232">
                  <c:v>0.52116700000000005</c:v>
                </c:pt>
                <c:pt idx="233">
                  <c:v>0.51712000000000002</c:v>
                </c:pt>
                <c:pt idx="234">
                  <c:v>0.51417999999999997</c:v>
                </c:pt>
                <c:pt idx="235">
                  <c:v>0.51204300000000003</c:v>
                </c:pt>
                <c:pt idx="236">
                  <c:v>0.51049100000000003</c:v>
                </c:pt>
                <c:pt idx="237">
                  <c:v>0.51082099999999997</c:v>
                </c:pt>
                <c:pt idx="238">
                  <c:v>0.51970499999999997</c:v>
                </c:pt>
                <c:pt idx="239">
                  <c:v>0.54357500000000003</c:v>
                </c:pt>
                <c:pt idx="240">
                  <c:v>0.58373699999999995</c:v>
                </c:pt>
                <c:pt idx="241">
                  <c:v>0.63899399999999995</c:v>
                </c:pt>
                <c:pt idx="242">
                  <c:v>0.65097499999999997</c:v>
                </c:pt>
                <c:pt idx="243">
                  <c:v>0.63124100000000005</c:v>
                </c:pt>
                <c:pt idx="244">
                  <c:v>0.64356100000000005</c:v>
                </c:pt>
                <c:pt idx="245">
                  <c:v>0.67967200000000005</c:v>
                </c:pt>
                <c:pt idx="246">
                  <c:v>0.73327799999999999</c:v>
                </c:pt>
                <c:pt idx="247">
                  <c:v>0.79913400000000001</c:v>
                </c:pt>
                <c:pt idx="248">
                  <c:v>0.87283699999999997</c:v>
                </c:pt>
                <c:pt idx="249">
                  <c:v>0.95084900000000006</c:v>
                </c:pt>
                <c:pt idx="250">
                  <c:v>1.03034</c:v>
                </c:pt>
                <c:pt idx="251">
                  <c:v>1.1089100000000001</c:v>
                </c:pt>
                <c:pt idx="252">
                  <c:v>1.1843699999999999</c:v>
                </c:pt>
                <c:pt idx="253">
                  <c:v>1.2547600000000001</c:v>
                </c:pt>
                <c:pt idx="254">
                  <c:v>1.3184</c:v>
                </c:pt>
                <c:pt idx="255">
                  <c:v>1.3739600000000001</c:v>
                </c:pt>
                <c:pt idx="256">
                  <c:v>1.42041</c:v>
                </c:pt>
                <c:pt idx="257">
                  <c:v>1.4569300000000001</c:v>
                </c:pt>
                <c:pt idx="258">
                  <c:v>1.4829399999999999</c:v>
                </c:pt>
                <c:pt idx="259">
                  <c:v>1.4981100000000001</c:v>
                </c:pt>
                <c:pt idx="260">
                  <c:v>1.50241</c:v>
                </c:pt>
                <c:pt idx="261">
                  <c:v>1.49607</c:v>
                </c:pt>
                <c:pt idx="262">
                  <c:v>1.47953</c:v>
                </c:pt>
                <c:pt idx="263">
                  <c:v>1.45333</c:v>
                </c:pt>
                <c:pt idx="264">
                  <c:v>1.41801</c:v>
                </c:pt>
                <c:pt idx="265">
                  <c:v>1.3740600000000001</c:v>
                </c:pt>
                <c:pt idx="266">
                  <c:v>1.32192</c:v>
                </c:pt>
                <c:pt idx="267">
                  <c:v>1.26206</c:v>
                </c:pt>
                <c:pt idx="268">
                  <c:v>1.19512</c:v>
                </c:pt>
                <c:pt idx="269">
                  <c:v>1.1221099999999999</c:v>
                </c:pt>
                <c:pt idx="270">
                  <c:v>1.0444</c:v>
                </c:pt>
                <c:pt idx="271">
                  <c:v>0.96961699999999995</c:v>
                </c:pt>
                <c:pt idx="272">
                  <c:v>0.90344500000000005</c:v>
                </c:pt>
                <c:pt idx="273">
                  <c:v>0.84391499999999997</c:v>
                </c:pt>
                <c:pt idx="274">
                  <c:v>0.78957500000000003</c:v>
                </c:pt>
                <c:pt idx="275">
                  <c:v>0.73933800000000005</c:v>
                </c:pt>
                <c:pt idx="276">
                  <c:v>0.69233199999999995</c:v>
                </c:pt>
                <c:pt idx="277">
                  <c:v>0.64777099999999999</c:v>
                </c:pt>
                <c:pt idx="278">
                  <c:v>0.60964700000000005</c:v>
                </c:pt>
                <c:pt idx="279">
                  <c:v>0.58140499999999995</c:v>
                </c:pt>
                <c:pt idx="280">
                  <c:v>0.56088499999999997</c:v>
                </c:pt>
                <c:pt idx="281">
                  <c:v>0.54597700000000005</c:v>
                </c:pt>
                <c:pt idx="282">
                  <c:v>0.53514600000000001</c:v>
                </c:pt>
                <c:pt idx="283">
                  <c:v>0.52727599999999997</c:v>
                </c:pt>
                <c:pt idx="284">
                  <c:v>0.52155899999999999</c:v>
                </c:pt>
                <c:pt idx="285">
                  <c:v>0.517405</c:v>
                </c:pt>
                <c:pt idx="286">
                  <c:v>0.51438700000000004</c:v>
                </c:pt>
                <c:pt idx="287">
                  <c:v>0.51219400000000004</c:v>
                </c:pt>
                <c:pt idx="288">
                  <c:v>0.51060099999999997</c:v>
                </c:pt>
                <c:pt idx="289">
                  <c:v>0.50944299999999998</c:v>
                </c:pt>
                <c:pt idx="290">
                  <c:v>0.508602</c:v>
                </c:pt>
                <c:pt idx="291">
                  <c:v>0.50799099999999997</c:v>
                </c:pt>
                <c:pt idx="292">
                  <c:v>0.50754699999999997</c:v>
                </c:pt>
                <c:pt idx="293">
                  <c:v>0.50722500000000004</c:v>
                </c:pt>
                <c:pt idx="294">
                  <c:v>0.49971599999999999</c:v>
                </c:pt>
                <c:pt idx="295">
                  <c:v>0.486987</c:v>
                </c:pt>
                <c:pt idx="296">
                  <c:v>0.477738</c:v>
                </c:pt>
                <c:pt idx="297">
                  <c:v>0.47101799999999999</c:v>
                </c:pt>
                <c:pt idx="298">
                  <c:v>0.46613700000000002</c:v>
                </c:pt>
                <c:pt idx="299">
                  <c:v>0.46259</c:v>
                </c:pt>
                <c:pt idx="300">
                  <c:v>0.46535900000000002</c:v>
                </c:pt>
                <c:pt idx="301">
                  <c:v>0.48204900000000001</c:v>
                </c:pt>
                <c:pt idx="302">
                  <c:v>0.51425900000000002</c:v>
                </c:pt>
                <c:pt idx="303">
                  <c:v>0.55949599999999999</c:v>
                </c:pt>
                <c:pt idx="304">
                  <c:v>0.61485000000000001</c:v>
                </c:pt>
                <c:pt idx="305">
                  <c:v>0.67856000000000005</c:v>
                </c:pt>
                <c:pt idx="306">
                  <c:v>0.74969200000000003</c:v>
                </c:pt>
                <c:pt idx="307">
                  <c:v>0.77196600000000004</c:v>
                </c:pt>
                <c:pt idx="308">
                  <c:v>0.75861100000000004</c:v>
                </c:pt>
                <c:pt idx="309">
                  <c:v>0.77370799999999995</c:v>
                </c:pt>
                <c:pt idx="310">
                  <c:v>0.80842999999999998</c:v>
                </c:pt>
                <c:pt idx="311">
                  <c:v>0.85600100000000001</c:v>
                </c:pt>
                <c:pt idx="312">
                  <c:v>0.91105599999999998</c:v>
                </c:pt>
                <c:pt idx="313">
                  <c:v>0.96926500000000004</c:v>
                </c:pt>
                <c:pt idx="314">
                  <c:v>1.0272300000000001</c:v>
                </c:pt>
                <c:pt idx="315">
                  <c:v>1.0824</c:v>
                </c:pt>
                <c:pt idx="316">
                  <c:v>1.13286</c:v>
                </c:pt>
                <c:pt idx="317">
                  <c:v>1.1771199999999999</c:v>
                </c:pt>
                <c:pt idx="318">
                  <c:v>1.2139500000000001</c:v>
                </c:pt>
                <c:pt idx="319">
                  <c:v>1.24241</c:v>
                </c:pt>
                <c:pt idx="320">
                  <c:v>1.2618499999999999</c:v>
                </c:pt>
                <c:pt idx="321">
                  <c:v>1.2718499999999999</c:v>
                </c:pt>
                <c:pt idx="322">
                  <c:v>1.27216</c:v>
                </c:pt>
                <c:pt idx="323">
                  <c:v>1.2625900000000001</c:v>
                </c:pt>
                <c:pt idx="324">
                  <c:v>1.24291</c:v>
                </c:pt>
                <c:pt idx="325">
                  <c:v>1.21299</c:v>
                </c:pt>
                <c:pt idx="326">
                  <c:v>1.17283</c:v>
                </c:pt>
                <c:pt idx="327">
                  <c:v>1.12277</c:v>
                </c:pt>
                <c:pt idx="328">
                  <c:v>1.0634399999999999</c:v>
                </c:pt>
                <c:pt idx="329">
                  <c:v>0.995703</c:v>
                </c:pt>
                <c:pt idx="330">
                  <c:v>0.92056400000000005</c:v>
                </c:pt>
                <c:pt idx="331">
                  <c:v>0.83909299999999998</c:v>
                </c:pt>
                <c:pt idx="332">
                  <c:v>0.75237900000000002</c:v>
                </c:pt>
                <c:pt idx="333">
                  <c:v>0.67302499999999998</c:v>
                </c:pt>
                <c:pt idx="334">
                  <c:v>0.61290299999999998</c:v>
                </c:pt>
                <c:pt idx="335">
                  <c:v>0.56922099999999998</c:v>
                </c:pt>
                <c:pt idx="336">
                  <c:v>0.53748499999999999</c:v>
                </c:pt>
                <c:pt idx="337">
                  <c:v>0.51442699999999997</c:v>
                </c:pt>
                <c:pt idx="338">
                  <c:v>0.49767499999999998</c:v>
                </c:pt>
                <c:pt idx="339">
                  <c:v>0.48550300000000002</c:v>
                </c:pt>
                <c:pt idx="340">
                  <c:v>0.47665999999999997</c:v>
                </c:pt>
                <c:pt idx="341">
                  <c:v>0.47023599999999999</c:v>
                </c:pt>
                <c:pt idx="342">
                  <c:v>0.44128800000000001</c:v>
                </c:pt>
                <c:pt idx="343">
                  <c:v>0.39597599999999999</c:v>
                </c:pt>
                <c:pt idx="344">
                  <c:v>0.36305599999999999</c:v>
                </c:pt>
                <c:pt idx="345">
                  <c:v>0.33913700000000002</c:v>
                </c:pt>
                <c:pt idx="346">
                  <c:v>0.32175999999999999</c:v>
                </c:pt>
                <c:pt idx="347">
                  <c:v>0.30913400000000002</c:v>
                </c:pt>
                <c:pt idx="348">
                  <c:v>0.29996099999999998</c:v>
                </c:pt>
                <c:pt idx="349">
                  <c:v>0.293296</c:v>
                </c:pt>
                <c:pt idx="350">
                  <c:v>0.28845399999999999</c:v>
                </c:pt>
                <c:pt idx="351">
                  <c:v>0.28493600000000002</c:v>
                </c:pt>
                <c:pt idx="352">
                  <c:v>0.28238000000000002</c:v>
                </c:pt>
                <c:pt idx="353">
                  <c:v>0.28052300000000002</c:v>
                </c:pt>
                <c:pt idx="354">
                  <c:v>0.27917399999999998</c:v>
                </c:pt>
                <c:pt idx="355">
                  <c:v>0.28038200000000002</c:v>
                </c:pt>
                <c:pt idx="356">
                  <c:v>0.295377</c:v>
                </c:pt>
                <c:pt idx="357">
                  <c:v>0.330841</c:v>
                </c:pt>
                <c:pt idx="358">
                  <c:v>0.37087599999999998</c:v>
                </c:pt>
                <c:pt idx="359">
                  <c:v>0.41441099999999997</c:v>
                </c:pt>
                <c:pt idx="360">
                  <c:v>0.472221</c:v>
                </c:pt>
                <c:pt idx="361">
                  <c:v>0.54151300000000002</c:v>
                </c:pt>
                <c:pt idx="362">
                  <c:v>0.61995400000000001</c:v>
                </c:pt>
                <c:pt idx="363">
                  <c:v>0.70508700000000002</c:v>
                </c:pt>
                <c:pt idx="364">
                  <c:v>0.79441899999999999</c:v>
                </c:pt>
                <c:pt idx="365">
                  <c:v>0.88573999999999997</c:v>
                </c:pt>
                <c:pt idx="366">
                  <c:v>0.97724</c:v>
                </c:pt>
                <c:pt idx="367">
                  <c:v>1.0673299999999999</c:v>
                </c:pt>
                <c:pt idx="368">
                  <c:v>1.15446</c:v>
                </c:pt>
                <c:pt idx="369">
                  <c:v>1.23715</c:v>
                </c:pt>
                <c:pt idx="370">
                  <c:v>1.3141400000000001</c:v>
                </c:pt>
                <c:pt idx="371">
                  <c:v>1.3843799999999999</c:v>
                </c:pt>
                <c:pt idx="372">
                  <c:v>1.44696</c:v>
                </c:pt>
                <c:pt idx="373">
                  <c:v>1.50099</c:v>
                </c:pt>
                <c:pt idx="374">
                  <c:v>1.54566</c:v>
                </c:pt>
                <c:pt idx="375">
                  <c:v>1.5802400000000001</c:v>
                </c:pt>
                <c:pt idx="376">
                  <c:v>1.6041399999999999</c:v>
                </c:pt>
                <c:pt idx="377">
                  <c:v>1.6170199999999999</c:v>
                </c:pt>
                <c:pt idx="378">
                  <c:v>1.6187100000000001</c:v>
                </c:pt>
                <c:pt idx="379">
                  <c:v>1.60921</c:v>
                </c:pt>
                <c:pt idx="380">
                  <c:v>1.5886800000000001</c:v>
                </c:pt>
                <c:pt idx="381">
                  <c:v>1.5574600000000001</c:v>
                </c:pt>
                <c:pt idx="382">
                  <c:v>1.516</c:v>
                </c:pt>
                <c:pt idx="383">
                  <c:v>1.4647699999999999</c:v>
                </c:pt>
                <c:pt idx="384">
                  <c:v>1.40412</c:v>
                </c:pt>
                <c:pt idx="385">
                  <c:v>1.3341700000000001</c:v>
                </c:pt>
                <c:pt idx="386">
                  <c:v>1.25495</c:v>
                </c:pt>
                <c:pt idx="387">
                  <c:v>1.1668000000000001</c:v>
                </c:pt>
                <c:pt idx="388">
                  <c:v>1.07074</c:v>
                </c:pt>
                <c:pt idx="389">
                  <c:v>0.96854499999999999</c:v>
                </c:pt>
                <c:pt idx="390">
                  <c:v>0.87022999999999995</c:v>
                </c:pt>
                <c:pt idx="391">
                  <c:v>0.78321600000000002</c:v>
                </c:pt>
                <c:pt idx="392">
                  <c:v>0.70483099999999999</c:v>
                </c:pt>
                <c:pt idx="393">
                  <c:v>0.63312599999999997</c:v>
                </c:pt>
                <c:pt idx="394">
                  <c:v>0.56679400000000002</c:v>
                </c:pt>
                <c:pt idx="395">
                  <c:v>0.50577099999999997</c:v>
                </c:pt>
                <c:pt idx="396">
                  <c:v>0.45512799999999998</c:v>
                </c:pt>
                <c:pt idx="397">
                  <c:v>0.41788999999999998</c:v>
                </c:pt>
                <c:pt idx="398">
                  <c:v>0.39083600000000002</c:v>
                </c:pt>
                <c:pt idx="399">
                  <c:v>0.37117899999999998</c:v>
                </c:pt>
                <c:pt idx="400">
                  <c:v>0.35689799999999999</c:v>
                </c:pt>
                <c:pt idx="401">
                  <c:v>0.346522</c:v>
                </c:pt>
                <c:pt idx="402">
                  <c:v>0.34090599999999999</c:v>
                </c:pt>
                <c:pt idx="403">
                  <c:v>0.33874700000000002</c:v>
                </c:pt>
                <c:pt idx="404">
                  <c:v>0.33717799999999998</c:v>
                </c:pt>
                <c:pt idx="405">
                  <c:v>0.33603899999999998</c:v>
                </c:pt>
                <c:pt idx="406">
                  <c:v>0.33521099999999998</c:v>
                </c:pt>
                <c:pt idx="407">
                  <c:v>0.33562199999999998</c:v>
                </c:pt>
                <c:pt idx="408">
                  <c:v>0.33876400000000001</c:v>
                </c:pt>
                <c:pt idx="409">
                  <c:v>0.34595799999999999</c:v>
                </c:pt>
                <c:pt idx="410">
                  <c:v>0.35919200000000001</c:v>
                </c:pt>
                <c:pt idx="411">
                  <c:v>0.38071500000000003</c:v>
                </c:pt>
                <c:pt idx="412">
                  <c:v>0.41220400000000001</c:v>
                </c:pt>
                <c:pt idx="413">
                  <c:v>0.45440799999999998</c:v>
                </c:pt>
                <c:pt idx="414">
                  <c:v>0.50720900000000002</c:v>
                </c:pt>
                <c:pt idx="415">
                  <c:v>0.56978300000000004</c:v>
                </c:pt>
                <c:pt idx="416">
                  <c:v>0.64080099999999995</c:v>
                </c:pt>
                <c:pt idx="417">
                  <c:v>0.675041</c:v>
                </c:pt>
                <c:pt idx="418">
                  <c:v>0.682751</c:v>
                </c:pt>
                <c:pt idx="419">
                  <c:v>0.71463299999999996</c:v>
                </c:pt>
                <c:pt idx="420">
                  <c:v>0.76367399999999996</c:v>
                </c:pt>
                <c:pt idx="421">
                  <c:v>0.82452899999999996</c:v>
                </c:pt>
                <c:pt idx="422">
                  <c:v>0.89298</c:v>
                </c:pt>
                <c:pt idx="423">
                  <c:v>0.96555899999999995</c:v>
                </c:pt>
                <c:pt idx="424">
                  <c:v>1.03938</c:v>
                </c:pt>
                <c:pt idx="425">
                  <c:v>1.1120699999999999</c:v>
                </c:pt>
                <c:pt idx="426">
                  <c:v>1.1816199999999999</c:v>
                </c:pt>
                <c:pt idx="427">
                  <c:v>1.24631</c:v>
                </c:pt>
                <c:pt idx="428">
                  <c:v>1.3046199999999999</c:v>
                </c:pt>
                <c:pt idx="429">
                  <c:v>1.3552</c:v>
                </c:pt>
                <c:pt idx="430">
                  <c:v>1.39689</c:v>
                </c:pt>
                <c:pt idx="431">
                  <c:v>1.42872</c:v>
                </c:pt>
                <c:pt idx="432">
                  <c:v>1.44998</c:v>
                </c:pt>
                <c:pt idx="433">
                  <c:v>1.4602900000000001</c:v>
                </c:pt>
                <c:pt idx="434">
                  <c:v>1.45964</c:v>
                </c:pt>
                <c:pt idx="435">
                  <c:v>1.44838</c:v>
                </c:pt>
                <c:pt idx="436">
                  <c:v>1.42706</c:v>
                </c:pt>
                <c:pt idx="437">
                  <c:v>1.39625</c:v>
                </c:pt>
                <c:pt idx="438">
                  <c:v>1.35653</c:v>
                </c:pt>
                <c:pt idx="439">
                  <c:v>1.3084899999999999</c:v>
                </c:pt>
                <c:pt idx="440">
                  <c:v>1.25282</c:v>
                </c:pt>
                <c:pt idx="441">
                  <c:v>1.1902200000000001</c:v>
                </c:pt>
                <c:pt idx="442">
                  <c:v>1.1214299999999999</c:v>
                </c:pt>
                <c:pt idx="443">
                  <c:v>1.04739</c:v>
                </c:pt>
                <c:pt idx="444">
                  <c:v>0.969337</c:v>
                </c:pt>
                <c:pt idx="445">
                  <c:v>0.89458400000000005</c:v>
                </c:pt>
                <c:pt idx="446">
                  <c:v>0.82862899999999995</c:v>
                </c:pt>
                <c:pt idx="447">
                  <c:v>0.76951899999999995</c:v>
                </c:pt>
                <c:pt idx="448">
                  <c:v>0.71594999999999998</c:v>
                </c:pt>
                <c:pt idx="449">
                  <c:v>0.66714499999999999</c:v>
                </c:pt>
                <c:pt idx="450">
                  <c:v>0.62269799999999997</c:v>
                </c:pt>
                <c:pt idx="451">
                  <c:v>0.58233699999999999</c:v>
                </c:pt>
                <c:pt idx="452">
                  <c:v>0.54572299999999996</c:v>
                </c:pt>
                <c:pt idx="453">
                  <c:v>0.51308399999999998</c:v>
                </c:pt>
                <c:pt idx="454">
                  <c:v>0.48595699999999997</c:v>
                </c:pt>
                <c:pt idx="455">
                  <c:v>0.465416</c:v>
                </c:pt>
                <c:pt idx="456">
                  <c:v>0.45043100000000003</c:v>
                </c:pt>
                <c:pt idx="457">
                  <c:v>0.44219599999999998</c:v>
                </c:pt>
                <c:pt idx="458">
                  <c:v>0.43894899999999998</c:v>
                </c:pt>
                <c:pt idx="459">
                  <c:v>0.43658999999999998</c:v>
                </c:pt>
                <c:pt idx="460">
                  <c:v>0.43487599999999998</c:v>
                </c:pt>
                <c:pt idx="461">
                  <c:v>0.43271599999999999</c:v>
                </c:pt>
                <c:pt idx="462">
                  <c:v>0.430232</c:v>
                </c:pt>
                <c:pt idx="463">
                  <c:v>0.428427</c:v>
                </c:pt>
                <c:pt idx="464">
                  <c:v>0.427116</c:v>
                </c:pt>
                <c:pt idx="465">
                  <c:v>0.42642200000000002</c:v>
                </c:pt>
                <c:pt idx="466">
                  <c:v>0.42772300000000002</c:v>
                </c:pt>
                <c:pt idx="467">
                  <c:v>0.43282900000000002</c:v>
                </c:pt>
                <c:pt idx="468">
                  <c:v>0.44291399999999997</c:v>
                </c:pt>
                <c:pt idx="469">
                  <c:v>0.458708</c:v>
                </c:pt>
                <c:pt idx="470">
                  <c:v>0.48136600000000002</c:v>
                </c:pt>
                <c:pt idx="471">
                  <c:v>0.48494300000000001</c:v>
                </c:pt>
                <c:pt idx="472">
                  <c:v>0.46817700000000001</c:v>
                </c:pt>
                <c:pt idx="473">
                  <c:v>0.45599600000000001</c:v>
                </c:pt>
                <c:pt idx="474">
                  <c:v>0.456181</c:v>
                </c:pt>
                <c:pt idx="475">
                  <c:v>0.47965400000000002</c:v>
                </c:pt>
                <c:pt idx="476">
                  <c:v>0.52578400000000003</c:v>
                </c:pt>
                <c:pt idx="477">
                  <c:v>0.58918599999999999</c:v>
                </c:pt>
                <c:pt idx="478">
                  <c:v>0.66543799999999997</c:v>
                </c:pt>
                <c:pt idx="479">
                  <c:v>0.75048700000000002</c:v>
                </c:pt>
                <c:pt idx="480">
                  <c:v>0.84057999999999999</c:v>
                </c:pt>
                <c:pt idx="481">
                  <c:v>0.93241200000000002</c:v>
                </c:pt>
                <c:pt idx="482">
                  <c:v>1.02318</c:v>
                </c:pt>
                <c:pt idx="483">
                  <c:v>1.1104799999999999</c:v>
                </c:pt>
                <c:pt idx="484">
                  <c:v>1.1920999999999999</c:v>
                </c:pt>
                <c:pt idx="485">
                  <c:v>1.26607</c:v>
                </c:pt>
                <c:pt idx="486">
                  <c:v>1.3307599999999999</c:v>
                </c:pt>
                <c:pt idx="487">
                  <c:v>1.38504</c:v>
                </c:pt>
                <c:pt idx="488">
                  <c:v>1.42825</c:v>
                </c:pt>
                <c:pt idx="489">
                  <c:v>1.46001</c:v>
                </c:pt>
                <c:pt idx="490">
                  <c:v>1.4800199999999999</c:v>
                </c:pt>
                <c:pt idx="491">
                  <c:v>1.4879899999999999</c:v>
                </c:pt>
                <c:pt idx="492">
                  <c:v>1.48373</c:v>
                </c:pt>
                <c:pt idx="493">
                  <c:v>1.4671700000000001</c:v>
                </c:pt>
                <c:pt idx="494">
                  <c:v>1.43838</c:v>
                </c:pt>
                <c:pt idx="495">
                  <c:v>1.39751</c:v>
                </c:pt>
                <c:pt idx="496">
                  <c:v>1.34473</c:v>
                </c:pt>
                <c:pt idx="497">
                  <c:v>1.28027</c:v>
                </c:pt>
                <c:pt idx="498">
                  <c:v>1.2044299999999999</c:v>
                </c:pt>
                <c:pt idx="499">
                  <c:v>1.1175999999999999</c:v>
                </c:pt>
                <c:pt idx="500">
                  <c:v>1.0203899999999999</c:v>
                </c:pt>
                <c:pt idx="501">
                  <c:v>0.91360300000000005</c:v>
                </c:pt>
                <c:pt idx="502">
                  <c:v>0.79854899999999995</c:v>
                </c:pt>
                <c:pt idx="503">
                  <c:v>0.69602600000000003</c:v>
                </c:pt>
                <c:pt idx="504">
                  <c:v>0.62153800000000003</c:v>
                </c:pt>
                <c:pt idx="505">
                  <c:v>0.56741900000000001</c:v>
                </c:pt>
                <c:pt idx="506">
                  <c:v>0.52810000000000001</c:v>
                </c:pt>
                <c:pt idx="507">
                  <c:v>0.49953199999999998</c:v>
                </c:pt>
                <c:pt idx="508">
                  <c:v>0.47877700000000001</c:v>
                </c:pt>
                <c:pt idx="509">
                  <c:v>0.46369700000000003</c:v>
                </c:pt>
                <c:pt idx="510">
                  <c:v>0.452741</c:v>
                </c:pt>
                <c:pt idx="511">
                  <c:v>0.44478099999999998</c:v>
                </c:pt>
                <c:pt idx="512">
                  <c:v>0.438998</c:v>
                </c:pt>
                <c:pt idx="513">
                  <c:v>0.43479600000000002</c:v>
                </c:pt>
                <c:pt idx="514">
                  <c:v>0.43174400000000002</c:v>
                </c:pt>
                <c:pt idx="515">
                  <c:v>0.42952600000000002</c:v>
                </c:pt>
                <c:pt idx="516">
                  <c:v>0.39938899999999999</c:v>
                </c:pt>
                <c:pt idx="517">
                  <c:v>0.34896700000000003</c:v>
                </c:pt>
                <c:pt idx="518">
                  <c:v>0.312334</c:v>
                </c:pt>
                <c:pt idx="519">
                  <c:v>0.28571800000000003</c:v>
                </c:pt>
                <c:pt idx="520">
                  <c:v>0.26638099999999998</c:v>
                </c:pt>
                <c:pt idx="521">
                  <c:v>0.25233100000000003</c:v>
                </c:pt>
                <c:pt idx="522">
                  <c:v>0.24212400000000001</c:v>
                </c:pt>
                <c:pt idx="523">
                  <c:v>0.234708</c:v>
                </c:pt>
                <c:pt idx="524">
                  <c:v>0.229319</c:v>
                </c:pt>
                <c:pt idx="525">
                  <c:v>0.22540499999999999</c:v>
                </c:pt>
                <c:pt idx="526">
                  <c:v>0.22320000000000001</c:v>
                </c:pt>
                <c:pt idx="527">
                  <c:v>0.23285800000000001</c:v>
                </c:pt>
                <c:pt idx="528">
                  <c:v>0.26211699999999999</c:v>
                </c:pt>
                <c:pt idx="529">
                  <c:v>0.30767899999999998</c:v>
                </c:pt>
                <c:pt idx="530">
                  <c:v>0.36698999999999998</c:v>
                </c:pt>
                <c:pt idx="531">
                  <c:v>0.43748999999999999</c:v>
                </c:pt>
                <c:pt idx="532">
                  <c:v>0.516401</c:v>
                </c:pt>
                <c:pt idx="533">
                  <c:v>0.60103700000000004</c:v>
                </c:pt>
                <c:pt idx="534">
                  <c:v>0.68907099999999999</c:v>
                </c:pt>
                <c:pt idx="535">
                  <c:v>0.77853899999999998</c:v>
                </c:pt>
                <c:pt idx="536">
                  <c:v>0.86773900000000004</c:v>
                </c:pt>
                <c:pt idx="537">
                  <c:v>0.95514900000000003</c:v>
                </c:pt>
                <c:pt idx="538">
                  <c:v>1.0393699999999999</c:v>
                </c:pt>
                <c:pt idx="539">
                  <c:v>1.11911</c:v>
                </c:pt>
                <c:pt idx="540">
                  <c:v>1.19316</c:v>
                </c:pt>
                <c:pt idx="541">
                  <c:v>1.26041</c:v>
                </c:pt>
                <c:pt idx="542">
                  <c:v>1.31989</c:v>
                </c:pt>
                <c:pt idx="543">
                  <c:v>1.3707499999999999</c:v>
                </c:pt>
                <c:pt idx="544">
                  <c:v>1.4122600000000001</c:v>
                </c:pt>
                <c:pt idx="545">
                  <c:v>1.44377</c:v>
                </c:pt>
                <c:pt idx="546">
                  <c:v>1.46472</c:v>
                </c:pt>
                <c:pt idx="547">
                  <c:v>1.47468</c:v>
                </c:pt>
                <c:pt idx="548">
                  <c:v>1.4734400000000001</c:v>
                </c:pt>
                <c:pt idx="549">
                  <c:v>1.4609700000000001</c:v>
                </c:pt>
                <c:pt idx="550">
                  <c:v>1.4374</c:v>
                </c:pt>
                <c:pt idx="551">
                  <c:v>1.4030400000000001</c:v>
                </c:pt>
                <c:pt idx="552">
                  <c:v>1.35842</c:v>
                </c:pt>
                <c:pt idx="553">
                  <c:v>1.3044800000000001</c:v>
                </c:pt>
                <c:pt idx="554">
                  <c:v>1.2425200000000001</c:v>
                </c:pt>
                <c:pt idx="555">
                  <c:v>1.17397</c:v>
                </c:pt>
                <c:pt idx="556">
                  <c:v>1.1000700000000001</c:v>
                </c:pt>
                <c:pt idx="557">
                  <c:v>1.0218</c:v>
                </c:pt>
                <c:pt idx="558">
                  <c:v>0.93984999999999996</c:v>
                </c:pt>
                <c:pt idx="559">
                  <c:v>0.85470599999999997</c:v>
                </c:pt>
                <c:pt idx="560">
                  <c:v>0.76682799999999995</c:v>
                </c:pt>
                <c:pt idx="561">
                  <c:v>0.67701199999999995</c:v>
                </c:pt>
                <c:pt idx="562">
                  <c:v>0.59269700000000003</c:v>
                </c:pt>
                <c:pt idx="563">
                  <c:v>0.51950099999999999</c:v>
                </c:pt>
                <c:pt idx="564">
                  <c:v>0.45515099999999997</c:v>
                </c:pt>
                <c:pt idx="565">
                  <c:v>0.397837</c:v>
                </c:pt>
                <c:pt idx="566">
                  <c:v>0.349437</c:v>
                </c:pt>
                <c:pt idx="567">
                  <c:v>0.31267499999999998</c:v>
                </c:pt>
                <c:pt idx="568">
                  <c:v>0.285966</c:v>
                </c:pt>
                <c:pt idx="569">
                  <c:v>0.27066699999999999</c:v>
                </c:pt>
                <c:pt idx="570">
                  <c:v>0.263658</c:v>
                </c:pt>
                <c:pt idx="571">
                  <c:v>0.25856499999999999</c:v>
                </c:pt>
                <c:pt idx="572">
                  <c:v>0.25486500000000001</c:v>
                </c:pt>
                <c:pt idx="573">
                  <c:v>0.25217699999999998</c:v>
                </c:pt>
                <c:pt idx="574">
                  <c:v>0.250224</c:v>
                </c:pt>
                <c:pt idx="575">
                  <c:v>0.24970800000000001</c:v>
                </c:pt>
                <c:pt idx="576">
                  <c:v>0.25144300000000003</c:v>
                </c:pt>
                <c:pt idx="577">
                  <c:v>0.25514300000000001</c:v>
                </c:pt>
                <c:pt idx="578">
                  <c:v>0.26031599999999999</c:v>
                </c:pt>
                <c:pt idx="579">
                  <c:v>0.26658300000000001</c:v>
                </c:pt>
                <c:pt idx="580">
                  <c:v>0.27365299999999998</c:v>
                </c:pt>
                <c:pt idx="581">
                  <c:v>0.281306</c:v>
                </c:pt>
                <c:pt idx="582">
                  <c:v>0.289383</c:v>
                </c:pt>
                <c:pt idx="583">
                  <c:v>0.29777700000000001</c:v>
                </c:pt>
                <c:pt idx="584">
                  <c:v>0.30641200000000002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3.3503199999999997E-2</c:v>
                </c:pt>
                <c:pt idx="642">
                  <c:v>9.1347999999999999E-2</c:v>
                </c:pt>
                <c:pt idx="643">
                  <c:v>0.13337499999999999</c:v>
                </c:pt>
                <c:pt idx="644">
                  <c:v>0.163909</c:v>
                </c:pt>
                <c:pt idx="645">
                  <c:v>0.18609300000000001</c:v>
                </c:pt>
                <c:pt idx="646">
                  <c:v>0.202211</c:v>
                </c:pt>
                <c:pt idx="647">
                  <c:v>0.213922</c:v>
                </c:pt>
                <c:pt idx="648">
                  <c:v>0.22242999999999999</c:v>
                </c:pt>
                <c:pt idx="649">
                  <c:v>0.22861100000000001</c:v>
                </c:pt>
                <c:pt idx="650">
                  <c:v>0.233102</c:v>
                </c:pt>
                <c:pt idx="651">
                  <c:v>0.23636499999999999</c:v>
                </c:pt>
                <c:pt idx="652">
                  <c:v>0.238736</c:v>
                </c:pt>
                <c:pt idx="653">
                  <c:v>0.24045800000000001</c:v>
                </c:pt>
                <c:pt idx="654">
                  <c:v>0.24171000000000001</c:v>
                </c:pt>
                <c:pt idx="655">
                  <c:v>0.242619</c:v>
                </c:pt>
                <c:pt idx="656">
                  <c:v>0.243279</c:v>
                </c:pt>
                <c:pt idx="657">
                  <c:v>0.243759</c:v>
                </c:pt>
                <c:pt idx="658">
                  <c:v>0.24410799999999999</c:v>
                </c:pt>
                <c:pt idx="659">
                  <c:v>0.24436099999999999</c:v>
                </c:pt>
                <c:pt idx="660">
                  <c:v>0.24454500000000001</c:v>
                </c:pt>
                <c:pt idx="661">
                  <c:v>0.24467900000000001</c:v>
                </c:pt>
                <c:pt idx="662">
                  <c:v>0.24477599999999999</c:v>
                </c:pt>
                <c:pt idx="663">
                  <c:v>0.24484700000000001</c:v>
                </c:pt>
                <c:pt idx="664">
                  <c:v>0.244898</c:v>
                </c:pt>
                <c:pt idx="665">
                  <c:v>0.24493500000000001</c:v>
                </c:pt>
                <c:pt idx="666">
                  <c:v>0.24496200000000001</c:v>
                </c:pt>
                <c:pt idx="667">
                  <c:v>0.24498200000000001</c:v>
                </c:pt>
                <c:pt idx="668">
                  <c:v>0.24499599999999999</c:v>
                </c:pt>
                <c:pt idx="669">
                  <c:v>0.245007</c:v>
                </c:pt>
                <c:pt idx="670">
                  <c:v>0.24501400000000001</c:v>
                </c:pt>
                <c:pt idx="671">
                  <c:v>0.24501999999999999</c:v>
                </c:pt>
                <c:pt idx="672">
                  <c:v>0.24502399999999999</c:v>
                </c:pt>
                <c:pt idx="673">
                  <c:v>0.24502699999999999</c:v>
                </c:pt>
                <c:pt idx="674">
                  <c:v>0.245029</c:v>
                </c:pt>
                <c:pt idx="675">
                  <c:v>0.24503</c:v>
                </c:pt>
                <c:pt idx="676">
                  <c:v>0.245031</c:v>
                </c:pt>
                <c:pt idx="677">
                  <c:v>0.245032</c:v>
                </c:pt>
                <c:pt idx="678">
                  <c:v>0.22828100000000001</c:v>
                </c:pt>
                <c:pt idx="679">
                  <c:v>0.19935900000000001</c:v>
                </c:pt>
                <c:pt idx="680">
                  <c:v>0.178346</c:v>
                </c:pt>
                <c:pt idx="681">
                  <c:v>0.163079</c:v>
                </c:pt>
                <c:pt idx="682">
                  <c:v>0.15198700000000001</c:v>
                </c:pt>
                <c:pt idx="683">
                  <c:v>0.143928</c:v>
                </c:pt>
                <c:pt idx="684">
                  <c:v>0.138072</c:v>
                </c:pt>
                <c:pt idx="685">
                  <c:v>0.13381799999999999</c:v>
                </c:pt>
                <c:pt idx="686">
                  <c:v>0.13072800000000001</c:v>
                </c:pt>
                <c:pt idx="687">
                  <c:v>0.12848200000000001</c:v>
                </c:pt>
                <c:pt idx="688">
                  <c:v>0.12685099999999999</c:v>
                </c:pt>
                <c:pt idx="689">
                  <c:v>0.126364</c:v>
                </c:pt>
                <c:pt idx="690">
                  <c:v>0.127382</c:v>
                </c:pt>
                <c:pt idx="691">
                  <c:v>0.12876699999999999</c:v>
                </c:pt>
                <c:pt idx="692">
                  <c:v>0.12932399999999999</c:v>
                </c:pt>
                <c:pt idx="693">
                  <c:v>0.12875</c:v>
                </c:pt>
                <c:pt idx="694">
                  <c:v>0.12740899999999999</c:v>
                </c:pt>
                <c:pt idx="695">
                  <c:v>0.12607099999999999</c:v>
                </c:pt>
                <c:pt idx="696">
                  <c:v>0.12509899999999999</c:v>
                </c:pt>
                <c:pt idx="697">
                  <c:v>0.124393</c:v>
                </c:pt>
                <c:pt idx="698">
                  <c:v>0.12388</c:v>
                </c:pt>
                <c:pt idx="699">
                  <c:v>0.12350700000000001</c:v>
                </c:pt>
                <c:pt idx="700">
                  <c:v>0.123236</c:v>
                </c:pt>
                <c:pt idx="701">
                  <c:v>0.123039</c:v>
                </c:pt>
                <c:pt idx="702">
                  <c:v>0.12289600000000001</c:v>
                </c:pt>
                <c:pt idx="703">
                  <c:v>0.122792</c:v>
                </c:pt>
                <c:pt idx="704">
                  <c:v>0.12271700000000001</c:v>
                </c:pt>
                <c:pt idx="705">
                  <c:v>0.12266199999999999</c:v>
                </c:pt>
                <c:pt idx="706">
                  <c:v>0.12262199999999999</c:v>
                </c:pt>
                <c:pt idx="707">
                  <c:v>0.12259299999999999</c:v>
                </c:pt>
                <c:pt idx="708">
                  <c:v>0.122572</c:v>
                </c:pt>
                <c:pt idx="709">
                  <c:v>0.122557</c:v>
                </c:pt>
                <c:pt idx="710">
                  <c:v>0.122546</c:v>
                </c:pt>
                <c:pt idx="711">
                  <c:v>0.12253799999999999</c:v>
                </c:pt>
                <c:pt idx="712">
                  <c:v>0.122532</c:v>
                </c:pt>
                <c:pt idx="713">
                  <c:v>0.122527</c:v>
                </c:pt>
                <c:pt idx="714">
                  <c:v>0.12252399999999999</c:v>
                </c:pt>
                <c:pt idx="715">
                  <c:v>0.12252200000000001</c:v>
                </c:pt>
                <c:pt idx="716">
                  <c:v>0.12252</c:v>
                </c:pt>
                <c:pt idx="717">
                  <c:v>0.122519</c:v>
                </c:pt>
                <c:pt idx="718">
                  <c:v>0.122518</c:v>
                </c:pt>
                <c:pt idx="719">
                  <c:v>0.122518</c:v>
                </c:pt>
                <c:pt idx="720">
                  <c:v>0.122517</c:v>
                </c:pt>
                <c:pt idx="721">
                  <c:v>0.11831</c:v>
                </c:pt>
                <c:pt idx="722">
                  <c:v>0.11104600000000001</c:v>
                </c:pt>
                <c:pt idx="723">
                  <c:v>0.105769</c:v>
                </c:pt>
                <c:pt idx="724">
                  <c:v>0.101934</c:v>
                </c:pt>
                <c:pt idx="725">
                  <c:v>9.9148700000000006E-2</c:v>
                </c:pt>
                <c:pt idx="726">
                  <c:v>9.7124699999999994E-2</c:v>
                </c:pt>
                <c:pt idx="727">
                  <c:v>9.5654199999999995E-2</c:v>
                </c:pt>
                <c:pt idx="728">
                  <c:v>9.4585799999999998E-2</c:v>
                </c:pt>
                <c:pt idx="729">
                  <c:v>9.3809600000000007E-2</c:v>
                </c:pt>
                <c:pt idx="730">
                  <c:v>9.3245599999999998E-2</c:v>
                </c:pt>
                <c:pt idx="731">
                  <c:v>9.3192800000000006E-2</c:v>
                </c:pt>
                <c:pt idx="732">
                  <c:v>9.6700800000000003E-2</c:v>
                </c:pt>
                <c:pt idx="733">
                  <c:v>0.10563</c:v>
                </c:pt>
                <c:pt idx="734">
                  <c:v>0.118288</c:v>
                </c:pt>
                <c:pt idx="735">
                  <c:v>0.133136</c:v>
                </c:pt>
                <c:pt idx="736">
                  <c:v>0.14895</c:v>
                </c:pt>
                <c:pt idx="737">
                  <c:v>0.16486000000000001</c:v>
                </c:pt>
                <c:pt idx="738">
                  <c:v>0.180283</c:v>
                </c:pt>
                <c:pt idx="739">
                  <c:v>0.19481299999999999</c:v>
                </c:pt>
                <c:pt idx="740">
                  <c:v>0.20813400000000001</c:v>
                </c:pt>
                <c:pt idx="741">
                  <c:v>0.21996399999999999</c:v>
                </c:pt>
                <c:pt idx="742">
                  <c:v>0.23005700000000001</c:v>
                </c:pt>
                <c:pt idx="743">
                  <c:v>0.238235</c:v>
                </c:pt>
                <c:pt idx="744">
                  <c:v>0.24440200000000001</c:v>
                </c:pt>
                <c:pt idx="745">
                  <c:v>0.2485</c:v>
                </c:pt>
                <c:pt idx="746">
                  <c:v>0.25043700000000002</c:v>
                </c:pt>
                <c:pt idx="747">
                  <c:v>0.250052</c:v>
                </c:pt>
                <c:pt idx="748">
                  <c:v>0.24712600000000001</c:v>
                </c:pt>
                <c:pt idx="749">
                  <c:v>0.24143200000000001</c:v>
                </c:pt>
                <c:pt idx="750">
                  <c:v>0.23278199999999999</c:v>
                </c:pt>
                <c:pt idx="751">
                  <c:v>0.22100800000000001</c:v>
                </c:pt>
                <c:pt idx="752">
                  <c:v>0.20585700000000001</c:v>
                </c:pt>
                <c:pt idx="753">
                  <c:v>0.18688099999999999</c:v>
                </c:pt>
                <c:pt idx="754">
                  <c:v>0.164796</c:v>
                </c:pt>
                <c:pt idx="755">
                  <c:v>0.14482</c:v>
                </c:pt>
                <c:pt idx="756">
                  <c:v>0.13030700000000001</c:v>
                </c:pt>
                <c:pt idx="757">
                  <c:v>0.11976299999999999</c:v>
                </c:pt>
                <c:pt idx="758">
                  <c:v>0.11210199999999999</c:v>
                </c:pt>
                <c:pt idx="759">
                  <c:v>0.10653600000000001</c:v>
                </c:pt>
                <c:pt idx="760">
                  <c:v>0.102492</c:v>
                </c:pt>
                <c:pt idx="761">
                  <c:v>9.95534E-2</c:v>
                </c:pt>
                <c:pt idx="762">
                  <c:v>9.74188E-2</c:v>
                </c:pt>
                <c:pt idx="763">
                  <c:v>9.5867800000000003E-2</c:v>
                </c:pt>
                <c:pt idx="764">
                  <c:v>9.4741000000000006E-2</c:v>
                </c:pt>
                <c:pt idx="765">
                  <c:v>9.3922400000000003E-2</c:v>
                </c:pt>
                <c:pt idx="766">
                  <c:v>9.3327599999999997E-2</c:v>
                </c:pt>
                <c:pt idx="767">
                  <c:v>9.2895400000000003E-2</c:v>
                </c:pt>
                <c:pt idx="768">
                  <c:v>9.2581399999999994E-2</c:v>
                </c:pt>
                <c:pt idx="769">
                  <c:v>9.2353299999999999E-2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1.2797899999999999E-2</c:v>
                </c:pt>
                <c:pt idx="789">
                  <c:v>3.43872E-2</c:v>
                </c:pt>
                <c:pt idx="790">
                  <c:v>5.0072699999999998E-2</c:v>
                </c:pt>
                <c:pt idx="791">
                  <c:v>6.14689E-2</c:v>
                </c:pt>
                <c:pt idx="792">
                  <c:v>6.97488E-2</c:v>
                </c:pt>
                <c:pt idx="793">
                  <c:v>7.5764399999999996E-2</c:v>
                </c:pt>
                <c:pt idx="794">
                  <c:v>8.0134999999999998E-2</c:v>
                </c:pt>
                <c:pt idx="795">
                  <c:v>8.3310499999999996E-2</c:v>
                </c:pt>
                <c:pt idx="796">
                  <c:v>9.23234E-2</c:v>
                </c:pt>
                <c:pt idx="797">
                  <c:v>0.115869</c:v>
                </c:pt>
                <c:pt idx="798">
                  <c:v>0.155948</c:v>
                </c:pt>
                <c:pt idx="799">
                  <c:v>0.211474</c:v>
                </c:pt>
                <c:pt idx="800">
                  <c:v>0.27981699999999998</c:v>
                </c:pt>
                <c:pt idx="801">
                  <c:v>0.35877100000000001</c:v>
                </c:pt>
                <c:pt idx="802">
                  <c:v>0.44711699999999999</c:v>
                </c:pt>
                <c:pt idx="803">
                  <c:v>0.54394399999999998</c:v>
                </c:pt>
                <c:pt idx="804">
                  <c:v>0.64794399999999996</c:v>
                </c:pt>
                <c:pt idx="805">
                  <c:v>0.75739800000000002</c:v>
                </c:pt>
                <c:pt idx="806">
                  <c:v>0.87056800000000001</c:v>
                </c:pt>
                <c:pt idx="807">
                  <c:v>0.98590100000000003</c:v>
                </c:pt>
                <c:pt idx="808">
                  <c:v>1.1019399999999999</c:v>
                </c:pt>
                <c:pt idx="809">
                  <c:v>1.21719</c:v>
                </c:pt>
                <c:pt idx="810">
                  <c:v>1.3301700000000001</c:v>
                </c:pt>
                <c:pt idx="811">
                  <c:v>1.4395100000000001</c:v>
                </c:pt>
                <c:pt idx="812">
                  <c:v>1.54396</c:v>
                </c:pt>
                <c:pt idx="813">
                  <c:v>1.6423700000000001</c:v>
                </c:pt>
                <c:pt idx="814">
                  <c:v>1.7336400000000001</c:v>
                </c:pt>
                <c:pt idx="815">
                  <c:v>1.8168</c:v>
                </c:pt>
                <c:pt idx="816">
                  <c:v>1.891</c:v>
                </c:pt>
                <c:pt idx="817">
                  <c:v>1.9555400000000001</c:v>
                </c:pt>
                <c:pt idx="818">
                  <c:v>2.0097499999999999</c:v>
                </c:pt>
                <c:pt idx="819">
                  <c:v>2.0530599999999999</c:v>
                </c:pt>
                <c:pt idx="820">
                  <c:v>2.0849099999999998</c:v>
                </c:pt>
                <c:pt idx="821">
                  <c:v>2.1048399999999998</c:v>
                </c:pt>
                <c:pt idx="822">
                  <c:v>2.1125600000000002</c:v>
                </c:pt>
                <c:pt idx="823">
                  <c:v>2.1078999999999999</c:v>
                </c:pt>
                <c:pt idx="824">
                  <c:v>2.0908799999999998</c:v>
                </c:pt>
                <c:pt idx="825">
                  <c:v>2.0615600000000001</c:v>
                </c:pt>
                <c:pt idx="826">
                  <c:v>2.0200900000000002</c:v>
                </c:pt>
                <c:pt idx="827">
                  <c:v>1.96669</c:v>
                </c:pt>
                <c:pt idx="828">
                  <c:v>1.9017599999999999</c:v>
                </c:pt>
                <c:pt idx="829">
                  <c:v>1.82596</c:v>
                </c:pt>
                <c:pt idx="830">
                  <c:v>1.7402200000000001</c:v>
                </c:pt>
                <c:pt idx="831">
                  <c:v>1.64567</c:v>
                </c:pt>
                <c:pt idx="832">
                  <c:v>1.54366</c:v>
                </c:pt>
                <c:pt idx="833">
                  <c:v>1.4355800000000001</c:v>
                </c:pt>
                <c:pt idx="834">
                  <c:v>1.32284</c:v>
                </c:pt>
                <c:pt idx="835">
                  <c:v>1.20665</c:v>
                </c:pt>
                <c:pt idx="836">
                  <c:v>1.0965199999999999</c:v>
                </c:pt>
                <c:pt idx="837">
                  <c:v>0.99944900000000003</c:v>
                </c:pt>
                <c:pt idx="838">
                  <c:v>0.91207300000000002</c:v>
                </c:pt>
                <c:pt idx="839">
                  <c:v>0.83222099999999999</c:v>
                </c:pt>
                <c:pt idx="840">
                  <c:v>0.758691</c:v>
                </c:pt>
                <c:pt idx="841">
                  <c:v>0.69094299999999997</c:v>
                </c:pt>
                <c:pt idx="842">
                  <c:v>0.62919800000000004</c:v>
                </c:pt>
                <c:pt idx="843">
                  <c:v>0.57506199999999996</c:v>
                </c:pt>
                <c:pt idx="844">
                  <c:v>0.53207599999999999</c:v>
                </c:pt>
                <c:pt idx="845">
                  <c:v>0.50077700000000003</c:v>
                </c:pt>
                <c:pt idx="846">
                  <c:v>0.47803699999999999</c:v>
                </c:pt>
                <c:pt idx="847">
                  <c:v>0.46151500000000001</c:v>
                </c:pt>
                <c:pt idx="848">
                  <c:v>0.44951099999999999</c:v>
                </c:pt>
                <c:pt idx="849">
                  <c:v>0.44079000000000002</c:v>
                </c:pt>
                <c:pt idx="850">
                  <c:v>0.43445400000000001</c:v>
                </c:pt>
                <c:pt idx="851">
                  <c:v>0.42985000000000001</c:v>
                </c:pt>
                <c:pt idx="852">
                  <c:v>0.426506</c:v>
                </c:pt>
                <c:pt idx="853">
                  <c:v>0.42471199999999998</c:v>
                </c:pt>
                <c:pt idx="854">
                  <c:v>0.42404599999999998</c:v>
                </c:pt>
                <c:pt idx="855">
                  <c:v>0.42356199999999999</c:v>
                </c:pt>
                <c:pt idx="856">
                  <c:v>0.42415700000000001</c:v>
                </c:pt>
                <c:pt idx="857">
                  <c:v>0.42808200000000002</c:v>
                </c:pt>
                <c:pt idx="858">
                  <c:v>0.43956200000000001</c:v>
                </c:pt>
                <c:pt idx="859">
                  <c:v>0.46457500000000002</c:v>
                </c:pt>
                <c:pt idx="860">
                  <c:v>0.50700900000000004</c:v>
                </c:pt>
                <c:pt idx="861">
                  <c:v>0.56610799999999994</c:v>
                </c:pt>
                <c:pt idx="862">
                  <c:v>0.63841400000000004</c:v>
                </c:pt>
                <c:pt idx="863">
                  <c:v>0.72111700000000001</c:v>
                </c:pt>
                <c:pt idx="864">
                  <c:v>0.755992</c:v>
                </c:pt>
                <c:pt idx="865">
                  <c:v>0.75801399999999997</c:v>
                </c:pt>
                <c:pt idx="866">
                  <c:v>0.794319</c:v>
                </c:pt>
                <c:pt idx="867">
                  <c:v>0.85565400000000003</c:v>
                </c:pt>
                <c:pt idx="868">
                  <c:v>0.93476899999999996</c:v>
                </c:pt>
                <c:pt idx="869">
                  <c:v>1.02593</c:v>
                </c:pt>
                <c:pt idx="870">
                  <c:v>1.12429</c:v>
                </c:pt>
                <c:pt idx="871">
                  <c:v>1.22556</c:v>
                </c:pt>
                <c:pt idx="872">
                  <c:v>1.3261700000000001</c:v>
                </c:pt>
                <c:pt idx="873">
                  <c:v>1.4232</c:v>
                </c:pt>
                <c:pt idx="874">
                  <c:v>1.5143</c:v>
                </c:pt>
                <c:pt idx="875">
                  <c:v>1.59745</c:v>
                </c:pt>
                <c:pt idx="876">
                  <c:v>1.6710100000000001</c:v>
                </c:pt>
                <c:pt idx="877">
                  <c:v>1.73373</c:v>
                </c:pt>
                <c:pt idx="878">
                  <c:v>1.7847500000000001</c:v>
                </c:pt>
                <c:pt idx="879">
                  <c:v>1.8235399999999999</c:v>
                </c:pt>
                <c:pt idx="880">
                  <c:v>1.8499000000000001</c:v>
                </c:pt>
                <c:pt idx="881">
                  <c:v>1.86385</c:v>
                </c:pt>
                <c:pt idx="882">
                  <c:v>1.8656200000000001</c:v>
                </c:pt>
                <c:pt idx="883">
                  <c:v>1.85548</c:v>
                </c:pt>
                <c:pt idx="884">
                  <c:v>1.8336600000000001</c:v>
                </c:pt>
                <c:pt idx="885">
                  <c:v>1.8004</c:v>
                </c:pt>
                <c:pt idx="886">
                  <c:v>1.7559899999999999</c:v>
                </c:pt>
                <c:pt idx="887">
                  <c:v>1.7008000000000001</c:v>
                </c:pt>
                <c:pt idx="888">
                  <c:v>1.6351899999999999</c:v>
                </c:pt>
                <c:pt idx="889">
                  <c:v>1.5596000000000001</c:v>
                </c:pt>
                <c:pt idx="890">
                  <c:v>1.4745999999999999</c:v>
                </c:pt>
                <c:pt idx="891">
                  <c:v>1.3809100000000001</c:v>
                </c:pt>
                <c:pt idx="892">
                  <c:v>1.2794300000000001</c:v>
                </c:pt>
                <c:pt idx="893">
                  <c:v>1.1713100000000001</c:v>
                </c:pt>
                <c:pt idx="894">
                  <c:v>1.05786</c:v>
                </c:pt>
                <c:pt idx="895">
                  <c:v>0.94042099999999995</c:v>
                </c:pt>
                <c:pt idx="896">
                  <c:v>0.82895600000000003</c:v>
                </c:pt>
                <c:pt idx="897">
                  <c:v>0.73107200000000006</c:v>
                </c:pt>
                <c:pt idx="898">
                  <c:v>0.64915999999999996</c:v>
                </c:pt>
                <c:pt idx="899">
                  <c:v>0.587117</c:v>
                </c:pt>
                <c:pt idx="900">
                  <c:v>0.54203999999999997</c:v>
                </c:pt>
                <c:pt idx="901">
                  <c:v>0.50928899999999999</c:v>
                </c:pt>
                <c:pt idx="902">
                  <c:v>0.48549500000000001</c:v>
                </c:pt>
                <c:pt idx="903">
                  <c:v>0.46820699999999998</c:v>
                </c:pt>
                <c:pt idx="904">
                  <c:v>0.45564700000000002</c:v>
                </c:pt>
                <c:pt idx="905">
                  <c:v>0.446521</c:v>
                </c:pt>
                <c:pt idx="906">
                  <c:v>0.43200300000000003</c:v>
                </c:pt>
                <c:pt idx="907">
                  <c:v>0.41356599999999999</c:v>
                </c:pt>
                <c:pt idx="908">
                  <c:v>0.400171</c:v>
                </c:pt>
                <c:pt idx="909">
                  <c:v>0.39043899999999998</c:v>
                </c:pt>
                <c:pt idx="910">
                  <c:v>0.38336799999999999</c:v>
                </c:pt>
                <c:pt idx="911">
                  <c:v>0.37823099999999998</c:v>
                </c:pt>
                <c:pt idx="912">
                  <c:v>0.37449900000000003</c:v>
                </c:pt>
                <c:pt idx="913">
                  <c:v>0.37178699999999998</c:v>
                </c:pt>
                <c:pt idx="914">
                  <c:v>0.37098399999999998</c:v>
                </c:pt>
                <c:pt idx="915">
                  <c:v>0.37710900000000003</c:v>
                </c:pt>
                <c:pt idx="916">
                  <c:v>0.39532400000000001</c:v>
                </c:pt>
                <c:pt idx="917">
                  <c:v>0.42879</c:v>
                </c:pt>
                <c:pt idx="918">
                  <c:v>0.48024</c:v>
                </c:pt>
                <c:pt idx="919">
                  <c:v>0.54928200000000005</c:v>
                </c:pt>
                <c:pt idx="920">
                  <c:v>0.63301399999999997</c:v>
                </c:pt>
                <c:pt idx="921">
                  <c:v>0.728545</c:v>
                </c:pt>
                <c:pt idx="922">
                  <c:v>0.79564800000000002</c:v>
                </c:pt>
                <c:pt idx="923">
                  <c:v>0.84393399999999996</c:v>
                </c:pt>
                <c:pt idx="924">
                  <c:v>0.91845299999999996</c:v>
                </c:pt>
                <c:pt idx="925">
                  <c:v>1.0124599999999999</c:v>
                </c:pt>
                <c:pt idx="926">
                  <c:v>1.1202700000000001</c:v>
                </c:pt>
                <c:pt idx="927">
                  <c:v>1.2372300000000001</c:v>
                </c:pt>
                <c:pt idx="928">
                  <c:v>1.35941</c:v>
                </c:pt>
                <c:pt idx="929">
                  <c:v>1.4833499999999999</c:v>
                </c:pt>
                <c:pt idx="930">
                  <c:v>1.6058399999999999</c:v>
                </c:pt>
                <c:pt idx="931">
                  <c:v>1.7239199999999999</c:v>
                </c:pt>
                <c:pt idx="932">
                  <c:v>1.8350299999999999</c:v>
                </c:pt>
                <c:pt idx="933">
                  <c:v>1.9370799999999999</c:v>
                </c:pt>
                <c:pt idx="934">
                  <c:v>2.0284900000000001</c:v>
                </c:pt>
                <c:pt idx="935">
                  <c:v>2.1080299999999998</c:v>
                </c:pt>
                <c:pt idx="936">
                  <c:v>2.1747999999999998</c:v>
                </c:pt>
                <c:pt idx="937">
                  <c:v>2.2281399999999998</c:v>
                </c:pt>
                <c:pt idx="938">
                  <c:v>2.26769</c:v>
                </c:pt>
                <c:pt idx="939">
                  <c:v>2.2932800000000002</c:v>
                </c:pt>
                <c:pt idx="940">
                  <c:v>2.30497</c:v>
                </c:pt>
                <c:pt idx="941">
                  <c:v>2.3029299999999999</c:v>
                </c:pt>
                <c:pt idx="942">
                  <c:v>2.2873399999999999</c:v>
                </c:pt>
                <c:pt idx="943">
                  <c:v>2.2584</c:v>
                </c:pt>
                <c:pt idx="944">
                  <c:v>2.2164100000000002</c:v>
                </c:pt>
                <c:pt idx="945">
                  <c:v>2.1618400000000002</c:v>
                </c:pt>
                <c:pt idx="946">
                  <c:v>2.0953499999999998</c:v>
                </c:pt>
                <c:pt idx="947">
                  <c:v>2.0177299999999998</c:v>
                </c:pt>
                <c:pt idx="948">
                  <c:v>1.92991</c:v>
                </c:pt>
                <c:pt idx="949">
                  <c:v>1.83297</c:v>
                </c:pt>
                <c:pt idx="950">
                  <c:v>1.72818</c:v>
                </c:pt>
                <c:pt idx="951">
                  <c:v>1.6168899999999999</c:v>
                </c:pt>
                <c:pt idx="952">
                  <c:v>1.50031</c:v>
                </c:pt>
                <c:pt idx="953">
                  <c:v>1.37954</c:v>
                </c:pt>
                <c:pt idx="954">
                  <c:v>1.25569</c:v>
                </c:pt>
                <c:pt idx="955">
                  <c:v>1.13897</c:v>
                </c:pt>
                <c:pt idx="956">
                  <c:v>1.0370900000000001</c:v>
                </c:pt>
                <c:pt idx="957">
                  <c:v>0.94698199999999999</c:v>
                </c:pt>
                <c:pt idx="958">
                  <c:v>0.86663900000000005</c:v>
                </c:pt>
                <c:pt idx="959">
                  <c:v>0.79473400000000005</c:v>
                </c:pt>
                <c:pt idx="960">
                  <c:v>0.73083299999999995</c:v>
                </c:pt>
                <c:pt idx="961">
                  <c:v>0.67599399999999998</c:v>
                </c:pt>
                <c:pt idx="962">
                  <c:v>0.63173199999999996</c:v>
                </c:pt>
                <c:pt idx="963">
                  <c:v>0.59789199999999998</c:v>
                </c:pt>
                <c:pt idx="964">
                  <c:v>0.57264700000000002</c:v>
                </c:pt>
                <c:pt idx="965">
                  <c:v>0.55394900000000002</c:v>
                </c:pt>
                <c:pt idx="966">
                  <c:v>0.54013500000000003</c:v>
                </c:pt>
                <c:pt idx="967">
                  <c:v>0.52988299999999999</c:v>
                </c:pt>
                <c:pt idx="968">
                  <c:v>0.52210800000000002</c:v>
                </c:pt>
                <c:pt idx="969">
                  <c:v>0.51600800000000002</c:v>
                </c:pt>
                <c:pt idx="970">
                  <c:v>0.51240600000000003</c:v>
                </c:pt>
                <c:pt idx="971">
                  <c:v>0.51086399999999998</c:v>
                </c:pt>
                <c:pt idx="972">
                  <c:v>0.50974399999999997</c:v>
                </c:pt>
                <c:pt idx="973">
                  <c:v>0.50892999999999999</c:v>
                </c:pt>
                <c:pt idx="974">
                  <c:v>0.50838300000000003</c:v>
                </c:pt>
                <c:pt idx="975">
                  <c:v>0.51064600000000004</c:v>
                </c:pt>
                <c:pt idx="976">
                  <c:v>0.520733</c:v>
                </c:pt>
                <c:pt idx="977">
                  <c:v>0.54419700000000004</c:v>
                </c:pt>
                <c:pt idx="978">
                  <c:v>0.58565900000000004</c:v>
                </c:pt>
                <c:pt idx="979">
                  <c:v>0.64588800000000002</c:v>
                </c:pt>
                <c:pt idx="980">
                  <c:v>0.72229900000000002</c:v>
                </c:pt>
                <c:pt idx="981">
                  <c:v>0.81163300000000005</c:v>
                </c:pt>
                <c:pt idx="982">
                  <c:v>0.84376600000000002</c:v>
                </c:pt>
                <c:pt idx="983">
                  <c:v>0.835507</c:v>
                </c:pt>
                <c:pt idx="984">
                  <c:v>0.86629100000000003</c:v>
                </c:pt>
                <c:pt idx="985">
                  <c:v>0.92525800000000002</c:v>
                </c:pt>
                <c:pt idx="986">
                  <c:v>1.00383</c:v>
                </c:pt>
                <c:pt idx="987">
                  <c:v>1.0953900000000001</c:v>
                </c:pt>
                <c:pt idx="988">
                  <c:v>1.1947000000000001</c:v>
                </c:pt>
                <c:pt idx="989">
                  <c:v>1.29745</c:v>
                </c:pt>
                <c:pt idx="990">
                  <c:v>1.3998999999999999</c:v>
                </c:pt>
                <c:pt idx="991">
                  <c:v>1.4988600000000001</c:v>
                </c:pt>
                <c:pt idx="992">
                  <c:v>1.59168</c:v>
                </c:pt>
                <c:pt idx="993">
                  <c:v>1.6761299999999999</c:v>
                </c:pt>
                <c:pt idx="994">
                  <c:v>1.7503200000000001</c:v>
                </c:pt>
                <c:pt idx="995">
                  <c:v>1.81277</c:v>
                </c:pt>
                <c:pt idx="996">
                  <c:v>1.86239</c:v>
                </c:pt>
                <c:pt idx="997">
                  <c:v>1.89855</c:v>
                </c:pt>
                <c:pt idx="998">
                  <c:v>1.92092</c:v>
                </c:pt>
                <c:pt idx="999">
                  <c:v>1.92946</c:v>
                </c:pt>
                <c:pt idx="1000">
                  <c:v>1.9242900000000001</c:v>
                </c:pt>
                <c:pt idx="1001">
                  <c:v>1.90564</c:v>
                </c:pt>
                <c:pt idx="1002">
                  <c:v>1.8737900000000001</c:v>
                </c:pt>
                <c:pt idx="1003">
                  <c:v>1.82911</c:v>
                </c:pt>
                <c:pt idx="1004">
                  <c:v>1.7722500000000001</c:v>
                </c:pt>
                <c:pt idx="1005">
                  <c:v>1.70424</c:v>
                </c:pt>
                <c:pt idx="1006">
                  <c:v>1.6263399999999999</c:v>
                </c:pt>
                <c:pt idx="1007">
                  <c:v>1.53986</c:v>
                </c:pt>
                <c:pt idx="1008">
                  <c:v>1.44607</c:v>
                </c:pt>
                <c:pt idx="1009">
                  <c:v>1.3461799999999999</c:v>
                </c:pt>
                <c:pt idx="1010">
                  <c:v>1.2413700000000001</c:v>
                </c:pt>
                <c:pt idx="1011">
                  <c:v>1.1327199999999999</c:v>
                </c:pt>
                <c:pt idx="1012">
                  <c:v>1.0211699999999999</c:v>
                </c:pt>
                <c:pt idx="1013">
                  <c:v>0.90737500000000004</c:v>
                </c:pt>
                <c:pt idx="1014">
                  <c:v>0.80303999999999998</c:v>
                </c:pt>
                <c:pt idx="1015">
                  <c:v>0.72202200000000005</c:v>
                </c:pt>
                <c:pt idx="1016">
                  <c:v>0.66315900000000005</c:v>
                </c:pt>
                <c:pt idx="1017">
                  <c:v>0.62039299999999997</c:v>
                </c:pt>
                <c:pt idx="1018">
                  <c:v>0.58932099999999998</c:v>
                </c:pt>
                <c:pt idx="1019">
                  <c:v>0.56674599999999997</c:v>
                </c:pt>
                <c:pt idx="1020">
                  <c:v>0.55034499999999997</c:v>
                </c:pt>
                <c:pt idx="1021">
                  <c:v>0.53842800000000002</c:v>
                </c:pt>
                <c:pt idx="1022">
                  <c:v>0.52976999999999996</c:v>
                </c:pt>
                <c:pt idx="1023">
                  <c:v>0.52347999999999995</c:v>
                </c:pt>
                <c:pt idx="1024">
                  <c:v>0.49571599999999999</c:v>
                </c:pt>
                <c:pt idx="1025">
                  <c:v>0.452351</c:v>
                </c:pt>
                <c:pt idx="1026">
                  <c:v>0.420844</c:v>
                </c:pt>
                <c:pt idx="1027">
                  <c:v>0.397953</c:v>
                </c:pt>
                <c:pt idx="1028">
                  <c:v>0.38132199999999999</c:v>
                </c:pt>
                <c:pt idx="1029">
                  <c:v>0.36923800000000001</c:v>
                </c:pt>
                <c:pt idx="1030">
                  <c:v>0.36045899999999997</c:v>
                </c:pt>
                <c:pt idx="1031">
                  <c:v>0.35408099999999998</c:v>
                </c:pt>
                <c:pt idx="1032">
                  <c:v>0.34944700000000001</c:v>
                </c:pt>
                <c:pt idx="1033">
                  <c:v>0.34608</c:v>
                </c:pt>
                <c:pt idx="1034">
                  <c:v>0.34496100000000002</c:v>
                </c:pt>
                <c:pt idx="1035">
                  <c:v>0.35833399999999999</c:v>
                </c:pt>
                <c:pt idx="1036">
                  <c:v>0.39693699999999998</c:v>
                </c:pt>
                <c:pt idx="1037">
                  <c:v>0.45862000000000003</c:v>
                </c:pt>
                <c:pt idx="1038">
                  <c:v>0.53919300000000003</c:v>
                </c:pt>
                <c:pt idx="1039">
                  <c:v>0.61380500000000005</c:v>
                </c:pt>
                <c:pt idx="1040">
                  <c:v>0.68490700000000004</c:v>
                </c:pt>
                <c:pt idx="1041">
                  <c:v>0.77484200000000003</c:v>
                </c:pt>
                <c:pt idx="1042">
                  <c:v>0.87875599999999998</c:v>
                </c:pt>
                <c:pt idx="1043">
                  <c:v>0.99232699999999996</c:v>
                </c:pt>
                <c:pt idx="1044">
                  <c:v>1.11174</c:v>
                </c:pt>
                <c:pt idx="1045">
                  <c:v>1.2337400000000001</c:v>
                </c:pt>
                <c:pt idx="1046">
                  <c:v>1.3555600000000001</c:v>
                </c:pt>
                <c:pt idx="1047">
                  <c:v>1.47471</c:v>
                </c:pt>
                <c:pt idx="1048">
                  <c:v>1.58893</c:v>
                </c:pt>
                <c:pt idx="1049">
                  <c:v>1.6961599999999999</c:v>
                </c:pt>
                <c:pt idx="1050">
                  <c:v>1.7946500000000001</c:v>
                </c:pt>
                <c:pt idx="1051">
                  <c:v>1.88304</c:v>
                </c:pt>
                <c:pt idx="1052">
                  <c:v>1.96028</c:v>
                </c:pt>
                <c:pt idx="1053">
                  <c:v>2.0254799999999999</c:v>
                </c:pt>
                <c:pt idx="1054">
                  <c:v>2.07789</c:v>
                </c:pt>
                <c:pt idx="1055">
                  <c:v>2.11687</c:v>
                </c:pt>
                <c:pt idx="1056">
                  <c:v>2.1419600000000001</c:v>
                </c:pt>
                <c:pt idx="1057">
                  <c:v>2.1528900000000002</c:v>
                </c:pt>
                <c:pt idx="1058">
                  <c:v>2.14961</c:v>
                </c:pt>
                <c:pt idx="1059">
                  <c:v>2.1322299999999998</c:v>
                </c:pt>
                <c:pt idx="1060">
                  <c:v>2.1009899999999999</c:v>
                </c:pt>
                <c:pt idx="1061">
                  <c:v>2.05626</c:v>
                </c:pt>
                <c:pt idx="1062">
                  <c:v>1.9984900000000001</c:v>
                </c:pt>
                <c:pt idx="1063">
                  <c:v>1.9283699999999999</c:v>
                </c:pt>
                <c:pt idx="1064">
                  <c:v>1.8468199999999999</c:v>
                </c:pt>
                <c:pt idx="1065">
                  <c:v>1.7550399999999999</c:v>
                </c:pt>
                <c:pt idx="1066">
                  <c:v>1.6545099999999999</c:v>
                </c:pt>
                <c:pt idx="1067">
                  <c:v>1.5468299999999999</c:v>
                </c:pt>
                <c:pt idx="1068">
                  <c:v>1.4336599999999999</c:v>
                </c:pt>
                <c:pt idx="1069">
                  <c:v>1.3252600000000001</c:v>
                </c:pt>
                <c:pt idx="1070">
                  <c:v>1.22929</c:v>
                </c:pt>
                <c:pt idx="1071">
                  <c:v>1.14263</c:v>
                </c:pt>
                <c:pt idx="1072">
                  <c:v>1.0630900000000001</c:v>
                </c:pt>
                <c:pt idx="1073">
                  <c:v>0.98921000000000003</c:v>
                </c:pt>
                <c:pt idx="1074">
                  <c:v>0.920122</c:v>
                </c:pt>
                <c:pt idx="1075">
                  <c:v>0.85542099999999999</c:v>
                </c:pt>
                <c:pt idx="1076">
                  <c:v>0.795906</c:v>
                </c:pt>
                <c:pt idx="1077">
                  <c:v>0.74449200000000004</c:v>
                </c:pt>
                <c:pt idx="1078">
                  <c:v>0.70403000000000004</c:v>
                </c:pt>
                <c:pt idx="1079">
                  <c:v>0.67450299999999996</c:v>
                </c:pt>
                <c:pt idx="1080">
                  <c:v>0.65361599999999997</c:v>
                </c:pt>
                <c:pt idx="1081">
                  <c:v>0.63894499999999999</c:v>
                </c:pt>
                <c:pt idx="1082">
                  <c:v>0.628834</c:v>
                </c:pt>
                <c:pt idx="1083">
                  <c:v>0.62203399999999998</c:v>
                </c:pt>
                <c:pt idx="1084">
                  <c:v>0.61752700000000005</c:v>
                </c:pt>
                <c:pt idx="1085">
                  <c:v>0.61465499999999995</c:v>
                </c:pt>
                <c:pt idx="1086">
                  <c:v>0.61337699999999995</c:v>
                </c:pt>
                <c:pt idx="1087">
                  <c:v>0.61306400000000005</c:v>
                </c:pt>
                <c:pt idx="1088">
                  <c:v>0.61352399999999996</c:v>
                </c:pt>
                <c:pt idx="1089">
                  <c:v>0.61615200000000003</c:v>
                </c:pt>
                <c:pt idx="1090">
                  <c:v>0.62315299999999996</c:v>
                </c:pt>
                <c:pt idx="1091">
                  <c:v>0.63824700000000001</c:v>
                </c:pt>
                <c:pt idx="1092">
                  <c:v>0.66663300000000003</c:v>
                </c:pt>
                <c:pt idx="1093">
                  <c:v>0.71302600000000005</c:v>
                </c:pt>
                <c:pt idx="1094">
                  <c:v>0.778725</c:v>
                </c:pt>
                <c:pt idx="1095">
                  <c:v>0.86144900000000002</c:v>
                </c:pt>
                <c:pt idx="1096">
                  <c:v>0.95779599999999998</c:v>
                </c:pt>
                <c:pt idx="1097">
                  <c:v>1.0652900000000001</c:v>
                </c:pt>
                <c:pt idx="1098">
                  <c:v>1.0941000000000001</c:v>
                </c:pt>
                <c:pt idx="1099">
                  <c:v>1.06667</c:v>
                </c:pt>
                <c:pt idx="1100">
                  <c:v>1.08697</c:v>
                </c:pt>
                <c:pt idx="1101">
                  <c:v>1.1417999999999999</c:v>
                </c:pt>
                <c:pt idx="1102">
                  <c:v>1.22105</c:v>
                </c:pt>
                <c:pt idx="1103">
                  <c:v>1.3169200000000001</c:v>
                </c:pt>
                <c:pt idx="1104">
                  <c:v>1.42309</c:v>
                </c:pt>
                <c:pt idx="1105">
                  <c:v>1.5343</c:v>
                </c:pt>
                <c:pt idx="1106">
                  <c:v>1.64622</c:v>
                </c:pt>
                <c:pt idx="1107">
                  <c:v>1.7554000000000001</c:v>
                </c:pt>
                <c:pt idx="1108">
                  <c:v>1.85911</c:v>
                </c:pt>
                <c:pt idx="1109">
                  <c:v>1.95512</c:v>
                </c:pt>
                <c:pt idx="1110">
                  <c:v>2.0416699999999999</c:v>
                </c:pt>
                <c:pt idx="1111">
                  <c:v>2.1173799999999998</c:v>
                </c:pt>
                <c:pt idx="1112">
                  <c:v>2.1812999999999998</c:v>
                </c:pt>
                <c:pt idx="1113">
                  <c:v>2.2328000000000001</c:v>
                </c:pt>
                <c:pt idx="1114">
                  <c:v>2.2714699999999999</c:v>
                </c:pt>
                <c:pt idx="1115">
                  <c:v>2.29705</c:v>
                </c:pt>
                <c:pt idx="1116">
                  <c:v>2.30945</c:v>
                </c:pt>
                <c:pt idx="1117">
                  <c:v>2.3086500000000001</c:v>
                </c:pt>
                <c:pt idx="1118">
                  <c:v>2.2947799999999998</c:v>
                </c:pt>
                <c:pt idx="1119">
                  <c:v>2.2681499999999999</c:v>
                </c:pt>
                <c:pt idx="1120">
                  <c:v>2.2291799999999999</c:v>
                </c:pt>
                <c:pt idx="1121">
                  <c:v>2.1783600000000001</c:v>
                </c:pt>
                <c:pt idx="1122">
                  <c:v>2.1162999999999998</c:v>
                </c:pt>
                <c:pt idx="1123">
                  <c:v>2.0437699999999999</c:v>
                </c:pt>
                <c:pt idx="1124">
                  <c:v>1.9617800000000001</c:v>
                </c:pt>
                <c:pt idx="1125">
                  <c:v>1.87148</c:v>
                </c:pt>
                <c:pt idx="1126">
                  <c:v>1.77393</c:v>
                </c:pt>
                <c:pt idx="1127">
                  <c:v>1.6702600000000001</c:v>
                </c:pt>
                <c:pt idx="1128">
                  <c:v>1.5617700000000001</c:v>
                </c:pt>
                <c:pt idx="1129">
                  <c:v>1.4581900000000001</c:v>
                </c:pt>
                <c:pt idx="1130">
                  <c:v>1.36666</c:v>
                </c:pt>
                <c:pt idx="1131">
                  <c:v>1.28403</c:v>
                </c:pt>
                <c:pt idx="1132">
                  <c:v>1.20797</c:v>
                </c:pt>
                <c:pt idx="1133">
                  <c:v>1.1369</c:v>
                </c:pt>
                <c:pt idx="1134">
                  <c:v>1.06982</c:v>
                </c:pt>
                <c:pt idx="1135">
                  <c:v>1.0061599999999999</c:v>
                </c:pt>
                <c:pt idx="1136">
                  <c:v>0.94550800000000002</c:v>
                </c:pt>
                <c:pt idx="1137">
                  <c:v>0.88758300000000001</c:v>
                </c:pt>
                <c:pt idx="1138">
                  <c:v>0.83375600000000005</c:v>
                </c:pt>
                <c:pt idx="1139">
                  <c:v>0.78807700000000003</c:v>
                </c:pt>
                <c:pt idx="1140">
                  <c:v>0.75335300000000005</c:v>
                </c:pt>
                <c:pt idx="1141">
                  <c:v>0.72836199999999995</c:v>
                </c:pt>
                <c:pt idx="1142">
                  <c:v>0.71038800000000002</c:v>
                </c:pt>
                <c:pt idx="1143">
                  <c:v>0.70054300000000003</c:v>
                </c:pt>
                <c:pt idx="1144">
                  <c:v>0.69657599999999997</c:v>
                </c:pt>
                <c:pt idx="1145">
                  <c:v>0.693693</c:v>
                </c:pt>
                <c:pt idx="1146">
                  <c:v>0.69159899999999996</c:v>
                </c:pt>
                <c:pt idx="1147">
                  <c:v>0.69007700000000005</c:v>
                </c:pt>
                <c:pt idx="1148">
                  <c:v>0.688971</c:v>
                </c:pt>
                <c:pt idx="1149">
                  <c:v>0.688168</c:v>
                </c:pt>
                <c:pt idx="1150">
                  <c:v>0.687585</c:v>
                </c:pt>
                <c:pt idx="1151">
                  <c:v>0.68847199999999997</c:v>
                </c:pt>
                <c:pt idx="1152">
                  <c:v>0.69397900000000001</c:v>
                </c:pt>
                <c:pt idx="1153">
                  <c:v>0.706735</c:v>
                </c:pt>
                <c:pt idx="1154">
                  <c:v>0.72831800000000002</c:v>
                </c:pt>
                <c:pt idx="1155">
                  <c:v>0.76087800000000005</c:v>
                </c:pt>
                <c:pt idx="1156">
                  <c:v>0.80723999999999996</c:v>
                </c:pt>
                <c:pt idx="1157">
                  <c:v>0.81398000000000004</c:v>
                </c:pt>
                <c:pt idx="1158">
                  <c:v>0.77899200000000002</c:v>
                </c:pt>
                <c:pt idx="1159">
                  <c:v>0.75622400000000001</c:v>
                </c:pt>
                <c:pt idx="1160">
                  <c:v>0.75996200000000003</c:v>
                </c:pt>
                <c:pt idx="1161">
                  <c:v>0.79840699999999998</c:v>
                </c:pt>
                <c:pt idx="1162">
                  <c:v>0.86278100000000002</c:v>
                </c:pt>
                <c:pt idx="1163">
                  <c:v>0.94608400000000004</c:v>
                </c:pt>
                <c:pt idx="1164">
                  <c:v>1.0424199999999999</c:v>
                </c:pt>
                <c:pt idx="1165">
                  <c:v>1.1467099999999999</c:v>
                </c:pt>
                <c:pt idx="1166">
                  <c:v>1.25467</c:v>
                </c:pt>
                <c:pt idx="1167">
                  <c:v>1.3626799999999999</c:v>
                </c:pt>
                <c:pt idx="1168">
                  <c:v>1.4677199999999999</c:v>
                </c:pt>
                <c:pt idx="1169">
                  <c:v>1.56725</c:v>
                </c:pt>
                <c:pt idx="1170">
                  <c:v>1.65916</c:v>
                </c:pt>
                <c:pt idx="1171">
                  <c:v>1.7417499999999999</c:v>
                </c:pt>
                <c:pt idx="1172">
                  <c:v>1.8137000000000001</c:v>
                </c:pt>
                <c:pt idx="1173">
                  <c:v>1.87398</c:v>
                </c:pt>
                <c:pt idx="1174">
                  <c:v>1.92181</c:v>
                </c:pt>
                <c:pt idx="1175">
                  <c:v>1.95668</c:v>
                </c:pt>
                <c:pt idx="1176">
                  <c:v>1.9783299999999999</c:v>
                </c:pt>
                <c:pt idx="1177">
                  <c:v>1.98672</c:v>
                </c:pt>
                <c:pt idx="1178">
                  <c:v>1.9818800000000001</c:v>
                </c:pt>
                <c:pt idx="1179">
                  <c:v>1.96383</c:v>
                </c:pt>
                <c:pt idx="1180">
                  <c:v>1.93259</c:v>
                </c:pt>
                <c:pt idx="1181">
                  <c:v>1.8882399999999999</c:v>
                </c:pt>
                <c:pt idx="1182">
                  <c:v>1.8310200000000001</c:v>
                </c:pt>
                <c:pt idx="1183">
                  <c:v>1.7613399999999999</c:v>
                </c:pt>
                <c:pt idx="1184">
                  <c:v>1.6797800000000001</c:v>
                </c:pt>
                <c:pt idx="1185">
                  <c:v>1.5871900000000001</c:v>
                </c:pt>
                <c:pt idx="1186">
                  <c:v>1.4847399999999999</c:v>
                </c:pt>
                <c:pt idx="1187">
                  <c:v>1.37399</c:v>
                </c:pt>
                <c:pt idx="1188">
                  <c:v>1.2566200000000001</c:v>
                </c:pt>
                <c:pt idx="1189">
                  <c:v>1.1342399999999999</c:v>
                </c:pt>
                <c:pt idx="1190">
                  <c:v>1.01922</c:v>
                </c:pt>
                <c:pt idx="1191">
                  <c:v>0.92810599999999999</c:v>
                </c:pt>
                <c:pt idx="1192">
                  <c:v>0.86190900000000004</c:v>
                </c:pt>
                <c:pt idx="1193">
                  <c:v>0.81381499999999996</c:v>
                </c:pt>
                <c:pt idx="1194">
                  <c:v>0.77887200000000001</c:v>
                </c:pt>
                <c:pt idx="1195">
                  <c:v>0.75348499999999996</c:v>
                </c:pt>
                <c:pt idx="1196">
                  <c:v>0.73504000000000003</c:v>
                </c:pt>
                <c:pt idx="1197">
                  <c:v>0.72163900000000003</c:v>
                </c:pt>
                <c:pt idx="1198">
                  <c:v>0.71190299999999995</c:v>
                </c:pt>
                <c:pt idx="1199">
                  <c:v>0.70482900000000004</c:v>
                </c:pt>
                <c:pt idx="1200">
                  <c:v>0.69968900000000001</c:v>
                </c:pt>
                <c:pt idx="1201">
                  <c:v>0.69595499999999999</c:v>
                </c:pt>
                <c:pt idx="1202">
                  <c:v>0.69324200000000002</c:v>
                </c:pt>
                <c:pt idx="1203">
                  <c:v>0.69127099999999997</c:v>
                </c:pt>
                <c:pt idx="1204">
                  <c:v>0.66866400000000004</c:v>
                </c:pt>
                <c:pt idx="1205">
                  <c:v>0.63106399999999996</c:v>
                </c:pt>
                <c:pt idx="1206">
                  <c:v>0.60374700000000003</c:v>
                </c:pt>
                <c:pt idx="1207">
                  <c:v>0.58389899999999995</c:v>
                </c:pt>
                <c:pt idx="1208">
                  <c:v>0.56947899999999996</c:v>
                </c:pt>
                <c:pt idx="1209">
                  <c:v>0.559002</c:v>
                </c:pt>
                <c:pt idx="1210">
                  <c:v>0.55139000000000005</c:v>
                </c:pt>
                <c:pt idx="1211">
                  <c:v>0.54586000000000001</c:v>
                </c:pt>
                <c:pt idx="1212">
                  <c:v>0.54184200000000005</c:v>
                </c:pt>
                <c:pt idx="1213">
                  <c:v>0.528694</c:v>
                </c:pt>
                <c:pt idx="1214">
                  <c:v>0.50891200000000003</c:v>
                </c:pt>
                <c:pt idx="1215">
                  <c:v>0.49453999999999998</c:v>
                </c:pt>
                <c:pt idx="1216">
                  <c:v>0.484097</c:v>
                </c:pt>
                <c:pt idx="1217">
                  <c:v>0.47651100000000002</c:v>
                </c:pt>
                <c:pt idx="1218">
                  <c:v>0.470999</c:v>
                </c:pt>
                <c:pt idx="1219">
                  <c:v>0.46699400000000002</c:v>
                </c:pt>
                <c:pt idx="1220">
                  <c:v>0.46408500000000003</c:v>
                </c:pt>
                <c:pt idx="1221">
                  <c:v>0.46197100000000002</c:v>
                </c:pt>
                <c:pt idx="1222">
                  <c:v>0.46043499999999998</c:v>
                </c:pt>
                <c:pt idx="1223">
                  <c:v>0.45931899999999998</c:v>
                </c:pt>
                <c:pt idx="1224">
                  <c:v>0.45850800000000003</c:v>
                </c:pt>
                <c:pt idx="1225">
                  <c:v>0.45791900000000002</c:v>
                </c:pt>
                <c:pt idx="1226">
                  <c:v>0.45749099999999998</c:v>
                </c:pt>
                <c:pt idx="1227">
                  <c:v>0.45717999999999998</c:v>
                </c:pt>
                <c:pt idx="1228">
                  <c:v>0.45695400000000003</c:v>
                </c:pt>
                <c:pt idx="1229">
                  <c:v>0.45678999999999997</c:v>
                </c:pt>
                <c:pt idx="1230">
                  <c:v>0.45667099999999999</c:v>
                </c:pt>
                <c:pt idx="1231">
                  <c:v>0.45658399999999999</c:v>
                </c:pt>
                <c:pt idx="1232">
                  <c:v>0.45652100000000001</c:v>
                </c:pt>
                <c:pt idx="1233">
                  <c:v>0.45647599999999999</c:v>
                </c:pt>
                <c:pt idx="1234">
                  <c:v>0.45644200000000001</c:v>
                </c:pt>
                <c:pt idx="1235">
                  <c:v>0.45641799999999999</c:v>
                </c:pt>
                <c:pt idx="1236">
                  <c:v>0.456401</c:v>
                </c:pt>
                <c:pt idx="1237">
                  <c:v>0.45638800000000002</c:v>
                </c:pt>
                <c:pt idx="1238">
                  <c:v>0.45637899999999998</c:v>
                </c:pt>
                <c:pt idx="1239">
                  <c:v>0.456372</c:v>
                </c:pt>
                <c:pt idx="1240">
                  <c:v>0.45636700000000002</c:v>
                </c:pt>
                <c:pt idx="1241">
                  <c:v>0.45636399999999999</c:v>
                </c:pt>
                <c:pt idx="1242">
                  <c:v>0.45636100000000002</c:v>
                </c:pt>
                <c:pt idx="1243">
                  <c:v>0.45635900000000001</c:v>
                </c:pt>
                <c:pt idx="1244">
                  <c:v>0.45635799999999999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7.0919599999999999E-2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7.1241799999999994E-2</c:v>
                </c:pt>
                <c:pt idx="1267">
                  <c:v>0.17655399999999999</c:v>
                </c:pt>
                <c:pt idx="1268">
                  <c:v>0.25306699999999999</c:v>
                </c:pt>
                <c:pt idx="1269">
                  <c:v>0.30865700000000001</c:v>
                </c:pt>
                <c:pt idx="1270">
                  <c:v>0.34904600000000002</c:v>
                </c:pt>
                <c:pt idx="1271">
                  <c:v>0.37839</c:v>
                </c:pt>
                <c:pt idx="1272">
                  <c:v>0.39971000000000001</c:v>
                </c:pt>
                <c:pt idx="1273">
                  <c:v>0.41520000000000001</c:v>
                </c:pt>
                <c:pt idx="1274">
                  <c:v>0.426454</c:v>
                </c:pt>
                <c:pt idx="1275">
                  <c:v>0.43463000000000002</c:v>
                </c:pt>
                <c:pt idx="1276">
                  <c:v>0.44057099999999999</c:v>
                </c:pt>
                <c:pt idx="1277">
                  <c:v>0.44488699999999998</c:v>
                </c:pt>
                <c:pt idx="1278">
                  <c:v>0.448023</c:v>
                </c:pt>
                <c:pt idx="1279">
                  <c:v>0.45030100000000001</c:v>
                </c:pt>
                <c:pt idx="1280">
                  <c:v>0.45195600000000002</c:v>
                </c:pt>
                <c:pt idx="1281">
                  <c:v>0.45315899999999998</c:v>
                </c:pt>
                <c:pt idx="1282">
                  <c:v>0.45403300000000002</c:v>
                </c:pt>
                <c:pt idx="1283">
                  <c:v>0.45466699999999999</c:v>
                </c:pt>
                <c:pt idx="1284">
                  <c:v>0.45512900000000001</c:v>
                </c:pt>
                <c:pt idx="1285">
                  <c:v>0.45546399999999998</c:v>
                </c:pt>
                <c:pt idx="1286">
                  <c:v>0.45570699999999997</c:v>
                </c:pt>
                <c:pt idx="1287">
                  <c:v>0.45588400000000001</c:v>
                </c:pt>
                <c:pt idx="1288">
                  <c:v>0.456013</c:v>
                </c:pt>
                <c:pt idx="1289">
                  <c:v>0.45610600000000001</c:v>
                </c:pt>
                <c:pt idx="1290">
                  <c:v>0.45617400000000002</c:v>
                </c:pt>
                <c:pt idx="1291">
                  <c:v>0.45622299999999999</c:v>
                </c:pt>
                <c:pt idx="1292">
                  <c:v>0.45625900000000003</c:v>
                </c:pt>
                <c:pt idx="1293">
                  <c:v>0.456285</c:v>
                </c:pt>
                <c:pt idx="1294">
                  <c:v>0.45630399999999999</c:v>
                </c:pt>
                <c:pt idx="1295">
                  <c:v>0.456318</c:v>
                </c:pt>
                <c:pt idx="1296">
                  <c:v>0.425147</c:v>
                </c:pt>
                <c:pt idx="1297">
                  <c:v>0.37131900000000001</c:v>
                </c:pt>
                <c:pt idx="1298">
                  <c:v>0.33221099999999998</c:v>
                </c:pt>
                <c:pt idx="1299">
                  <c:v>0.30379800000000001</c:v>
                </c:pt>
                <c:pt idx="1300">
                  <c:v>0.28315400000000002</c:v>
                </c:pt>
                <c:pt idx="1301">
                  <c:v>0.26815600000000001</c:v>
                </c:pt>
                <c:pt idx="1302">
                  <c:v>0.25725900000000002</c:v>
                </c:pt>
                <c:pt idx="1303">
                  <c:v>0.24934100000000001</c:v>
                </c:pt>
                <c:pt idx="1304">
                  <c:v>0.243589</c:v>
                </c:pt>
                <c:pt idx="1305">
                  <c:v>0.23941000000000001</c:v>
                </c:pt>
                <c:pt idx="1306">
                  <c:v>0.236374</c:v>
                </c:pt>
                <c:pt idx="1307">
                  <c:v>0.23416799999999999</c:v>
                </c:pt>
                <c:pt idx="1308">
                  <c:v>0.23256499999999999</c:v>
                </c:pt>
                <c:pt idx="1309">
                  <c:v>0.23139999999999999</c:v>
                </c:pt>
                <c:pt idx="1310">
                  <c:v>0.23055400000000001</c:v>
                </c:pt>
                <c:pt idx="1311">
                  <c:v>0.22994000000000001</c:v>
                </c:pt>
                <c:pt idx="1312">
                  <c:v>0.229493</c:v>
                </c:pt>
                <c:pt idx="1313">
                  <c:v>0.22916800000000001</c:v>
                </c:pt>
                <c:pt idx="1314">
                  <c:v>0.228933</c:v>
                </c:pt>
                <c:pt idx="1315">
                  <c:v>0.231237</c:v>
                </c:pt>
                <c:pt idx="1316">
                  <c:v>0.23825499999999999</c:v>
                </c:pt>
                <c:pt idx="1317">
                  <c:v>0.24868999999999999</c:v>
                </c:pt>
                <c:pt idx="1318">
                  <c:v>0.26068000000000002</c:v>
                </c:pt>
                <c:pt idx="1319">
                  <c:v>0.27257900000000002</c:v>
                </c:pt>
                <c:pt idx="1320">
                  <c:v>0.28292499999999998</c:v>
                </c:pt>
                <c:pt idx="1321">
                  <c:v>0.290578</c:v>
                </c:pt>
                <c:pt idx="1322">
                  <c:v>0.29486000000000001</c:v>
                </c:pt>
                <c:pt idx="1323">
                  <c:v>0.29554900000000001</c:v>
                </c:pt>
                <c:pt idx="1324">
                  <c:v>0.29280899999999999</c:v>
                </c:pt>
                <c:pt idx="1325">
                  <c:v>0.287132</c:v>
                </c:pt>
                <c:pt idx="1326">
                  <c:v>0.27924399999999999</c:v>
                </c:pt>
                <c:pt idx="1327">
                  <c:v>0.27081</c:v>
                </c:pt>
                <c:pt idx="1328">
                  <c:v>0.26306400000000002</c:v>
                </c:pt>
                <c:pt idx="1329">
                  <c:v>0.25589899999999999</c:v>
                </c:pt>
                <c:pt idx="1330">
                  <c:v>0.249139</c:v>
                </c:pt>
                <c:pt idx="1331">
                  <c:v>0.24344199999999999</c:v>
                </c:pt>
                <c:pt idx="1332">
                  <c:v>0.23930299999999999</c:v>
                </c:pt>
                <c:pt idx="1333">
                  <c:v>0.23629600000000001</c:v>
                </c:pt>
                <c:pt idx="1334">
                  <c:v>0.23411100000000001</c:v>
                </c:pt>
                <c:pt idx="1335">
                  <c:v>0.23252400000000001</c:v>
                </c:pt>
                <c:pt idx="1336">
                  <c:v>0.23137099999999999</c:v>
                </c:pt>
                <c:pt idx="1337">
                  <c:v>0.23053299999999999</c:v>
                </c:pt>
                <c:pt idx="1338">
                  <c:v>0.22992399999999999</c:v>
                </c:pt>
                <c:pt idx="1339">
                  <c:v>0.22948199999999999</c:v>
                </c:pt>
                <c:pt idx="1340">
                  <c:v>0.22916</c:v>
                </c:pt>
                <c:pt idx="1341">
                  <c:v>0.22892699999999999</c:v>
                </c:pt>
                <c:pt idx="1342">
                  <c:v>0.22875699999999999</c:v>
                </c:pt>
                <c:pt idx="1343">
                  <c:v>0.228634</c:v>
                </c:pt>
                <c:pt idx="1344">
                  <c:v>0.228544</c:v>
                </c:pt>
                <c:pt idx="1345">
                  <c:v>0.22454199999999999</c:v>
                </c:pt>
                <c:pt idx="1346">
                  <c:v>0.217696</c:v>
                </c:pt>
                <c:pt idx="1347">
                  <c:v>0.21272199999999999</c:v>
                </c:pt>
                <c:pt idx="1348">
                  <c:v>0.20910899999999999</c:v>
                </c:pt>
                <c:pt idx="1349">
                  <c:v>0.206483</c:v>
                </c:pt>
                <c:pt idx="1350">
                  <c:v>0.205986</c:v>
                </c:pt>
                <c:pt idx="1351">
                  <c:v>0.20963000000000001</c:v>
                </c:pt>
                <c:pt idx="1352">
                  <c:v>0.218363</c:v>
                </c:pt>
                <c:pt idx="1353">
                  <c:v>0.23238300000000001</c:v>
                </c:pt>
                <c:pt idx="1354">
                  <c:v>0.23507400000000001</c:v>
                </c:pt>
                <c:pt idx="1355">
                  <c:v>0.22534799999999999</c:v>
                </c:pt>
                <c:pt idx="1356">
                  <c:v>0.218282</c:v>
                </c:pt>
                <c:pt idx="1357">
                  <c:v>0.213981</c:v>
                </c:pt>
                <c:pt idx="1358">
                  <c:v>0.21499299999999999</c:v>
                </c:pt>
                <c:pt idx="1359">
                  <c:v>0.221884</c:v>
                </c:pt>
                <c:pt idx="1360">
                  <c:v>0.23208699999999999</c:v>
                </c:pt>
                <c:pt idx="1361">
                  <c:v>0.243731</c:v>
                </c:pt>
                <c:pt idx="1362">
                  <c:v>0.25566800000000001</c:v>
                </c:pt>
                <c:pt idx="1363">
                  <c:v>0.26745400000000003</c:v>
                </c:pt>
                <c:pt idx="1364">
                  <c:v>0.27912199999999998</c:v>
                </c:pt>
                <c:pt idx="1365">
                  <c:v>0.29074699999999998</c:v>
                </c:pt>
                <c:pt idx="1366">
                  <c:v>0.30207000000000001</c:v>
                </c:pt>
                <c:pt idx="1367">
                  <c:v>0.31243799999999999</c:v>
                </c:pt>
                <c:pt idx="1368">
                  <c:v>0.32099800000000001</c:v>
                </c:pt>
                <c:pt idx="1369">
                  <c:v>0.32693800000000001</c:v>
                </c:pt>
                <c:pt idx="1370">
                  <c:v>0.32959899999999998</c:v>
                </c:pt>
                <c:pt idx="1371">
                  <c:v>0.328432</c:v>
                </c:pt>
                <c:pt idx="1372">
                  <c:v>0.32295699999999999</c:v>
                </c:pt>
                <c:pt idx="1373">
                  <c:v>0.31279000000000001</c:v>
                </c:pt>
                <c:pt idx="1374">
                  <c:v>0.29778100000000002</c:v>
                </c:pt>
                <c:pt idx="1375">
                  <c:v>0.27815600000000001</c:v>
                </c:pt>
                <c:pt idx="1376">
                  <c:v>0.25798300000000002</c:v>
                </c:pt>
                <c:pt idx="1377">
                  <c:v>0.24199200000000001</c:v>
                </c:pt>
                <c:pt idx="1378">
                  <c:v>0.230375</c:v>
                </c:pt>
                <c:pt idx="1379">
                  <c:v>0.22193399999999999</c:v>
                </c:pt>
                <c:pt idx="1380">
                  <c:v>0.21580099999999999</c:v>
                </c:pt>
                <c:pt idx="1381">
                  <c:v>0.21134600000000001</c:v>
                </c:pt>
                <c:pt idx="1382">
                  <c:v>0.20810899999999999</c:v>
                </c:pt>
                <c:pt idx="1383">
                  <c:v>0.205757</c:v>
                </c:pt>
                <c:pt idx="1384">
                  <c:v>0.20404800000000001</c:v>
                </c:pt>
                <c:pt idx="1385">
                  <c:v>0.20280699999999999</c:v>
                </c:pt>
                <c:pt idx="1386">
                  <c:v>0.201905</c:v>
                </c:pt>
                <c:pt idx="1387">
                  <c:v>0.20124900000000001</c:v>
                </c:pt>
                <c:pt idx="1388">
                  <c:v>0.20077300000000001</c:v>
                </c:pt>
                <c:pt idx="1389">
                  <c:v>0.20042699999999999</c:v>
                </c:pt>
                <c:pt idx="1390">
                  <c:v>0.20017599999999999</c:v>
                </c:pt>
                <c:pt idx="1391">
                  <c:v>0.199993</c:v>
                </c:pt>
                <c:pt idx="1392">
                  <c:v>0.19986000000000001</c:v>
                </c:pt>
                <c:pt idx="1393">
                  <c:v>0.199764</c:v>
                </c:pt>
                <c:pt idx="1394">
                  <c:v>0.19969400000000001</c:v>
                </c:pt>
                <c:pt idx="1395">
                  <c:v>0.19964299999999999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5.2625199999999997E-2</c:v>
                </c:pt>
                <c:pt idx="1403">
                  <c:v>9.2791399999999996E-2</c:v>
                </c:pt>
                <c:pt idx="1404">
                  <c:v>0.121974</c:v>
                </c:pt>
                <c:pt idx="1405">
                  <c:v>0.143176</c:v>
                </c:pt>
                <c:pt idx="1406">
                  <c:v>0.15858</c:v>
                </c:pt>
                <c:pt idx="1407">
                  <c:v>0.16977200000000001</c:v>
                </c:pt>
                <c:pt idx="1408">
                  <c:v>0.17790400000000001</c:v>
                </c:pt>
                <c:pt idx="1409">
                  <c:v>0.183812</c:v>
                </c:pt>
                <c:pt idx="1410">
                  <c:v>0.18810399999999999</c:v>
                </c:pt>
                <c:pt idx="1411">
                  <c:v>0.19893</c:v>
                </c:pt>
                <c:pt idx="1412">
                  <c:v>0.225857</c:v>
                </c:pt>
                <c:pt idx="1413">
                  <c:v>0.26899600000000001</c:v>
                </c:pt>
                <c:pt idx="1414">
                  <c:v>0.32564799999999999</c:v>
                </c:pt>
                <c:pt idx="1415">
                  <c:v>0.39356799999999997</c:v>
                </c:pt>
                <c:pt idx="1416">
                  <c:v>0.470524</c:v>
                </c:pt>
                <c:pt idx="1417">
                  <c:v>0.554369</c:v>
                </c:pt>
                <c:pt idx="1418">
                  <c:v>0.64323699999999995</c:v>
                </c:pt>
                <c:pt idx="1419">
                  <c:v>0.73554799999999998</c:v>
                </c:pt>
                <c:pt idx="1420">
                  <c:v>0.82992200000000005</c:v>
                </c:pt>
                <c:pt idx="1421">
                  <c:v>0.92510999999999999</c:v>
                </c:pt>
                <c:pt idx="1422">
                  <c:v>1.0198799999999999</c:v>
                </c:pt>
                <c:pt idx="1423">
                  <c:v>1.11293</c:v>
                </c:pt>
                <c:pt idx="1424">
                  <c:v>1.2028099999999999</c:v>
                </c:pt>
                <c:pt idx="1425">
                  <c:v>1.28809</c:v>
                </c:pt>
                <c:pt idx="1426">
                  <c:v>1.36738</c:v>
                </c:pt>
                <c:pt idx="1427">
                  <c:v>1.4394</c:v>
                </c:pt>
                <c:pt idx="1428">
                  <c:v>1.5029300000000001</c:v>
                </c:pt>
                <c:pt idx="1429">
                  <c:v>1.55684</c:v>
                </c:pt>
                <c:pt idx="1430">
                  <c:v>1.6001399999999999</c:v>
                </c:pt>
                <c:pt idx="1431">
                  <c:v>1.63198</c:v>
                </c:pt>
                <c:pt idx="1432">
                  <c:v>1.6517500000000001</c:v>
                </c:pt>
                <c:pt idx="1433">
                  <c:v>1.65909</c:v>
                </c:pt>
                <c:pt idx="1434">
                  <c:v>1.6538900000000001</c:v>
                </c:pt>
                <c:pt idx="1435">
                  <c:v>1.6363000000000001</c:v>
                </c:pt>
                <c:pt idx="1436">
                  <c:v>1.6066800000000001</c:v>
                </c:pt>
                <c:pt idx="1437">
                  <c:v>1.5655699999999999</c:v>
                </c:pt>
                <c:pt idx="1438">
                  <c:v>1.51362</c:v>
                </c:pt>
                <c:pt idx="1439">
                  <c:v>1.4516199999999999</c:v>
                </c:pt>
                <c:pt idx="1440">
                  <c:v>1.38035</c:v>
                </c:pt>
                <c:pt idx="1441">
                  <c:v>1.30053</c:v>
                </c:pt>
                <c:pt idx="1442">
                  <c:v>1.21289</c:v>
                </c:pt>
                <c:pt idx="1443">
                  <c:v>1.11833</c:v>
                </c:pt>
                <c:pt idx="1444">
                  <c:v>1.0180400000000001</c:v>
                </c:pt>
                <c:pt idx="1445">
                  <c:v>0.91344400000000003</c:v>
                </c:pt>
                <c:pt idx="1446">
                  <c:v>0.81383899999999998</c:v>
                </c:pt>
                <c:pt idx="1447">
                  <c:v>0.726128</c:v>
                </c:pt>
                <c:pt idx="1448">
                  <c:v>0.64752100000000001</c:v>
                </c:pt>
                <c:pt idx="1449">
                  <c:v>0.57602200000000003</c:v>
                </c:pt>
                <c:pt idx="1450">
                  <c:v>0.51018600000000003</c:v>
                </c:pt>
                <c:pt idx="1451">
                  <c:v>0.452596</c:v>
                </c:pt>
                <c:pt idx="1452">
                  <c:v>0.40781099999999998</c:v>
                </c:pt>
                <c:pt idx="1453">
                  <c:v>0.375274</c:v>
                </c:pt>
                <c:pt idx="1454">
                  <c:v>0.351634</c:v>
                </c:pt>
                <c:pt idx="1455">
                  <c:v>0.33445799999999998</c:v>
                </c:pt>
                <c:pt idx="1456">
                  <c:v>0.32197900000000002</c:v>
                </c:pt>
                <c:pt idx="1457">
                  <c:v>0.31522</c:v>
                </c:pt>
                <c:pt idx="1458">
                  <c:v>0.31261699999999998</c:v>
                </c:pt>
                <c:pt idx="1459">
                  <c:v>0.31072499999999997</c:v>
                </c:pt>
                <c:pt idx="1460">
                  <c:v>0.30935099999999999</c:v>
                </c:pt>
                <c:pt idx="1461">
                  <c:v>0.30835299999999999</c:v>
                </c:pt>
                <c:pt idx="1462">
                  <c:v>0.30852400000000002</c:v>
                </c:pt>
                <c:pt idx="1463">
                  <c:v>0.31086200000000003</c:v>
                </c:pt>
                <c:pt idx="1464">
                  <c:v>0.31669000000000003</c:v>
                </c:pt>
                <c:pt idx="1465">
                  <c:v>0.32935300000000001</c:v>
                </c:pt>
                <c:pt idx="1466">
                  <c:v>0.35291699999999998</c:v>
                </c:pt>
                <c:pt idx="1467">
                  <c:v>0.38994499999999999</c:v>
                </c:pt>
                <c:pt idx="1468">
                  <c:v>0.440743</c:v>
                </c:pt>
                <c:pt idx="1469">
                  <c:v>0.50433499999999998</c:v>
                </c:pt>
                <c:pt idx="1470">
                  <c:v>0.57953399999999999</c:v>
                </c:pt>
                <c:pt idx="1471">
                  <c:v>0.66512499999999997</c:v>
                </c:pt>
                <c:pt idx="1472">
                  <c:v>0.72006000000000003</c:v>
                </c:pt>
                <c:pt idx="1473">
                  <c:v>0.75311700000000004</c:v>
                </c:pt>
                <c:pt idx="1474">
                  <c:v>0.80943699999999996</c:v>
                </c:pt>
                <c:pt idx="1475">
                  <c:v>0.88189600000000001</c:v>
                </c:pt>
                <c:pt idx="1476">
                  <c:v>0.96505099999999999</c:v>
                </c:pt>
                <c:pt idx="1477">
                  <c:v>1.0546500000000001</c:v>
                </c:pt>
                <c:pt idx="1478">
                  <c:v>1.1472</c:v>
                </c:pt>
                <c:pt idx="1479">
                  <c:v>1.2397199999999999</c:v>
                </c:pt>
                <c:pt idx="1480">
                  <c:v>1.3296600000000001</c:v>
                </c:pt>
                <c:pt idx="1481">
                  <c:v>1.41492</c:v>
                </c:pt>
                <c:pt idx="1482">
                  <c:v>1.49383</c:v>
                </c:pt>
                <c:pt idx="1483">
                  <c:v>1.5649599999999999</c:v>
                </c:pt>
                <c:pt idx="1484">
                  <c:v>1.6270199999999999</c:v>
                </c:pt>
                <c:pt idx="1485">
                  <c:v>1.6788099999999999</c:v>
                </c:pt>
                <c:pt idx="1486">
                  <c:v>1.7193400000000001</c:v>
                </c:pt>
                <c:pt idx="1487">
                  <c:v>1.7479100000000001</c:v>
                </c:pt>
                <c:pt idx="1488">
                  <c:v>1.7642599999999999</c:v>
                </c:pt>
                <c:pt idx="1489">
                  <c:v>1.7685299999999999</c:v>
                </c:pt>
                <c:pt idx="1490">
                  <c:v>1.76108</c:v>
                </c:pt>
                <c:pt idx="1491">
                  <c:v>1.7423</c:v>
                </c:pt>
                <c:pt idx="1492">
                  <c:v>1.71241</c:v>
                </c:pt>
                <c:pt idx="1493">
                  <c:v>1.6714199999999999</c:v>
                </c:pt>
                <c:pt idx="1494">
                  <c:v>1.6192299999999999</c:v>
                </c:pt>
                <c:pt idx="1495">
                  <c:v>1.5556000000000001</c:v>
                </c:pt>
                <c:pt idx="1496">
                  <c:v>1.48038</c:v>
                </c:pt>
                <c:pt idx="1497">
                  <c:v>1.39392</c:v>
                </c:pt>
                <c:pt idx="1498">
                  <c:v>1.29741</c:v>
                </c:pt>
                <c:pt idx="1499">
                  <c:v>1.19269</c:v>
                </c:pt>
                <c:pt idx="1500">
                  <c:v>1.08188</c:v>
                </c:pt>
                <c:pt idx="1501">
                  <c:v>0.97567400000000004</c:v>
                </c:pt>
                <c:pt idx="1502">
                  <c:v>0.88219499999999995</c:v>
                </c:pt>
                <c:pt idx="1503">
                  <c:v>0.79904600000000003</c:v>
                </c:pt>
                <c:pt idx="1504">
                  <c:v>0.72465599999999997</c:v>
                </c:pt>
                <c:pt idx="1505">
                  <c:v>0.65790899999999997</c:v>
                </c:pt>
                <c:pt idx="1506">
                  <c:v>0.59791499999999997</c:v>
                </c:pt>
                <c:pt idx="1507">
                  <c:v>0.54382799999999998</c:v>
                </c:pt>
                <c:pt idx="1508">
                  <c:v>0.49681700000000001</c:v>
                </c:pt>
                <c:pt idx="1509">
                  <c:v>0.45997700000000002</c:v>
                </c:pt>
                <c:pt idx="1510">
                  <c:v>0.43321199999999999</c:v>
                </c:pt>
                <c:pt idx="1511">
                  <c:v>0.41376499999999999</c:v>
                </c:pt>
                <c:pt idx="1512">
                  <c:v>0.40319500000000003</c:v>
                </c:pt>
                <c:pt idx="1513">
                  <c:v>0.39907300000000001</c:v>
                </c:pt>
                <c:pt idx="1514">
                  <c:v>0.39607900000000001</c:v>
                </c:pt>
                <c:pt idx="1515">
                  <c:v>0.393903</c:v>
                </c:pt>
                <c:pt idx="1516">
                  <c:v>0.392322</c:v>
                </c:pt>
                <c:pt idx="1517">
                  <c:v>0.39117400000000002</c:v>
                </c:pt>
                <c:pt idx="1518">
                  <c:v>0.39152199999999998</c:v>
                </c:pt>
                <c:pt idx="1519">
                  <c:v>0.39594800000000002</c:v>
                </c:pt>
                <c:pt idx="1520">
                  <c:v>0.40648299999999998</c:v>
                </c:pt>
                <c:pt idx="1521">
                  <c:v>0.425039</c:v>
                </c:pt>
                <c:pt idx="1522">
                  <c:v>0.45502300000000001</c:v>
                </c:pt>
                <c:pt idx="1523">
                  <c:v>0.49985099999999999</c:v>
                </c:pt>
                <c:pt idx="1524">
                  <c:v>0.56042599999999998</c:v>
                </c:pt>
                <c:pt idx="1525">
                  <c:v>0.63498100000000002</c:v>
                </c:pt>
                <c:pt idx="1526">
                  <c:v>0.67089299999999996</c:v>
                </c:pt>
                <c:pt idx="1527">
                  <c:v>0.68009500000000001</c:v>
                </c:pt>
                <c:pt idx="1528">
                  <c:v>0.72158500000000003</c:v>
                </c:pt>
                <c:pt idx="1529">
                  <c:v>0.78771199999999997</c:v>
                </c:pt>
                <c:pt idx="1530">
                  <c:v>0.87218300000000004</c:v>
                </c:pt>
                <c:pt idx="1531">
                  <c:v>0.96978299999999995</c:v>
                </c:pt>
                <c:pt idx="1532">
                  <c:v>1.0763</c:v>
                </c:pt>
                <c:pt idx="1533">
                  <c:v>1.1883600000000001</c:v>
                </c:pt>
                <c:pt idx="1534">
                  <c:v>1.3030600000000001</c:v>
                </c:pt>
                <c:pt idx="1535">
                  <c:v>1.41778</c:v>
                </c:pt>
                <c:pt idx="1536">
                  <c:v>1.5301100000000001</c:v>
                </c:pt>
                <c:pt idx="1537">
                  <c:v>1.6379300000000001</c:v>
                </c:pt>
                <c:pt idx="1538">
                  <c:v>1.7395099999999999</c:v>
                </c:pt>
                <c:pt idx="1539">
                  <c:v>1.83348</c:v>
                </c:pt>
                <c:pt idx="1540">
                  <c:v>1.9186799999999999</c:v>
                </c:pt>
                <c:pt idx="1541">
                  <c:v>1.9940899999999999</c:v>
                </c:pt>
                <c:pt idx="1542">
                  <c:v>2.0588000000000002</c:v>
                </c:pt>
                <c:pt idx="1543">
                  <c:v>2.1120000000000001</c:v>
                </c:pt>
                <c:pt idx="1544">
                  <c:v>2.15293</c:v>
                </c:pt>
                <c:pt idx="1545">
                  <c:v>2.1809799999999999</c:v>
                </c:pt>
                <c:pt idx="1546">
                  <c:v>2.1956899999999999</c:v>
                </c:pt>
                <c:pt idx="1547">
                  <c:v>2.1968999999999999</c:v>
                </c:pt>
                <c:pt idx="1548">
                  <c:v>2.18465</c:v>
                </c:pt>
                <c:pt idx="1549">
                  <c:v>2.1590500000000001</c:v>
                </c:pt>
                <c:pt idx="1550">
                  <c:v>2.12032</c:v>
                </c:pt>
                <c:pt idx="1551">
                  <c:v>2.06881</c:v>
                </c:pt>
                <c:pt idx="1552">
                  <c:v>2.0050300000000001</c:v>
                </c:pt>
                <c:pt idx="1553">
                  <c:v>1.9296199999999999</c:v>
                </c:pt>
                <c:pt idx="1554">
                  <c:v>1.84335</c:v>
                </c:pt>
                <c:pt idx="1555">
                  <c:v>1.74718</c:v>
                </c:pt>
                <c:pt idx="1556">
                  <c:v>1.64228</c:v>
                </c:pt>
                <c:pt idx="1557">
                  <c:v>1.5300199999999999</c:v>
                </c:pt>
                <c:pt idx="1558">
                  <c:v>1.41171</c:v>
                </c:pt>
                <c:pt idx="1559">
                  <c:v>1.28844</c:v>
                </c:pt>
                <c:pt idx="1560">
                  <c:v>1.1610100000000001</c:v>
                </c:pt>
                <c:pt idx="1561">
                  <c:v>1.0302500000000001</c:v>
                </c:pt>
                <c:pt idx="1562">
                  <c:v>0.90673199999999998</c:v>
                </c:pt>
                <c:pt idx="1563">
                  <c:v>0.79852900000000004</c:v>
                </c:pt>
                <c:pt idx="1564">
                  <c:v>0.70222700000000005</c:v>
                </c:pt>
                <c:pt idx="1565">
                  <c:v>0.61998600000000004</c:v>
                </c:pt>
                <c:pt idx="1566">
                  <c:v>0.55658099999999999</c:v>
                </c:pt>
                <c:pt idx="1567">
                  <c:v>0.51051500000000005</c:v>
                </c:pt>
                <c:pt idx="1568">
                  <c:v>0.47704600000000003</c:v>
                </c:pt>
                <c:pt idx="1569">
                  <c:v>0.45272899999999999</c:v>
                </c:pt>
                <c:pt idx="1570">
                  <c:v>0.435062</c:v>
                </c:pt>
                <c:pt idx="1571">
                  <c:v>0.42222599999999999</c:v>
                </c:pt>
                <c:pt idx="1572">
                  <c:v>0.41289999999999999</c:v>
                </c:pt>
                <c:pt idx="1573">
                  <c:v>0.40612399999999999</c:v>
                </c:pt>
                <c:pt idx="1574">
                  <c:v>0.401202</c:v>
                </c:pt>
                <c:pt idx="1575">
                  <c:v>0.39762500000000001</c:v>
                </c:pt>
                <c:pt idx="1576">
                  <c:v>0.39502599999999999</c:v>
                </c:pt>
                <c:pt idx="1577">
                  <c:v>0.39313799999999999</c:v>
                </c:pt>
                <c:pt idx="1578">
                  <c:v>0.39176699999999998</c:v>
                </c:pt>
                <c:pt idx="1579">
                  <c:v>0.38545299999999999</c:v>
                </c:pt>
                <c:pt idx="1580">
                  <c:v>0.37554700000000002</c:v>
                </c:pt>
                <c:pt idx="1581">
                  <c:v>0.36835099999999998</c:v>
                </c:pt>
                <c:pt idx="1582">
                  <c:v>0.363122</c:v>
                </c:pt>
                <c:pt idx="1583">
                  <c:v>0.35932399999999998</c:v>
                </c:pt>
                <c:pt idx="1584">
                  <c:v>0.35959200000000002</c:v>
                </c:pt>
                <c:pt idx="1585">
                  <c:v>0.37117099999999997</c:v>
                </c:pt>
                <c:pt idx="1586">
                  <c:v>0.400142</c:v>
                </c:pt>
                <c:pt idx="1587">
                  <c:v>0.447797</c:v>
                </c:pt>
                <c:pt idx="1588">
                  <c:v>0.51184200000000002</c:v>
                </c:pt>
                <c:pt idx="1589">
                  <c:v>0.546871</c:v>
                </c:pt>
                <c:pt idx="1590">
                  <c:v>0.56204299999999996</c:v>
                </c:pt>
                <c:pt idx="1591">
                  <c:v>0.60653999999999997</c:v>
                </c:pt>
                <c:pt idx="1592">
                  <c:v>0.67383199999999999</c:v>
                </c:pt>
                <c:pt idx="1593">
                  <c:v>0.75808399999999998</c:v>
                </c:pt>
                <c:pt idx="1594">
                  <c:v>0.85407699999999998</c:v>
                </c:pt>
                <c:pt idx="1595">
                  <c:v>0.95745400000000003</c:v>
                </c:pt>
                <c:pt idx="1596">
                  <c:v>1.0645899999999999</c:v>
                </c:pt>
                <c:pt idx="1597">
                  <c:v>1.1722600000000001</c:v>
                </c:pt>
                <c:pt idx="1598">
                  <c:v>1.2774799999999999</c:v>
                </c:pt>
                <c:pt idx="1599">
                  <c:v>1.3776600000000001</c:v>
                </c:pt>
                <c:pt idx="1600">
                  <c:v>1.4707300000000001</c:v>
                </c:pt>
                <c:pt idx="1601">
                  <c:v>1.5551200000000001</c:v>
                </c:pt>
                <c:pt idx="1602">
                  <c:v>1.62965</c:v>
                </c:pt>
                <c:pt idx="1603">
                  <c:v>1.6934400000000001</c:v>
                </c:pt>
                <c:pt idx="1604">
                  <c:v>1.7458100000000001</c:v>
                </c:pt>
                <c:pt idx="1605">
                  <c:v>1.7863199999999999</c:v>
                </c:pt>
                <c:pt idx="1606">
                  <c:v>1.81477</c:v>
                </c:pt>
                <c:pt idx="1607">
                  <c:v>1.83104</c:v>
                </c:pt>
                <c:pt idx="1608">
                  <c:v>1.8349800000000001</c:v>
                </c:pt>
                <c:pt idx="1609">
                  <c:v>1.82636</c:v>
                </c:pt>
                <c:pt idx="1610">
                  <c:v>1.8050299999999999</c:v>
                </c:pt>
                <c:pt idx="1611">
                  <c:v>1.7710300000000001</c:v>
                </c:pt>
                <c:pt idx="1612">
                  <c:v>1.72461</c:v>
                </c:pt>
                <c:pt idx="1613">
                  <c:v>1.6663699999999999</c:v>
                </c:pt>
                <c:pt idx="1614">
                  <c:v>1.5972299999999999</c:v>
                </c:pt>
                <c:pt idx="1615">
                  <c:v>1.51841</c:v>
                </c:pt>
                <c:pt idx="1616">
                  <c:v>1.43127</c:v>
                </c:pt>
                <c:pt idx="1617">
                  <c:v>1.33738</c:v>
                </c:pt>
                <c:pt idx="1618">
                  <c:v>1.2384599999999999</c:v>
                </c:pt>
                <c:pt idx="1619">
                  <c:v>1.14377</c:v>
                </c:pt>
                <c:pt idx="1620">
                  <c:v>1.0600799999999999</c:v>
                </c:pt>
                <c:pt idx="1621">
                  <c:v>0.98469700000000004</c:v>
                </c:pt>
                <c:pt idx="1622">
                  <c:v>0.91566700000000001</c:v>
                </c:pt>
                <c:pt idx="1623">
                  <c:v>0.85152300000000003</c:v>
                </c:pt>
                <c:pt idx="1624">
                  <c:v>0.79108699999999998</c:v>
                </c:pt>
                <c:pt idx="1625">
                  <c:v>0.73348999999999998</c:v>
                </c:pt>
                <c:pt idx="1626">
                  <c:v>0.678226</c:v>
                </c:pt>
                <c:pt idx="1627">
                  <c:v>0.62614999999999998</c:v>
                </c:pt>
                <c:pt idx="1628">
                  <c:v>0.581843</c:v>
                </c:pt>
                <c:pt idx="1629">
                  <c:v>0.54848200000000003</c:v>
                </c:pt>
                <c:pt idx="1630">
                  <c:v>0.52424400000000004</c:v>
                </c:pt>
                <c:pt idx="1631">
                  <c:v>0.51107599999999997</c:v>
                </c:pt>
                <c:pt idx="1632">
                  <c:v>0.50595100000000004</c:v>
                </c:pt>
                <c:pt idx="1633">
                  <c:v>0.50222699999999998</c:v>
                </c:pt>
                <c:pt idx="1634">
                  <c:v>0.49952200000000002</c:v>
                </c:pt>
                <c:pt idx="1635">
                  <c:v>0.49755700000000003</c:v>
                </c:pt>
                <c:pt idx="1636">
                  <c:v>0.49897799999999998</c:v>
                </c:pt>
                <c:pt idx="1637">
                  <c:v>0.50680800000000004</c:v>
                </c:pt>
                <c:pt idx="1638">
                  <c:v>0.521563</c:v>
                </c:pt>
                <c:pt idx="1639">
                  <c:v>0.54413900000000004</c:v>
                </c:pt>
                <c:pt idx="1640">
                  <c:v>0.57634200000000002</c:v>
                </c:pt>
                <c:pt idx="1641">
                  <c:v>0.62109999999999999</c:v>
                </c:pt>
                <c:pt idx="1642">
                  <c:v>0.681786</c:v>
                </c:pt>
                <c:pt idx="1643">
                  <c:v>0.75988900000000004</c:v>
                </c:pt>
                <c:pt idx="1644">
                  <c:v>0.853545</c:v>
                </c:pt>
                <c:pt idx="1645">
                  <c:v>0.95943500000000004</c:v>
                </c:pt>
                <c:pt idx="1646">
                  <c:v>1.0122100000000001</c:v>
                </c:pt>
                <c:pt idx="1647">
                  <c:v>1.02755</c:v>
                </c:pt>
                <c:pt idx="1648">
                  <c:v>1.0793900000000001</c:v>
                </c:pt>
                <c:pt idx="1649">
                  <c:v>1.1576</c:v>
                </c:pt>
                <c:pt idx="1650">
                  <c:v>1.2538400000000001</c:v>
                </c:pt>
                <c:pt idx="1651">
                  <c:v>1.3613</c:v>
                </c:pt>
                <c:pt idx="1652">
                  <c:v>1.47454</c:v>
                </c:pt>
                <c:pt idx="1653">
                  <c:v>1.5892200000000001</c:v>
                </c:pt>
                <c:pt idx="1654">
                  <c:v>1.70183</c:v>
                </c:pt>
                <c:pt idx="1655">
                  <c:v>1.8094600000000001</c:v>
                </c:pt>
                <c:pt idx="1656">
                  <c:v>1.90971</c:v>
                </c:pt>
                <c:pt idx="1657">
                  <c:v>2.0005799999999998</c:v>
                </c:pt>
                <c:pt idx="1658">
                  <c:v>2.0805400000000001</c:v>
                </c:pt>
                <c:pt idx="1659">
                  <c:v>2.1484399999999999</c:v>
                </c:pt>
                <c:pt idx="1660">
                  <c:v>2.2034500000000001</c:v>
                </c:pt>
                <c:pt idx="1661">
                  <c:v>2.2449599999999998</c:v>
                </c:pt>
                <c:pt idx="1662">
                  <c:v>2.2725900000000001</c:v>
                </c:pt>
                <c:pt idx="1663">
                  <c:v>2.2861099999999999</c:v>
                </c:pt>
                <c:pt idx="1664">
                  <c:v>2.28538</c:v>
                </c:pt>
                <c:pt idx="1665">
                  <c:v>2.2703500000000001</c:v>
                </c:pt>
                <c:pt idx="1666">
                  <c:v>2.2411099999999999</c:v>
                </c:pt>
                <c:pt idx="1667">
                  <c:v>2.1979000000000002</c:v>
                </c:pt>
                <c:pt idx="1668">
                  <c:v>2.1411500000000001</c:v>
                </c:pt>
                <c:pt idx="1669">
                  <c:v>2.07151</c:v>
                </c:pt>
                <c:pt idx="1670">
                  <c:v>1.9897400000000001</c:v>
                </c:pt>
                <c:pt idx="1671">
                  <c:v>1.8968400000000001</c:v>
                </c:pt>
                <c:pt idx="1672">
                  <c:v>1.79399</c:v>
                </c:pt>
                <c:pt idx="1673">
                  <c:v>1.6826399999999999</c:v>
                </c:pt>
                <c:pt idx="1674">
                  <c:v>1.5644800000000001</c:v>
                </c:pt>
                <c:pt idx="1675">
                  <c:v>1.4505999999999999</c:v>
                </c:pt>
                <c:pt idx="1676">
                  <c:v>1.34928</c:v>
                </c:pt>
                <c:pt idx="1677">
                  <c:v>1.2571600000000001</c:v>
                </c:pt>
                <c:pt idx="1678">
                  <c:v>1.1718500000000001</c:v>
                </c:pt>
                <c:pt idx="1679">
                  <c:v>1.0918699999999999</c:v>
                </c:pt>
                <c:pt idx="1680">
                  <c:v>1.01654</c:v>
                </c:pt>
                <c:pt idx="1681">
                  <c:v>0.94572900000000004</c:v>
                </c:pt>
                <c:pt idx="1682">
                  <c:v>0.87965199999999999</c:v>
                </c:pt>
                <c:pt idx="1683">
                  <c:v>0.819635</c:v>
                </c:pt>
                <c:pt idx="1684">
                  <c:v>0.76888000000000001</c:v>
                </c:pt>
                <c:pt idx="1685">
                  <c:v>0.72946200000000005</c:v>
                </c:pt>
                <c:pt idx="1686">
                  <c:v>0.69997399999999999</c:v>
                </c:pt>
                <c:pt idx="1687">
                  <c:v>0.677782</c:v>
                </c:pt>
                <c:pt idx="1688">
                  <c:v>0.66105000000000003</c:v>
                </c:pt>
                <c:pt idx="1689">
                  <c:v>0.64847500000000002</c:v>
                </c:pt>
                <c:pt idx="1690">
                  <c:v>0.638876</c:v>
                </c:pt>
                <c:pt idx="1691">
                  <c:v>0.63131400000000004</c:v>
                </c:pt>
                <c:pt idx="1692">
                  <c:v>0.62519599999999997</c:v>
                </c:pt>
                <c:pt idx="1693">
                  <c:v>0.62150000000000005</c:v>
                </c:pt>
                <c:pt idx="1694">
                  <c:v>0.61987300000000001</c:v>
                </c:pt>
                <c:pt idx="1695">
                  <c:v>0.61869099999999999</c:v>
                </c:pt>
                <c:pt idx="1696">
                  <c:v>0.61790199999999995</c:v>
                </c:pt>
                <c:pt idx="1697">
                  <c:v>0.61985400000000002</c:v>
                </c:pt>
                <c:pt idx="1698">
                  <c:v>0.62872700000000004</c:v>
                </c:pt>
                <c:pt idx="1699">
                  <c:v>0.64914499999999997</c:v>
                </c:pt>
                <c:pt idx="1700">
                  <c:v>0.68601900000000005</c:v>
                </c:pt>
                <c:pt idx="1701">
                  <c:v>0.74148400000000003</c:v>
                </c:pt>
                <c:pt idx="1702">
                  <c:v>0.81389699999999998</c:v>
                </c:pt>
                <c:pt idx="1703">
                  <c:v>0.90001500000000001</c:v>
                </c:pt>
                <c:pt idx="1704">
                  <c:v>0.99735499999999999</c:v>
                </c:pt>
                <c:pt idx="1705">
                  <c:v>1.02301</c:v>
                </c:pt>
                <c:pt idx="1706">
                  <c:v>0.998058</c:v>
                </c:pt>
                <c:pt idx="1707">
                  <c:v>1.0184599999999999</c:v>
                </c:pt>
                <c:pt idx="1708">
                  <c:v>1.07152</c:v>
                </c:pt>
                <c:pt idx="1709">
                  <c:v>1.1473800000000001</c:v>
                </c:pt>
                <c:pt idx="1710">
                  <c:v>1.2382899999999999</c:v>
                </c:pt>
                <c:pt idx="1711">
                  <c:v>1.3380000000000001</c:v>
                </c:pt>
                <c:pt idx="1712">
                  <c:v>1.44143</c:v>
                </c:pt>
                <c:pt idx="1713">
                  <c:v>1.5445599999999999</c:v>
                </c:pt>
                <c:pt idx="1714">
                  <c:v>1.64429</c:v>
                </c:pt>
                <c:pt idx="1715">
                  <c:v>1.73824</c:v>
                </c:pt>
                <c:pt idx="1716">
                  <c:v>1.8245499999999999</c:v>
                </c:pt>
                <c:pt idx="1717">
                  <c:v>1.90167</c:v>
                </c:pt>
                <c:pt idx="1718">
                  <c:v>1.96837</c:v>
                </c:pt>
                <c:pt idx="1719">
                  <c:v>2.0235400000000001</c:v>
                </c:pt>
                <c:pt idx="1720">
                  <c:v>2.0662099999999999</c:v>
                </c:pt>
                <c:pt idx="1721">
                  <c:v>2.0954199999999998</c:v>
                </c:pt>
                <c:pt idx="1722">
                  <c:v>2.1103299999999998</c:v>
                </c:pt>
                <c:pt idx="1723">
                  <c:v>2.1102599999999998</c:v>
                </c:pt>
                <c:pt idx="1724">
                  <c:v>2.0948699999999998</c:v>
                </c:pt>
                <c:pt idx="1725">
                  <c:v>2.0642100000000001</c:v>
                </c:pt>
                <c:pt idx="1726">
                  <c:v>2.0187300000000001</c:v>
                </c:pt>
                <c:pt idx="1727">
                  <c:v>1.9591799999999999</c:v>
                </c:pt>
                <c:pt idx="1728">
                  <c:v>1.8865799999999999</c:v>
                </c:pt>
                <c:pt idx="1729">
                  <c:v>1.8020799999999999</c:v>
                </c:pt>
                <c:pt idx="1730">
                  <c:v>1.7068300000000001</c:v>
                </c:pt>
                <c:pt idx="1731">
                  <c:v>1.6018699999999999</c:v>
                </c:pt>
                <c:pt idx="1732">
                  <c:v>1.48814</c:v>
                </c:pt>
                <c:pt idx="1733">
                  <c:v>1.3666700000000001</c:v>
                </c:pt>
                <c:pt idx="1734">
                  <c:v>1.23892</c:v>
                </c:pt>
                <c:pt idx="1735">
                  <c:v>1.1166</c:v>
                </c:pt>
                <c:pt idx="1736">
                  <c:v>1.00874</c:v>
                </c:pt>
                <c:pt idx="1737">
                  <c:v>0.91246799999999995</c:v>
                </c:pt>
                <c:pt idx="1738">
                  <c:v>0.83258100000000002</c:v>
                </c:pt>
                <c:pt idx="1739">
                  <c:v>0.77323200000000003</c:v>
                </c:pt>
                <c:pt idx="1740">
                  <c:v>0.73011300000000001</c:v>
                </c:pt>
                <c:pt idx="1741">
                  <c:v>0.69878499999999999</c:v>
                </c:pt>
                <c:pt idx="1742">
                  <c:v>0.67602399999999996</c:v>
                </c:pt>
                <c:pt idx="1743">
                  <c:v>0.65948700000000005</c:v>
                </c:pt>
                <c:pt idx="1744">
                  <c:v>0.638127</c:v>
                </c:pt>
                <c:pt idx="1745">
                  <c:v>0.61326400000000003</c:v>
                </c:pt>
                <c:pt idx="1746">
                  <c:v>0.59519999999999995</c:v>
                </c:pt>
                <c:pt idx="1747">
                  <c:v>0.58207600000000004</c:v>
                </c:pt>
                <c:pt idx="1748">
                  <c:v>0.57254099999999997</c:v>
                </c:pt>
                <c:pt idx="1749">
                  <c:v>0.56561300000000003</c:v>
                </c:pt>
                <c:pt idx="1750">
                  <c:v>0.56057900000000005</c:v>
                </c:pt>
                <c:pt idx="1751">
                  <c:v>0.55798599999999998</c:v>
                </c:pt>
                <c:pt idx="1752">
                  <c:v>0.56667599999999996</c:v>
                </c:pt>
                <c:pt idx="1753">
                  <c:v>0.59424999999999994</c:v>
                </c:pt>
                <c:pt idx="1754">
                  <c:v>0.639123</c:v>
                </c:pt>
                <c:pt idx="1755">
                  <c:v>0.69895600000000002</c:v>
                </c:pt>
                <c:pt idx="1756">
                  <c:v>0.77185099999999995</c:v>
                </c:pt>
                <c:pt idx="1757">
                  <c:v>0.85646199999999995</c:v>
                </c:pt>
                <c:pt idx="1758">
                  <c:v>0.95145199999999996</c:v>
                </c:pt>
                <c:pt idx="1759">
                  <c:v>1.0551600000000001</c:v>
                </c:pt>
                <c:pt idx="1760">
                  <c:v>1.10538</c:v>
                </c:pt>
                <c:pt idx="1761">
                  <c:v>1.1166100000000001</c:v>
                </c:pt>
                <c:pt idx="1762">
                  <c:v>1.1594599999999999</c:v>
                </c:pt>
                <c:pt idx="1763">
                  <c:v>1.22479</c:v>
                </c:pt>
                <c:pt idx="1764">
                  <c:v>1.30555</c:v>
                </c:pt>
                <c:pt idx="1765">
                  <c:v>1.39621</c:v>
                </c:pt>
                <c:pt idx="1766">
                  <c:v>1.49237</c:v>
                </c:pt>
                <c:pt idx="1767">
                  <c:v>1.5905400000000001</c:v>
                </c:pt>
                <c:pt idx="1768">
                  <c:v>1.68791</c:v>
                </c:pt>
                <c:pt idx="1769">
                  <c:v>1.78216</c:v>
                </c:pt>
                <c:pt idx="1770">
                  <c:v>1.87137</c:v>
                </c:pt>
                <c:pt idx="1771">
                  <c:v>1.9539599999999999</c:v>
                </c:pt>
                <c:pt idx="1772">
                  <c:v>2.0286499999999998</c:v>
                </c:pt>
                <c:pt idx="1773">
                  <c:v>2.09443</c:v>
                </c:pt>
                <c:pt idx="1774">
                  <c:v>2.1505000000000001</c:v>
                </c:pt>
                <c:pt idx="1775">
                  <c:v>2.1960899999999999</c:v>
                </c:pt>
                <c:pt idx="1776">
                  <c:v>2.2304400000000002</c:v>
                </c:pt>
                <c:pt idx="1777">
                  <c:v>2.2527599999999999</c:v>
                </c:pt>
                <c:pt idx="1778">
                  <c:v>2.2624</c:v>
                </c:pt>
                <c:pt idx="1779">
                  <c:v>2.25888</c:v>
                </c:pt>
                <c:pt idx="1780">
                  <c:v>2.2420200000000001</c:v>
                </c:pt>
                <c:pt idx="1781">
                  <c:v>2.2119</c:v>
                </c:pt>
                <c:pt idx="1782">
                  <c:v>2.1688800000000001</c:v>
                </c:pt>
                <c:pt idx="1783">
                  <c:v>2.1135199999999998</c:v>
                </c:pt>
                <c:pt idx="1784">
                  <c:v>2.0465800000000001</c:v>
                </c:pt>
                <c:pt idx="1785">
                  <c:v>1.96885</c:v>
                </c:pt>
                <c:pt idx="1786">
                  <c:v>1.88097</c:v>
                </c:pt>
                <c:pt idx="1787">
                  <c:v>1.78338</c:v>
                </c:pt>
                <c:pt idx="1788">
                  <c:v>1.6764300000000001</c:v>
                </c:pt>
                <c:pt idx="1789">
                  <c:v>1.5604899999999999</c:v>
                </c:pt>
                <c:pt idx="1790">
                  <c:v>1.4361900000000001</c:v>
                </c:pt>
                <c:pt idx="1791">
                  <c:v>1.3046199999999999</c:v>
                </c:pt>
                <c:pt idx="1792">
                  <c:v>1.1676899999999999</c:v>
                </c:pt>
                <c:pt idx="1793">
                  <c:v>1.0378099999999999</c:v>
                </c:pt>
                <c:pt idx="1794">
                  <c:v>0.92416500000000001</c:v>
                </c:pt>
                <c:pt idx="1795">
                  <c:v>0.82662999999999998</c:v>
                </c:pt>
                <c:pt idx="1796">
                  <c:v>0.75021899999999997</c:v>
                </c:pt>
                <c:pt idx="1797">
                  <c:v>0.69470399999999999</c:v>
                </c:pt>
                <c:pt idx="1798">
                  <c:v>0.65437000000000001</c:v>
                </c:pt>
                <c:pt idx="1799">
                  <c:v>0.62506499999999998</c:v>
                </c:pt>
                <c:pt idx="1800">
                  <c:v>0.60377400000000003</c:v>
                </c:pt>
                <c:pt idx="1801">
                  <c:v>0.58830499999999997</c:v>
                </c:pt>
                <c:pt idx="1802">
                  <c:v>0.57706599999999997</c:v>
                </c:pt>
                <c:pt idx="1803">
                  <c:v>0.56890099999999999</c:v>
                </c:pt>
                <c:pt idx="1804">
                  <c:v>0.56296800000000002</c:v>
                </c:pt>
                <c:pt idx="1805">
                  <c:v>0.55865799999999999</c:v>
                </c:pt>
                <c:pt idx="1806">
                  <c:v>0.55552699999999999</c:v>
                </c:pt>
                <c:pt idx="1807">
                  <c:v>0.55325100000000005</c:v>
                </c:pt>
                <c:pt idx="1808">
                  <c:v>0.55159800000000003</c:v>
                </c:pt>
                <c:pt idx="1809">
                  <c:v>0.55039700000000003</c:v>
                </c:pt>
                <c:pt idx="1810">
                  <c:v>0.54952500000000004</c:v>
                </c:pt>
                <c:pt idx="1811">
                  <c:v>0.54889100000000002</c:v>
                </c:pt>
                <c:pt idx="1812">
                  <c:v>0.54842999999999997</c:v>
                </c:pt>
                <c:pt idx="1813">
                  <c:v>0.54809600000000003</c:v>
                </c:pt>
                <c:pt idx="1814">
                  <c:v>0.54785200000000001</c:v>
                </c:pt>
                <c:pt idx="1815">
                  <c:v>0.54767600000000005</c:v>
                </c:pt>
                <c:pt idx="1816">
                  <c:v>0.54754700000000001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7.4818800000000005E-2</c:v>
                </c:pt>
                <c:pt idx="1890">
                  <c:v>0.20399700000000001</c:v>
                </c:pt>
                <c:pt idx="1891">
                  <c:v>0.29785</c:v>
                </c:pt>
                <c:pt idx="1892">
                  <c:v>0.36603799999999997</c:v>
                </c:pt>
                <c:pt idx="1893">
                  <c:v>0.41558</c:v>
                </c:pt>
                <c:pt idx="1894">
                  <c:v>0.45157399999999998</c:v>
                </c:pt>
                <c:pt idx="1895">
                  <c:v>0.47772599999999998</c:v>
                </c:pt>
                <c:pt idx="1896">
                  <c:v>0.496726</c:v>
                </c:pt>
                <c:pt idx="1897">
                  <c:v>0.51053000000000004</c:v>
                </c:pt>
                <c:pt idx="1898">
                  <c:v>0.52055899999999999</c:v>
                </c:pt>
                <c:pt idx="1899">
                  <c:v>0.52784600000000004</c:v>
                </c:pt>
                <c:pt idx="1900">
                  <c:v>0.53313999999999995</c:v>
                </c:pt>
                <c:pt idx="1901">
                  <c:v>0.53698699999999999</c:v>
                </c:pt>
                <c:pt idx="1902">
                  <c:v>0.53978199999999998</c:v>
                </c:pt>
                <c:pt idx="1903">
                  <c:v>0.54181199999999996</c:v>
                </c:pt>
                <c:pt idx="1904">
                  <c:v>0.54328699999999996</c:v>
                </c:pt>
                <c:pt idx="1905">
                  <c:v>0.54435900000000004</c:v>
                </c:pt>
                <c:pt idx="1906">
                  <c:v>0.54513800000000001</c:v>
                </c:pt>
                <c:pt idx="1907">
                  <c:v>0.54570300000000005</c:v>
                </c:pt>
                <c:pt idx="1908">
                  <c:v>0.54611399999999999</c:v>
                </c:pt>
                <c:pt idx="1909">
                  <c:v>0.54641300000000004</c:v>
                </c:pt>
                <c:pt idx="1910">
                  <c:v>0.54662999999999995</c:v>
                </c:pt>
                <c:pt idx="1911">
                  <c:v>0.54678800000000005</c:v>
                </c:pt>
                <c:pt idx="1912">
                  <c:v>0.546902</c:v>
                </c:pt>
                <c:pt idx="1913">
                  <c:v>0.54698500000000005</c:v>
                </c:pt>
                <c:pt idx="1914">
                  <c:v>0.54704600000000003</c:v>
                </c:pt>
                <c:pt idx="1915">
                  <c:v>0.54708999999999997</c:v>
                </c:pt>
                <c:pt idx="1916">
                  <c:v>0.547122</c:v>
                </c:pt>
                <c:pt idx="1917">
                  <c:v>0.54714499999999999</c:v>
                </c:pt>
                <c:pt idx="1918">
                  <c:v>0.54716200000000004</c:v>
                </c:pt>
                <c:pt idx="1919">
                  <c:v>0.54717400000000005</c:v>
                </c:pt>
                <c:pt idx="1920">
                  <c:v>0.54718299999999997</c:v>
                </c:pt>
                <c:pt idx="1921">
                  <c:v>0.54718900000000004</c:v>
                </c:pt>
                <c:pt idx="1922">
                  <c:v>0.54719399999999996</c:v>
                </c:pt>
                <c:pt idx="1923">
                  <c:v>0.51167099999999999</c:v>
                </c:pt>
                <c:pt idx="1924">
                  <c:v>0.45033600000000001</c:v>
                </c:pt>
                <c:pt idx="1925">
                  <c:v>0.40577400000000002</c:v>
                </c:pt>
                <c:pt idx="1926">
                  <c:v>0.37339699999999998</c:v>
                </c:pt>
                <c:pt idx="1927">
                  <c:v>0.34987499999999999</c:v>
                </c:pt>
                <c:pt idx="1928">
                  <c:v>0.33278400000000002</c:v>
                </c:pt>
                <c:pt idx="1929">
                  <c:v>0.32036700000000001</c:v>
                </c:pt>
                <c:pt idx="1930">
                  <c:v>0.31134600000000001</c:v>
                </c:pt>
                <c:pt idx="1931">
                  <c:v>0.30479200000000001</c:v>
                </c:pt>
                <c:pt idx="1932">
                  <c:v>0.30002899999999999</c:v>
                </c:pt>
                <c:pt idx="1933">
                  <c:v>0.29657</c:v>
                </c:pt>
                <c:pt idx="1934">
                  <c:v>0.29405599999999998</c:v>
                </c:pt>
                <c:pt idx="1935">
                  <c:v>0.29222999999999999</c:v>
                </c:pt>
                <c:pt idx="1936">
                  <c:v>0.29090300000000002</c:v>
                </c:pt>
                <c:pt idx="1937">
                  <c:v>0.29206500000000002</c:v>
                </c:pt>
                <c:pt idx="1938">
                  <c:v>0.301429</c:v>
                </c:pt>
                <c:pt idx="1939">
                  <c:v>0.32106899999999999</c:v>
                </c:pt>
                <c:pt idx="1940">
                  <c:v>0.34821999999999997</c:v>
                </c:pt>
                <c:pt idx="1941">
                  <c:v>0.380718</c:v>
                </c:pt>
                <c:pt idx="1942">
                  <c:v>0.41676200000000002</c:v>
                </c:pt>
                <c:pt idx="1943">
                  <c:v>0.45483499999999999</c:v>
                </c:pt>
                <c:pt idx="1944">
                  <c:v>0.49365900000000001</c:v>
                </c:pt>
                <c:pt idx="1945">
                  <c:v>0.53214399999999995</c:v>
                </c:pt>
                <c:pt idx="1946">
                  <c:v>0.56928699999999999</c:v>
                </c:pt>
                <c:pt idx="1947">
                  <c:v>0.60403799999999996</c:v>
                </c:pt>
                <c:pt idx="1948">
                  <c:v>0.63525600000000004</c:v>
                </c:pt>
                <c:pt idx="1949">
                  <c:v>0.66181199999999996</c:v>
                </c:pt>
                <c:pt idx="1950">
                  <c:v>0.68274999999999997</c:v>
                </c:pt>
                <c:pt idx="1951">
                  <c:v>0.69745100000000004</c:v>
                </c:pt>
                <c:pt idx="1952">
                  <c:v>0.70574599999999998</c:v>
                </c:pt>
                <c:pt idx="1953">
                  <c:v>0.70787199999999995</c:v>
                </c:pt>
                <c:pt idx="1954">
                  <c:v>0.704295</c:v>
                </c:pt>
                <c:pt idx="1955">
                  <c:v>0.69552899999999995</c:v>
                </c:pt>
                <c:pt idx="1956">
                  <c:v>0.68201100000000003</c:v>
                </c:pt>
                <c:pt idx="1957">
                  <c:v>0.66407899999999997</c:v>
                </c:pt>
                <c:pt idx="1958">
                  <c:v>0.64203699999999997</c:v>
                </c:pt>
                <c:pt idx="1959">
                  <c:v>0.61622900000000003</c:v>
                </c:pt>
                <c:pt idx="1960">
                  <c:v>0.587059</c:v>
                </c:pt>
                <c:pt idx="1961">
                  <c:v>0.55494900000000003</c:v>
                </c:pt>
                <c:pt idx="1962">
                  <c:v>0.52023799999999998</c:v>
                </c:pt>
                <c:pt idx="1963">
                  <c:v>0.48308800000000002</c:v>
                </c:pt>
                <c:pt idx="1964">
                  <c:v>0.443465</c:v>
                </c:pt>
                <c:pt idx="1965">
                  <c:v>0.404474</c:v>
                </c:pt>
                <c:pt idx="1966">
                  <c:v>0.37245299999999998</c:v>
                </c:pt>
                <c:pt idx="1967">
                  <c:v>0.349188</c:v>
                </c:pt>
                <c:pt idx="1968">
                  <c:v>0.33228600000000003</c:v>
                </c:pt>
                <c:pt idx="1969">
                  <c:v>0.32000499999999998</c:v>
                </c:pt>
                <c:pt idx="1970">
                  <c:v>0.311083</c:v>
                </c:pt>
                <c:pt idx="1971">
                  <c:v>0.30283700000000002</c:v>
                </c:pt>
                <c:pt idx="1972">
                  <c:v>0.29508299999999998</c:v>
                </c:pt>
                <c:pt idx="1973">
                  <c:v>0.28944900000000001</c:v>
                </c:pt>
                <c:pt idx="1974">
                  <c:v>0.285356</c:v>
                </c:pt>
                <c:pt idx="1975">
                  <c:v>0.28238200000000002</c:v>
                </c:pt>
                <c:pt idx="1976">
                  <c:v>0.28043800000000002</c:v>
                </c:pt>
                <c:pt idx="1977">
                  <c:v>0.28096399999999999</c:v>
                </c:pt>
                <c:pt idx="1978">
                  <c:v>0.28544900000000001</c:v>
                </c:pt>
                <c:pt idx="1979">
                  <c:v>0.29403499999999999</c:v>
                </c:pt>
                <c:pt idx="1980">
                  <c:v>0.30658600000000003</c:v>
                </c:pt>
                <c:pt idx="1981">
                  <c:v>0.323181</c:v>
                </c:pt>
                <c:pt idx="1982">
                  <c:v>0.34464400000000001</c:v>
                </c:pt>
                <c:pt idx="1983">
                  <c:v>0.37209900000000001</c:v>
                </c:pt>
                <c:pt idx="1984">
                  <c:v>0.40609899999999999</c:v>
                </c:pt>
                <c:pt idx="1985">
                  <c:v>0.446073</c:v>
                </c:pt>
                <c:pt idx="1986">
                  <c:v>0.44668799999999997</c:v>
                </c:pt>
                <c:pt idx="1987">
                  <c:v>0.41737200000000002</c:v>
                </c:pt>
                <c:pt idx="1988">
                  <c:v>0.40883999999999998</c:v>
                </c:pt>
                <c:pt idx="1989">
                  <c:v>0.41528300000000001</c:v>
                </c:pt>
                <c:pt idx="1990">
                  <c:v>0.43270799999999998</c:v>
                </c:pt>
                <c:pt idx="1991">
                  <c:v>0.45819100000000001</c:v>
                </c:pt>
                <c:pt idx="1992">
                  <c:v>0.489284</c:v>
                </c:pt>
                <c:pt idx="1993">
                  <c:v>0.52367799999999998</c:v>
                </c:pt>
                <c:pt idx="1994">
                  <c:v>0.55914399999999997</c:v>
                </c:pt>
                <c:pt idx="1995">
                  <c:v>0.59366600000000003</c:v>
                </c:pt>
                <c:pt idx="1996">
                  <c:v>0.62558000000000002</c:v>
                </c:pt>
                <c:pt idx="1997">
                  <c:v>0.65364900000000004</c:v>
                </c:pt>
                <c:pt idx="1998">
                  <c:v>0.67701900000000004</c:v>
                </c:pt>
                <c:pt idx="1999">
                  <c:v>0.69508000000000003</c:v>
                </c:pt>
                <c:pt idx="2000">
                  <c:v>0.70734799999999998</c:v>
                </c:pt>
                <c:pt idx="2001">
                  <c:v>0.71341299999999996</c:v>
                </c:pt>
                <c:pt idx="2002">
                  <c:v>0.71290200000000004</c:v>
                </c:pt>
                <c:pt idx="2003">
                  <c:v>0.70544700000000005</c:v>
                </c:pt>
                <c:pt idx="2004">
                  <c:v>0.69072999999999996</c:v>
                </c:pt>
                <c:pt idx="2005">
                  <c:v>0.66859100000000005</c:v>
                </c:pt>
                <c:pt idx="2006">
                  <c:v>0.63910999999999996</c:v>
                </c:pt>
                <c:pt idx="2007">
                  <c:v>0.60263100000000003</c:v>
                </c:pt>
                <c:pt idx="2008">
                  <c:v>0.55979000000000001</c:v>
                </c:pt>
                <c:pt idx="2009">
                  <c:v>0.51153300000000002</c:v>
                </c:pt>
                <c:pt idx="2010">
                  <c:v>0.45910699999999999</c:v>
                </c:pt>
                <c:pt idx="2011">
                  <c:v>0.41048400000000002</c:v>
                </c:pt>
                <c:pt idx="2012">
                  <c:v>0.37329299999999999</c:v>
                </c:pt>
                <c:pt idx="2013">
                  <c:v>0.34627200000000002</c:v>
                </c:pt>
                <c:pt idx="2014">
                  <c:v>0.32663999999999999</c:v>
                </c:pt>
                <c:pt idx="2015">
                  <c:v>0.31237700000000002</c:v>
                </c:pt>
                <c:pt idx="2016">
                  <c:v>0.29759000000000002</c:v>
                </c:pt>
                <c:pt idx="2017">
                  <c:v>0.28242200000000001</c:v>
                </c:pt>
                <c:pt idx="2018">
                  <c:v>0.27140199999999998</c:v>
                </c:pt>
                <c:pt idx="2019">
                  <c:v>0.26339499999999999</c:v>
                </c:pt>
                <c:pt idx="2020">
                  <c:v>0.25757799999999997</c:v>
                </c:pt>
                <c:pt idx="2021">
                  <c:v>0.25335099999999999</c:v>
                </c:pt>
                <c:pt idx="2022">
                  <c:v>0.25028099999999998</c:v>
                </c:pt>
                <c:pt idx="2023">
                  <c:v>0.24804999999999999</c:v>
                </c:pt>
                <c:pt idx="2024">
                  <c:v>0.24642900000000001</c:v>
                </c:pt>
                <c:pt idx="2025">
                  <c:v>0.245251</c:v>
                </c:pt>
                <c:pt idx="2026">
                  <c:v>0.247502</c:v>
                </c:pt>
                <c:pt idx="2027">
                  <c:v>0.25943100000000002</c:v>
                </c:pt>
                <c:pt idx="2028">
                  <c:v>0.28546100000000002</c:v>
                </c:pt>
                <c:pt idx="2029">
                  <c:v>0.32705400000000001</c:v>
                </c:pt>
                <c:pt idx="2030">
                  <c:v>0.38348500000000002</c:v>
                </c:pt>
                <c:pt idx="2031">
                  <c:v>0.43070399999999998</c:v>
                </c:pt>
                <c:pt idx="2032">
                  <c:v>0.47239700000000001</c:v>
                </c:pt>
                <c:pt idx="2033">
                  <c:v>0.53298800000000002</c:v>
                </c:pt>
                <c:pt idx="2034">
                  <c:v>0.60821700000000001</c:v>
                </c:pt>
                <c:pt idx="2035">
                  <c:v>0.69446399999999997</c:v>
                </c:pt>
                <c:pt idx="2036">
                  <c:v>0.78850200000000004</c:v>
                </c:pt>
                <c:pt idx="2037">
                  <c:v>0.88752600000000004</c:v>
                </c:pt>
                <c:pt idx="2038">
                  <c:v>0.98917900000000003</c:v>
                </c:pt>
                <c:pt idx="2039">
                  <c:v>1.09148</c:v>
                </c:pt>
                <c:pt idx="2040">
                  <c:v>1.1927399999999999</c:v>
                </c:pt>
                <c:pt idx="2041">
                  <c:v>1.2914600000000001</c:v>
                </c:pt>
                <c:pt idx="2042">
                  <c:v>1.3863000000000001</c:v>
                </c:pt>
                <c:pt idx="2043">
                  <c:v>1.4760500000000001</c:v>
                </c:pt>
                <c:pt idx="2044">
                  <c:v>1.55962</c:v>
                </c:pt>
                <c:pt idx="2045">
                  <c:v>1.6359999999999999</c:v>
                </c:pt>
                <c:pt idx="2046">
                  <c:v>1.7043200000000001</c:v>
                </c:pt>
                <c:pt idx="2047">
                  <c:v>1.76383</c:v>
                </c:pt>
                <c:pt idx="2048">
                  <c:v>1.81389</c:v>
                </c:pt>
                <c:pt idx="2049">
                  <c:v>1.85399</c:v>
                </c:pt>
                <c:pt idx="2050">
                  <c:v>1.88364</c:v>
                </c:pt>
                <c:pt idx="2051">
                  <c:v>1.90246</c:v>
                </c:pt>
                <c:pt idx="2052">
                  <c:v>1.91011</c:v>
                </c:pt>
                <c:pt idx="2053">
                  <c:v>1.9063399999999999</c:v>
                </c:pt>
                <c:pt idx="2054">
                  <c:v>1.8909899999999999</c:v>
                </c:pt>
                <c:pt idx="2055">
                  <c:v>1.8639600000000001</c:v>
                </c:pt>
                <c:pt idx="2056">
                  <c:v>1.82531</c:v>
                </c:pt>
                <c:pt idx="2057">
                  <c:v>1.7752399999999999</c:v>
                </c:pt>
                <c:pt idx="2058">
                  <c:v>1.7141200000000001</c:v>
                </c:pt>
                <c:pt idx="2059">
                  <c:v>1.6424300000000001</c:v>
                </c:pt>
                <c:pt idx="2060">
                  <c:v>1.5608200000000001</c:v>
                </c:pt>
                <c:pt idx="2061">
                  <c:v>1.4700800000000001</c:v>
                </c:pt>
                <c:pt idx="2062">
                  <c:v>1.3712200000000001</c:v>
                </c:pt>
                <c:pt idx="2063">
                  <c:v>1.26545</c:v>
                </c:pt>
                <c:pt idx="2064">
                  <c:v>1.15422</c:v>
                </c:pt>
                <c:pt idx="2065">
                  <c:v>1.04762</c:v>
                </c:pt>
                <c:pt idx="2066">
                  <c:v>0.95328400000000002</c:v>
                </c:pt>
                <c:pt idx="2067">
                  <c:v>0.86817599999999995</c:v>
                </c:pt>
                <c:pt idx="2068">
                  <c:v>0.79004700000000005</c:v>
                </c:pt>
                <c:pt idx="2069">
                  <c:v>0.71708700000000003</c:v>
                </c:pt>
                <c:pt idx="2070">
                  <c:v>0.64778599999999997</c:v>
                </c:pt>
                <c:pt idx="2071">
                  <c:v>0.584337</c:v>
                </c:pt>
                <c:pt idx="2072">
                  <c:v>0.533331</c:v>
                </c:pt>
                <c:pt idx="2073">
                  <c:v>0.49627300000000002</c:v>
                </c:pt>
                <c:pt idx="2074">
                  <c:v>0.46934900000000002</c:v>
                </c:pt>
                <c:pt idx="2075">
                  <c:v>0.44978699999999999</c:v>
                </c:pt>
                <c:pt idx="2076">
                  <c:v>0.43557499999999999</c:v>
                </c:pt>
                <c:pt idx="2077">
                  <c:v>0.42524899999999999</c:v>
                </c:pt>
                <c:pt idx="2078">
                  <c:v>0.41774699999999998</c:v>
                </c:pt>
                <c:pt idx="2079">
                  <c:v>0.412296</c:v>
                </c:pt>
                <c:pt idx="2080">
                  <c:v>0.40933700000000001</c:v>
                </c:pt>
                <c:pt idx="2081">
                  <c:v>0.408188</c:v>
                </c:pt>
                <c:pt idx="2082">
                  <c:v>0.40735300000000002</c:v>
                </c:pt>
                <c:pt idx="2083">
                  <c:v>0.40689700000000001</c:v>
                </c:pt>
                <c:pt idx="2084">
                  <c:v>0.40805999999999998</c:v>
                </c:pt>
                <c:pt idx="2085">
                  <c:v>0.41251199999999999</c:v>
                </c:pt>
                <c:pt idx="2086">
                  <c:v>0.42183999999999999</c:v>
                </c:pt>
                <c:pt idx="2087">
                  <c:v>0.43906499999999998</c:v>
                </c:pt>
                <c:pt idx="2088">
                  <c:v>0.46854099999999999</c:v>
                </c:pt>
                <c:pt idx="2089">
                  <c:v>0.51375899999999997</c:v>
                </c:pt>
                <c:pt idx="2090">
                  <c:v>0.57533999999999996</c:v>
                </c:pt>
                <c:pt idx="2091">
                  <c:v>0.65181599999999995</c:v>
                </c:pt>
                <c:pt idx="2092">
                  <c:v>0.74146100000000004</c:v>
                </c:pt>
                <c:pt idx="2093">
                  <c:v>0.84292199999999995</c:v>
                </c:pt>
                <c:pt idx="2094">
                  <c:v>0.90044299999999999</c:v>
                </c:pt>
                <c:pt idx="2095">
                  <c:v>0.92703599999999997</c:v>
                </c:pt>
                <c:pt idx="2096">
                  <c:v>0.98555700000000002</c:v>
                </c:pt>
                <c:pt idx="2097">
                  <c:v>1.0665800000000001</c:v>
                </c:pt>
                <c:pt idx="2098">
                  <c:v>1.1628700000000001</c:v>
                </c:pt>
                <c:pt idx="2099">
                  <c:v>1.2687999999999999</c:v>
                </c:pt>
                <c:pt idx="2100">
                  <c:v>1.3797900000000001</c:v>
                </c:pt>
                <c:pt idx="2101">
                  <c:v>1.4919</c:v>
                </c:pt>
                <c:pt idx="2102">
                  <c:v>1.60178</c:v>
                </c:pt>
                <c:pt idx="2103">
                  <c:v>1.7067099999999999</c:v>
                </c:pt>
                <c:pt idx="2104">
                  <c:v>1.8044899999999999</c:v>
                </c:pt>
                <c:pt idx="2105">
                  <c:v>1.89337</c:v>
                </c:pt>
                <c:pt idx="2106">
                  <c:v>1.97201</c:v>
                </c:pt>
                <c:pt idx="2107">
                  <c:v>2.0394600000000001</c:v>
                </c:pt>
                <c:pt idx="2108">
                  <c:v>2.0950700000000002</c:v>
                </c:pt>
                <c:pt idx="2109">
                  <c:v>2.1382500000000002</c:v>
                </c:pt>
                <c:pt idx="2110">
                  <c:v>2.1684800000000002</c:v>
                </c:pt>
                <c:pt idx="2111">
                  <c:v>2.1853600000000002</c:v>
                </c:pt>
                <c:pt idx="2112">
                  <c:v>2.18872</c:v>
                </c:pt>
                <c:pt idx="2113">
                  <c:v>2.1785600000000001</c:v>
                </c:pt>
                <c:pt idx="2114">
                  <c:v>2.1549800000000001</c:v>
                </c:pt>
                <c:pt idx="2115">
                  <c:v>2.1181899999999998</c:v>
                </c:pt>
                <c:pt idx="2116">
                  <c:v>2.0685600000000002</c:v>
                </c:pt>
                <c:pt idx="2117">
                  <c:v>2.00657</c:v>
                </c:pt>
                <c:pt idx="2118">
                  <c:v>1.9327700000000001</c:v>
                </c:pt>
                <c:pt idx="2119">
                  <c:v>1.8478300000000001</c:v>
                </c:pt>
                <c:pt idx="2120">
                  <c:v>1.75274</c:v>
                </c:pt>
                <c:pt idx="2121">
                  <c:v>1.64899</c:v>
                </c:pt>
                <c:pt idx="2122">
                  <c:v>1.5384800000000001</c:v>
                </c:pt>
                <c:pt idx="2123">
                  <c:v>1.43188</c:v>
                </c:pt>
                <c:pt idx="2124">
                  <c:v>1.3371500000000001</c:v>
                </c:pt>
                <c:pt idx="2125">
                  <c:v>1.25142</c:v>
                </c:pt>
                <c:pt idx="2126">
                  <c:v>1.17282</c:v>
                </c:pt>
                <c:pt idx="2127">
                  <c:v>1.1001399999999999</c:v>
                </c:pt>
                <c:pt idx="2128">
                  <c:v>1.0325800000000001</c:v>
                </c:pt>
                <c:pt idx="2129">
                  <c:v>0.96948800000000002</c:v>
                </c:pt>
                <c:pt idx="2130">
                  <c:v>0.91027899999999995</c:v>
                </c:pt>
                <c:pt idx="2131">
                  <c:v>0.85444500000000001</c:v>
                </c:pt>
                <c:pt idx="2132">
                  <c:v>0.80217000000000005</c:v>
                </c:pt>
                <c:pt idx="2133">
                  <c:v>0.75570899999999996</c:v>
                </c:pt>
                <c:pt idx="2134">
                  <c:v>0.71843900000000005</c:v>
                </c:pt>
                <c:pt idx="2135">
                  <c:v>0.69122499999999998</c:v>
                </c:pt>
                <c:pt idx="2136">
                  <c:v>0.67672500000000002</c:v>
                </c:pt>
                <c:pt idx="2137">
                  <c:v>0.67113400000000001</c:v>
                </c:pt>
                <c:pt idx="2138">
                  <c:v>0.66707300000000003</c:v>
                </c:pt>
                <c:pt idx="2139">
                  <c:v>0.66412199999999999</c:v>
                </c:pt>
                <c:pt idx="2140">
                  <c:v>0.66197799999999996</c:v>
                </c:pt>
                <c:pt idx="2141">
                  <c:v>0.66112499999999996</c:v>
                </c:pt>
                <c:pt idx="2142">
                  <c:v>0.66418500000000003</c:v>
                </c:pt>
                <c:pt idx="2143">
                  <c:v>0.67324200000000001</c:v>
                </c:pt>
                <c:pt idx="2144">
                  <c:v>0.68846499999999999</c:v>
                </c:pt>
                <c:pt idx="2145">
                  <c:v>0.71052599999999999</c:v>
                </c:pt>
                <c:pt idx="2146">
                  <c:v>0.74126199999999998</c:v>
                </c:pt>
                <c:pt idx="2147">
                  <c:v>0.78295099999999995</c:v>
                </c:pt>
                <c:pt idx="2148">
                  <c:v>0.837534</c:v>
                </c:pt>
                <c:pt idx="2149">
                  <c:v>0.90737900000000005</c:v>
                </c:pt>
                <c:pt idx="2150">
                  <c:v>0.99416499999999997</c:v>
                </c:pt>
                <c:pt idx="2151">
                  <c:v>1.0967100000000001</c:v>
                </c:pt>
                <c:pt idx="2152">
                  <c:v>1.21204</c:v>
                </c:pt>
                <c:pt idx="2153">
                  <c:v>1.2540500000000001</c:v>
                </c:pt>
                <c:pt idx="2154">
                  <c:v>1.2442</c:v>
                </c:pt>
                <c:pt idx="2155">
                  <c:v>1.28162</c:v>
                </c:pt>
                <c:pt idx="2156">
                  <c:v>1.35375</c:v>
                </c:pt>
                <c:pt idx="2157">
                  <c:v>1.4503600000000001</c:v>
                </c:pt>
                <c:pt idx="2158">
                  <c:v>1.5630299999999999</c:v>
                </c:pt>
                <c:pt idx="2159">
                  <c:v>1.68489</c:v>
                </c:pt>
                <c:pt idx="2160">
                  <c:v>1.8103499999999999</c:v>
                </c:pt>
                <c:pt idx="2161">
                  <c:v>1.9347799999999999</c:v>
                </c:pt>
                <c:pt idx="2162">
                  <c:v>2.0544199999999999</c:v>
                </c:pt>
                <c:pt idx="2163">
                  <c:v>2.16622</c:v>
                </c:pt>
                <c:pt idx="2164">
                  <c:v>2.2678500000000001</c:v>
                </c:pt>
                <c:pt idx="2165">
                  <c:v>2.3575599999999999</c:v>
                </c:pt>
                <c:pt idx="2166">
                  <c:v>2.4341200000000001</c:v>
                </c:pt>
                <c:pt idx="2167">
                  <c:v>2.49674</c:v>
                </c:pt>
                <c:pt idx="2168">
                  <c:v>2.5449099999999998</c:v>
                </c:pt>
                <c:pt idx="2169">
                  <c:v>2.5783399999999999</c:v>
                </c:pt>
                <c:pt idx="2170">
                  <c:v>2.5968</c:v>
                </c:pt>
                <c:pt idx="2171">
                  <c:v>2.60006</c:v>
                </c:pt>
                <c:pt idx="2172">
                  <c:v>2.5879400000000001</c:v>
                </c:pt>
                <c:pt idx="2173">
                  <c:v>2.5603799999999999</c:v>
                </c:pt>
                <c:pt idx="2174">
                  <c:v>2.51749</c:v>
                </c:pt>
                <c:pt idx="2175">
                  <c:v>2.4595699999999998</c:v>
                </c:pt>
                <c:pt idx="2176">
                  <c:v>2.3872200000000001</c:v>
                </c:pt>
                <c:pt idx="2177">
                  <c:v>2.3012000000000001</c:v>
                </c:pt>
                <c:pt idx="2178">
                  <c:v>2.2024400000000002</c:v>
                </c:pt>
                <c:pt idx="2179">
                  <c:v>2.0919500000000002</c:v>
                </c:pt>
                <c:pt idx="2180">
                  <c:v>1.9708699999999999</c:v>
                </c:pt>
                <c:pt idx="2181">
                  <c:v>1.84066</c:v>
                </c:pt>
                <c:pt idx="2182">
                  <c:v>1.7031400000000001</c:v>
                </c:pt>
                <c:pt idx="2183">
                  <c:v>1.5709500000000001</c:v>
                </c:pt>
                <c:pt idx="2184">
                  <c:v>1.45353</c:v>
                </c:pt>
                <c:pt idx="2185">
                  <c:v>1.3470899999999999</c:v>
                </c:pt>
                <c:pt idx="2186">
                  <c:v>1.2491099999999999</c:v>
                </c:pt>
                <c:pt idx="2187">
                  <c:v>1.1579900000000001</c:v>
                </c:pt>
                <c:pt idx="2188">
                  <c:v>1.07283</c:v>
                </c:pt>
                <c:pt idx="2189">
                  <c:v>0.99326599999999998</c:v>
                </c:pt>
                <c:pt idx="2190">
                  <c:v>0.91993800000000003</c:v>
                </c:pt>
                <c:pt idx="2191">
                  <c:v>0.85544699999999996</c:v>
                </c:pt>
                <c:pt idx="2192">
                  <c:v>0.80272100000000002</c:v>
                </c:pt>
                <c:pt idx="2193">
                  <c:v>0.76271100000000003</c:v>
                </c:pt>
                <c:pt idx="2194">
                  <c:v>0.73360700000000001</c:v>
                </c:pt>
                <c:pt idx="2195">
                  <c:v>0.71246200000000004</c:v>
                </c:pt>
                <c:pt idx="2196">
                  <c:v>0.69709900000000002</c:v>
                </c:pt>
                <c:pt idx="2197">
                  <c:v>0.68593800000000005</c:v>
                </c:pt>
                <c:pt idx="2198">
                  <c:v>0.67993000000000003</c:v>
                </c:pt>
                <c:pt idx="2199">
                  <c:v>0.67766700000000002</c:v>
                </c:pt>
                <c:pt idx="2200">
                  <c:v>0.67602300000000004</c:v>
                </c:pt>
                <c:pt idx="2201">
                  <c:v>0.67482900000000001</c:v>
                </c:pt>
                <c:pt idx="2202">
                  <c:v>0.67396100000000003</c:v>
                </c:pt>
                <c:pt idx="2203">
                  <c:v>0.67390899999999998</c:v>
                </c:pt>
                <c:pt idx="2204">
                  <c:v>0.67632599999999998</c:v>
                </c:pt>
                <c:pt idx="2205">
                  <c:v>0.68438600000000005</c:v>
                </c:pt>
                <c:pt idx="2206">
                  <c:v>0.70318000000000003</c:v>
                </c:pt>
                <c:pt idx="2207">
                  <c:v>0.73807999999999996</c:v>
                </c:pt>
                <c:pt idx="2208">
                  <c:v>0.79169400000000001</c:v>
                </c:pt>
                <c:pt idx="2209">
                  <c:v>0.86301399999999995</c:v>
                </c:pt>
                <c:pt idx="2210">
                  <c:v>0.94937800000000006</c:v>
                </c:pt>
                <c:pt idx="2211">
                  <c:v>1.0485599999999999</c:v>
                </c:pt>
                <c:pt idx="2212">
                  <c:v>1.15916</c:v>
                </c:pt>
                <c:pt idx="2213">
                  <c:v>1.18513</c:v>
                </c:pt>
                <c:pt idx="2214">
                  <c:v>1.1500300000000001</c:v>
                </c:pt>
                <c:pt idx="2215">
                  <c:v>1.1649499999999999</c:v>
                </c:pt>
                <c:pt idx="2216">
                  <c:v>1.2159199999999999</c:v>
                </c:pt>
                <c:pt idx="2217">
                  <c:v>1.29233</c:v>
                </c:pt>
                <c:pt idx="2218">
                  <c:v>1.38584</c:v>
                </c:pt>
                <c:pt idx="2219">
                  <c:v>1.4896499999999999</c:v>
                </c:pt>
                <c:pt idx="2220">
                  <c:v>1.59832</c:v>
                </c:pt>
                <c:pt idx="2221">
                  <c:v>1.70757</c:v>
                </c:pt>
                <c:pt idx="2222">
                  <c:v>1.81409</c:v>
                </c:pt>
                <c:pt idx="2223">
                  <c:v>1.91526</c:v>
                </c:pt>
                <c:pt idx="2224">
                  <c:v>2.0089700000000001</c:v>
                </c:pt>
                <c:pt idx="2225">
                  <c:v>2.0935600000000001</c:v>
                </c:pt>
                <c:pt idx="2226">
                  <c:v>2.1677200000000001</c:v>
                </c:pt>
                <c:pt idx="2227">
                  <c:v>2.2303500000000001</c:v>
                </c:pt>
                <c:pt idx="2228">
                  <c:v>2.28057</c:v>
                </c:pt>
                <c:pt idx="2229">
                  <c:v>2.3176800000000002</c:v>
                </c:pt>
                <c:pt idx="2230">
                  <c:v>2.3412500000000001</c:v>
                </c:pt>
                <c:pt idx="2231">
                  <c:v>2.35101</c:v>
                </c:pt>
                <c:pt idx="2232">
                  <c:v>2.3467799999999999</c:v>
                </c:pt>
                <c:pt idx="2233">
                  <c:v>2.3285100000000001</c:v>
                </c:pt>
                <c:pt idx="2234">
                  <c:v>2.2962500000000001</c:v>
                </c:pt>
                <c:pt idx="2235">
                  <c:v>2.2501799999999998</c:v>
                </c:pt>
                <c:pt idx="2236">
                  <c:v>2.1906500000000002</c:v>
                </c:pt>
                <c:pt idx="2237">
                  <c:v>2.1182599999999998</c:v>
                </c:pt>
                <c:pt idx="2238">
                  <c:v>2.0339800000000001</c:v>
                </c:pt>
                <c:pt idx="2239">
                  <c:v>1.9391499999999999</c:v>
                </c:pt>
                <c:pt idx="2240">
                  <c:v>1.83525</c:v>
                </c:pt>
                <c:pt idx="2241">
                  <c:v>1.72373</c:v>
                </c:pt>
                <c:pt idx="2242">
                  <c:v>1.6060000000000001</c:v>
                </c:pt>
                <c:pt idx="2243">
                  <c:v>1.4835700000000001</c:v>
                </c:pt>
                <c:pt idx="2244">
                  <c:v>1.3670800000000001</c:v>
                </c:pt>
                <c:pt idx="2245">
                  <c:v>1.26451</c:v>
                </c:pt>
                <c:pt idx="2246">
                  <c:v>1.1726799999999999</c:v>
                </c:pt>
                <c:pt idx="2247">
                  <c:v>1.0894600000000001</c:v>
                </c:pt>
                <c:pt idx="2248">
                  <c:v>1.0134700000000001</c:v>
                </c:pt>
                <c:pt idx="2249">
                  <c:v>0.94383399999999995</c:v>
                </c:pt>
                <c:pt idx="2250">
                  <c:v>0.87994600000000001</c:v>
                </c:pt>
                <c:pt idx="2251">
                  <c:v>0.82507399999999997</c:v>
                </c:pt>
                <c:pt idx="2252">
                  <c:v>0.78312000000000004</c:v>
                </c:pt>
                <c:pt idx="2253">
                  <c:v>0.75263899999999995</c:v>
                </c:pt>
                <c:pt idx="2254">
                  <c:v>0.73049399999999998</c:v>
                </c:pt>
                <c:pt idx="2255">
                  <c:v>0.711592</c:v>
                </c:pt>
                <c:pt idx="2256">
                  <c:v>0.69504699999999997</c:v>
                </c:pt>
                <c:pt idx="2257">
                  <c:v>0.68302600000000002</c:v>
                </c:pt>
                <c:pt idx="2258">
                  <c:v>0.674292</c:v>
                </c:pt>
                <c:pt idx="2259">
                  <c:v>0.66794699999999996</c:v>
                </c:pt>
                <c:pt idx="2260">
                  <c:v>0.66333699999999995</c:v>
                </c:pt>
                <c:pt idx="2261">
                  <c:v>0.65998699999999999</c:v>
                </c:pt>
                <c:pt idx="2262">
                  <c:v>0.65949599999999997</c:v>
                </c:pt>
                <c:pt idx="2263">
                  <c:v>0.66651800000000005</c:v>
                </c:pt>
                <c:pt idx="2264">
                  <c:v>0.68471499999999996</c:v>
                </c:pt>
                <c:pt idx="2265">
                  <c:v>0.71637799999999996</c:v>
                </c:pt>
                <c:pt idx="2266">
                  <c:v>0.76431700000000002</c:v>
                </c:pt>
                <c:pt idx="2267">
                  <c:v>0.82983099999999999</c:v>
                </c:pt>
                <c:pt idx="2268">
                  <c:v>0.91156400000000004</c:v>
                </c:pt>
                <c:pt idx="2269">
                  <c:v>1.0067900000000001</c:v>
                </c:pt>
                <c:pt idx="2270">
                  <c:v>1.1131800000000001</c:v>
                </c:pt>
                <c:pt idx="2271">
                  <c:v>1.2290099999999999</c:v>
                </c:pt>
                <c:pt idx="2272">
                  <c:v>1.2699800000000001</c:v>
                </c:pt>
                <c:pt idx="2273">
                  <c:v>1.2562800000000001</c:v>
                </c:pt>
                <c:pt idx="2274">
                  <c:v>1.28451</c:v>
                </c:pt>
                <c:pt idx="2275">
                  <c:v>1.3423</c:v>
                </c:pt>
                <c:pt idx="2276">
                  <c:v>1.42032</c:v>
                </c:pt>
                <c:pt idx="2277">
                  <c:v>1.51139</c:v>
                </c:pt>
                <c:pt idx="2278">
                  <c:v>1.60972</c:v>
                </c:pt>
                <c:pt idx="2279">
                  <c:v>1.7105600000000001</c:v>
                </c:pt>
                <c:pt idx="2280">
                  <c:v>1.81002</c:v>
                </c:pt>
                <c:pt idx="2281">
                  <c:v>1.90507</c:v>
                </c:pt>
                <c:pt idx="2282">
                  <c:v>1.99342</c:v>
                </c:pt>
                <c:pt idx="2283">
                  <c:v>2.0734300000000001</c:v>
                </c:pt>
                <c:pt idx="2284">
                  <c:v>2.1438299999999999</c:v>
                </c:pt>
                <c:pt idx="2285">
                  <c:v>2.2036500000000001</c:v>
                </c:pt>
                <c:pt idx="2286">
                  <c:v>2.2521</c:v>
                </c:pt>
                <c:pt idx="2287">
                  <c:v>2.2885</c:v>
                </c:pt>
                <c:pt idx="2288">
                  <c:v>2.3122699999999998</c:v>
                </c:pt>
                <c:pt idx="2289">
                  <c:v>2.3229000000000002</c:v>
                </c:pt>
                <c:pt idx="2290">
                  <c:v>2.3200400000000001</c:v>
                </c:pt>
                <c:pt idx="2291">
                  <c:v>2.3034699999999999</c:v>
                </c:pt>
                <c:pt idx="2292">
                  <c:v>2.27312</c:v>
                </c:pt>
                <c:pt idx="2293">
                  <c:v>2.2290800000000002</c:v>
                </c:pt>
                <c:pt idx="2294">
                  <c:v>2.1715399999999998</c:v>
                </c:pt>
                <c:pt idx="2295">
                  <c:v>2.1007500000000001</c:v>
                </c:pt>
                <c:pt idx="2296">
                  <c:v>2.0171100000000002</c:v>
                </c:pt>
                <c:pt idx="2297">
                  <c:v>1.9213199999999999</c:v>
                </c:pt>
                <c:pt idx="2298">
                  <c:v>1.81456</c:v>
                </c:pt>
                <c:pt idx="2299">
                  <c:v>1.6985300000000001</c:v>
                </c:pt>
                <c:pt idx="2300">
                  <c:v>1.5752299999999999</c:v>
                </c:pt>
                <c:pt idx="2301">
                  <c:v>1.4563999999999999</c:v>
                </c:pt>
                <c:pt idx="2302">
                  <c:v>1.35083</c:v>
                </c:pt>
                <c:pt idx="2303">
                  <c:v>1.2553099999999999</c:v>
                </c:pt>
                <c:pt idx="2304">
                  <c:v>1.1677599999999999</c:v>
                </c:pt>
                <c:pt idx="2305">
                  <c:v>1.0868500000000001</c:v>
                </c:pt>
                <c:pt idx="2306">
                  <c:v>1.01166</c:v>
                </c:pt>
                <c:pt idx="2307">
                  <c:v>0.94127799999999995</c:v>
                </c:pt>
                <c:pt idx="2308">
                  <c:v>0.87466999999999995</c:v>
                </c:pt>
                <c:pt idx="2309">
                  <c:v>0.81604500000000002</c:v>
                </c:pt>
                <c:pt idx="2310">
                  <c:v>0.77093599999999995</c:v>
                </c:pt>
                <c:pt idx="2311">
                  <c:v>0.73816300000000001</c:v>
                </c:pt>
                <c:pt idx="2312">
                  <c:v>0.71435199999999999</c:v>
                </c:pt>
                <c:pt idx="2313">
                  <c:v>0.697052</c:v>
                </c:pt>
                <c:pt idx="2314">
                  <c:v>0.68448299999999995</c:v>
                </c:pt>
                <c:pt idx="2315">
                  <c:v>0.67535100000000003</c:v>
                </c:pt>
                <c:pt idx="2316">
                  <c:v>0.66871599999999998</c:v>
                </c:pt>
                <c:pt idx="2317">
                  <c:v>0.66389500000000001</c:v>
                </c:pt>
                <c:pt idx="2318">
                  <c:v>0.66039300000000001</c:v>
                </c:pt>
                <c:pt idx="2319">
                  <c:v>0.65418699999999996</c:v>
                </c:pt>
                <c:pt idx="2320">
                  <c:v>0.64601600000000003</c:v>
                </c:pt>
                <c:pt idx="2321">
                  <c:v>0.64007999999999998</c:v>
                </c:pt>
                <c:pt idx="2322">
                  <c:v>0.63576699999999997</c:v>
                </c:pt>
                <c:pt idx="2323">
                  <c:v>0.632633</c:v>
                </c:pt>
                <c:pt idx="2324">
                  <c:v>0.63068199999999996</c:v>
                </c:pt>
                <c:pt idx="2325">
                  <c:v>0.634876</c:v>
                </c:pt>
                <c:pt idx="2326">
                  <c:v>0.65236899999999998</c:v>
                </c:pt>
                <c:pt idx="2327">
                  <c:v>0.68733999999999995</c:v>
                </c:pt>
                <c:pt idx="2328">
                  <c:v>0.74150499999999997</c:v>
                </c:pt>
                <c:pt idx="2329">
                  <c:v>0.81325899999999995</c:v>
                </c:pt>
                <c:pt idx="2330">
                  <c:v>0.89936000000000005</c:v>
                </c:pt>
                <c:pt idx="2331">
                  <c:v>0.99683900000000003</c:v>
                </c:pt>
                <c:pt idx="2332">
                  <c:v>1.02319</c:v>
                </c:pt>
                <c:pt idx="2333">
                  <c:v>0.99868999999999997</c:v>
                </c:pt>
                <c:pt idx="2334">
                  <c:v>1.01779</c:v>
                </c:pt>
                <c:pt idx="2335">
                  <c:v>1.06793</c:v>
                </c:pt>
                <c:pt idx="2336">
                  <c:v>1.1393800000000001</c:v>
                </c:pt>
                <c:pt idx="2337">
                  <c:v>1.22464</c:v>
                </c:pt>
                <c:pt idx="2338">
                  <c:v>1.3177700000000001</c:v>
                </c:pt>
                <c:pt idx="2339">
                  <c:v>1.4139200000000001</c:v>
                </c:pt>
                <c:pt idx="2340">
                  <c:v>1.5091000000000001</c:v>
                </c:pt>
                <c:pt idx="2341">
                  <c:v>1.60012</c:v>
                </c:pt>
                <c:pt idx="2342">
                  <c:v>1.68455</c:v>
                </c:pt>
                <c:pt idx="2343">
                  <c:v>1.7605200000000001</c:v>
                </c:pt>
                <c:pt idx="2344">
                  <c:v>1.8266</c:v>
                </c:pt>
                <c:pt idx="2345">
                  <c:v>1.8817200000000001</c:v>
                </c:pt>
                <c:pt idx="2346">
                  <c:v>1.9250799999999999</c:v>
                </c:pt>
                <c:pt idx="2347">
                  <c:v>1.95611</c:v>
                </c:pt>
                <c:pt idx="2348">
                  <c:v>1.9743999999999999</c:v>
                </c:pt>
                <c:pt idx="2349">
                  <c:v>1.9796499999999999</c:v>
                </c:pt>
                <c:pt idx="2350">
                  <c:v>1.9716899999999999</c:v>
                </c:pt>
                <c:pt idx="2351">
                  <c:v>1.95045</c:v>
                </c:pt>
                <c:pt idx="2352">
                  <c:v>1.9159999999999999</c:v>
                </c:pt>
                <c:pt idx="2353">
                  <c:v>1.86859</c:v>
                </c:pt>
                <c:pt idx="2354">
                  <c:v>1.8086199999999999</c:v>
                </c:pt>
                <c:pt idx="2355">
                  <c:v>1.7367300000000001</c:v>
                </c:pt>
                <c:pt idx="2356">
                  <c:v>1.6539699999999999</c:v>
                </c:pt>
                <c:pt idx="2357">
                  <c:v>1.56168</c:v>
                </c:pt>
                <c:pt idx="2358">
                  <c:v>1.46139</c:v>
                </c:pt>
                <c:pt idx="2359">
                  <c:v>1.3545700000000001</c:v>
                </c:pt>
                <c:pt idx="2360">
                  <c:v>1.2425299999999999</c:v>
                </c:pt>
                <c:pt idx="2361">
                  <c:v>1.1263700000000001</c:v>
                </c:pt>
                <c:pt idx="2362">
                  <c:v>1.00695</c:v>
                </c:pt>
                <c:pt idx="2363">
                  <c:v>0.90246599999999999</c:v>
                </c:pt>
                <c:pt idx="2364">
                  <c:v>0.82640100000000005</c:v>
                </c:pt>
                <c:pt idx="2365">
                  <c:v>0.77113699999999996</c:v>
                </c:pt>
                <c:pt idx="2366">
                  <c:v>0.73098600000000002</c:v>
                </c:pt>
                <c:pt idx="2367">
                  <c:v>0.70181400000000005</c:v>
                </c:pt>
                <c:pt idx="2368">
                  <c:v>0.68061899999999997</c:v>
                </c:pt>
                <c:pt idx="2369">
                  <c:v>0.66522000000000003</c:v>
                </c:pt>
                <c:pt idx="2370">
                  <c:v>0.65403299999999998</c:v>
                </c:pt>
                <c:pt idx="2371">
                  <c:v>0.62227500000000002</c:v>
                </c:pt>
                <c:pt idx="2372">
                  <c:v>0.57557400000000003</c:v>
                </c:pt>
                <c:pt idx="2373">
                  <c:v>0.54164299999999999</c:v>
                </c:pt>
                <c:pt idx="2374">
                  <c:v>0.51699099999999998</c:v>
                </c:pt>
                <c:pt idx="2375">
                  <c:v>0.49908000000000002</c:v>
                </c:pt>
                <c:pt idx="2376">
                  <c:v>0.48606700000000003</c:v>
                </c:pt>
                <c:pt idx="2377">
                  <c:v>0.47661199999999998</c:v>
                </c:pt>
                <c:pt idx="2378">
                  <c:v>0.46974300000000002</c:v>
                </c:pt>
                <c:pt idx="2379">
                  <c:v>0.46475300000000003</c:v>
                </c:pt>
                <c:pt idx="2380">
                  <c:v>0.46112700000000001</c:v>
                </c:pt>
                <c:pt idx="2381">
                  <c:v>0.45849200000000001</c:v>
                </c:pt>
                <c:pt idx="2382">
                  <c:v>0.45657799999999998</c:v>
                </c:pt>
                <c:pt idx="2383">
                  <c:v>0.45518799999999998</c:v>
                </c:pt>
                <c:pt idx="2384">
                  <c:v>0.454177</c:v>
                </c:pt>
                <c:pt idx="2385">
                  <c:v>0.45344299999999998</c:v>
                </c:pt>
                <c:pt idx="2386">
                  <c:v>0.45290999999999998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71-4666-80FB-B3614953F9D4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'1006dorsal_100Hz_4 normal WIP w'!$G$2:$G$2620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2.3687599999999999E-4</c:v>
                </c:pt>
                <c:pt idx="110">
                  <c:v>1.02278E-3</c:v>
                </c:pt>
                <c:pt idx="111">
                  <c:v>2.5255999999999998E-3</c:v>
                </c:pt>
                <c:pt idx="112">
                  <c:v>5.0741600000000003E-3</c:v>
                </c:pt>
                <c:pt idx="113">
                  <c:v>9.0770599999999996E-3</c:v>
                </c:pt>
                <c:pt idx="114">
                  <c:v>1.4648100000000001E-2</c:v>
                </c:pt>
                <c:pt idx="115">
                  <c:v>2.26844E-2</c:v>
                </c:pt>
                <c:pt idx="116">
                  <c:v>3.5865800000000003E-2</c:v>
                </c:pt>
                <c:pt idx="117">
                  <c:v>5.6136800000000001E-2</c:v>
                </c:pt>
                <c:pt idx="118">
                  <c:v>8.2427600000000004E-2</c:v>
                </c:pt>
                <c:pt idx="119">
                  <c:v>0.112177</c:v>
                </c:pt>
                <c:pt idx="120">
                  <c:v>0.14368300000000001</c:v>
                </c:pt>
                <c:pt idx="121">
                  <c:v>0.176701</c:v>
                </c:pt>
                <c:pt idx="122">
                  <c:v>0.21160999999999999</c:v>
                </c:pt>
                <c:pt idx="123">
                  <c:v>0.24840699999999999</c:v>
                </c:pt>
                <c:pt idx="124">
                  <c:v>0.28649999999999998</c:v>
                </c:pt>
                <c:pt idx="125">
                  <c:v>0.32522699999999999</c:v>
                </c:pt>
                <c:pt idx="126">
                  <c:v>0.36425000000000002</c:v>
                </c:pt>
                <c:pt idx="127">
                  <c:v>0.40340399999999998</c:v>
                </c:pt>
                <c:pt idx="128">
                  <c:v>0.44238300000000003</c:v>
                </c:pt>
                <c:pt idx="129">
                  <c:v>0.48066799999999998</c:v>
                </c:pt>
                <c:pt idx="130">
                  <c:v>0.51767300000000005</c:v>
                </c:pt>
                <c:pt idx="131">
                  <c:v>0.552925</c:v>
                </c:pt>
                <c:pt idx="132">
                  <c:v>0.58603000000000005</c:v>
                </c:pt>
                <c:pt idx="133">
                  <c:v>0.61653500000000006</c:v>
                </c:pt>
                <c:pt idx="134">
                  <c:v>0.64396600000000004</c:v>
                </c:pt>
                <c:pt idx="135">
                  <c:v>0.66797099999999998</c:v>
                </c:pt>
                <c:pt idx="136">
                  <c:v>0.688365</c:v>
                </c:pt>
                <c:pt idx="137">
                  <c:v>0.70506999999999997</c:v>
                </c:pt>
                <c:pt idx="138">
                  <c:v>0.71800699999999995</c:v>
                </c:pt>
                <c:pt idx="139">
                  <c:v>0.72699499999999995</c:v>
                </c:pt>
                <c:pt idx="140">
                  <c:v>0.73173299999999997</c:v>
                </c:pt>
                <c:pt idx="141">
                  <c:v>0.89258800000000005</c:v>
                </c:pt>
                <c:pt idx="142">
                  <c:v>0.89258800000000005</c:v>
                </c:pt>
                <c:pt idx="143">
                  <c:v>0.89258800000000005</c:v>
                </c:pt>
                <c:pt idx="144">
                  <c:v>0.89258800000000005</c:v>
                </c:pt>
                <c:pt idx="145">
                  <c:v>0.89258800000000005</c:v>
                </c:pt>
                <c:pt idx="146">
                  <c:v>0.89258800000000005</c:v>
                </c:pt>
                <c:pt idx="147">
                  <c:v>0.89258800000000005</c:v>
                </c:pt>
                <c:pt idx="148">
                  <c:v>0.89258800000000005</c:v>
                </c:pt>
                <c:pt idx="149">
                  <c:v>0.89258800000000005</c:v>
                </c:pt>
                <c:pt idx="150">
                  <c:v>0.89258800000000005</c:v>
                </c:pt>
                <c:pt idx="151">
                  <c:v>0.89258800000000005</c:v>
                </c:pt>
                <c:pt idx="152">
                  <c:v>0.89258800000000005</c:v>
                </c:pt>
                <c:pt idx="153">
                  <c:v>0.89258800000000005</c:v>
                </c:pt>
                <c:pt idx="154">
                  <c:v>0.89258800000000005</c:v>
                </c:pt>
                <c:pt idx="155">
                  <c:v>0.89258800000000005</c:v>
                </c:pt>
                <c:pt idx="156">
                  <c:v>0.89258800000000005</c:v>
                </c:pt>
                <c:pt idx="157">
                  <c:v>0.89258800000000005</c:v>
                </c:pt>
                <c:pt idx="158">
                  <c:v>0.89258800000000005</c:v>
                </c:pt>
                <c:pt idx="159">
                  <c:v>0.89258800000000005</c:v>
                </c:pt>
                <c:pt idx="160">
                  <c:v>0.89258800000000005</c:v>
                </c:pt>
                <c:pt idx="161">
                  <c:v>0.89258800000000005</c:v>
                </c:pt>
                <c:pt idx="162">
                  <c:v>0.89258800000000005</c:v>
                </c:pt>
                <c:pt idx="163">
                  <c:v>0.89258800000000005</c:v>
                </c:pt>
                <c:pt idx="164">
                  <c:v>0.89258800000000005</c:v>
                </c:pt>
                <c:pt idx="165">
                  <c:v>0.89258800000000005</c:v>
                </c:pt>
                <c:pt idx="166">
                  <c:v>0.89258800000000005</c:v>
                </c:pt>
                <c:pt idx="167">
                  <c:v>0.89258800000000005</c:v>
                </c:pt>
                <c:pt idx="168">
                  <c:v>0.89258800000000005</c:v>
                </c:pt>
                <c:pt idx="169">
                  <c:v>0.89258800000000005</c:v>
                </c:pt>
                <c:pt idx="170">
                  <c:v>0.89258800000000005</c:v>
                </c:pt>
                <c:pt idx="171">
                  <c:v>0.89258800000000005</c:v>
                </c:pt>
                <c:pt idx="172">
                  <c:v>0.89258800000000005</c:v>
                </c:pt>
                <c:pt idx="173">
                  <c:v>0.89258800000000005</c:v>
                </c:pt>
                <c:pt idx="174">
                  <c:v>0.89258800000000005</c:v>
                </c:pt>
                <c:pt idx="175">
                  <c:v>0.89258800000000005</c:v>
                </c:pt>
                <c:pt idx="176">
                  <c:v>0.89258800000000005</c:v>
                </c:pt>
                <c:pt idx="177">
                  <c:v>0.89258800000000005</c:v>
                </c:pt>
                <c:pt idx="178">
                  <c:v>0.89258800000000005</c:v>
                </c:pt>
                <c:pt idx="179">
                  <c:v>0.89258800000000005</c:v>
                </c:pt>
                <c:pt idx="180">
                  <c:v>0.89258800000000005</c:v>
                </c:pt>
                <c:pt idx="181">
                  <c:v>0.89258800000000005</c:v>
                </c:pt>
                <c:pt idx="182">
                  <c:v>0.89258800000000005</c:v>
                </c:pt>
                <c:pt idx="183">
                  <c:v>0.89258800000000005</c:v>
                </c:pt>
                <c:pt idx="184">
                  <c:v>0.89258800000000005</c:v>
                </c:pt>
                <c:pt idx="185">
                  <c:v>0.89258800000000005</c:v>
                </c:pt>
                <c:pt idx="186">
                  <c:v>0.89258800000000005</c:v>
                </c:pt>
                <c:pt idx="187">
                  <c:v>0.89258800000000005</c:v>
                </c:pt>
                <c:pt idx="188">
                  <c:v>0.89258800000000005</c:v>
                </c:pt>
                <c:pt idx="189">
                  <c:v>0.89258800000000005</c:v>
                </c:pt>
                <c:pt idx="190">
                  <c:v>0.89258800000000005</c:v>
                </c:pt>
                <c:pt idx="191">
                  <c:v>0.89258800000000005</c:v>
                </c:pt>
                <c:pt idx="192">
                  <c:v>0.89258800000000005</c:v>
                </c:pt>
                <c:pt idx="193">
                  <c:v>0.89258800000000005</c:v>
                </c:pt>
                <c:pt idx="194">
                  <c:v>0.89258800000000005</c:v>
                </c:pt>
                <c:pt idx="195">
                  <c:v>0.89258800000000005</c:v>
                </c:pt>
                <c:pt idx="196">
                  <c:v>0.89258800000000005</c:v>
                </c:pt>
                <c:pt idx="197">
                  <c:v>0.89258800000000005</c:v>
                </c:pt>
                <c:pt idx="198">
                  <c:v>0.89258800000000005</c:v>
                </c:pt>
                <c:pt idx="199">
                  <c:v>0.89258800000000005</c:v>
                </c:pt>
                <c:pt idx="200">
                  <c:v>0.89258800000000005</c:v>
                </c:pt>
                <c:pt idx="201">
                  <c:v>1.0034799999999999</c:v>
                </c:pt>
                <c:pt idx="202">
                  <c:v>1.0034799999999999</c:v>
                </c:pt>
                <c:pt idx="203">
                  <c:v>1.0034799999999999</c:v>
                </c:pt>
                <c:pt idx="204">
                  <c:v>1.0034799999999999</c:v>
                </c:pt>
                <c:pt idx="205">
                  <c:v>1.0034799999999999</c:v>
                </c:pt>
                <c:pt idx="206">
                  <c:v>1.0034799999999999</c:v>
                </c:pt>
                <c:pt idx="207">
                  <c:v>1.0034799999999999</c:v>
                </c:pt>
                <c:pt idx="208">
                  <c:v>1.0034799999999999</c:v>
                </c:pt>
                <c:pt idx="209">
                  <c:v>1.0034799999999999</c:v>
                </c:pt>
                <c:pt idx="210">
                  <c:v>1.0034799999999999</c:v>
                </c:pt>
                <c:pt idx="211">
                  <c:v>1.0034799999999999</c:v>
                </c:pt>
                <c:pt idx="212">
                  <c:v>1.0034799999999999</c:v>
                </c:pt>
                <c:pt idx="213">
                  <c:v>1.0034799999999999</c:v>
                </c:pt>
                <c:pt idx="214">
                  <c:v>1.0034799999999999</c:v>
                </c:pt>
                <c:pt idx="215">
                  <c:v>1.0034799999999999</c:v>
                </c:pt>
                <c:pt idx="216">
                  <c:v>1.0034799999999999</c:v>
                </c:pt>
                <c:pt idx="217">
                  <c:v>1.0034799999999999</c:v>
                </c:pt>
                <c:pt idx="218">
                  <c:v>1.0034799999999999</c:v>
                </c:pt>
                <c:pt idx="219">
                  <c:v>1.0034799999999999</c:v>
                </c:pt>
                <c:pt idx="220">
                  <c:v>1.0034799999999999</c:v>
                </c:pt>
                <c:pt idx="221">
                  <c:v>1.0034799999999999</c:v>
                </c:pt>
                <c:pt idx="222">
                  <c:v>1.0034799999999999</c:v>
                </c:pt>
                <c:pt idx="223">
                  <c:v>1.0034799999999999</c:v>
                </c:pt>
                <c:pt idx="224">
                  <c:v>1.0034799999999999</c:v>
                </c:pt>
                <c:pt idx="225">
                  <c:v>1.0034799999999999</c:v>
                </c:pt>
                <c:pt idx="226">
                  <c:v>1.0034799999999999</c:v>
                </c:pt>
                <c:pt idx="227">
                  <c:v>1.0034799999999999</c:v>
                </c:pt>
                <c:pt idx="228">
                  <c:v>1.0034799999999999</c:v>
                </c:pt>
                <c:pt idx="229">
                  <c:v>1.0034799999999999</c:v>
                </c:pt>
                <c:pt idx="230">
                  <c:v>1.0034799999999999</c:v>
                </c:pt>
                <c:pt idx="231">
                  <c:v>1.0034799999999999</c:v>
                </c:pt>
                <c:pt idx="232">
                  <c:v>1.0034799999999999</c:v>
                </c:pt>
                <c:pt idx="233">
                  <c:v>1.0034799999999999</c:v>
                </c:pt>
                <c:pt idx="234">
                  <c:v>1.0034799999999999</c:v>
                </c:pt>
                <c:pt idx="235">
                  <c:v>1.0034799999999999</c:v>
                </c:pt>
                <c:pt idx="236">
                  <c:v>1.0034799999999999</c:v>
                </c:pt>
                <c:pt idx="237">
                  <c:v>1.0034799999999999</c:v>
                </c:pt>
                <c:pt idx="238">
                  <c:v>1.0034799999999999</c:v>
                </c:pt>
                <c:pt idx="239">
                  <c:v>1.0034799999999999</c:v>
                </c:pt>
                <c:pt idx="240">
                  <c:v>1.0034799999999999</c:v>
                </c:pt>
                <c:pt idx="241">
                  <c:v>1.0034799999999999</c:v>
                </c:pt>
                <c:pt idx="242">
                  <c:v>1.0034799999999999</c:v>
                </c:pt>
                <c:pt idx="243">
                  <c:v>1.0034799999999999</c:v>
                </c:pt>
                <c:pt idx="244">
                  <c:v>1.0034799999999999</c:v>
                </c:pt>
                <c:pt idx="245">
                  <c:v>1.0034799999999999</c:v>
                </c:pt>
                <c:pt idx="246">
                  <c:v>1.0034799999999999</c:v>
                </c:pt>
                <c:pt idx="247">
                  <c:v>1.0034799999999999</c:v>
                </c:pt>
                <c:pt idx="248">
                  <c:v>1.0034799999999999</c:v>
                </c:pt>
                <c:pt idx="249">
                  <c:v>1.0034799999999999</c:v>
                </c:pt>
                <c:pt idx="250">
                  <c:v>1.0034799999999999</c:v>
                </c:pt>
                <c:pt idx="251">
                  <c:v>1.0034799999999999</c:v>
                </c:pt>
                <c:pt idx="252">
                  <c:v>1.0034799999999999</c:v>
                </c:pt>
                <c:pt idx="253">
                  <c:v>1.0034799999999999</c:v>
                </c:pt>
                <c:pt idx="254">
                  <c:v>1.0034799999999999</c:v>
                </c:pt>
                <c:pt idx="255">
                  <c:v>1.0034799999999999</c:v>
                </c:pt>
                <c:pt idx="256">
                  <c:v>1.0034799999999999</c:v>
                </c:pt>
                <c:pt idx="257">
                  <c:v>0.88660499999999998</c:v>
                </c:pt>
                <c:pt idx="258">
                  <c:v>0.88660499999999998</c:v>
                </c:pt>
                <c:pt idx="259">
                  <c:v>0.88660499999999998</c:v>
                </c:pt>
                <c:pt idx="260">
                  <c:v>0.88660499999999998</c:v>
                </c:pt>
                <c:pt idx="261">
                  <c:v>0.88660499999999998</c:v>
                </c:pt>
                <c:pt idx="262">
                  <c:v>0.88660499999999998</c:v>
                </c:pt>
                <c:pt idx="263">
                  <c:v>0.88660499999999998</c:v>
                </c:pt>
                <c:pt idx="264">
                  <c:v>0.88660499999999998</c:v>
                </c:pt>
                <c:pt idx="265">
                  <c:v>0.88660499999999998</c:v>
                </c:pt>
                <c:pt idx="266">
                  <c:v>0.88660499999999998</c:v>
                </c:pt>
                <c:pt idx="267">
                  <c:v>0.88660499999999998</c:v>
                </c:pt>
                <c:pt idx="268">
                  <c:v>0.88660499999999998</c:v>
                </c:pt>
                <c:pt idx="269">
                  <c:v>0.88660499999999998</c:v>
                </c:pt>
                <c:pt idx="270">
                  <c:v>0.88660499999999998</c:v>
                </c:pt>
                <c:pt idx="271">
                  <c:v>0.88660499999999998</c:v>
                </c:pt>
                <c:pt idx="272">
                  <c:v>0.88660499999999998</c:v>
                </c:pt>
                <c:pt idx="273">
                  <c:v>0.88660499999999998</c:v>
                </c:pt>
                <c:pt idx="274">
                  <c:v>0.88660499999999998</c:v>
                </c:pt>
                <c:pt idx="275">
                  <c:v>0.88660499999999998</c:v>
                </c:pt>
                <c:pt idx="276">
                  <c:v>0.88660499999999998</c:v>
                </c:pt>
                <c:pt idx="277">
                  <c:v>0.88660499999999998</c:v>
                </c:pt>
                <c:pt idx="278">
                  <c:v>0.88660499999999998</c:v>
                </c:pt>
                <c:pt idx="279">
                  <c:v>0.88660499999999998</c:v>
                </c:pt>
                <c:pt idx="280">
                  <c:v>0.88660499999999998</c:v>
                </c:pt>
                <c:pt idx="281">
                  <c:v>0.88660499999999998</c:v>
                </c:pt>
                <c:pt idx="282">
                  <c:v>0.88660499999999998</c:v>
                </c:pt>
                <c:pt idx="283">
                  <c:v>0.88660499999999998</c:v>
                </c:pt>
                <c:pt idx="284">
                  <c:v>0.88660499999999998</c:v>
                </c:pt>
                <c:pt idx="285">
                  <c:v>0.88660499999999998</c:v>
                </c:pt>
                <c:pt idx="286">
                  <c:v>0.88660499999999998</c:v>
                </c:pt>
                <c:pt idx="287">
                  <c:v>0.88660499999999998</c:v>
                </c:pt>
                <c:pt idx="288">
                  <c:v>0.88660499999999998</c:v>
                </c:pt>
                <c:pt idx="289">
                  <c:v>0.88660499999999998</c:v>
                </c:pt>
                <c:pt idx="290">
                  <c:v>0.88660499999999998</c:v>
                </c:pt>
                <c:pt idx="291">
                  <c:v>0.88660499999999998</c:v>
                </c:pt>
                <c:pt idx="292">
                  <c:v>0.88660499999999998</c:v>
                </c:pt>
                <c:pt idx="293">
                  <c:v>0.88660499999999998</c:v>
                </c:pt>
                <c:pt idx="294">
                  <c:v>0.88660499999999998</c:v>
                </c:pt>
                <c:pt idx="295">
                  <c:v>0.88660499999999998</c:v>
                </c:pt>
                <c:pt idx="296">
                  <c:v>0.88660499999999998</c:v>
                </c:pt>
                <c:pt idx="297">
                  <c:v>0.88660499999999998</c:v>
                </c:pt>
                <c:pt idx="298">
                  <c:v>0.88660499999999998</c:v>
                </c:pt>
                <c:pt idx="299">
                  <c:v>0.88660499999999998</c:v>
                </c:pt>
                <c:pt idx="300">
                  <c:v>0.88660499999999998</c:v>
                </c:pt>
                <c:pt idx="301">
                  <c:v>0.88660499999999998</c:v>
                </c:pt>
                <c:pt idx="302">
                  <c:v>0.88660499999999998</c:v>
                </c:pt>
                <c:pt idx="303">
                  <c:v>0.88660499999999998</c:v>
                </c:pt>
                <c:pt idx="304">
                  <c:v>0.88660499999999998</c:v>
                </c:pt>
                <c:pt idx="305">
                  <c:v>0.88660499999999998</c:v>
                </c:pt>
                <c:pt idx="306">
                  <c:v>0.88660499999999998</c:v>
                </c:pt>
                <c:pt idx="307">
                  <c:v>0.88660499999999998</c:v>
                </c:pt>
                <c:pt idx="308">
                  <c:v>0.88660499999999998</c:v>
                </c:pt>
                <c:pt idx="309">
                  <c:v>0.88660499999999998</c:v>
                </c:pt>
                <c:pt idx="310">
                  <c:v>0.88660499999999998</c:v>
                </c:pt>
                <c:pt idx="311">
                  <c:v>0.88660499999999998</c:v>
                </c:pt>
                <c:pt idx="312">
                  <c:v>0.88660499999999998</c:v>
                </c:pt>
                <c:pt idx="313">
                  <c:v>0.88660499999999998</c:v>
                </c:pt>
                <c:pt idx="314">
                  <c:v>0.88660499999999998</c:v>
                </c:pt>
                <c:pt idx="315">
                  <c:v>0.88660499999999998</c:v>
                </c:pt>
                <c:pt idx="316">
                  <c:v>0.88660499999999998</c:v>
                </c:pt>
                <c:pt idx="317">
                  <c:v>0.88660499999999998</c:v>
                </c:pt>
                <c:pt idx="318">
                  <c:v>0.88660499999999998</c:v>
                </c:pt>
                <c:pt idx="319">
                  <c:v>0.81133500000000003</c:v>
                </c:pt>
                <c:pt idx="320">
                  <c:v>0.81133500000000003</c:v>
                </c:pt>
                <c:pt idx="321">
                  <c:v>0.81133500000000003</c:v>
                </c:pt>
                <c:pt idx="322">
                  <c:v>0.81133500000000003</c:v>
                </c:pt>
                <c:pt idx="323">
                  <c:v>0.81133500000000003</c:v>
                </c:pt>
                <c:pt idx="324">
                  <c:v>0.81133500000000003</c:v>
                </c:pt>
                <c:pt idx="325">
                  <c:v>0.81133500000000003</c:v>
                </c:pt>
                <c:pt idx="326">
                  <c:v>0.81133500000000003</c:v>
                </c:pt>
                <c:pt idx="327">
                  <c:v>0.81133500000000003</c:v>
                </c:pt>
                <c:pt idx="328">
                  <c:v>0.81133500000000003</c:v>
                </c:pt>
                <c:pt idx="329">
                  <c:v>0.81133500000000003</c:v>
                </c:pt>
                <c:pt idx="330">
                  <c:v>0.81133500000000003</c:v>
                </c:pt>
                <c:pt idx="331">
                  <c:v>0.81133500000000003</c:v>
                </c:pt>
                <c:pt idx="332">
                  <c:v>0.81133500000000003</c:v>
                </c:pt>
                <c:pt idx="333">
                  <c:v>0.81133500000000003</c:v>
                </c:pt>
                <c:pt idx="334">
                  <c:v>0.81133500000000003</c:v>
                </c:pt>
                <c:pt idx="335">
                  <c:v>0.81133500000000003</c:v>
                </c:pt>
                <c:pt idx="336">
                  <c:v>0.81133500000000003</c:v>
                </c:pt>
                <c:pt idx="337">
                  <c:v>0.81133500000000003</c:v>
                </c:pt>
                <c:pt idx="338">
                  <c:v>0.81133500000000003</c:v>
                </c:pt>
                <c:pt idx="339">
                  <c:v>0.81133500000000003</c:v>
                </c:pt>
                <c:pt idx="340">
                  <c:v>0.81133500000000003</c:v>
                </c:pt>
                <c:pt idx="341">
                  <c:v>0.81133500000000003</c:v>
                </c:pt>
                <c:pt idx="342">
                  <c:v>0.81133500000000003</c:v>
                </c:pt>
                <c:pt idx="343">
                  <c:v>0.81133500000000003</c:v>
                </c:pt>
                <c:pt idx="344">
                  <c:v>0.81133500000000003</c:v>
                </c:pt>
                <c:pt idx="345">
                  <c:v>0.81133500000000003</c:v>
                </c:pt>
                <c:pt idx="346">
                  <c:v>0.81133500000000003</c:v>
                </c:pt>
                <c:pt idx="347">
                  <c:v>0.81133500000000003</c:v>
                </c:pt>
                <c:pt idx="348">
                  <c:v>0.81133500000000003</c:v>
                </c:pt>
                <c:pt idx="349">
                  <c:v>0.81133500000000003</c:v>
                </c:pt>
                <c:pt idx="350">
                  <c:v>0.81133500000000003</c:v>
                </c:pt>
                <c:pt idx="351">
                  <c:v>0.81133500000000003</c:v>
                </c:pt>
                <c:pt idx="352">
                  <c:v>0.81133500000000003</c:v>
                </c:pt>
                <c:pt idx="353">
                  <c:v>0.81133500000000003</c:v>
                </c:pt>
                <c:pt idx="354">
                  <c:v>0.81133500000000003</c:v>
                </c:pt>
                <c:pt idx="355">
                  <c:v>0.81133500000000003</c:v>
                </c:pt>
                <c:pt idx="356">
                  <c:v>0.81133500000000003</c:v>
                </c:pt>
                <c:pt idx="357">
                  <c:v>0.81133500000000003</c:v>
                </c:pt>
                <c:pt idx="358">
                  <c:v>0.81133500000000003</c:v>
                </c:pt>
                <c:pt idx="359">
                  <c:v>0.81133500000000003</c:v>
                </c:pt>
                <c:pt idx="360">
                  <c:v>0.81133500000000003</c:v>
                </c:pt>
                <c:pt idx="361">
                  <c:v>0.81133500000000003</c:v>
                </c:pt>
                <c:pt idx="362">
                  <c:v>0.81133500000000003</c:v>
                </c:pt>
                <c:pt idx="363">
                  <c:v>0.81133500000000003</c:v>
                </c:pt>
                <c:pt idx="364">
                  <c:v>0.81133500000000003</c:v>
                </c:pt>
                <c:pt idx="365">
                  <c:v>0.81133500000000003</c:v>
                </c:pt>
                <c:pt idx="366">
                  <c:v>0.81133500000000003</c:v>
                </c:pt>
                <c:pt idx="367">
                  <c:v>0.81133500000000003</c:v>
                </c:pt>
                <c:pt idx="368">
                  <c:v>0.81133500000000003</c:v>
                </c:pt>
                <c:pt idx="369">
                  <c:v>0.81133500000000003</c:v>
                </c:pt>
                <c:pt idx="370">
                  <c:v>0.81133500000000003</c:v>
                </c:pt>
                <c:pt idx="371">
                  <c:v>0.81133500000000003</c:v>
                </c:pt>
                <c:pt idx="372">
                  <c:v>0.81133500000000003</c:v>
                </c:pt>
                <c:pt idx="373">
                  <c:v>0.81133500000000003</c:v>
                </c:pt>
                <c:pt idx="374">
                  <c:v>0.81133500000000003</c:v>
                </c:pt>
                <c:pt idx="375">
                  <c:v>0.93025599999999997</c:v>
                </c:pt>
                <c:pt idx="376">
                  <c:v>0.93025599999999997</c:v>
                </c:pt>
                <c:pt idx="377">
                  <c:v>0.93025599999999997</c:v>
                </c:pt>
                <c:pt idx="378">
                  <c:v>0.93025599999999997</c:v>
                </c:pt>
                <c:pt idx="379">
                  <c:v>0.93025599999999997</c:v>
                </c:pt>
                <c:pt idx="380">
                  <c:v>0.93025599999999997</c:v>
                </c:pt>
                <c:pt idx="381">
                  <c:v>0.93025599999999997</c:v>
                </c:pt>
                <c:pt idx="382">
                  <c:v>0.93025599999999997</c:v>
                </c:pt>
                <c:pt idx="383">
                  <c:v>0.93025599999999997</c:v>
                </c:pt>
                <c:pt idx="384">
                  <c:v>0.93025599999999997</c:v>
                </c:pt>
                <c:pt idx="385">
                  <c:v>0.93025599999999997</c:v>
                </c:pt>
                <c:pt idx="386">
                  <c:v>0.93025599999999997</c:v>
                </c:pt>
                <c:pt idx="387">
                  <c:v>0.93025599999999997</c:v>
                </c:pt>
                <c:pt idx="388">
                  <c:v>0.93025599999999997</c:v>
                </c:pt>
                <c:pt idx="389">
                  <c:v>0.93025599999999997</c:v>
                </c:pt>
                <c:pt idx="390">
                  <c:v>0.93025599999999997</c:v>
                </c:pt>
                <c:pt idx="391">
                  <c:v>0.93025599999999997</c:v>
                </c:pt>
                <c:pt idx="392">
                  <c:v>0.93025599999999997</c:v>
                </c:pt>
                <c:pt idx="393">
                  <c:v>0.93025599999999997</c:v>
                </c:pt>
                <c:pt idx="394">
                  <c:v>0.93025599999999997</c:v>
                </c:pt>
                <c:pt idx="395">
                  <c:v>0.93025599999999997</c:v>
                </c:pt>
                <c:pt idx="396">
                  <c:v>0.93025599999999997</c:v>
                </c:pt>
                <c:pt idx="397">
                  <c:v>0.93025599999999997</c:v>
                </c:pt>
                <c:pt idx="398">
                  <c:v>0.93025599999999997</c:v>
                </c:pt>
                <c:pt idx="399">
                  <c:v>0.93025599999999997</c:v>
                </c:pt>
                <c:pt idx="400">
                  <c:v>0.93025599999999997</c:v>
                </c:pt>
                <c:pt idx="401">
                  <c:v>0.93025599999999997</c:v>
                </c:pt>
                <c:pt idx="402">
                  <c:v>0.93025599999999997</c:v>
                </c:pt>
                <c:pt idx="403">
                  <c:v>0.93025599999999997</c:v>
                </c:pt>
                <c:pt idx="404">
                  <c:v>0.93025599999999997</c:v>
                </c:pt>
                <c:pt idx="405">
                  <c:v>0.93025599999999997</c:v>
                </c:pt>
                <c:pt idx="406">
                  <c:v>0.93025599999999997</c:v>
                </c:pt>
                <c:pt idx="407">
                  <c:v>0.93025599999999997</c:v>
                </c:pt>
                <c:pt idx="408">
                  <c:v>0.93025599999999997</c:v>
                </c:pt>
                <c:pt idx="409">
                  <c:v>0.93025599999999997</c:v>
                </c:pt>
                <c:pt idx="410">
                  <c:v>0.93025599999999997</c:v>
                </c:pt>
                <c:pt idx="411">
                  <c:v>0.93025599999999997</c:v>
                </c:pt>
                <c:pt idx="412">
                  <c:v>0.93025599999999997</c:v>
                </c:pt>
                <c:pt idx="413">
                  <c:v>0.93025599999999997</c:v>
                </c:pt>
                <c:pt idx="414">
                  <c:v>0.93025599999999997</c:v>
                </c:pt>
                <c:pt idx="415">
                  <c:v>0.93025599999999997</c:v>
                </c:pt>
                <c:pt idx="416">
                  <c:v>0.93025599999999997</c:v>
                </c:pt>
                <c:pt idx="417">
                  <c:v>0.93025599999999997</c:v>
                </c:pt>
                <c:pt idx="418">
                  <c:v>0.93025599999999997</c:v>
                </c:pt>
                <c:pt idx="419">
                  <c:v>0.93025599999999997</c:v>
                </c:pt>
                <c:pt idx="420">
                  <c:v>0.93025599999999997</c:v>
                </c:pt>
                <c:pt idx="421">
                  <c:v>0.93025599999999997</c:v>
                </c:pt>
                <c:pt idx="422">
                  <c:v>0.93025599999999997</c:v>
                </c:pt>
                <c:pt idx="423">
                  <c:v>0.93025599999999997</c:v>
                </c:pt>
                <c:pt idx="424">
                  <c:v>0.93025599999999997</c:v>
                </c:pt>
                <c:pt idx="425">
                  <c:v>0.93025599999999997</c:v>
                </c:pt>
                <c:pt idx="426">
                  <c:v>0.93025599999999997</c:v>
                </c:pt>
                <c:pt idx="427">
                  <c:v>0.93025599999999997</c:v>
                </c:pt>
                <c:pt idx="428">
                  <c:v>0.93025599999999997</c:v>
                </c:pt>
                <c:pt idx="429">
                  <c:v>0.93025599999999997</c:v>
                </c:pt>
                <c:pt idx="430">
                  <c:v>0.93025599999999997</c:v>
                </c:pt>
                <c:pt idx="431">
                  <c:v>0.88391799999999998</c:v>
                </c:pt>
                <c:pt idx="432">
                  <c:v>0.88391799999999998</c:v>
                </c:pt>
                <c:pt idx="433">
                  <c:v>0.88391799999999998</c:v>
                </c:pt>
                <c:pt idx="434">
                  <c:v>0.88391799999999998</c:v>
                </c:pt>
                <c:pt idx="435">
                  <c:v>0.88391799999999998</c:v>
                </c:pt>
                <c:pt idx="436">
                  <c:v>0.88391799999999998</c:v>
                </c:pt>
                <c:pt idx="437">
                  <c:v>0.88391799999999998</c:v>
                </c:pt>
                <c:pt idx="438">
                  <c:v>0.88391799999999998</c:v>
                </c:pt>
                <c:pt idx="439">
                  <c:v>0.88391799999999998</c:v>
                </c:pt>
                <c:pt idx="440">
                  <c:v>0.88391799999999998</c:v>
                </c:pt>
                <c:pt idx="441">
                  <c:v>0.88391799999999998</c:v>
                </c:pt>
                <c:pt idx="442">
                  <c:v>0.88391799999999998</c:v>
                </c:pt>
                <c:pt idx="443">
                  <c:v>0.88391799999999998</c:v>
                </c:pt>
                <c:pt idx="444">
                  <c:v>0.88391799999999998</c:v>
                </c:pt>
                <c:pt idx="445">
                  <c:v>0.88391799999999998</c:v>
                </c:pt>
                <c:pt idx="446">
                  <c:v>0.88391799999999998</c:v>
                </c:pt>
                <c:pt idx="447">
                  <c:v>0.88391799999999998</c:v>
                </c:pt>
                <c:pt idx="448">
                  <c:v>0.88391799999999998</c:v>
                </c:pt>
                <c:pt idx="449">
                  <c:v>0.88391799999999998</c:v>
                </c:pt>
                <c:pt idx="450">
                  <c:v>0.88391799999999998</c:v>
                </c:pt>
                <c:pt idx="451">
                  <c:v>0.88391799999999998</c:v>
                </c:pt>
                <c:pt idx="452">
                  <c:v>0.88391799999999998</c:v>
                </c:pt>
                <c:pt idx="453">
                  <c:v>0.88391799999999998</c:v>
                </c:pt>
                <c:pt idx="454">
                  <c:v>0.88391799999999998</c:v>
                </c:pt>
                <c:pt idx="455">
                  <c:v>0.88391799999999998</c:v>
                </c:pt>
                <c:pt idx="456">
                  <c:v>0.88391799999999998</c:v>
                </c:pt>
                <c:pt idx="457">
                  <c:v>0.88391799999999998</c:v>
                </c:pt>
                <c:pt idx="458">
                  <c:v>0.88391799999999998</c:v>
                </c:pt>
                <c:pt idx="459">
                  <c:v>0.88391799999999998</c:v>
                </c:pt>
                <c:pt idx="460">
                  <c:v>0.88391799999999998</c:v>
                </c:pt>
                <c:pt idx="461">
                  <c:v>0.88391799999999998</c:v>
                </c:pt>
                <c:pt idx="462">
                  <c:v>0.88391799999999998</c:v>
                </c:pt>
                <c:pt idx="463">
                  <c:v>0.88391799999999998</c:v>
                </c:pt>
                <c:pt idx="464">
                  <c:v>0.88391799999999998</c:v>
                </c:pt>
                <c:pt idx="465">
                  <c:v>0.88391799999999998</c:v>
                </c:pt>
                <c:pt idx="466">
                  <c:v>0.88391799999999998</c:v>
                </c:pt>
                <c:pt idx="467">
                  <c:v>0.88391799999999998</c:v>
                </c:pt>
                <c:pt idx="468">
                  <c:v>0.88391799999999998</c:v>
                </c:pt>
                <c:pt idx="469">
                  <c:v>0.88391799999999998</c:v>
                </c:pt>
                <c:pt idx="470">
                  <c:v>0.88391799999999998</c:v>
                </c:pt>
                <c:pt idx="471">
                  <c:v>0.88391799999999998</c:v>
                </c:pt>
                <c:pt idx="472">
                  <c:v>0.88391799999999998</c:v>
                </c:pt>
                <c:pt idx="473">
                  <c:v>0.88391799999999998</c:v>
                </c:pt>
                <c:pt idx="474">
                  <c:v>0.88391799999999998</c:v>
                </c:pt>
                <c:pt idx="475">
                  <c:v>0.88391799999999998</c:v>
                </c:pt>
                <c:pt idx="476">
                  <c:v>0.88391799999999998</c:v>
                </c:pt>
                <c:pt idx="477">
                  <c:v>0.88391799999999998</c:v>
                </c:pt>
                <c:pt idx="478">
                  <c:v>0.88391799999999998</c:v>
                </c:pt>
                <c:pt idx="479">
                  <c:v>0.88391799999999998</c:v>
                </c:pt>
                <c:pt idx="480">
                  <c:v>0.88391799999999998</c:v>
                </c:pt>
                <c:pt idx="481">
                  <c:v>0.88391799999999998</c:v>
                </c:pt>
                <c:pt idx="482">
                  <c:v>0.88391799999999998</c:v>
                </c:pt>
                <c:pt idx="483">
                  <c:v>0.88391799999999998</c:v>
                </c:pt>
                <c:pt idx="484">
                  <c:v>0.88391799999999998</c:v>
                </c:pt>
                <c:pt idx="485">
                  <c:v>0.88391799999999998</c:v>
                </c:pt>
                <c:pt idx="486">
                  <c:v>0.88391799999999998</c:v>
                </c:pt>
                <c:pt idx="487">
                  <c:v>0.88391799999999998</c:v>
                </c:pt>
                <c:pt idx="488">
                  <c:v>0.88391799999999998</c:v>
                </c:pt>
                <c:pt idx="489">
                  <c:v>0.91239800000000004</c:v>
                </c:pt>
                <c:pt idx="490">
                  <c:v>0.91239800000000004</c:v>
                </c:pt>
                <c:pt idx="491">
                  <c:v>0.91239800000000004</c:v>
                </c:pt>
                <c:pt idx="492">
                  <c:v>0.91239800000000004</c:v>
                </c:pt>
                <c:pt idx="493">
                  <c:v>0.91239800000000004</c:v>
                </c:pt>
                <c:pt idx="494">
                  <c:v>0.91239800000000004</c:v>
                </c:pt>
                <c:pt idx="495">
                  <c:v>0.91239800000000004</c:v>
                </c:pt>
                <c:pt idx="496">
                  <c:v>0.91239800000000004</c:v>
                </c:pt>
                <c:pt idx="497">
                  <c:v>0.91239800000000004</c:v>
                </c:pt>
                <c:pt idx="498">
                  <c:v>0.91239800000000004</c:v>
                </c:pt>
                <c:pt idx="499">
                  <c:v>0.91239800000000004</c:v>
                </c:pt>
                <c:pt idx="500">
                  <c:v>0.91239800000000004</c:v>
                </c:pt>
                <c:pt idx="501">
                  <c:v>0.91239800000000004</c:v>
                </c:pt>
                <c:pt idx="502">
                  <c:v>0.91239800000000004</c:v>
                </c:pt>
                <c:pt idx="503">
                  <c:v>0.91239800000000004</c:v>
                </c:pt>
                <c:pt idx="504">
                  <c:v>0.91239800000000004</c:v>
                </c:pt>
                <c:pt idx="505">
                  <c:v>0.91239800000000004</c:v>
                </c:pt>
                <c:pt idx="506">
                  <c:v>0.91239800000000004</c:v>
                </c:pt>
                <c:pt idx="507">
                  <c:v>0.91239800000000004</c:v>
                </c:pt>
                <c:pt idx="508">
                  <c:v>0.91239800000000004</c:v>
                </c:pt>
                <c:pt idx="509">
                  <c:v>0.91239800000000004</c:v>
                </c:pt>
                <c:pt idx="510">
                  <c:v>0.91239800000000004</c:v>
                </c:pt>
                <c:pt idx="511">
                  <c:v>0.91239800000000004</c:v>
                </c:pt>
                <c:pt idx="512">
                  <c:v>0.91239800000000004</c:v>
                </c:pt>
                <c:pt idx="513">
                  <c:v>0.91239800000000004</c:v>
                </c:pt>
                <c:pt idx="514">
                  <c:v>0.91239800000000004</c:v>
                </c:pt>
                <c:pt idx="515">
                  <c:v>0.91239800000000004</c:v>
                </c:pt>
                <c:pt idx="516">
                  <c:v>0.91239800000000004</c:v>
                </c:pt>
                <c:pt idx="517">
                  <c:v>0.91239800000000004</c:v>
                </c:pt>
                <c:pt idx="518">
                  <c:v>0.91239800000000004</c:v>
                </c:pt>
                <c:pt idx="519">
                  <c:v>0.91239800000000004</c:v>
                </c:pt>
                <c:pt idx="520">
                  <c:v>0.91239800000000004</c:v>
                </c:pt>
                <c:pt idx="521">
                  <c:v>0.91239800000000004</c:v>
                </c:pt>
                <c:pt idx="522">
                  <c:v>0.91239800000000004</c:v>
                </c:pt>
                <c:pt idx="523">
                  <c:v>0.91239800000000004</c:v>
                </c:pt>
                <c:pt idx="524">
                  <c:v>0.91239800000000004</c:v>
                </c:pt>
                <c:pt idx="525">
                  <c:v>0.91239800000000004</c:v>
                </c:pt>
                <c:pt idx="526">
                  <c:v>0.91239800000000004</c:v>
                </c:pt>
                <c:pt idx="527">
                  <c:v>0.91239800000000004</c:v>
                </c:pt>
                <c:pt idx="528">
                  <c:v>0.91239800000000004</c:v>
                </c:pt>
                <c:pt idx="529">
                  <c:v>0.91239800000000004</c:v>
                </c:pt>
                <c:pt idx="530">
                  <c:v>0.91239800000000004</c:v>
                </c:pt>
                <c:pt idx="531">
                  <c:v>0.91239800000000004</c:v>
                </c:pt>
                <c:pt idx="532">
                  <c:v>0.91239800000000004</c:v>
                </c:pt>
                <c:pt idx="533">
                  <c:v>0.91239800000000004</c:v>
                </c:pt>
                <c:pt idx="534">
                  <c:v>0.91239800000000004</c:v>
                </c:pt>
                <c:pt idx="535">
                  <c:v>0.91239800000000004</c:v>
                </c:pt>
                <c:pt idx="536">
                  <c:v>0.91239800000000004</c:v>
                </c:pt>
                <c:pt idx="537">
                  <c:v>0.91239800000000004</c:v>
                </c:pt>
                <c:pt idx="538">
                  <c:v>0.91239800000000004</c:v>
                </c:pt>
                <c:pt idx="539">
                  <c:v>0.91239800000000004</c:v>
                </c:pt>
                <c:pt idx="540">
                  <c:v>0.91239800000000004</c:v>
                </c:pt>
                <c:pt idx="541">
                  <c:v>0.91239800000000004</c:v>
                </c:pt>
                <c:pt idx="542">
                  <c:v>0.91239800000000004</c:v>
                </c:pt>
                <c:pt idx="543">
                  <c:v>0.91239800000000004</c:v>
                </c:pt>
                <c:pt idx="544">
                  <c:v>0.91239800000000004</c:v>
                </c:pt>
                <c:pt idx="545">
                  <c:v>0.89209000000000005</c:v>
                </c:pt>
                <c:pt idx="546">
                  <c:v>0.89209000000000005</c:v>
                </c:pt>
                <c:pt idx="547">
                  <c:v>0.89209000000000005</c:v>
                </c:pt>
                <c:pt idx="548">
                  <c:v>0.89209000000000005</c:v>
                </c:pt>
                <c:pt idx="549">
                  <c:v>0.89209000000000005</c:v>
                </c:pt>
                <c:pt idx="550">
                  <c:v>0.89209000000000005</c:v>
                </c:pt>
                <c:pt idx="551">
                  <c:v>0.89209000000000005</c:v>
                </c:pt>
                <c:pt idx="552">
                  <c:v>0.89209000000000005</c:v>
                </c:pt>
                <c:pt idx="553">
                  <c:v>0.89209000000000005</c:v>
                </c:pt>
                <c:pt idx="554">
                  <c:v>0.89209000000000005</c:v>
                </c:pt>
                <c:pt idx="555">
                  <c:v>0.89209000000000005</c:v>
                </c:pt>
                <c:pt idx="556">
                  <c:v>0.89209000000000005</c:v>
                </c:pt>
                <c:pt idx="557">
                  <c:v>0.89209000000000005</c:v>
                </c:pt>
                <c:pt idx="558">
                  <c:v>0.89209000000000005</c:v>
                </c:pt>
                <c:pt idx="559">
                  <c:v>0.89209000000000005</c:v>
                </c:pt>
                <c:pt idx="560">
                  <c:v>0.89209000000000005</c:v>
                </c:pt>
                <c:pt idx="561">
                  <c:v>0.89209000000000005</c:v>
                </c:pt>
                <c:pt idx="562">
                  <c:v>0.89209000000000005</c:v>
                </c:pt>
                <c:pt idx="563">
                  <c:v>0.89209000000000005</c:v>
                </c:pt>
                <c:pt idx="564">
                  <c:v>0.89209000000000005</c:v>
                </c:pt>
                <c:pt idx="565">
                  <c:v>0.89209000000000005</c:v>
                </c:pt>
                <c:pt idx="566">
                  <c:v>0.89209000000000005</c:v>
                </c:pt>
                <c:pt idx="567">
                  <c:v>0.89209000000000005</c:v>
                </c:pt>
                <c:pt idx="568">
                  <c:v>0.89209000000000005</c:v>
                </c:pt>
                <c:pt idx="569">
                  <c:v>0.89209000000000005</c:v>
                </c:pt>
                <c:pt idx="570">
                  <c:v>0.89209000000000005</c:v>
                </c:pt>
                <c:pt idx="571">
                  <c:v>0.89209000000000005</c:v>
                </c:pt>
                <c:pt idx="572">
                  <c:v>0.89209000000000005</c:v>
                </c:pt>
                <c:pt idx="573">
                  <c:v>0.89209000000000005</c:v>
                </c:pt>
                <c:pt idx="574">
                  <c:v>0.89209000000000005</c:v>
                </c:pt>
                <c:pt idx="575">
                  <c:v>0.89209000000000005</c:v>
                </c:pt>
                <c:pt idx="576">
                  <c:v>0.89209000000000005</c:v>
                </c:pt>
                <c:pt idx="577">
                  <c:v>0.89209000000000005</c:v>
                </c:pt>
                <c:pt idx="578">
                  <c:v>0.89209000000000005</c:v>
                </c:pt>
                <c:pt idx="579">
                  <c:v>0.89209000000000005</c:v>
                </c:pt>
                <c:pt idx="580">
                  <c:v>0.89209000000000005</c:v>
                </c:pt>
                <c:pt idx="581">
                  <c:v>0.89209000000000005</c:v>
                </c:pt>
                <c:pt idx="582">
                  <c:v>0.89209000000000005</c:v>
                </c:pt>
                <c:pt idx="583">
                  <c:v>0.89209000000000005</c:v>
                </c:pt>
                <c:pt idx="584">
                  <c:v>0.89209000000000005</c:v>
                </c:pt>
                <c:pt idx="585">
                  <c:v>0.89209000000000005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2.0117299999999999E-4</c:v>
                </c:pt>
                <c:pt idx="642">
                  <c:v>8.6819900000000005E-4</c:v>
                </c:pt>
                <c:pt idx="643">
                  <c:v>2.1331599999999998E-3</c:v>
                </c:pt>
                <c:pt idx="644">
                  <c:v>4.0053399999999996E-3</c:v>
                </c:pt>
                <c:pt idx="645">
                  <c:v>6.2251199999999998E-3</c:v>
                </c:pt>
                <c:pt idx="646">
                  <c:v>8.7835699999999992E-3</c:v>
                </c:pt>
                <c:pt idx="647">
                  <c:v>1.21785E-2</c:v>
                </c:pt>
                <c:pt idx="648">
                  <c:v>1.6488099999999999E-2</c:v>
                </c:pt>
                <c:pt idx="649">
                  <c:v>2.1306499999999999E-2</c:v>
                </c:pt>
                <c:pt idx="650">
                  <c:v>2.6507699999999999E-2</c:v>
                </c:pt>
                <c:pt idx="651">
                  <c:v>3.1552299999999998E-2</c:v>
                </c:pt>
                <c:pt idx="652">
                  <c:v>3.5452200000000003E-2</c:v>
                </c:pt>
                <c:pt idx="653">
                  <c:v>3.8117400000000003E-2</c:v>
                </c:pt>
                <c:pt idx="654">
                  <c:v>4.0136999999999999E-2</c:v>
                </c:pt>
                <c:pt idx="655">
                  <c:v>4.1896200000000001E-2</c:v>
                </c:pt>
                <c:pt idx="656">
                  <c:v>4.3234000000000002E-2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1.69171E-4</c:v>
                </c:pt>
                <c:pt idx="789">
                  <c:v>8.3150499999999996E-4</c:v>
                </c:pt>
                <c:pt idx="790">
                  <c:v>2.2537199999999999E-3</c:v>
                </c:pt>
                <c:pt idx="791">
                  <c:v>4.7382800000000001E-3</c:v>
                </c:pt>
                <c:pt idx="792">
                  <c:v>8.9958E-3</c:v>
                </c:pt>
                <c:pt idx="793">
                  <c:v>1.5898599999999999E-2</c:v>
                </c:pt>
                <c:pt idx="794">
                  <c:v>2.60874E-2</c:v>
                </c:pt>
                <c:pt idx="795">
                  <c:v>4.1202099999999998E-2</c:v>
                </c:pt>
                <c:pt idx="796">
                  <c:v>6.4980800000000005E-2</c:v>
                </c:pt>
                <c:pt idx="797">
                  <c:v>9.9720400000000001E-2</c:v>
                </c:pt>
                <c:pt idx="798">
                  <c:v>0.14252600000000001</c:v>
                </c:pt>
                <c:pt idx="799">
                  <c:v>0.188858</c:v>
                </c:pt>
                <c:pt idx="800">
                  <c:v>0.23704600000000001</c:v>
                </c:pt>
                <c:pt idx="801">
                  <c:v>0.28776200000000002</c:v>
                </c:pt>
                <c:pt idx="802">
                  <c:v>0.34162799999999999</c:v>
                </c:pt>
                <c:pt idx="803">
                  <c:v>0.39794200000000002</c:v>
                </c:pt>
                <c:pt idx="804">
                  <c:v>0.45522200000000002</c:v>
                </c:pt>
                <c:pt idx="805">
                  <c:v>0.512351</c:v>
                </c:pt>
                <c:pt idx="806">
                  <c:v>0.56879900000000005</c:v>
                </c:pt>
                <c:pt idx="807">
                  <c:v>0.62412000000000001</c:v>
                </c:pt>
                <c:pt idx="808">
                  <c:v>0.67763300000000004</c:v>
                </c:pt>
                <c:pt idx="809">
                  <c:v>0.728572</c:v>
                </c:pt>
                <c:pt idx="810">
                  <c:v>0.77635799999999999</c:v>
                </c:pt>
                <c:pt idx="811">
                  <c:v>0.82057599999999997</c:v>
                </c:pt>
                <c:pt idx="812">
                  <c:v>0.86080299999999998</c:v>
                </c:pt>
                <c:pt idx="813">
                  <c:v>0.89658400000000005</c:v>
                </c:pt>
                <c:pt idx="814">
                  <c:v>0.92754099999999995</c:v>
                </c:pt>
                <c:pt idx="815">
                  <c:v>0.95343800000000001</c:v>
                </c:pt>
                <c:pt idx="816">
                  <c:v>0.97409199999999996</c:v>
                </c:pt>
                <c:pt idx="817">
                  <c:v>0.98929400000000001</c:v>
                </c:pt>
                <c:pt idx="818">
                  <c:v>0.99883</c:v>
                </c:pt>
                <c:pt idx="819">
                  <c:v>1.0024999999999999</c:v>
                </c:pt>
                <c:pt idx="820">
                  <c:v>1.2196800000000001</c:v>
                </c:pt>
                <c:pt idx="821">
                  <c:v>1.2196800000000001</c:v>
                </c:pt>
                <c:pt idx="822">
                  <c:v>1.2196800000000001</c:v>
                </c:pt>
                <c:pt idx="823">
                  <c:v>1.2196800000000001</c:v>
                </c:pt>
                <c:pt idx="824">
                  <c:v>1.2196800000000001</c:v>
                </c:pt>
                <c:pt idx="825">
                  <c:v>1.2196800000000001</c:v>
                </c:pt>
                <c:pt idx="826">
                  <c:v>1.2196800000000001</c:v>
                </c:pt>
                <c:pt idx="827">
                  <c:v>1.2196800000000001</c:v>
                </c:pt>
                <c:pt idx="828">
                  <c:v>1.2196800000000001</c:v>
                </c:pt>
                <c:pt idx="829">
                  <c:v>1.2196800000000001</c:v>
                </c:pt>
                <c:pt idx="830">
                  <c:v>1.2196800000000001</c:v>
                </c:pt>
                <c:pt idx="831">
                  <c:v>1.2196800000000001</c:v>
                </c:pt>
                <c:pt idx="832">
                  <c:v>1.2196800000000001</c:v>
                </c:pt>
                <c:pt idx="833">
                  <c:v>1.2196800000000001</c:v>
                </c:pt>
                <c:pt idx="834">
                  <c:v>1.2196800000000001</c:v>
                </c:pt>
                <c:pt idx="835">
                  <c:v>1.2196800000000001</c:v>
                </c:pt>
                <c:pt idx="836">
                  <c:v>1.2196800000000001</c:v>
                </c:pt>
                <c:pt idx="837">
                  <c:v>1.2196800000000001</c:v>
                </c:pt>
                <c:pt idx="838">
                  <c:v>1.2196800000000001</c:v>
                </c:pt>
                <c:pt idx="839">
                  <c:v>1.2196800000000001</c:v>
                </c:pt>
                <c:pt idx="840">
                  <c:v>1.2196800000000001</c:v>
                </c:pt>
                <c:pt idx="841">
                  <c:v>1.2196800000000001</c:v>
                </c:pt>
                <c:pt idx="842">
                  <c:v>1.2196800000000001</c:v>
                </c:pt>
                <c:pt idx="843">
                  <c:v>1.2196800000000001</c:v>
                </c:pt>
                <c:pt idx="844">
                  <c:v>1.2196800000000001</c:v>
                </c:pt>
                <c:pt idx="845">
                  <c:v>1.2196800000000001</c:v>
                </c:pt>
                <c:pt idx="846">
                  <c:v>1.2196800000000001</c:v>
                </c:pt>
                <c:pt idx="847">
                  <c:v>1.2196800000000001</c:v>
                </c:pt>
                <c:pt idx="848">
                  <c:v>1.2196800000000001</c:v>
                </c:pt>
                <c:pt idx="849">
                  <c:v>1.2196800000000001</c:v>
                </c:pt>
                <c:pt idx="850">
                  <c:v>1.2196800000000001</c:v>
                </c:pt>
                <c:pt idx="851">
                  <c:v>1.2196800000000001</c:v>
                </c:pt>
                <c:pt idx="852">
                  <c:v>1.2196800000000001</c:v>
                </c:pt>
                <c:pt idx="853">
                  <c:v>1.2196800000000001</c:v>
                </c:pt>
                <c:pt idx="854">
                  <c:v>1.2196800000000001</c:v>
                </c:pt>
                <c:pt idx="855">
                  <c:v>1.2196800000000001</c:v>
                </c:pt>
                <c:pt idx="856">
                  <c:v>1.2196800000000001</c:v>
                </c:pt>
                <c:pt idx="857">
                  <c:v>1.2196800000000001</c:v>
                </c:pt>
                <c:pt idx="858">
                  <c:v>1.2196800000000001</c:v>
                </c:pt>
                <c:pt idx="859">
                  <c:v>1.2196800000000001</c:v>
                </c:pt>
                <c:pt idx="860">
                  <c:v>1.2196800000000001</c:v>
                </c:pt>
                <c:pt idx="861">
                  <c:v>1.2196800000000001</c:v>
                </c:pt>
                <c:pt idx="862">
                  <c:v>1.2196800000000001</c:v>
                </c:pt>
                <c:pt idx="863">
                  <c:v>1.2196800000000001</c:v>
                </c:pt>
                <c:pt idx="864">
                  <c:v>1.2196800000000001</c:v>
                </c:pt>
                <c:pt idx="865">
                  <c:v>1.2196800000000001</c:v>
                </c:pt>
                <c:pt idx="866">
                  <c:v>1.2196800000000001</c:v>
                </c:pt>
                <c:pt idx="867">
                  <c:v>1.2196800000000001</c:v>
                </c:pt>
                <c:pt idx="868">
                  <c:v>1.2196800000000001</c:v>
                </c:pt>
                <c:pt idx="869">
                  <c:v>1.2196800000000001</c:v>
                </c:pt>
                <c:pt idx="870">
                  <c:v>1.2196800000000001</c:v>
                </c:pt>
                <c:pt idx="871">
                  <c:v>1.2196800000000001</c:v>
                </c:pt>
                <c:pt idx="872">
                  <c:v>1.2196800000000001</c:v>
                </c:pt>
                <c:pt idx="873">
                  <c:v>1.2196800000000001</c:v>
                </c:pt>
                <c:pt idx="874">
                  <c:v>1.2196800000000001</c:v>
                </c:pt>
                <c:pt idx="875">
                  <c:v>1.2196800000000001</c:v>
                </c:pt>
                <c:pt idx="876">
                  <c:v>1.2196800000000001</c:v>
                </c:pt>
                <c:pt idx="877">
                  <c:v>1.2196800000000001</c:v>
                </c:pt>
                <c:pt idx="878">
                  <c:v>1.2196800000000001</c:v>
                </c:pt>
                <c:pt idx="879">
                  <c:v>1.16991</c:v>
                </c:pt>
                <c:pt idx="880">
                  <c:v>1.16991</c:v>
                </c:pt>
                <c:pt idx="881">
                  <c:v>1.16991</c:v>
                </c:pt>
                <c:pt idx="882">
                  <c:v>1.16991</c:v>
                </c:pt>
                <c:pt idx="883">
                  <c:v>1.16991</c:v>
                </c:pt>
                <c:pt idx="884">
                  <c:v>1.16991</c:v>
                </c:pt>
                <c:pt idx="885">
                  <c:v>1.16991</c:v>
                </c:pt>
                <c:pt idx="886">
                  <c:v>1.16991</c:v>
                </c:pt>
                <c:pt idx="887">
                  <c:v>1.16991</c:v>
                </c:pt>
                <c:pt idx="888">
                  <c:v>1.16991</c:v>
                </c:pt>
                <c:pt idx="889">
                  <c:v>1.16991</c:v>
                </c:pt>
                <c:pt idx="890">
                  <c:v>1.16991</c:v>
                </c:pt>
                <c:pt idx="891">
                  <c:v>1.16991</c:v>
                </c:pt>
                <c:pt idx="892">
                  <c:v>1.16991</c:v>
                </c:pt>
                <c:pt idx="893">
                  <c:v>1.16991</c:v>
                </c:pt>
                <c:pt idx="894">
                  <c:v>1.16991</c:v>
                </c:pt>
                <c:pt idx="895">
                  <c:v>1.16991</c:v>
                </c:pt>
                <c:pt idx="896">
                  <c:v>1.16991</c:v>
                </c:pt>
                <c:pt idx="897">
                  <c:v>1.16991</c:v>
                </c:pt>
                <c:pt idx="898">
                  <c:v>1.16991</c:v>
                </c:pt>
                <c:pt idx="899">
                  <c:v>1.16991</c:v>
                </c:pt>
                <c:pt idx="900">
                  <c:v>1.16991</c:v>
                </c:pt>
                <c:pt idx="901">
                  <c:v>1.16991</c:v>
                </c:pt>
                <c:pt idx="902">
                  <c:v>1.16991</c:v>
                </c:pt>
                <c:pt idx="903">
                  <c:v>1.16991</c:v>
                </c:pt>
                <c:pt idx="904">
                  <c:v>1.16991</c:v>
                </c:pt>
                <c:pt idx="905">
                  <c:v>1.16991</c:v>
                </c:pt>
                <c:pt idx="906">
                  <c:v>1.16991</c:v>
                </c:pt>
                <c:pt idx="907">
                  <c:v>1.16991</c:v>
                </c:pt>
                <c:pt idx="908">
                  <c:v>1.16991</c:v>
                </c:pt>
                <c:pt idx="909">
                  <c:v>1.16991</c:v>
                </c:pt>
                <c:pt idx="910">
                  <c:v>1.16991</c:v>
                </c:pt>
                <c:pt idx="911">
                  <c:v>1.16991</c:v>
                </c:pt>
                <c:pt idx="912">
                  <c:v>1.16991</c:v>
                </c:pt>
                <c:pt idx="913">
                  <c:v>1.16991</c:v>
                </c:pt>
                <c:pt idx="914">
                  <c:v>1.16991</c:v>
                </c:pt>
                <c:pt idx="915">
                  <c:v>1.16991</c:v>
                </c:pt>
                <c:pt idx="916">
                  <c:v>1.16991</c:v>
                </c:pt>
                <c:pt idx="917">
                  <c:v>1.16991</c:v>
                </c:pt>
                <c:pt idx="918">
                  <c:v>1.16991</c:v>
                </c:pt>
                <c:pt idx="919">
                  <c:v>1.16991</c:v>
                </c:pt>
                <c:pt idx="920">
                  <c:v>1.16991</c:v>
                </c:pt>
                <c:pt idx="921">
                  <c:v>1.16991</c:v>
                </c:pt>
                <c:pt idx="922">
                  <c:v>1.16991</c:v>
                </c:pt>
                <c:pt idx="923">
                  <c:v>1.16991</c:v>
                </c:pt>
                <c:pt idx="924">
                  <c:v>1.16991</c:v>
                </c:pt>
                <c:pt idx="925">
                  <c:v>1.16991</c:v>
                </c:pt>
                <c:pt idx="926">
                  <c:v>1.16991</c:v>
                </c:pt>
                <c:pt idx="927">
                  <c:v>1.16991</c:v>
                </c:pt>
                <c:pt idx="928">
                  <c:v>1.16991</c:v>
                </c:pt>
                <c:pt idx="929">
                  <c:v>1.16991</c:v>
                </c:pt>
                <c:pt idx="930">
                  <c:v>1.16991</c:v>
                </c:pt>
                <c:pt idx="931">
                  <c:v>1.16991</c:v>
                </c:pt>
                <c:pt idx="932">
                  <c:v>1.16991</c:v>
                </c:pt>
                <c:pt idx="933">
                  <c:v>1.16991</c:v>
                </c:pt>
                <c:pt idx="934">
                  <c:v>1.16991</c:v>
                </c:pt>
                <c:pt idx="935">
                  <c:v>1.16991</c:v>
                </c:pt>
                <c:pt idx="936">
                  <c:v>1.16991</c:v>
                </c:pt>
                <c:pt idx="937">
                  <c:v>1.16991</c:v>
                </c:pt>
                <c:pt idx="938">
                  <c:v>1.3342499999999999</c:v>
                </c:pt>
                <c:pt idx="939">
                  <c:v>1.3342499999999999</c:v>
                </c:pt>
                <c:pt idx="940">
                  <c:v>1.3342499999999999</c:v>
                </c:pt>
                <c:pt idx="941">
                  <c:v>1.3342499999999999</c:v>
                </c:pt>
                <c:pt idx="942">
                  <c:v>1.3342499999999999</c:v>
                </c:pt>
                <c:pt idx="943">
                  <c:v>1.3342499999999999</c:v>
                </c:pt>
                <c:pt idx="944">
                  <c:v>1.3342499999999999</c:v>
                </c:pt>
                <c:pt idx="945">
                  <c:v>1.3342499999999999</c:v>
                </c:pt>
                <c:pt idx="946">
                  <c:v>1.3342499999999999</c:v>
                </c:pt>
                <c:pt idx="947">
                  <c:v>1.3342499999999999</c:v>
                </c:pt>
                <c:pt idx="948">
                  <c:v>1.3342499999999999</c:v>
                </c:pt>
                <c:pt idx="949">
                  <c:v>1.3342499999999999</c:v>
                </c:pt>
                <c:pt idx="950">
                  <c:v>1.3342499999999999</c:v>
                </c:pt>
                <c:pt idx="951">
                  <c:v>1.3342499999999999</c:v>
                </c:pt>
                <c:pt idx="952">
                  <c:v>1.3342499999999999</c:v>
                </c:pt>
                <c:pt idx="953">
                  <c:v>1.3342499999999999</c:v>
                </c:pt>
                <c:pt idx="954">
                  <c:v>1.3342499999999999</c:v>
                </c:pt>
                <c:pt idx="955">
                  <c:v>1.3342499999999999</c:v>
                </c:pt>
                <c:pt idx="956">
                  <c:v>1.3342499999999999</c:v>
                </c:pt>
                <c:pt idx="957">
                  <c:v>1.3342499999999999</c:v>
                </c:pt>
                <c:pt idx="958">
                  <c:v>1.3342499999999999</c:v>
                </c:pt>
                <c:pt idx="959">
                  <c:v>1.3342499999999999</c:v>
                </c:pt>
                <c:pt idx="960">
                  <c:v>1.3342499999999999</c:v>
                </c:pt>
                <c:pt idx="961">
                  <c:v>1.3342499999999999</c:v>
                </c:pt>
                <c:pt idx="962">
                  <c:v>1.3342499999999999</c:v>
                </c:pt>
                <c:pt idx="963">
                  <c:v>1.3342499999999999</c:v>
                </c:pt>
                <c:pt idx="964">
                  <c:v>1.3342499999999999</c:v>
                </c:pt>
                <c:pt idx="965">
                  <c:v>1.3342499999999999</c:v>
                </c:pt>
                <c:pt idx="966">
                  <c:v>1.3342499999999999</c:v>
                </c:pt>
                <c:pt idx="967">
                  <c:v>1.3342499999999999</c:v>
                </c:pt>
                <c:pt idx="968">
                  <c:v>1.3342499999999999</c:v>
                </c:pt>
                <c:pt idx="969">
                  <c:v>1.3342499999999999</c:v>
                </c:pt>
                <c:pt idx="970">
                  <c:v>1.3342499999999999</c:v>
                </c:pt>
                <c:pt idx="971">
                  <c:v>1.3342499999999999</c:v>
                </c:pt>
                <c:pt idx="972">
                  <c:v>1.3342499999999999</c:v>
                </c:pt>
                <c:pt idx="973">
                  <c:v>1.3342499999999999</c:v>
                </c:pt>
                <c:pt idx="974">
                  <c:v>1.3342499999999999</c:v>
                </c:pt>
                <c:pt idx="975">
                  <c:v>1.3342499999999999</c:v>
                </c:pt>
                <c:pt idx="976">
                  <c:v>1.3342499999999999</c:v>
                </c:pt>
                <c:pt idx="977">
                  <c:v>1.3342499999999999</c:v>
                </c:pt>
                <c:pt idx="978">
                  <c:v>1.3342499999999999</c:v>
                </c:pt>
                <c:pt idx="979">
                  <c:v>1.3342499999999999</c:v>
                </c:pt>
                <c:pt idx="980">
                  <c:v>1.3342499999999999</c:v>
                </c:pt>
                <c:pt idx="981">
                  <c:v>1.3342499999999999</c:v>
                </c:pt>
                <c:pt idx="982">
                  <c:v>1.3342499999999999</c:v>
                </c:pt>
                <c:pt idx="983">
                  <c:v>1.3342499999999999</c:v>
                </c:pt>
                <c:pt idx="984">
                  <c:v>1.3342499999999999</c:v>
                </c:pt>
                <c:pt idx="985">
                  <c:v>1.3342499999999999</c:v>
                </c:pt>
                <c:pt idx="986">
                  <c:v>1.3342499999999999</c:v>
                </c:pt>
                <c:pt idx="987">
                  <c:v>1.3342499999999999</c:v>
                </c:pt>
                <c:pt idx="988">
                  <c:v>1.3342499999999999</c:v>
                </c:pt>
                <c:pt idx="989">
                  <c:v>1.3342499999999999</c:v>
                </c:pt>
                <c:pt idx="990">
                  <c:v>1.3342499999999999</c:v>
                </c:pt>
                <c:pt idx="991">
                  <c:v>1.3342499999999999</c:v>
                </c:pt>
                <c:pt idx="992">
                  <c:v>1.3342499999999999</c:v>
                </c:pt>
                <c:pt idx="993">
                  <c:v>1.3342499999999999</c:v>
                </c:pt>
                <c:pt idx="994">
                  <c:v>1.3342499999999999</c:v>
                </c:pt>
                <c:pt idx="995">
                  <c:v>1.3342499999999999</c:v>
                </c:pt>
                <c:pt idx="996">
                  <c:v>1.3342499999999999</c:v>
                </c:pt>
                <c:pt idx="997">
                  <c:v>1.1934499999999999</c:v>
                </c:pt>
                <c:pt idx="998">
                  <c:v>1.1934499999999999</c:v>
                </c:pt>
                <c:pt idx="999">
                  <c:v>1.1934499999999999</c:v>
                </c:pt>
                <c:pt idx="1000">
                  <c:v>1.1934499999999999</c:v>
                </c:pt>
                <c:pt idx="1001">
                  <c:v>1.1934499999999999</c:v>
                </c:pt>
                <c:pt idx="1002">
                  <c:v>1.1934499999999999</c:v>
                </c:pt>
                <c:pt idx="1003">
                  <c:v>1.1934499999999999</c:v>
                </c:pt>
                <c:pt idx="1004">
                  <c:v>1.1934499999999999</c:v>
                </c:pt>
                <c:pt idx="1005">
                  <c:v>1.1934499999999999</c:v>
                </c:pt>
                <c:pt idx="1006">
                  <c:v>1.1934499999999999</c:v>
                </c:pt>
                <c:pt idx="1007">
                  <c:v>1.1934499999999999</c:v>
                </c:pt>
                <c:pt idx="1008">
                  <c:v>1.1934499999999999</c:v>
                </c:pt>
                <c:pt idx="1009">
                  <c:v>1.1934499999999999</c:v>
                </c:pt>
                <c:pt idx="1010">
                  <c:v>1.1934499999999999</c:v>
                </c:pt>
                <c:pt idx="1011">
                  <c:v>1.1934499999999999</c:v>
                </c:pt>
                <c:pt idx="1012">
                  <c:v>1.1934499999999999</c:v>
                </c:pt>
                <c:pt idx="1013">
                  <c:v>1.1934499999999999</c:v>
                </c:pt>
                <c:pt idx="1014">
                  <c:v>1.1934499999999999</c:v>
                </c:pt>
                <c:pt idx="1015">
                  <c:v>1.1934499999999999</c:v>
                </c:pt>
                <c:pt idx="1016">
                  <c:v>1.1934499999999999</c:v>
                </c:pt>
                <c:pt idx="1017">
                  <c:v>1.1934499999999999</c:v>
                </c:pt>
                <c:pt idx="1018">
                  <c:v>1.1934499999999999</c:v>
                </c:pt>
                <c:pt idx="1019">
                  <c:v>1.1934499999999999</c:v>
                </c:pt>
                <c:pt idx="1020">
                  <c:v>1.1934499999999999</c:v>
                </c:pt>
                <c:pt idx="1021">
                  <c:v>1.1934499999999999</c:v>
                </c:pt>
                <c:pt idx="1022">
                  <c:v>1.1934499999999999</c:v>
                </c:pt>
                <c:pt idx="1023">
                  <c:v>1.1934499999999999</c:v>
                </c:pt>
                <c:pt idx="1024">
                  <c:v>1.1934499999999999</c:v>
                </c:pt>
                <c:pt idx="1025">
                  <c:v>1.1934499999999999</c:v>
                </c:pt>
                <c:pt idx="1026">
                  <c:v>1.1934499999999999</c:v>
                </c:pt>
                <c:pt idx="1027">
                  <c:v>1.1934499999999999</c:v>
                </c:pt>
                <c:pt idx="1028">
                  <c:v>1.1934499999999999</c:v>
                </c:pt>
                <c:pt idx="1029">
                  <c:v>1.1934499999999999</c:v>
                </c:pt>
                <c:pt idx="1030">
                  <c:v>1.1934499999999999</c:v>
                </c:pt>
                <c:pt idx="1031">
                  <c:v>1.1934499999999999</c:v>
                </c:pt>
                <c:pt idx="1032">
                  <c:v>1.1934499999999999</c:v>
                </c:pt>
                <c:pt idx="1033">
                  <c:v>1.1934499999999999</c:v>
                </c:pt>
                <c:pt idx="1034">
                  <c:v>1.1934499999999999</c:v>
                </c:pt>
                <c:pt idx="1035">
                  <c:v>1.1934499999999999</c:v>
                </c:pt>
                <c:pt idx="1036">
                  <c:v>1.1934499999999999</c:v>
                </c:pt>
                <c:pt idx="1037">
                  <c:v>1.1934499999999999</c:v>
                </c:pt>
                <c:pt idx="1038">
                  <c:v>1.1934499999999999</c:v>
                </c:pt>
                <c:pt idx="1039">
                  <c:v>1.1934499999999999</c:v>
                </c:pt>
                <c:pt idx="1040">
                  <c:v>1.1934499999999999</c:v>
                </c:pt>
                <c:pt idx="1041">
                  <c:v>1.1934499999999999</c:v>
                </c:pt>
                <c:pt idx="1042">
                  <c:v>1.1934499999999999</c:v>
                </c:pt>
                <c:pt idx="1043">
                  <c:v>1.1934499999999999</c:v>
                </c:pt>
                <c:pt idx="1044">
                  <c:v>1.1934499999999999</c:v>
                </c:pt>
                <c:pt idx="1045">
                  <c:v>1.1934499999999999</c:v>
                </c:pt>
                <c:pt idx="1046">
                  <c:v>1.1934499999999999</c:v>
                </c:pt>
                <c:pt idx="1047">
                  <c:v>1.1934499999999999</c:v>
                </c:pt>
                <c:pt idx="1048">
                  <c:v>1.1934499999999999</c:v>
                </c:pt>
                <c:pt idx="1049">
                  <c:v>1.1934499999999999</c:v>
                </c:pt>
                <c:pt idx="1050">
                  <c:v>1.1934499999999999</c:v>
                </c:pt>
                <c:pt idx="1051">
                  <c:v>1.1934499999999999</c:v>
                </c:pt>
                <c:pt idx="1052">
                  <c:v>1.1934499999999999</c:v>
                </c:pt>
                <c:pt idx="1053">
                  <c:v>1.1934499999999999</c:v>
                </c:pt>
                <c:pt idx="1054">
                  <c:v>1.1934499999999999</c:v>
                </c:pt>
                <c:pt idx="1055">
                  <c:v>1.2639899999999999</c:v>
                </c:pt>
                <c:pt idx="1056">
                  <c:v>1.2639899999999999</c:v>
                </c:pt>
                <c:pt idx="1057">
                  <c:v>1.2639899999999999</c:v>
                </c:pt>
                <c:pt idx="1058">
                  <c:v>1.2639899999999999</c:v>
                </c:pt>
                <c:pt idx="1059">
                  <c:v>1.2639899999999999</c:v>
                </c:pt>
                <c:pt idx="1060">
                  <c:v>1.2639899999999999</c:v>
                </c:pt>
                <c:pt idx="1061">
                  <c:v>1.2639899999999999</c:v>
                </c:pt>
                <c:pt idx="1062">
                  <c:v>1.2639899999999999</c:v>
                </c:pt>
                <c:pt idx="1063">
                  <c:v>1.2639899999999999</c:v>
                </c:pt>
                <c:pt idx="1064">
                  <c:v>1.2639899999999999</c:v>
                </c:pt>
                <c:pt idx="1065">
                  <c:v>1.2639899999999999</c:v>
                </c:pt>
                <c:pt idx="1066">
                  <c:v>1.2639899999999999</c:v>
                </c:pt>
                <c:pt idx="1067">
                  <c:v>1.2639899999999999</c:v>
                </c:pt>
                <c:pt idx="1068">
                  <c:v>1.2639899999999999</c:v>
                </c:pt>
                <c:pt idx="1069">
                  <c:v>1.2639899999999999</c:v>
                </c:pt>
                <c:pt idx="1070">
                  <c:v>1.2639899999999999</c:v>
                </c:pt>
                <c:pt idx="1071">
                  <c:v>1.2639899999999999</c:v>
                </c:pt>
                <c:pt idx="1072">
                  <c:v>1.2639899999999999</c:v>
                </c:pt>
                <c:pt idx="1073">
                  <c:v>1.2639899999999999</c:v>
                </c:pt>
                <c:pt idx="1074">
                  <c:v>1.2639899999999999</c:v>
                </c:pt>
                <c:pt idx="1075">
                  <c:v>1.2639899999999999</c:v>
                </c:pt>
                <c:pt idx="1076">
                  <c:v>1.2639899999999999</c:v>
                </c:pt>
                <c:pt idx="1077">
                  <c:v>1.2639899999999999</c:v>
                </c:pt>
                <c:pt idx="1078">
                  <c:v>1.2639899999999999</c:v>
                </c:pt>
                <c:pt idx="1079">
                  <c:v>1.2639899999999999</c:v>
                </c:pt>
                <c:pt idx="1080">
                  <c:v>1.2639899999999999</c:v>
                </c:pt>
                <c:pt idx="1081">
                  <c:v>1.2639899999999999</c:v>
                </c:pt>
                <c:pt idx="1082">
                  <c:v>1.2639899999999999</c:v>
                </c:pt>
                <c:pt idx="1083">
                  <c:v>1.2639899999999999</c:v>
                </c:pt>
                <c:pt idx="1084">
                  <c:v>1.2639899999999999</c:v>
                </c:pt>
                <c:pt idx="1085">
                  <c:v>1.2639899999999999</c:v>
                </c:pt>
                <c:pt idx="1086">
                  <c:v>1.2639899999999999</c:v>
                </c:pt>
                <c:pt idx="1087">
                  <c:v>1.2639899999999999</c:v>
                </c:pt>
                <c:pt idx="1088">
                  <c:v>1.2639899999999999</c:v>
                </c:pt>
                <c:pt idx="1089">
                  <c:v>1.2639899999999999</c:v>
                </c:pt>
                <c:pt idx="1090">
                  <c:v>1.2639899999999999</c:v>
                </c:pt>
                <c:pt idx="1091">
                  <c:v>1.2639899999999999</c:v>
                </c:pt>
                <c:pt idx="1092">
                  <c:v>1.2639899999999999</c:v>
                </c:pt>
                <c:pt idx="1093">
                  <c:v>1.2639899999999999</c:v>
                </c:pt>
                <c:pt idx="1094">
                  <c:v>1.2639899999999999</c:v>
                </c:pt>
                <c:pt idx="1095">
                  <c:v>1.2639899999999999</c:v>
                </c:pt>
                <c:pt idx="1096">
                  <c:v>1.2639899999999999</c:v>
                </c:pt>
                <c:pt idx="1097">
                  <c:v>1.2639899999999999</c:v>
                </c:pt>
                <c:pt idx="1098">
                  <c:v>1.2639899999999999</c:v>
                </c:pt>
                <c:pt idx="1099">
                  <c:v>1.2639899999999999</c:v>
                </c:pt>
                <c:pt idx="1100">
                  <c:v>1.2639899999999999</c:v>
                </c:pt>
                <c:pt idx="1101">
                  <c:v>1.2639899999999999</c:v>
                </c:pt>
                <c:pt idx="1102">
                  <c:v>1.2639899999999999</c:v>
                </c:pt>
                <c:pt idx="1103">
                  <c:v>1.2639899999999999</c:v>
                </c:pt>
                <c:pt idx="1104">
                  <c:v>1.2639899999999999</c:v>
                </c:pt>
                <c:pt idx="1105">
                  <c:v>1.2639899999999999</c:v>
                </c:pt>
                <c:pt idx="1106">
                  <c:v>1.2639899999999999</c:v>
                </c:pt>
                <c:pt idx="1107">
                  <c:v>1.2639899999999999</c:v>
                </c:pt>
                <c:pt idx="1108">
                  <c:v>1.2639899999999999</c:v>
                </c:pt>
                <c:pt idx="1109">
                  <c:v>1.2639899999999999</c:v>
                </c:pt>
                <c:pt idx="1110">
                  <c:v>1.2639899999999999</c:v>
                </c:pt>
                <c:pt idx="1111">
                  <c:v>1.2639899999999999</c:v>
                </c:pt>
                <c:pt idx="1112">
                  <c:v>1.2639899999999999</c:v>
                </c:pt>
                <c:pt idx="1113">
                  <c:v>1.2639899999999999</c:v>
                </c:pt>
                <c:pt idx="1114">
                  <c:v>1.4041600000000001</c:v>
                </c:pt>
                <c:pt idx="1115">
                  <c:v>1.4041600000000001</c:v>
                </c:pt>
                <c:pt idx="1116">
                  <c:v>1.4041600000000001</c:v>
                </c:pt>
                <c:pt idx="1117">
                  <c:v>1.4041600000000001</c:v>
                </c:pt>
                <c:pt idx="1118">
                  <c:v>1.4041600000000001</c:v>
                </c:pt>
                <c:pt idx="1119">
                  <c:v>1.4041600000000001</c:v>
                </c:pt>
                <c:pt idx="1120">
                  <c:v>1.4041600000000001</c:v>
                </c:pt>
                <c:pt idx="1121">
                  <c:v>1.4041600000000001</c:v>
                </c:pt>
                <c:pt idx="1122">
                  <c:v>1.4041600000000001</c:v>
                </c:pt>
                <c:pt idx="1123">
                  <c:v>1.4041600000000001</c:v>
                </c:pt>
                <c:pt idx="1124">
                  <c:v>1.4041600000000001</c:v>
                </c:pt>
                <c:pt idx="1125">
                  <c:v>1.4041600000000001</c:v>
                </c:pt>
                <c:pt idx="1126">
                  <c:v>1.4041600000000001</c:v>
                </c:pt>
                <c:pt idx="1127">
                  <c:v>1.4041600000000001</c:v>
                </c:pt>
                <c:pt idx="1128">
                  <c:v>1.4041600000000001</c:v>
                </c:pt>
                <c:pt idx="1129">
                  <c:v>1.4041600000000001</c:v>
                </c:pt>
                <c:pt idx="1130">
                  <c:v>1.4041600000000001</c:v>
                </c:pt>
                <c:pt idx="1131">
                  <c:v>1.4041600000000001</c:v>
                </c:pt>
                <c:pt idx="1132">
                  <c:v>1.4041600000000001</c:v>
                </c:pt>
                <c:pt idx="1133">
                  <c:v>1.4041600000000001</c:v>
                </c:pt>
                <c:pt idx="1134">
                  <c:v>1.4041600000000001</c:v>
                </c:pt>
                <c:pt idx="1135">
                  <c:v>1.4041600000000001</c:v>
                </c:pt>
                <c:pt idx="1136">
                  <c:v>1.4041600000000001</c:v>
                </c:pt>
                <c:pt idx="1137">
                  <c:v>1.4041600000000001</c:v>
                </c:pt>
                <c:pt idx="1138">
                  <c:v>1.4041600000000001</c:v>
                </c:pt>
                <c:pt idx="1139">
                  <c:v>1.4041600000000001</c:v>
                </c:pt>
                <c:pt idx="1140">
                  <c:v>1.4041600000000001</c:v>
                </c:pt>
                <c:pt idx="1141">
                  <c:v>1.4041600000000001</c:v>
                </c:pt>
                <c:pt idx="1142">
                  <c:v>1.4041600000000001</c:v>
                </c:pt>
                <c:pt idx="1143">
                  <c:v>1.4041600000000001</c:v>
                </c:pt>
                <c:pt idx="1144">
                  <c:v>1.4041600000000001</c:v>
                </c:pt>
                <c:pt idx="1145">
                  <c:v>1.4041600000000001</c:v>
                </c:pt>
                <c:pt idx="1146">
                  <c:v>1.4041600000000001</c:v>
                </c:pt>
                <c:pt idx="1147">
                  <c:v>1.4041600000000001</c:v>
                </c:pt>
                <c:pt idx="1148">
                  <c:v>1.4041600000000001</c:v>
                </c:pt>
                <c:pt idx="1149">
                  <c:v>1.4041600000000001</c:v>
                </c:pt>
                <c:pt idx="1150">
                  <c:v>1.4041600000000001</c:v>
                </c:pt>
                <c:pt idx="1151">
                  <c:v>1.4041600000000001</c:v>
                </c:pt>
                <c:pt idx="1152">
                  <c:v>1.4041600000000001</c:v>
                </c:pt>
                <c:pt idx="1153">
                  <c:v>1.4041600000000001</c:v>
                </c:pt>
                <c:pt idx="1154">
                  <c:v>1.4041600000000001</c:v>
                </c:pt>
                <c:pt idx="1155">
                  <c:v>1.4041600000000001</c:v>
                </c:pt>
                <c:pt idx="1156">
                  <c:v>1.4041600000000001</c:v>
                </c:pt>
                <c:pt idx="1157">
                  <c:v>1.4041600000000001</c:v>
                </c:pt>
                <c:pt idx="1158">
                  <c:v>1.4041600000000001</c:v>
                </c:pt>
                <c:pt idx="1159">
                  <c:v>1.4041600000000001</c:v>
                </c:pt>
                <c:pt idx="1160">
                  <c:v>1.4041600000000001</c:v>
                </c:pt>
                <c:pt idx="1161">
                  <c:v>1.4041600000000001</c:v>
                </c:pt>
                <c:pt idx="1162">
                  <c:v>1.4041600000000001</c:v>
                </c:pt>
                <c:pt idx="1163">
                  <c:v>1.4041600000000001</c:v>
                </c:pt>
                <c:pt idx="1164">
                  <c:v>1.4041600000000001</c:v>
                </c:pt>
                <c:pt idx="1165">
                  <c:v>1.4041600000000001</c:v>
                </c:pt>
                <c:pt idx="1166">
                  <c:v>1.4041600000000001</c:v>
                </c:pt>
                <c:pt idx="1167">
                  <c:v>1.4041600000000001</c:v>
                </c:pt>
                <c:pt idx="1168">
                  <c:v>1.4041600000000001</c:v>
                </c:pt>
                <c:pt idx="1169">
                  <c:v>1.4041600000000001</c:v>
                </c:pt>
                <c:pt idx="1170">
                  <c:v>1.4041600000000001</c:v>
                </c:pt>
                <c:pt idx="1171">
                  <c:v>1.4041600000000001</c:v>
                </c:pt>
                <c:pt idx="1172">
                  <c:v>1.4041600000000001</c:v>
                </c:pt>
                <c:pt idx="1173">
                  <c:v>1.4041600000000001</c:v>
                </c:pt>
                <c:pt idx="1174">
                  <c:v>1.4041600000000001</c:v>
                </c:pt>
                <c:pt idx="1175">
                  <c:v>1.15158</c:v>
                </c:pt>
                <c:pt idx="1176">
                  <c:v>1.15158</c:v>
                </c:pt>
                <c:pt idx="1177">
                  <c:v>1.15158</c:v>
                </c:pt>
                <c:pt idx="1178">
                  <c:v>1.15158</c:v>
                </c:pt>
                <c:pt idx="1179">
                  <c:v>1.15158</c:v>
                </c:pt>
                <c:pt idx="1180">
                  <c:v>1.15158</c:v>
                </c:pt>
                <c:pt idx="1181">
                  <c:v>1.15158</c:v>
                </c:pt>
                <c:pt idx="1182">
                  <c:v>1.15158</c:v>
                </c:pt>
                <c:pt idx="1183">
                  <c:v>1.15158</c:v>
                </c:pt>
                <c:pt idx="1184">
                  <c:v>1.15158</c:v>
                </c:pt>
                <c:pt idx="1185">
                  <c:v>1.15158</c:v>
                </c:pt>
                <c:pt idx="1186">
                  <c:v>1.15158</c:v>
                </c:pt>
                <c:pt idx="1187">
                  <c:v>1.15158</c:v>
                </c:pt>
                <c:pt idx="1188">
                  <c:v>1.15158</c:v>
                </c:pt>
                <c:pt idx="1189">
                  <c:v>1.15158</c:v>
                </c:pt>
                <c:pt idx="1190">
                  <c:v>1.15158</c:v>
                </c:pt>
                <c:pt idx="1191">
                  <c:v>1.15158</c:v>
                </c:pt>
                <c:pt idx="1192">
                  <c:v>1.15158</c:v>
                </c:pt>
                <c:pt idx="1193">
                  <c:v>1.15158</c:v>
                </c:pt>
                <c:pt idx="1194">
                  <c:v>1.15158</c:v>
                </c:pt>
                <c:pt idx="1195">
                  <c:v>1.15158</c:v>
                </c:pt>
                <c:pt idx="1196">
                  <c:v>1.15158</c:v>
                </c:pt>
                <c:pt idx="1197">
                  <c:v>1.15158</c:v>
                </c:pt>
                <c:pt idx="1198">
                  <c:v>1.15158</c:v>
                </c:pt>
                <c:pt idx="1199">
                  <c:v>1.15158</c:v>
                </c:pt>
                <c:pt idx="1200">
                  <c:v>1.15158</c:v>
                </c:pt>
                <c:pt idx="1201">
                  <c:v>1.15158</c:v>
                </c:pt>
                <c:pt idx="1202">
                  <c:v>1.15158</c:v>
                </c:pt>
                <c:pt idx="1203">
                  <c:v>1.15158</c:v>
                </c:pt>
                <c:pt idx="1204">
                  <c:v>1.15158</c:v>
                </c:pt>
                <c:pt idx="1205">
                  <c:v>1.15158</c:v>
                </c:pt>
                <c:pt idx="1206">
                  <c:v>1.15158</c:v>
                </c:pt>
                <c:pt idx="1207">
                  <c:v>1.15158</c:v>
                </c:pt>
                <c:pt idx="1208">
                  <c:v>1.15158</c:v>
                </c:pt>
                <c:pt idx="1209">
                  <c:v>1.15158</c:v>
                </c:pt>
                <c:pt idx="1210">
                  <c:v>1.15158</c:v>
                </c:pt>
                <c:pt idx="1211">
                  <c:v>1.15158</c:v>
                </c:pt>
                <c:pt idx="1212">
                  <c:v>1.15158</c:v>
                </c:pt>
                <c:pt idx="1213">
                  <c:v>1.15158</c:v>
                </c:pt>
                <c:pt idx="1214">
                  <c:v>1.15158</c:v>
                </c:pt>
                <c:pt idx="1215">
                  <c:v>1.15158</c:v>
                </c:pt>
                <c:pt idx="1216">
                  <c:v>1.15158</c:v>
                </c:pt>
                <c:pt idx="1217">
                  <c:v>1.15158</c:v>
                </c:pt>
                <c:pt idx="1218">
                  <c:v>1.15158</c:v>
                </c:pt>
                <c:pt idx="1219">
                  <c:v>1.15158</c:v>
                </c:pt>
                <c:pt idx="1220">
                  <c:v>1.15158</c:v>
                </c:pt>
                <c:pt idx="1221">
                  <c:v>1.15158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1.4109699999999999E-4</c:v>
                </c:pt>
                <c:pt idx="1258">
                  <c:v>1.4109699999999999E-4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 formatCode="0.00E+00">
                  <c:v>9.1435999999999997E-5</c:v>
                </c:pt>
                <c:pt idx="1267">
                  <c:v>1.2606900000000001E-3</c:v>
                </c:pt>
                <c:pt idx="1268">
                  <c:v>4.6614200000000003E-3</c:v>
                </c:pt>
                <c:pt idx="1269">
                  <c:v>9.9932500000000004E-3</c:v>
                </c:pt>
                <c:pt idx="1270">
                  <c:v>1.6056999999999998E-2</c:v>
                </c:pt>
                <c:pt idx="1271">
                  <c:v>2.18468E-2</c:v>
                </c:pt>
                <c:pt idx="1272">
                  <c:v>2.69602E-2</c:v>
                </c:pt>
                <c:pt idx="1273">
                  <c:v>3.1436499999999999E-2</c:v>
                </c:pt>
                <c:pt idx="1274">
                  <c:v>3.5282099999999997E-2</c:v>
                </c:pt>
                <c:pt idx="1275">
                  <c:v>3.8176599999999998E-2</c:v>
                </c:pt>
                <c:pt idx="1276">
                  <c:v>3.9617199999999998E-2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0.21778800000000001</c:v>
                </c:pt>
                <c:pt idx="1369">
                  <c:v>0.21778800000000001</c:v>
                </c:pt>
                <c:pt idx="1370">
                  <c:v>0.21778800000000001</c:v>
                </c:pt>
                <c:pt idx="1371">
                  <c:v>0.21778800000000001</c:v>
                </c:pt>
                <c:pt idx="1372">
                  <c:v>0.21778800000000001</c:v>
                </c:pt>
                <c:pt idx="1373">
                  <c:v>0.21778800000000001</c:v>
                </c:pt>
                <c:pt idx="1374">
                  <c:v>0.21778800000000001</c:v>
                </c:pt>
                <c:pt idx="1375">
                  <c:v>0.21778800000000001</c:v>
                </c:pt>
                <c:pt idx="1376">
                  <c:v>0.21778800000000001</c:v>
                </c:pt>
                <c:pt idx="1377">
                  <c:v>0.21778800000000001</c:v>
                </c:pt>
                <c:pt idx="1378">
                  <c:v>0.21778800000000001</c:v>
                </c:pt>
                <c:pt idx="1379">
                  <c:v>0.21778800000000001</c:v>
                </c:pt>
                <c:pt idx="1380">
                  <c:v>0.21778800000000001</c:v>
                </c:pt>
                <c:pt idx="1381">
                  <c:v>0.21778800000000001</c:v>
                </c:pt>
                <c:pt idx="1382">
                  <c:v>0.21778800000000001</c:v>
                </c:pt>
                <c:pt idx="1383">
                  <c:v>0.21778800000000001</c:v>
                </c:pt>
                <c:pt idx="1384">
                  <c:v>0.21778800000000001</c:v>
                </c:pt>
                <c:pt idx="1385">
                  <c:v>0.21778800000000001</c:v>
                </c:pt>
                <c:pt idx="1386">
                  <c:v>0.21778800000000001</c:v>
                </c:pt>
                <c:pt idx="1387">
                  <c:v>0.21778800000000001</c:v>
                </c:pt>
                <c:pt idx="1388">
                  <c:v>0.21778800000000001</c:v>
                </c:pt>
                <c:pt idx="1389">
                  <c:v>0.21778800000000001</c:v>
                </c:pt>
                <c:pt idx="1390">
                  <c:v>0.21778800000000001</c:v>
                </c:pt>
                <c:pt idx="1391">
                  <c:v>0.21778800000000001</c:v>
                </c:pt>
                <c:pt idx="1392">
                  <c:v>0.21778800000000001</c:v>
                </c:pt>
                <c:pt idx="1393">
                  <c:v>0.21778800000000001</c:v>
                </c:pt>
                <c:pt idx="1394">
                  <c:v>0.21778800000000001</c:v>
                </c:pt>
                <c:pt idx="1395">
                  <c:v>0.21778800000000001</c:v>
                </c:pt>
                <c:pt idx="1396">
                  <c:v>0.21778800000000001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1.66341E-4</c:v>
                </c:pt>
                <c:pt idx="1403">
                  <c:v>7.0527000000000003E-4</c:v>
                </c:pt>
                <c:pt idx="1404">
                  <c:v>1.5435799999999999E-3</c:v>
                </c:pt>
                <c:pt idx="1405">
                  <c:v>2.7502500000000001E-3</c:v>
                </c:pt>
                <c:pt idx="1406">
                  <c:v>5.3513700000000003E-3</c:v>
                </c:pt>
                <c:pt idx="1407">
                  <c:v>1.21701E-2</c:v>
                </c:pt>
                <c:pt idx="1408">
                  <c:v>2.70234E-2</c:v>
                </c:pt>
                <c:pt idx="1409">
                  <c:v>5.1246699999999999E-2</c:v>
                </c:pt>
                <c:pt idx="1410">
                  <c:v>8.2593E-2</c:v>
                </c:pt>
                <c:pt idx="1411">
                  <c:v>0.11809799999999999</c:v>
                </c:pt>
                <c:pt idx="1412">
                  <c:v>0.15642200000000001</c:v>
                </c:pt>
                <c:pt idx="1413">
                  <c:v>0.197683</c:v>
                </c:pt>
                <c:pt idx="1414">
                  <c:v>0.24185200000000001</c:v>
                </c:pt>
                <c:pt idx="1415">
                  <c:v>0.28801500000000002</c:v>
                </c:pt>
                <c:pt idx="1416">
                  <c:v>0.33505099999999999</c:v>
                </c:pt>
                <c:pt idx="1417">
                  <c:v>0.38230399999999998</c:v>
                </c:pt>
                <c:pt idx="1418">
                  <c:v>0.42940299999999998</c:v>
                </c:pt>
                <c:pt idx="1419">
                  <c:v>0.47595799999999999</c:v>
                </c:pt>
                <c:pt idx="1420">
                  <c:v>0.52157799999999999</c:v>
                </c:pt>
                <c:pt idx="1421">
                  <c:v>0.56581899999999996</c:v>
                </c:pt>
                <c:pt idx="1422">
                  <c:v>0.60804599999999998</c:v>
                </c:pt>
                <c:pt idx="1423">
                  <c:v>0.64745799999999998</c:v>
                </c:pt>
                <c:pt idx="1424">
                  <c:v>0.68327499999999997</c:v>
                </c:pt>
                <c:pt idx="1425">
                  <c:v>0.71488200000000002</c:v>
                </c:pt>
                <c:pt idx="1426">
                  <c:v>0.74178299999999997</c:v>
                </c:pt>
                <c:pt idx="1427">
                  <c:v>0.76351000000000002</c:v>
                </c:pt>
                <c:pt idx="1428">
                  <c:v>0.77961199999999997</c:v>
                </c:pt>
                <c:pt idx="1429">
                  <c:v>0.78970399999999996</c:v>
                </c:pt>
                <c:pt idx="1430">
                  <c:v>0.79353099999999999</c:v>
                </c:pt>
                <c:pt idx="1431">
                  <c:v>1.0012700000000001</c:v>
                </c:pt>
                <c:pt idx="1432">
                  <c:v>1.0012700000000001</c:v>
                </c:pt>
                <c:pt idx="1433">
                  <c:v>1.0012700000000001</c:v>
                </c:pt>
                <c:pt idx="1434">
                  <c:v>1.0012700000000001</c:v>
                </c:pt>
                <c:pt idx="1435">
                  <c:v>1.0012700000000001</c:v>
                </c:pt>
                <c:pt idx="1436">
                  <c:v>1.0012700000000001</c:v>
                </c:pt>
                <c:pt idx="1437">
                  <c:v>1.0012700000000001</c:v>
                </c:pt>
                <c:pt idx="1438">
                  <c:v>1.0012700000000001</c:v>
                </c:pt>
                <c:pt idx="1439">
                  <c:v>1.0012700000000001</c:v>
                </c:pt>
                <c:pt idx="1440">
                  <c:v>1.0012700000000001</c:v>
                </c:pt>
                <c:pt idx="1441">
                  <c:v>1.0012700000000001</c:v>
                </c:pt>
                <c:pt idx="1442">
                  <c:v>1.0012700000000001</c:v>
                </c:pt>
                <c:pt idx="1443">
                  <c:v>1.0012700000000001</c:v>
                </c:pt>
                <c:pt idx="1444">
                  <c:v>1.0012700000000001</c:v>
                </c:pt>
                <c:pt idx="1445">
                  <c:v>1.0012700000000001</c:v>
                </c:pt>
                <c:pt idx="1446">
                  <c:v>1.0012700000000001</c:v>
                </c:pt>
                <c:pt idx="1447">
                  <c:v>1.0012700000000001</c:v>
                </c:pt>
                <c:pt idx="1448">
                  <c:v>1.0012700000000001</c:v>
                </c:pt>
                <c:pt idx="1449">
                  <c:v>1.0012700000000001</c:v>
                </c:pt>
                <c:pt idx="1450">
                  <c:v>1.0012700000000001</c:v>
                </c:pt>
                <c:pt idx="1451">
                  <c:v>1.0012700000000001</c:v>
                </c:pt>
                <c:pt idx="1452">
                  <c:v>1.0012700000000001</c:v>
                </c:pt>
                <c:pt idx="1453">
                  <c:v>1.0012700000000001</c:v>
                </c:pt>
                <c:pt idx="1454">
                  <c:v>1.0012700000000001</c:v>
                </c:pt>
                <c:pt idx="1455">
                  <c:v>1.0012700000000001</c:v>
                </c:pt>
                <c:pt idx="1456">
                  <c:v>1.0012700000000001</c:v>
                </c:pt>
                <c:pt idx="1457">
                  <c:v>1.0012700000000001</c:v>
                </c:pt>
                <c:pt idx="1458">
                  <c:v>1.0012700000000001</c:v>
                </c:pt>
                <c:pt idx="1459">
                  <c:v>1.0012700000000001</c:v>
                </c:pt>
                <c:pt idx="1460">
                  <c:v>1.0012700000000001</c:v>
                </c:pt>
                <c:pt idx="1461">
                  <c:v>1.0012700000000001</c:v>
                </c:pt>
                <c:pt idx="1462">
                  <c:v>1.0012700000000001</c:v>
                </c:pt>
                <c:pt idx="1463">
                  <c:v>1.0012700000000001</c:v>
                </c:pt>
                <c:pt idx="1464">
                  <c:v>1.0012700000000001</c:v>
                </c:pt>
                <c:pt idx="1465">
                  <c:v>1.0012700000000001</c:v>
                </c:pt>
                <c:pt idx="1466">
                  <c:v>1.0012700000000001</c:v>
                </c:pt>
                <c:pt idx="1467">
                  <c:v>1.0012700000000001</c:v>
                </c:pt>
                <c:pt idx="1468">
                  <c:v>1.0012700000000001</c:v>
                </c:pt>
                <c:pt idx="1469">
                  <c:v>1.0012700000000001</c:v>
                </c:pt>
                <c:pt idx="1470">
                  <c:v>1.0012700000000001</c:v>
                </c:pt>
                <c:pt idx="1471">
                  <c:v>1.0012700000000001</c:v>
                </c:pt>
                <c:pt idx="1472">
                  <c:v>1.0012700000000001</c:v>
                </c:pt>
                <c:pt idx="1473">
                  <c:v>1.0012700000000001</c:v>
                </c:pt>
                <c:pt idx="1474">
                  <c:v>1.0012700000000001</c:v>
                </c:pt>
                <c:pt idx="1475">
                  <c:v>1.0012700000000001</c:v>
                </c:pt>
                <c:pt idx="1476">
                  <c:v>1.0012700000000001</c:v>
                </c:pt>
                <c:pt idx="1477">
                  <c:v>1.0012700000000001</c:v>
                </c:pt>
                <c:pt idx="1478">
                  <c:v>1.0012700000000001</c:v>
                </c:pt>
                <c:pt idx="1479">
                  <c:v>1.0012700000000001</c:v>
                </c:pt>
                <c:pt idx="1480">
                  <c:v>1.0012700000000001</c:v>
                </c:pt>
                <c:pt idx="1481">
                  <c:v>1.0012700000000001</c:v>
                </c:pt>
                <c:pt idx="1482">
                  <c:v>1.0012700000000001</c:v>
                </c:pt>
                <c:pt idx="1483">
                  <c:v>1.0012700000000001</c:v>
                </c:pt>
                <c:pt idx="1484">
                  <c:v>1.0012700000000001</c:v>
                </c:pt>
                <c:pt idx="1485">
                  <c:v>1.0012700000000001</c:v>
                </c:pt>
                <c:pt idx="1486">
                  <c:v>1.06843</c:v>
                </c:pt>
                <c:pt idx="1487">
                  <c:v>1.06843</c:v>
                </c:pt>
                <c:pt idx="1488">
                  <c:v>1.06843</c:v>
                </c:pt>
                <c:pt idx="1489">
                  <c:v>1.06843</c:v>
                </c:pt>
                <c:pt idx="1490">
                  <c:v>1.06843</c:v>
                </c:pt>
                <c:pt idx="1491">
                  <c:v>1.06843</c:v>
                </c:pt>
                <c:pt idx="1492">
                  <c:v>1.06843</c:v>
                </c:pt>
                <c:pt idx="1493">
                  <c:v>1.06843</c:v>
                </c:pt>
                <c:pt idx="1494">
                  <c:v>1.06843</c:v>
                </c:pt>
                <c:pt idx="1495">
                  <c:v>1.06843</c:v>
                </c:pt>
                <c:pt idx="1496">
                  <c:v>1.06843</c:v>
                </c:pt>
                <c:pt idx="1497">
                  <c:v>1.06843</c:v>
                </c:pt>
                <c:pt idx="1498">
                  <c:v>1.06843</c:v>
                </c:pt>
                <c:pt idx="1499">
                  <c:v>1.06843</c:v>
                </c:pt>
                <c:pt idx="1500">
                  <c:v>1.06843</c:v>
                </c:pt>
                <c:pt idx="1501">
                  <c:v>1.06843</c:v>
                </c:pt>
                <c:pt idx="1502">
                  <c:v>1.06843</c:v>
                </c:pt>
                <c:pt idx="1503">
                  <c:v>1.06843</c:v>
                </c:pt>
                <c:pt idx="1504">
                  <c:v>1.06843</c:v>
                </c:pt>
                <c:pt idx="1505">
                  <c:v>1.06843</c:v>
                </c:pt>
                <c:pt idx="1506">
                  <c:v>1.06843</c:v>
                </c:pt>
                <c:pt idx="1507">
                  <c:v>1.06843</c:v>
                </c:pt>
                <c:pt idx="1508">
                  <c:v>1.06843</c:v>
                </c:pt>
                <c:pt idx="1509">
                  <c:v>1.06843</c:v>
                </c:pt>
                <c:pt idx="1510">
                  <c:v>1.06843</c:v>
                </c:pt>
                <c:pt idx="1511">
                  <c:v>1.06843</c:v>
                </c:pt>
                <c:pt idx="1512">
                  <c:v>1.06843</c:v>
                </c:pt>
                <c:pt idx="1513">
                  <c:v>1.06843</c:v>
                </c:pt>
                <c:pt idx="1514">
                  <c:v>1.06843</c:v>
                </c:pt>
                <c:pt idx="1515">
                  <c:v>1.06843</c:v>
                </c:pt>
                <c:pt idx="1516">
                  <c:v>1.06843</c:v>
                </c:pt>
                <c:pt idx="1517">
                  <c:v>1.06843</c:v>
                </c:pt>
                <c:pt idx="1518">
                  <c:v>1.06843</c:v>
                </c:pt>
                <c:pt idx="1519">
                  <c:v>1.06843</c:v>
                </c:pt>
                <c:pt idx="1520">
                  <c:v>1.06843</c:v>
                </c:pt>
                <c:pt idx="1521">
                  <c:v>1.06843</c:v>
                </c:pt>
                <c:pt idx="1522">
                  <c:v>1.06843</c:v>
                </c:pt>
                <c:pt idx="1523">
                  <c:v>1.06843</c:v>
                </c:pt>
                <c:pt idx="1524">
                  <c:v>1.06843</c:v>
                </c:pt>
                <c:pt idx="1525">
                  <c:v>1.06843</c:v>
                </c:pt>
                <c:pt idx="1526">
                  <c:v>1.06843</c:v>
                </c:pt>
                <c:pt idx="1527">
                  <c:v>1.06843</c:v>
                </c:pt>
                <c:pt idx="1528">
                  <c:v>1.06843</c:v>
                </c:pt>
                <c:pt idx="1529">
                  <c:v>1.06843</c:v>
                </c:pt>
                <c:pt idx="1530">
                  <c:v>1.06843</c:v>
                </c:pt>
                <c:pt idx="1531">
                  <c:v>1.06843</c:v>
                </c:pt>
                <c:pt idx="1532">
                  <c:v>1.06843</c:v>
                </c:pt>
                <c:pt idx="1533">
                  <c:v>1.06843</c:v>
                </c:pt>
                <c:pt idx="1534">
                  <c:v>1.06843</c:v>
                </c:pt>
                <c:pt idx="1535">
                  <c:v>1.06843</c:v>
                </c:pt>
                <c:pt idx="1536">
                  <c:v>1.06843</c:v>
                </c:pt>
                <c:pt idx="1537">
                  <c:v>1.06843</c:v>
                </c:pt>
                <c:pt idx="1538">
                  <c:v>1.06843</c:v>
                </c:pt>
                <c:pt idx="1539">
                  <c:v>1.06843</c:v>
                </c:pt>
                <c:pt idx="1540">
                  <c:v>1.06843</c:v>
                </c:pt>
                <c:pt idx="1541">
                  <c:v>1.06843</c:v>
                </c:pt>
                <c:pt idx="1542">
                  <c:v>1.06843</c:v>
                </c:pt>
                <c:pt idx="1543">
                  <c:v>1.06843</c:v>
                </c:pt>
                <c:pt idx="1544">
                  <c:v>1.27332</c:v>
                </c:pt>
                <c:pt idx="1545">
                  <c:v>1.27332</c:v>
                </c:pt>
                <c:pt idx="1546">
                  <c:v>1.27332</c:v>
                </c:pt>
                <c:pt idx="1547">
                  <c:v>1.27332</c:v>
                </c:pt>
                <c:pt idx="1548">
                  <c:v>1.27332</c:v>
                </c:pt>
                <c:pt idx="1549">
                  <c:v>1.27332</c:v>
                </c:pt>
                <c:pt idx="1550">
                  <c:v>1.27332</c:v>
                </c:pt>
                <c:pt idx="1551">
                  <c:v>1.27332</c:v>
                </c:pt>
                <c:pt idx="1552">
                  <c:v>1.27332</c:v>
                </c:pt>
                <c:pt idx="1553">
                  <c:v>1.27332</c:v>
                </c:pt>
                <c:pt idx="1554">
                  <c:v>1.27332</c:v>
                </c:pt>
                <c:pt idx="1555">
                  <c:v>1.27332</c:v>
                </c:pt>
                <c:pt idx="1556">
                  <c:v>1.27332</c:v>
                </c:pt>
                <c:pt idx="1557">
                  <c:v>1.27332</c:v>
                </c:pt>
                <c:pt idx="1558">
                  <c:v>1.27332</c:v>
                </c:pt>
                <c:pt idx="1559">
                  <c:v>1.27332</c:v>
                </c:pt>
                <c:pt idx="1560">
                  <c:v>1.27332</c:v>
                </c:pt>
                <c:pt idx="1561">
                  <c:v>1.27332</c:v>
                </c:pt>
                <c:pt idx="1562">
                  <c:v>1.27332</c:v>
                </c:pt>
                <c:pt idx="1563">
                  <c:v>1.27332</c:v>
                </c:pt>
                <c:pt idx="1564">
                  <c:v>1.27332</c:v>
                </c:pt>
                <c:pt idx="1565">
                  <c:v>1.27332</c:v>
                </c:pt>
                <c:pt idx="1566">
                  <c:v>1.27332</c:v>
                </c:pt>
                <c:pt idx="1567">
                  <c:v>1.27332</c:v>
                </c:pt>
                <c:pt idx="1568">
                  <c:v>1.27332</c:v>
                </c:pt>
                <c:pt idx="1569">
                  <c:v>1.27332</c:v>
                </c:pt>
                <c:pt idx="1570">
                  <c:v>1.27332</c:v>
                </c:pt>
                <c:pt idx="1571">
                  <c:v>1.27332</c:v>
                </c:pt>
                <c:pt idx="1572">
                  <c:v>1.27332</c:v>
                </c:pt>
                <c:pt idx="1573">
                  <c:v>1.27332</c:v>
                </c:pt>
                <c:pt idx="1574">
                  <c:v>1.27332</c:v>
                </c:pt>
                <c:pt idx="1575">
                  <c:v>1.27332</c:v>
                </c:pt>
                <c:pt idx="1576">
                  <c:v>1.27332</c:v>
                </c:pt>
                <c:pt idx="1577">
                  <c:v>1.27332</c:v>
                </c:pt>
                <c:pt idx="1578">
                  <c:v>1.27332</c:v>
                </c:pt>
                <c:pt idx="1579">
                  <c:v>1.27332</c:v>
                </c:pt>
                <c:pt idx="1580">
                  <c:v>1.27332</c:v>
                </c:pt>
                <c:pt idx="1581">
                  <c:v>1.27332</c:v>
                </c:pt>
                <c:pt idx="1582">
                  <c:v>1.27332</c:v>
                </c:pt>
                <c:pt idx="1583">
                  <c:v>1.27332</c:v>
                </c:pt>
                <c:pt idx="1584">
                  <c:v>1.27332</c:v>
                </c:pt>
                <c:pt idx="1585">
                  <c:v>1.27332</c:v>
                </c:pt>
                <c:pt idx="1586">
                  <c:v>1.27332</c:v>
                </c:pt>
                <c:pt idx="1587">
                  <c:v>1.27332</c:v>
                </c:pt>
                <c:pt idx="1588">
                  <c:v>1.27332</c:v>
                </c:pt>
                <c:pt idx="1589">
                  <c:v>1.27332</c:v>
                </c:pt>
                <c:pt idx="1590">
                  <c:v>1.27332</c:v>
                </c:pt>
                <c:pt idx="1591">
                  <c:v>1.27332</c:v>
                </c:pt>
                <c:pt idx="1592">
                  <c:v>1.27332</c:v>
                </c:pt>
                <c:pt idx="1593">
                  <c:v>1.27332</c:v>
                </c:pt>
                <c:pt idx="1594">
                  <c:v>1.27332</c:v>
                </c:pt>
                <c:pt idx="1595">
                  <c:v>1.27332</c:v>
                </c:pt>
                <c:pt idx="1596">
                  <c:v>1.27332</c:v>
                </c:pt>
                <c:pt idx="1597">
                  <c:v>1.27332</c:v>
                </c:pt>
                <c:pt idx="1598">
                  <c:v>1.27332</c:v>
                </c:pt>
                <c:pt idx="1599">
                  <c:v>1.27332</c:v>
                </c:pt>
                <c:pt idx="1600">
                  <c:v>1.27332</c:v>
                </c:pt>
                <c:pt idx="1601">
                  <c:v>1.27332</c:v>
                </c:pt>
                <c:pt idx="1602">
                  <c:v>1.27332</c:v>
                </c:pt>
                <c:pt idx="1603">
                  <c:v>1.27332</c:v>
                </c:pt>
                <c:pt idx="1604">
                  <c:v>1.27332</c:v>
                </c:pt>
                <c:pt idx="1605">
                  <c:v>1.1509799999999999</c:v>
                </c:pt>
                <c:pt idx="1606">
                  <c:v>1.1509799999999999</c:v>
                </c:pt>
                <c:pt idx="1607">
                  <c:v>1.1509799999999999</c:v>
                </c:pt>
                <c:pt idx="1608">
                  <c:v>1.1509799999999999</c:v>
                </c:pt>
                <c:pt idx="1609">
                  <c:v>1.1509799999999999</c:v>
                </c:pt>
                <c:pt idx="1610">
                  <c:v>1.1509799999999999</c:v>
                </c:pt>
                <c:pt idx="1611">
                  <c:v>1.1509799999999999</c:v>
                </c:pt>
                <c:pt idx="1612">
                  <c:v>1.1509799999999999</c:v>
                </c:pt>
                <c:pt idx="1613">
                  <c:v>1.1509799999999999</c:v>
                </c:pt>
                <c:pt idx="1614">
                  <c:v>1.1509799999999999</c:v>
                </c:pt>
                <c:pt idx="1615">
                  <c:v>1.1509799999999999</c:v>
                </c:pt>
                <c:pt idx="1616">
                  <c:v>1.1509799999999999</c:v>
                </c:pt>
                <c:pt idx="1617">
                  <c:v>1.1509799999999999</c:v>
                </c:pt>
                <c:pt idx="1618">
                  <c:v>1.1509799999999999</c:v>
                </c:pt>
                <c:pt idx="1619">
                  <c:v>1.1509799999999999</c:v>
                </c:pt>
                <c:pt idx="1620">
                  <c:v>1.1509799999999999</c:v>
                </c:pt>
                <c:pt idx="1621">
                  <c:v>1.1509799999999999</c:v>
                </c:pt>
                <c:pt idx="1622">
                  <c:v>1.1509799999999999</c:v>
                </c:pt>
                <c:pt idx="1623">
                  <c:v>1.1509799999999999</c:v>
                </c:pt>
                <c:pt idx="1624">
                  <c:v>1.1509799999999999</c:v>
                </c:pt>
                <c:pt idx="1625">
                  <c:v>1.1509799999999999</c:v>
                </c:pt>
                <c:pt idx="1626">
                  <c:v>1.1509799999999999</c:v>
                </c:pt>
                <c:pt idx="1627">
                  <c:v>1.1509799999999999</c:v>
                </c:pt>
                <c:pt idx="1628">
                  <c:v>1.1509799999999999</c:v>
                </c:pt>
                <c:pt idx="1629">
                  <c:v>1.1509799999999999</c:v>
                </c:pt>
                <c:pt idx="1630">
                  <c:v>1.1509799999999999</c:v>
                </c:pt>
                <c:pt idx="1631">
                  <c:v>1.1509799999999999</c:v>
                </c:pt>
                <c:pt idx="1632">
                  <c:v>1.1509799999999999</c:v>
                </c:pt>
                <c:pt idx="1633">
                  <c:v>1.1509799999999999</c:v>
                </c:pt>
                <c:pt idx="1634">
                  <c:v>1.1509799999999999</c:v>
                </c:pt>
                <c:pt idx="1635">
                  <c:v>1.1509799999999999</c:v>
                </c:pt>
                <c:pt idx="1636">
                  <c:v>1.1509799999999999</c:v>
                </c:pt>
                <c:pt idx="1637">
                  <c:v>1.1509799999999999</c:v>
                </c:pt>
                <c:pt idx="1638">
                  <c:v>1.1509799999999999</c:v>
                </c:pt>
                <c:pt idx="1639">
                  <c:v>1.1509799999999999</c:v>
                </c:pt>
                <c:pt idx="1640">
                  <c:v>1.1509799999999999</c:v>
                </c:pt>
                <c:pt idx="1641">
                  <c:v>1.1509799999999999</c:v>
                </c:pt>
                <c:pt idx="1642">
                  <c:v>1.1509799999999999</c:v>
                </c:pt>
                <c:pt idx="1643">
                  <c:v>1.1509799999999999</c:v>
                </c:pt>
                <c:pt idx="1644">
                  <c:v>1.1509799999999999</c:v>
                </c:pt>
                <c:pt idx="1645">
                  <c:v>1.1509799999999999</c:v>
                </c:pt>
                <c:pt idx="1646">
                  <c:v>1.1509799999999999</c:v>
                </c:pt>
                <c:pt idx="1647">
                  <c:v>1.1509799999999999</c:v>
                </c:pt>
                <c:pt idx="1648">
                  <c:v>1.1509799999999999</c:v>
                </c:pt>
                <c:pt idx="1649">
                  <c:v>1.1509799999999999</c:v>
                </c:pt>
                <c:pt idx="1650">
                  <c:v>1.1509799999999999</c:v>
                </c:pt>
                <c:pt idx="1651">
                  <c:v>1.1509799999999999</c:v>
                </c:pt>
                <c:pt idx="1652">
                  <c:v>1.1509799999999999</c:v>
                </c:pt>
                <c:pt idx="1653">
                  <c:v>1.1509799999999999</c:v>
                </c:pt>
                <c:pt idx="1654">
                  <c:v>1.1509799999999999</c:v>
                </c:pt>
                <c:pt idx="1655">
                  <c:v>1.1509799999999999</c:v>
                </c:pt>
                <c:pt idx="1656">
                  <c:v>1.1509799999999999</c:v>
                </c:pt>
                <c:pt idx="1657">
                  <c:v>1.1509799999999999</c:v>
                </c:pt>
                <c:pt idx="1658">
                  <c:v>1.1509799999999999</c:v>
                </c:pt>
                <c:pt idx="1659">
                  <c:v>1.1509799999999999</c:v>
                </c:pt>
                <c:pt idx="1660">
                  <c:v>1.1509799999999999</c:v>
                </c:pt>
                <c:pt idx="1661">
                  <c:v>1.3582700000000001</c:v>
                </c:pt>
                <c:pt idx="1662">
                  <c:v>1.3582700000000001</c:v>
                </c:pt>
                <c:pt idx="1663">
                  <c:v>1.3582700000000001</c:v>
                </c:pt>
                <c:pt idx="1664">
                  <c:v>1.3582700000000001</c:v>
                </c:pt>
                <c:pt idx="1665">
                  <c:v>1.3582700000000001</c:v>
                </c:pt>
                <c:pt idx="1666">
                  <c:v>1.3582700000000001</c:v>
                </c:pt>
                <c:pt idx="1667">
                  <c:v>1.3582700000000001</c:v>
                </c:pt>
                <c:pt idx="1668">
                  <c:v>1.3582700000000001</c:v>
                </c:pt>
                <c:pt idx="1669">
                  <c:v>1.3582700000000001</c:v>
                </c:pt>
                <c:pt idx="1670">
                  <c:v>1.3582700000000001</c:v>
                </c:pt>
                <c:pt idx="1671">
                  <c:v>1.3582700000000001</c:v>
                </c:pt>
                <c:pt idx="1672">
                  <c:v>1.3582700000000001</c:v>
                </c:pt>
                <c:pt idx="1673">
                  <c:v>1.3582700000000001</c:v>
                </c:pt>
                <c:pt idx="1674">
                  <c:v>1.3582700000000001</c:v>
                </c:pt>
                <c:pt idx="1675">
                  <c:v>1.3582700000000001</c:v>
                </c:pt>
                <c:pt idx="1676">
                  <c:v>1.3582700000000001</c:v>
                </c:pt>
                <c:pt idx="1677">
                  <c:v>1.3582700000000001</c:v>
                </c:pt>
                <c:pt idx="1678">
                  <c:v>1.3582700000000001</c:v>
                </c:pt>
                <c:pt idx="1679">
                  <c:v>1.3582700000000001</c:v>
                </c:pt>
                <c:pt idx="1680">
                  <c:v>1.3582700000000001</c:v>
                </c:pt>
                <c:pt idx="1681">
                  <c:v>1.3582700000000001</c:v>
                </c:pt>
                <c:pt idx="1682">
                  <c:v>1.3582700000000001</c:v>
                </c:pt>
                <c:pt idx="1683">
                  <c:v>1.3582700000000001</c:v>
                </c:pt>
                <c:pt idx="1684">
                  <c:v>1.3582700000000001</c:v>
                </c:pt>
                <c:pt idx="1685">
                  <c:v>1.3582700000000001</c:v>
                </c:pt>
                <c:pt idx="1686">
                  <c:v>1.3582700000000001</c:v>
                </c:pt>
                <c:pt idx="1687">
                  <c:v>1.3582700000000001</c:v>
                </c:pt>
                <c:pt idx="1688">
                  <c:v>1.3582700000000001</c:v>
                </c:pt>
                <c:pt idx="1689">
                  <c:v>1.3582700000000001</c:v>
                </c:pt>
                <c:pt idx="1690">
                  <c:v>1.3582700000000001</c:v>
                </c:pt>
                <c:pt idx="1691">
                  <c:v>1.3582700000000001</c:v>
                </c:pt>
                <c:pt idx="1692">
                  <c:v>1.3582700000000001</c:v>
                </c:pt>
                <c:pt idx="1693">
                  <c:v>1.3582700000000001</c:v>
                </c:pt>
                <c:pt idx="1694">
                  <c:v>1.3582700000000001</c:v>
                </c:pt>
                <c:pt idx="1695">
                  <c:v>1.3582700000000001</c:v>
                </c:pt>
                <c:pt idx="1696">
                  <c:v>1.3582700000000001</c:v>
                </c:pt>
                <c:pt idx="1697">
                  <c:v>1.3582700000000001</c:v>
                </c:pt>
                <c:pt idx="1698">
                  <c:v>1.3582700000000001</c:v>
                </c:pt>
                <c:pt idx="1699">
                  <c:v>1.3582700000000001</c:v>
                </c:pt>
                <c:pt idx="1700">
                  <c:v>1.3582700000000001</c:v>
                </c:pt>
                <c:pt idx="1701">
                  <c:v>1.3582700000000001</c:v>
                </c:pt>
                <c:pt idx="1702">
                  <c:v>1.3582700000000001</c:v>
                </c:pt>
                <c:pt idx="1703">
                  <c:v>1.3582700000000001</c:v>
                </c:pt>
                <c:pt idx="1704">
                  <c:v>1.3582700000000001</c:v>
                </c:pt>
                <c:pt idx="1705">
                  <c:v>1.3582700000000001</c:v>
                </c:pt>
                <c:pt idx="1706">
                  <c:v>1.3582700000000001</c:v>
                </c:pt>
                <c:pt idx="1707">
                  <c:v>1.3582700000000001</c:v>
                </c:pt>
                <c:pt idx="1708">
                  <c:v>1.3582700000000001</c:v>
                </c:pt>
                <c:pt idx="1709">
                  <c:v>1.3582700000000001</c:v>
                </c:pt>
                <c:pt idx="1710">
                  <c:v>1.3582700000000001</c:v>
                </c:pt>
                <c:pt idx="1711">
                  <c:v>1.3582700000000001</c:v>
                </c:pt>
                <c:pt idx="1712">
                  <c:v>1.3582700000000001</c:v>
                </c:pt>
                <c:pt idx="1713">
                  <c:v>1.3582700000000001</c:v>
                </c:pt>
                <c:pt idx="1714">
                  <c:v>1.3582700000000001</c:v>
                </c:pt>
                <c:pt idx="1715">
                  <c:v>1.3582700000000001</c:v>
                </c:pt>
                <c:pt idx="1716">
                  <c:v>1.3582700000000001</c:v>
                </c:pt>
                <c:pt idx="1717">
                  <c:v>1.3582700000000001</c:v>
                </c:pt>
                <c:pt idx="1718">
                  <c:v>1.3582700000000001</c:v>
                </c:pt>
                <c:pt idx="1719">
                  <c:v>1.3582700000000001</c:v>
                </c:pt>
                <c:pt idx="1720">
                  <c:v>1.3069299999999999</c:v>
                </c:pt>
                <c:pt idx="1721">
                  <c:v>1.3069299999999999</c:v>
                </c:pt>
                <c:pt idx="1722">
                  <c:v>1.3069299999999999</c:v>
                </c:pt>
                <c:pt idx="1723">
                  <c:v>1.3069299999999999</c:v>
                </c:pt>
                <c:pt idx="1724">
                  <c:v>1.3069299999999999</c:v>
                </c:pt>
                <c:pt idx="1725">
                  <c:v>1.3069299999999999</c:v>
                </c:pt>
                <c:pt idx="1726">
                  <c:v>1.3069299999999999</c:v>
                </c:pt>
                <c:pt idx="1727">
                  <c:v>1.3069299999999999</c:v>
                </c:pt>
                <c:pt idx="1728">
                  <c:v>1.3069299999999999</c:v>
                </c:pt>
                <c:pt idx="1729">
                  <c:v>1.3069299999999999</c:v>
                </c:pt>
                <c:pt idx="1730">
                  <c:v>1.3069299999999999</c:v>
                </c:pt>
                <c:pt idx="1731">
                  <c:v>1.3069299999999999</c:v>
                </c:pt>
                <c:pt idx="1732">
                  <c:v>1.3069299999999999</c:v>
                </c:pt>
                <c:pt idx="1733">
                  <c:v>1.3069299999999999</c:v>
                </c:pt>
                <c:pt idx="1734">
                  <c:v>1.3069299999999999</c:v>
                </c:pt>
                <c:pt idx="1735">
                  <c:v>1.3069299999999999</c:v>
                </c:pt>
                <c:pt idx="1736">
                  <c:v>1.3069299999999999</c:v>
                </c:pt>
                <c:pt idx="1737">
                  <c:v>1.3069299999999999</c:v>
                </c:pt>
                <c:pt idx="1738">
                  <c:v>1.3069299999999999</c:v>
                </c:pt>
                <c:pt idx="1739">
                  <c:v>1.3069299999999999</c:v>
                </c:pt>
                <c:pt idx="1740">
                  <c:v>1.3069299999999999</c:v>
                </c:pt>
                <c:pt idx="1741">
                  <c:v>1.3069299999999999</c:v>
                </c:pt>
                <c:pt idx="1742">
                  <c:v>1.3069299999999999</c:v>
                </c:pt>
                <c:pt idx="1743">
                  <c:v>1.3069299999999999</c:v>
                </c:pt>
                <c:pt idx="1744">
                  <c:v>1.3069299999999999</c:v>
                </c:pt>
                <c:pt idx="1745">
                  <c:v>1.3069299999999999</c:v>
                </c:pt>
                <c:pt idx="1746">
                  <c:v>1.3069299999999999</c:v>
                </c:pt>
                <c:pt idx="1747">
                  <c:v>1.3069299999999999</c:v>
                </c:pt>
                <c:pt idx="1748">
                  <c:v>1.3069299999999999</c:v>
                </c:pt>
                <c:pt idx="1749">
                  <c:v>1.3069299999999999</c:v>
                </c:pt>
                <c:pt idx="1750">
                  <c:v>1.3069299999999999</c:v>
                </c:pt>
                <c:pt idx="1751">
                  <c:v>1.3069299999999999</c:v>
                </c:pt>
                <c:pt idx="1752">
                  <c:v>1.3069299999999999</c:v>
                </c:pt>
                <c:pt idx="1753">
                  <c:v>1.3069299999999999</c:v>
                </c:pt>
                <c:pt idx="1754">
                  <c:v>1.3069299999999999</c:v>
                </c:pt>
                <c:pt idx="1755">
                  <c:v>1.3069299999999999</c:v>
                </c:pt>
                <c:pt idx="1756">
                  <c:v>1.3069299999999999</c:v>
                </c:pt>
                <c:pt idx="1757">
                  <c:v>1.3069299999999999</c:v>
                </c:pt>
                <c:pt idx="1758">
                  <c:v>1.3069299999999999</c:v>
                </c:pt>
                <c:pt idx="1759">
                  <c:v>1.3069299999999999</c:v>
                </c:pt>
                <c:pt idx="1760">
                  <c:v>1.3069299999999999</c:v>
                </c:pt>
                <c:pt idx="1761">
                  <c:v>1.3069299999999999</c:v>
                </c:pt>
                <c:pt idx="1762">
                  <c:v>1.3069299999999999</c:v>
                </c:pt>
                <c:pt idx="1763">
                  <c:v>1.3069299999999999</c:v>
                </c:pt>
                <c:pt idx="1764">
                  <c:v>1.3069299999999999</c:v>
                </c:pt>
                <c:pt idx="1765">
                  <c:v>1.3069299999999999</c:v>
                </c:pt>
                <c:pt idx="1766">
                  <c:v>1.3069299999999999</c:v>
                </c:pt>
                <c:pt idx="1767">
                  <c:v>1.3069299999999999</c:v>
                </c:pt>
                <c:pt idx="1768">
                  <c:v>1.3069299999999999</c:v>
                </c:pt>
                <c:pt idx="1769">
                  <c:v>1.3069299999999999</c:v>
                </c:pt>
                <c:pt idx="1770">
                  <c:v>1.3069299999999999</c:v>
                </c:pt>
                <c:pt idx="1771">
                  <c:v>1.3069299999999999</c:v>
                </c:pt>
                <c:pt idx="1772">
                  <c:v>1.3069299999999999</c:v>
                </c:pt>
                <c:pt idx="1773">
                  <c:v>1.3069299999999999</c:v>
                </c:pt>
                <c:pt idx="1774">
                  <c:v>1.3069299999999999</c:v>
                </c:pt>
                <c:pt idx="1775">
                  <c:v>1.3069299999999999</c:v>
                </c:pt>
                <c:pt idx="1776">
                  <c:v>1.30609</c:v>
                </c:pt>
                <c:pt idx="1777">
                  <c:v>1.30609</c:v>
                </c:pt>
                <c:pt idx="1778">
                  <c:v>1.30609</c:v>
                </c:pt>
                <c:pt idx="1779">
                  <c:v>1.30609</c:v>
                </c:pt>
                <c:pt idx="1780">
                  <c:v>1.30609</c:v>
                </c:pt>
                <c:pt idx="1781">
                  <c:v>1.30609</c:v>
                </c:pt>
                <c:pt idx="1782">
                  <c:v>1.30609</c:v>
                </c:pt>
                <c:pt idx="1783">
                  <c:v>1.30609</c:v>
                </c:pt>
                <c:pt idx="1784">
                  <c:v>1.30609</c:v>
                </c:pt>
                <c:pt idx="1785">
                  <c:v>1.30609</c:v>
                </c:pt>
                <c:pt idx="1786">
                  <c:v>1.30609</c:v>
                </c:pt>
                <c:pt idx="1787">
                  <c:v>1.30609</c:v>
                </c:pt>
                <c:pt idx="1788">
                  <c:v>1.30609</c:v>
                </c:pt>
                <c:pt idx="1789">
                  <c:v>1.30609</c:v>
                </c:pt>
                <c:pt idx="1790">
                  <c:v>1.30609</c:v>
                </c:pt>
                <c:pt idx="1791">
                  <c:v>1.30609</c:v>
                </c:pt>
                <c:pt idx="1792">
                  <c:v>1.30609</c:v>
                </c:pt>
                <c:pt idx="1793">
                  <c:v>1.30609</c:v>
                </c:pt>
                <c:pt idx="1794">
                  <c:v>1.30609</c:v>
                </c:pt>
                <c:pt idx="1795">
                  <c:v>1.30609</c:v>
                </c:pt>
                <c:pt idx="1796">
                  <c:v>1.30609</c:v>
                </c:pt>
                <c:pt idx="1797">
                  <c:v>1.30609</c:v>
                </c:pt>
                <c:pt idx="1798">
                  <c:v>1.30609</c:v>
                </c:pt>
                <c:pt idx="1799">
                  <c:v>1.30609</c:v>
                </c:pt>
                <c:pt idx="1800">
                  <c:v>1.30609</c:v>
                </c:pt>
                <c:pt idx="1801">
                  <c:v>1.30609</c:v>
                </c:pt>
                <c:pt idx="1802">
                  <c:v>1.30609</c:v>
                </c:pt>
                <c:pt idx="1803">
                  <c:v>1.30609</c:v>
                </c:pt>
                <c:pt idx="1804">
                  <c:v>1.30609</c:v>
                </c:pt>
                <c:pt idx="1805">
                  <c:v>1.30609</c:v>
                </c:pt>
                <c:pt idx="1806">
                  <c:v>1.30609</c:v>
                </c:pt>
                <c:pt idx="1807">
                  <c:v>1.30609</c:v>
                </c:pt>
                <c:pt idx="1808">
                  <c:v>1.30609</c:v>
                </c:pt>
                <c:pt idx="1809">
                  <c:v>1.30609</c:v>
                </c:pt>
                <c:pt idx="1810">
                  <c:v>1.30609</c:v>
                </c:pt>
                <c:pt idx="1811">
                  <c:v>1.30609</c:v>
                </c:pt>
                <c:pt idx="1812">
                  <c:v>1.30609</c:v>
                </c:pt>
                <c:pt idx="1813">
                  <c:v>1.30609</c:v>
                </c:pt>
                <c:pt idx="1814">
                  <c:v>1.30609</c:v>
                </c:pt>
                <c:pt idx="1815">
                  <c:v>1.30609</c:v>
                </c:pt>
                <c:pt idx="1816">
                  <c:v>1.30609</c:v>
                </c:pt>
                <c:pt idx="1817">
                  <c:v>1.30609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2.08762E-4</c:v>
                </c:pt>
                <c:pt idx="1890">
                  <c:v>8.1451600000000005E-4</c:v>
                </c:pt>
                <c:pt idx="1891">
                  <c:v>1.75902E-3</c:v>
                </c:pt>
                <c:pt idx="1892">
                  <c:v>3.04886E-3</c:v>
                </c:pt>
                <c:pt idx="1893">
                  <c:v>4.8404700000000004E-3</c:v>
                </c:pt>
                <c:pt idx="1894">
                  <c:v>7.6249999999999998E-3</c:v>
                </c:pt>
                <c:pt idx="1895">
                  <c:v>1.19183E-2</c:v>
                </c:pt>
                <c:pt idx="1896">
                  <c:v>1.7887699999999999E-2</c:v>
                </c:pt>
                <c:pt idx="1897">
                  <c:v>2.57363E-2</c:v>
                </c:pt>
                <c:pt idx="1898">
                  <c:v>3.5507499999999997E-2</c:v>
                </c:pt>
                <c:pt idx="1899">
                  <c:v>4.6625100000000003E-2</c:v>
                </c:pt>
                <c:pt idx="1900">
                  <c:v>5.8060399999999998E-2</c:v>
                </c:pt>
                <c:pt idx="1901">
                  <c:v>6.8904099999999996E-2</c:v>
                </c:pt>
                <c:pt idx="1902">
                  <c:v>7.8735899999999998E-2</c:v>
                </c:pt>
                <c:pt idx="1903">
                  <c:v>8.7475999999999998E-2</c:v>
                </c:pt>
                <c:pt idx="1904">
                  <c:v>9.5214400000000005E-2</c:v>
                </c:pt>
                <c:pt idx="1905">
                  <c:v>0.102104</c:v>
                </c:pt>
                <c:pt idx="1906">
                  <c:v>0.108135</c:v>
                </c:pt>
                <c:pt idx="1907">
                  <c:v>0.11305</c:v>
                </c:pt>
                <c:pt idx="1908">
                  <c:v>0.11658</c:v>
                </c:pt>
                <c:pt idx="1909">
                  <c:v>0.118563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0.44315100000000002</c:v>
                </c:pt>
                <c:pt idx="1951">
                  <c:v>0.44315100000000002</c:v>
                </c:pt>
                <c:pt idx="1952">
                  <c:v>0.44315100000000002</c:v>
                </c:pt>
                <c:pt idx="1953">
                  <c:v>0.44315100000000002</c:v>
                </c:pt>
                <c:pt idx="1954">
                  <c:v>0.44315100000000002</c:v>
                </c:pt>
                <c:pt idx="1955">
                  <c:v>0.44315100000000002</c:v>
                </c:pt>
                <c:pt idx="1956">
                  <c:v>0.44315100000000002</c:v>
                </c:pt>
                <c:pt idx="1957">
                  <c:v>0.44315100000000002</c:v>
                </c:pt>
                <c:pt idx="1958">
                  <c:v>0.44315100000000002</c:v>
                </c:pt>
                <c:pt idx="1959">
                  <c:v>0.44315100000000002</c:v>
                </c:pt>
                <c:pt idx="1960">
                  <c:v>0.44315100000000002</c:v>
                </c:pt>
                <c:pt idx="1961">
                  <c:v>0.44315100000000002</c:v>
                </c:pt>
                <c:pt idx="1962">
                  <c:v>0.44315100000000002</c:v>
                </c:pt>
                <c:pt idx="1963">
                  <c:v>0.44315100000000002</c:v>
                </c:pt>
                <c:pt idx="1964">
                  <c:v>0.44315100000000002</c:v>
                </c:pt>
                <c:pt idx="1965">
                  <c:v>0.44315100000000002</c:v>
                </c:pt>
                <c:pt idx="1966">
                  <c:v>0.44315100000000002</c:v>
                </c:pt>
                <c:pt idx="1967">
                  <c:v>0.44315100000000002</c:v>
                </c:pt>
                <c:pt idx="1968">
                  <c:v>0.44315100000000002</c:v>
                </c:pt>
                <c:pt idx="1969">
                  <c:v>0.44315100000000002</c:v>
                </c:pt>
                <c:pt idx="1970">
                  <c:v>0.44315100000000002</c:v>
                </c:pt>
                <c:pt idx="1971">
                  <c:v>0.44315100000000002</c:v>
                </c:pt>
                <c:pt idx="1972">
                  <c:v>0.44315100000000002</c:v>
                </c:pt>
                <c:pt idx="1973">
                  <c:v>0.44315100000000002</c:v>
                </c:pt>
                <c:pt idx="1974">
                  <c:v>0.44315100000000002</c:v>
                </c:pt>
                <c:pt idx="1975">
                  <c:v>0.44315100000000002</c:v>
                </c:pt>
                <c:pt idx="1976">
                  <c:v>0.44315100000000002</c:v>
                </c:pt>
                <c:pt idx="1977">
                  <c:v>0.44315100000000002</c:v>
                </c:pt>
                <c:pt idx="1978">
                  <c:v>0.44315100000000002</c:v>
                </c:pt>
                <c:pt idx="1979">
                  <c:v>0.44315100000000002</c:v>
                </c:pt>
                <c:pt idx="1980">
                  <c:v>0.44315100000000002</c:v>
                </c:pt>
                <c:pt idx="1981">
                  <c:v>0.44315100000000002</c:v>
                </c:pt>
                <c:pt idx="1982">
                  <c:v>0.44315100000000002</c:v>
                </c:pt>
                <c:pt idx="1983">
                  <c:v>0.44315100000000002</c:v>
                </c:pt>
                <c:pt idx="1984">
                  <c:v>0.44315100000000002</c:v>
                </c:pt>
                <c:pt idx="1985">
                  <c:v>0.44315100000000002</c:v>
                </c:pt>
                <c:pt idx="1986">
                  <c:v>0.44315100000000002</c:v>
                </c:pt>
                <c:pt idx="1987">
                  <c:v>0.44315100000000002</c:v>
                </c:pt>
                <c:pt idx="1988">
                  <c:v>0.44315100000000002</c:v>
                </c:pt>
                <c:pt idx="1989">
                  <c:v>0.44315100000000002</c:v>
                </c:pt>
                <c:pt idx="1990">
                  <c:v>0.44315100000000002</c:v>
                </c:pt>
                <c:pt idx="1991">
                  <c:v>0.44315100000000002</c:v>
                </c:pt>
                <c:pt idx="1992">
                  <c:v>0.44315100000000002</c:v>
                </c:pt>
                <c:pt idx="1993">
                  <c:v>0.44315100000000002</c:v>
                </c:pt>
                <c:pt idx="1994">
                  <c:v>0.44315100000000002</c:v>
                </c:pt>
                <c:pt idx="1995">
                  <c:v>0.44315100000000002</c:v>
                </c:pt>
                <c:pt idx="1996">
                  <c:v>0.44315100000000002</c:v>
                </c:pt>
                <c:pt idx="1997">
                  <c:v>0.44315100000000002</c:v>
                </c:pt>
                <c:pt idx="1998">
                  <c:v>0.44315100000000002</c:v>
                </c:pt>
                <c:pt idx="1999">
                  <c:v>0.43982399999999999</c:v>
                </c:pt>
                <c:pt idx="2000">
                  <c:v>0.43982399999999999</c:v>
                </c:pt>
                <c:pt idx="2001">
                  <c:v>0.43982399999999999</c:v>
                </c:pt>
                <c:pt idx="2002">
                  <c:v>0.43982399999999999</c:v>
                </c:pt>
                <c:pt idx="2003">
                  <c:v>0.43982399999999999</c:v>
                </c:pt>
                <c:pt idx="2004">
                  <c:v>0.43982399999999999</c:v>
                </c:pt>
                <c:pt idx="2005">
                  <c:v>0.43982399999999999</c:v>
                </c:pt>
                <c:pt idx="2006">
                  <c:v>0.43982399999999999</c:v>
                </c:pt>
                <c:pt idx="2007">
                  <c:v>0.43982399999999999</c:v>
                </c:pt>
                <c:pt idx="2008">
                  <c:v>0.43982399999999999</c:v>
                </c:pt>
                <c:pt idx="2009">
                  <c:v>0.43982399999999999</c:v>
                </c:pt>
                <c:pt idx="2010">
                  <c:v>0.43982399999999999</c:v>
                </c:pt>
                <c:pt idx="2011">
                  <c:v>0.43982399999999999</c:v>
                </c:pt>
                <c:pt idx="2012">
                  <c:v>0.43982399999999999</c:v>
                </c:pt>
                <c:pt idx="2013">
                  <c:v>0.43982399999999999</c:v>
                </c:pt>
                <c:pt idx="2014">
                  <c:v>0.43982399999999999</c:v>
                </c:pt>
                <c:pt idx="2015">
                  <c:v>0.43982399999999999</c:v>
                </c:pt>
                <c:pt idx="2016">
                  <c:v>0.43982399999999999</c:v>
                </c:pt>
                <c:pt idx="2017">
                  <c:v>0.43982399999999999</c:v>
                </c:pt>
                <c:pt idx="2018">
                  <c:v>0.43982399999999999</c:v>
                </c:pt>
                <c:pt idx="2019">
                  <c:v>0.43982399999999999</c:v>
                </c:pt>
                <c:pt idx="2020">
                  <c:v>0.43982399999999999</c:v>
                </c:pt>
                <c:pt idx="2021">
                  <c:v>0.43982399999999999</c:v>
                </c:pt>
                <c:pt idx="2022">
                  <c:v>0.43982399999999999</c:v>
                </c:pt>
                <c:pt idx="2023">
                  <c:v>0.43982399999999999</c:v>
                </c:pt>
                <c:pt idx="2024">
                  <c:v>0.43982399999999999</c:v>
                </c:pt>
                <c:pt idx="2025">
                  <c:v>0.43982399999999999</c:v>
                </c:pt>
                <c:pt idx="2026">
                  <c:v>0.43982399999999999</c:v>
                </c:pt>
                <c:pt idx="2027">
                  <c:v>0.43982399999999999</c:v>
                </c:pt>
                <c:pt idx="2028">
                  <c:v>0.43982399999999999</c:v>
                </c:pt>
                <c:pt idx="2029">
                  <c:v>0.43982399999999999</c:v>
                </c:pt>
                <c:pt idx="2030">
                  <c:v>0.43982399999999999</c:v>
                </c:pt>
                <c:pt idx="2031">
                  <c:v>0.43982399999999999</c:v>
                </c:pt>
                <c:pt idx="2032">
                  <c:v>0.43982399999999999</c:v>
                </c:pt>
                <c:pt idx="2033">
                  <c:v>0.43982399999999999</c:v>
                </c:pt>
                <c:pt idx="2034">
                  <c:v>0.43982399999999999</c:v>
                </c:pt>
                <c:pt idx="2035">
                  <c:v>0.43982399999999999</c:v>
                </c:pt>
                <c:pt idx="2036">
                  <c:v>0.43982399999999999</c:v>
                </c:pt>
                <c:pt idx="2037">
                  <c:v>0.43982399999999999</c:v>
                </c:pt>
                <c:pt idx="2038">
                  <c:v>0.43982399999999999</c:v>
                </c:pt>
                <c:pt idx="2039">
                  <c:v>0.43982399999999999</c:v>
                </c:pt>
                <c:pt idx="2040">
                  <c:v>0.43982399999999999</c:v>
                </c:pt>
                <c:pt idx="2041">
                  <c:v>0.43982399999999999</c:v>
                </c:pt>
                <c:pt idx="2042">
                  <c:v>0.43982399999999999</c:v>
                </c:pt>
                <c:pt idx="2043">
                  <c:v>0.43982399999999999</c:v>
                </c:pt>
                <c:pt idx="2044">
                  <c:v>0.43982399999999999</c:v>
                </c:pt>
                <c:pt idx="2045">
                  <c:v>0.43982399999999999</c:v>
                </c:pt>
                <c:pt idx="2046">
                  <c:v>0.43982399999999999</c:v>
                </c:pt>
                <c:pt idx="2047">
                  <c:v>0.43982399999999999</c:v>
                </c:pt>
                <c:pt idx="2048">
                  <c:v>0.43982399999999999</c:v>
                </c:pt>
                <c:pt idx="2049">
                  <c:v>0.43982399999999999</c:v>
                </c:pt>
                <c:pt idx="2050">
                  <c:v>1.07717</c:v>
                </c:pt>
                <c:pt idx="2051">
                  <c:v>1.07717</c:v>
                </c:pt>
                <c:pt idx="2052">
                  <c:v>1.07717</c:v>
                </c:pt>
                <c:pt idx="2053">
                  <c:v>1.07717</c:v>
                </c:pt>
                <c:pt idx="2054">
                  <c:v>1.07717</c:v>
                </c:pt>
                <c:pt idx="2055">
                  <c:v>1.07717</c:v>
                </c:pt>
                <c:pt idx="2056">
                  <c:v>1.07717</c:v>
                </c:pt>
                <c:pt idx="2057">
                  <c:v>1.07717</c:v>
                </c:pt>
                <c:pt idx="2058">
                  <c:v>1.07717</c:v>
                </c:pt>
                <c:pt idx="2059">
                  <c:v>1.07717</c:v>
                </c:pt>
                <c:pt idx="2060">
                  <c:v>1.07717</c:v>
                </c:pt>
                <c:pt idx="2061">
                  <c:v>1.07717</c:v>
                </c:pt>
                <c:pt idx="2062">
                  <c:v>1.07717</c:v>
                </c:pt>
                <c:pt idx="2063">
                  <c:v>1.07717</c:v>
                </c:pt>
                <c:pt idx="2064">
                  <c:v>1.07717</c:v>
                </c:pt>
                <c:pt idx="2065">
                  <c:v>1.07717</c:v>
                </c:pt>
                <c:pt idx="2066">
                  <c:v>1.07717</c:v>
                </c:pt>
                <c:pt idx="2067">
                  <c:v>1.07717</c:v>
                </c:pt>
                <c:pt idx="2068">
                  <c:v>1.07717</c:v>
                </c:pt>
                <c:pt idx="2069">
                  <c:v>1.07717</c:v>
                </c:pt>
                <c:pt idx="2070">
                  <c:v>1.07717</c:v>
                </c:pt>
                <c:pt idx="2071">
                  <c:v>1.07717</c:v>
                </c:pt>
                <c:pt idx="2072">
                  <c:v>1.07717</c:v>
                </c:pt>
                <c:pt idx="2073">
                  <c:v>1.07717</c:v>
                </c:pt>
                <c:pt idx="2074">
                  <c:v>1.07717</c:v>
                </c:pt>
                <c:pt idx="2075">
                  <c:v>1.07717</c:v>
                </c:pt>
                <c:pt idx="2076">
                  <c:v>1.07717</c:v>
                </c:pt>
                <c:pt idx="2077">
                  <c:v>1.07717</c:v>
                </c:pt>
                <c:pt idx="2078">
                  <c:v>1.07717</c:v>
                </c:pt>
                <c:pt idx="2079">
                  <c:v>1.07717</c:v>
                </c:pt>
                <c:pt idx="2080">
                  <c:v>1.07717</c:v>
                </c:pt>
                <c:pt idx="2081">
                  <c:v>1.07717</c:v>
                </c:pt>
                <c:pt idx="2082">
                  <c:v>1.07717</c:v>
                </c:pt>
                <c:pt idx="2083">
                  <c:v>1.07717</c:v>
                </c:pt>
                <c:pt idx="2084">
                  <c:v>1.07717</c:v>
                </c:pt>
                <c:pt idx="2085">
                  <c:v>1.07717</c:v>
                </c:pt>
                <c:pt idx="2086">
                  <c:v>1.07717</c:v>
                </c:pt>
                <c:pt idx="2087">
                  <c:v>1.07717</c:v>
                </c:pt>
                <c:pt idx="2088">
                  <c:v>1.07717</c:v>
                </c:pt>
                <c:pt idx="2089">
                  <c:v>1.07717</c:v>
                </c:pt>
                <c:pt idx="2090">
                  <c:v>1.07717</c:v>
                </c:pt>
                <c:pt idx="2091">
                  <c:v>1.07717</c:v>
                </c:pt>
                <c:pt idx="2092">
                  <c:v>1.07717</c:v>
                </c:pt>
                <c:pt idx="2093">
                  <c:v>1.07717</c:v>
                </c:pt>
                <c:pt idx="2094">
                  <c:v>1.07717</c:v>
                </c:pt>
                <c:pt idx="2095">
                  <c:v>1.07717</c:v>
                </c:pt>
                <c:pt idx="2096">
                  <c:v>1.07717</c:v>
                </c:pt>
                <c:pt idx="2097">
                  <c:v>1.07717</c:v>
                </c:pt>
                <c:pt idx="2098">
                  <c:v>1.07717</c:v>
                </c:pt>
                <c:pt idx="2099">
                  <c:v>1.07717</c:v>
                </c:pt>
                <c:pt idx="2100">
                  <c:v>1.07717</c:v>
                </c:pt>
                <c:pt idx="2101">
                  <c:v>1.07717</c:v>
                </c:pt>
                <c:pt idx="2102">
                  <c:v>1.07717</c:v>
                </c:pt>
                <c:pt idx="2103">
                  <c:v>1.07717</c:v>
                </c:pt>
                <c:pt idx="2104">
                  <c:v>1.07717</c:v>
                </c:pt>
                <c:pt idx="2105">
                  <c:v>1.07717</c:v>
                </c:pt>
                <c:pt idx="2106">
                  <c:v>1.07717</c:v>
                </c:pt>
                <c:pt idx="2107">
                  <c:v>1.07717</c:v>
                </c:pt>
                <c:pt idx="2108">
                  <c:v>1.07717</c:v>
                </c:pt>
                <c:pt idx="2109">
                  <c:v>1.31715</c:v>
                </c:pt>
                <c:pt idx="2110">
                  <c:v>1.31715</c:v>
                </c:pt>
                <c:pt idx="2111">
                  <c:v>1.31715</c:v>
                </c:pt>
                <c:pt idx="2112">
                  <c:v>1.31715</c:v>
                </c:pt>
                <c:pt idx="2113">
                  <c:v>1.31715</c:v>
                </c:pt>
                <c:pt idx="2114">
                  <c:v>1.31715</c:v>
                </c:pt>
                <c:pt idx="2115">
                  <c:v>1.31715</c:v>
                </c:pt>
                <c:pt idx="2116">
                  <c:v>1.31715</c:v>
                </c:pt>
                <c:pt idx="2117">
                  <c:v>1.31715</c:v>
                </c:pt>
                <c:pt idx="2118">
                  <c:v>1.31715</c:v>
                </c:pt>
                <c:pt idx="2119">
                  <c:v>1.31715</c:v>
                </c:pt>
                <c:pt idx="2120">
                  <c:v>1.31715</c:v>
                </c:pt>
                <c:pt idx="2121">
                  <c:v>1.31715</c:v>
                </c:pt>
                <c:pt idx="2122">
                  <c:v>1.31715</c:v>
                </c:pt>
                <c:pt idx="2123">
                  <c:v>1.31715</c:v>
                </c:pt>
                <c:pt idx="2124">
                  <c:v>1.31715</c:v>
                </c:pt>
                <c:pt idx="2125">
                  <c:v>1.31715</c:v>
                </c:pt>
                <c:pt idx="2126">
                  <c:v>1.31715</c:v>
                </c:pt>
                <c:pt idx="2127">
                  <c:v>1.31715</c:v>
                </c:pt>
                <c:pt idx="2128">
                  <c:v>1.31715</c:v>
                </c:pt>
                <c:pt idx="2129">
                  <c:v>1.31715</c:v>
                </c:pt>
                <c:pt idx="2130">
                  <c:v>1.31715</c:v>
                </c:pt>
                <c:pt idx="2131">
                  <c:v>1.31715</c:v>
                </c:pt>
                <c:pt idx="2132">
                  <c:v>1.31715</c:v>
                </c:pt>
                <c:pt idx="2133">
                  <c:v>1.31715</c:v>
                </c:pt>
                <c:pt idx="2134">
                  <c:v>1.31715</c:v>
                </c:pt>
                <c:pt idx="2135">
                  <c:v>1.31715</c:v>
                </c:pt>
                <c:pt idx="2136">
                  <c:v>1.31715</c:v>
                </c:pt>
                <c:pt idx="2137">
                  <c:v>1.31715</c:v>
                </c:pt>
                <c:pt idx="2138">
                  <c:v>1.31715</c:v>
                </c:pt>
                <c:pt idx="2139">
                  <c:v>1.31715</c:v>
                </c:pt>
                <c:pt idx="2140">
                  <c:v>1.31715</c:v>
                </c:pt>
                <c:pt idx="2141">
                  <c:v>1.31715</c:v>
                </c:pt>
                <c:pt idx="2142">
                  <c:v>1.31715</c:v>
                </c:pt>
                <c:pt idx="2143">
                  <c:v>1.31715</c:v>
                </c:pt>
                <c:pt idx="2144">
                  <c:v>1.31715</c:v>
                </c:pt>
                <c:pt idx="2145">
                  <c:v>1.31715</c:v>
                </c:pt>
                <c:pt idx="2146">
                  <c:v>1.31715</c:v>
                </c:pt>
                <c:pt idx="2147">
                  <c:v>1.31715</c:v>
                </c:pt>
                <c:pt idx="2148">
                  <c:v>1.31715</c:v>
                </c:pt>
                <c:pt idx="2149">
                  <c:v>1.31715</c:v>
                </c:pt>
                <c:pt idx="2150">
                  <c:v>1.31715</c:v>
                </c:pt>
                <c:pt idx="2151">
                  <c:v>1.31715</c:v>
                </c:pt>
                <c:pt idx="2152">
                  <c:v>1.31715</c:v>
                </c:pt>
                <c:pt idx="2153">
                  <c:v>1.31715</c:v>
                </c:pt>
                <c:pt idx="2154">
                  <c:v>1.31715</c:v>
                </c:pt>
                <c:pt idx="2155">
                  <c:v>1.31715</c:v>
                </c:pt>
                <c:pt idx="2156">
                  <c:v>1.31715</c:v>
                </c:pt>
                <c:pt idx="2157">
                  <c:v>1.31715</c:v>
                </c:pt>
                <c:pt idx="2158">
                  <c:v>1.31715</c:v>
                </c:pt>
                <c:pt idx="2159">
                  <c:v>1.31715</c:v>
                </c:pt>
                <c:pt idx="2160">
                  <c:v>1.31715</c:v>
                </c:pt>
                <c:pt idx="2161">
                  <c:v>1.31715</c:v>
                </c:pt>
                <c:pt idx="2162">
                  <c:v>1.31715</c:v>
                </c:pt>
                <c:pt idx="2163">
                  <c:v>1.31715</c:v>
                </c:pt>
                <c:pt idx="2164">
                  <c:v>1.31715</c:v>
                </c:pt>
                <c:pt idx="2165">
                  <c:v>1.31715</c:v>
                </c:pt>
                <c:pt idx="2166">
                  <c:v>1.31715</c:v>
                </c:pt>
                <c:pt idx="2167">
                  <c:v>1.31715</c:v>
                </c:pt>
                <c:pt idx="2168">
                  <c:v>1.50502</c:v>
                </c:pt>
                <c:pt idx="2169">
                  <c:v>1.50502</c:v>
                </c:pt>
                <c:pt idx="2170">
                  <c:v>1.50502</c:v>
                </c:pt>
                <c:pt idx="2171">
                  <c:v>1.50502</c:v>
                </c:pt>
                <c:pt idx="2172">
                  <c:v>1.50502</c:v>
                </c:pt>
                <c:pt idx="2173">
                  <c:v>1.50502</c:v>
                </c:pt>
                <c:pt idx="2174">
                  <c:v>1.50502</c:v>
                </c:pt>
                <c:pt idx="2175">
                  <c:v>1.50502</c:v>
                </c:pt>
                <c:pt idx="2176">
                  <c:v>1.50502</c:v>
                </c:pt>
                <c:pt idx="2177">
                  <c:v>1.50502</c:v>
                </c:pt>
                <c:pt idx="2178">
                  <c:v>1.50502</c:v>
                </c:pt>
                <c:pt idx="2179">
                  <c:v>1.50502</c:v>
                </c:pt>
                <c:pt idx="2180">
                  <c:v>1.50502</c:v>
                </c:pt>
                <c:pt idx="2181">
                  <c:v>1.50502</c:v>
                </c:pt>
                <c:pt idx="2182">
                  <c:v>1.50502</c:v>
                </c:pt>
                <c:pt idx="2183">
                  <c:v>1.50502</c:v>
                </c:pt>
                <c:pt idx="2184">
                  <c:v>1.50502</c:v>
                </c:pt>
                <c:pt idx="2185">
                  <c:v>1.50502</c:v>
                </c:pt>
                <c:pt idx="2186">
                  <c:v>1.50502</c:v>
                </c:pt>
                <c:pt idx="2187">
                  <c:v>1.50502</c:v>
                </c:pt>
                <c:pt idx="2188">
                  <c:v>1.50502</c:v>
                </c:pt>
                <c:pt idx="2189">
                  <c:v>1.50502</c:v>
                </c:pt>
                <c:pt idx="2190">
                  <c:v>1.50502</c:v>
                </c:pt>
                <c:pt idx="2191">
                  <c:v>1.50502</c:v>
                </c:pt>
                <c:pt idx="2192">
                  <c:v>1.50502</c:v>
                </c:pt>
                <c:pt idx="2193">
                  <c:v>1.50502</c:v>
                </c:pt>
                <c:pt idx="2194">
                  <c:v>1.50502</c:v>
                </c:pt>
                <c:pt idx="2195">
                  <c:v>1.50502</c:v>
                </c:pt>
                <c:pt idx="2196">
                  <c:v>1.50502</c:v>
                </c:pt>
                <c:pt idx="2197">
                  <c:v>1.50502</c:v>
                </c:pt>
                <c:pt idx="2198">
                  <c:v>1.50502</c:v>
                </c:pt>
                <c:pt idx="2199">
                  <c:v>1.50502</c:v>
                </c:pt>
                <c:pt idx="2200">
                  <c:v>1.50502</c:v>
                </c:pt>
                <c:pt idx="2201">
                  <c:v>1.50502</c:v>
                </c:pt>
                <c:pt idx="2202">
                  <c:v>1.50502</c:v>
                </c:pt>
                <c:pt idx="2203">
                  <c:v>1.50502</c:v>
                </c:pt>
                <c:pt idx="2204">
                  <c:v>1.50502</c:v>
                </c:pt>
                <c:pt idx="2205">
                  <c:v>1.50502</c:v>
                </c:pt>
                <c:pt idx="2206">
                  <c:v>1.50502</c:v>
                </c:pt>
                <c:pt idx="2207">
                  <c:v>1.50502</c:v>
                </c:pt>
                <c:pt idx="2208">
                  <c:v>1.50502</c:v>
                </c:pt>
                <c:pt idx="2209">
                  <c:v>1.50502</c:v>
                </c:pt>
                <c:pt idx="2210">
                  <c:v>1.50502</c:v>
                </c:pt>
                <c:pt idx="2211">
                  <c:v>1.50502</c:v>
                </c:pt>
                <c:pt idx="2212">
                  <c:v>1.50502</c:v>
                </c:pt>
                <c:pt idx="2213">
                  <c:v>1.50502</c:v>
                </c:pt>
                <c:pt idx="2214">
                  <c:v>1.50502</c:v>
                </c:pt>
                <c:pt idx="2215">
                  <c:v>1.50502</c:v>
                </c:pt>
                <c:pt idx="2216">
                  <c:v>1.50502</c:v>
                </c:pt>
                <c:pt idx="2217">
                  <c:v>1.50502</c:v>
                </c:pt>
                <c:pt idx="2218">
                  <c:v>1.50502</c:v>
                </c:pt>
                <c:pt idx="2219">
                  <c:v>1.50502</c:v>
                </c:pt>
                <c:pt idx="2220">
                  <c:v>1.50502</c:v>
                </c:pt>
                <c:pt idx="2221">
                  <c:v>1.50502</c:v>
                </c:pt>
                <c:pt idx="2222">
                  <c:v>1.50502</c:v>
                </c:pt>
                <c:pt idx="2223">
                  <c:v>1.50502</c:v>
                </c:pt>
                <c:pt idx="2224">
                  <c:v>1.50502</c:v>
                </c:pt>
                <c:pt idx="2225">
                  <c:v>1.50502</c:v>
                </c:pt>
                <c:pt idx="2226">
                  <c:v>1.50502</c:v>
                </c:pt>
                <c:pt idx="2227">
                  <c:v>1.50502</c:v>
                </c:pt>
                <c:pt idx="2228">
                  <c:v>1.50502</c:v>
                </c:pt>
                <c:pt idx="2229">
                  <c:v>1.37534</c:v>
                </c:pt>
                <c:pt idx="2230">
                  <c:v>1.37534</c:v>
                </c:pt>
                <c:pt idx="2231">
                  <c:v>1.37534</c:v>
                </c:pt>
                <c:pt idx="2232">
                  <c:v>1.37534</c:v>
                </c:pt>
                <c:pt idx="2233">
                  <c:v>1.37534</c:v>
                </c:pt>
                <c:pt idx="2234">
                  <c:v>1.37534</c:v>
                </c:pt>
                <c:pt idx="2235">
                  <c:v>1.37534</c:v>
                </c:pt>
                <c:pt idx="2236">
                  <c:v>1.37534</c:v>
                </c:pt>
                <c:pt idx="2237">
                  <c:v>1.37534</c:v>
                </c:pt>
                <c:pt idx="2238">
                  <c:v>1.37534</c:v>
                </c:pt>
                <c:pt idx="2239">
                  <c:v>1.37534</c:v>
                </c:pt>
                <c:pt idx="2240">
                  <c:v>1.37534</c:v>
                </c:pt>
                <c:pt idx="2241">
                  <c:v>1.37534</c:v>
                </c:pt>
                <c:pt idx="2242">
                  <c:v>1.37534</c:v>
                </c:pt>
                <c:pt idx="2243">
                  <c:v>1.37534</c:v>
                </c:pt>
                <c:pt idx="2244">
                  <c:v>1.37534</c:v>
                </c:pt>
                <c:pt idx="2245">
                  <c:v>1.37534</c:v>
                </c:pt>
                <c:pt idx="2246">
                  <c:v>1.37534</c:v>
                </c:pt>
                <c:pt idx="2247">
                  <c:v>1.37534</c:v>
                </c:pt>
                <c:pt idx="2248">
                  <c:v>1.37534</c:v>
                </c:pt>
                <c:pt idx="2249">
                  <c:v>1.37534</c:v>
                </c:pt>
                <c:pt idx="2250">
                  <c:v>1.37534</c:v>
                </c:pt>
                <c:pt idx="2251">
                  <c:v>1.37534</c:v>
                </c:pt>
                <c:pt idx="2252">
                  <c:v>1.37534</c:v>
                </c:pt>
                <c:pt idx="2253">
                  <c:v>1.37534</c:v>
                </c:pt>
                <c:pt idx="2254">
                  <c:v>1.37534</c:v>
                </c:pt>
                <c:pt idx="2255">
                  <c:v>1.37534</c:v>
                </c:pt>
                <c:pt idx="2256">
                  <c:v>1.37534</c:v>
                </c:pt>
                <c:pt idx="2257">
                  <c:v>1.37534</c:v>
                </c:pt>
                <c:pt idx="2258">
                  <c:v>1.37534</c:v>
                </c:pt>
                <c:pt idx="2259">
                  <c:v>1.37534</c:v>
                </c:pt>
                <c:pt idx="2260">
                  <c:v>1.37534</c:v>
                </c:pt>
                <c:pt idx="2261">
                  <c:v>1.37534</c:v>
                </c:pt>
                <c:pt idx="2262">
                  <c:v>1.37534</c:v>
                </c:pt>
                <c:pt idx="2263">
                  <c:v>1.37534</c:v>
                </c:pt>
                <c:pt idx="2264">
                  <c:v>1.37534</c:v>
                </c:pt>
                <c:pt idx="2265">
                  <c:v>1.37534</c:v>
                </c:pt>
                <c:pt idx="2266">
                  <c:v>1.37534</c:v>
                </c:pt>
                <c:pt idx="2267">
                  <c:v>1.37534</c:v>
                </c:pt>
                <c:pt idx="2268">
                  <c:v>1.37534</c:v>
                </c:pt>
                <c:pt idx="2269">
                  <c:v>1.37534</c:v>
                </c:pt>
                <c:pt idx="2270">
                  <c:v>1.37534</c:v>
                </c:pt>
                <c:pt idx="2271">
                  <c:v>1.37534</c:v>
                </c:pt>
                <c:pt idx="2272">
                  <c:v>1.37534</c:v>
                </c:pt>
                <c:pt idx="2273">
                  <c:v>1.37534</c:v>
                </c:pt>
                <c:pt idx="2274">
                  <c:v>1.37534</c:v>
                </c:pt>
                <c:pt idx="2275">
                  <c:v>1.37534</c:v>
                </c:pt>
                <c:pt idx="2276">
                  <c:v>1.37534</c:v>
                </c:pt>
                <c:pt idx="2277">
                  <c:v>1.37534</c:v>
                </c:pt>
                <c:pt idx="2278">
                  <c:v>1.37534</c:v>
                </c:pt>
                <c:pt idx="2279">
                  <c:v>1.37534</c:v>
                </c:pt>
                <c:pt idx="2280">
                  <c:v>1.37534</c:v>
                </c:pt>
                <c:pt idx="2281">
                  <c:v>1.37534</c:v>
                </c:pt>
                <c:pt idx="2282">
                  <c:v>1.37534</c:v>
                </c:pt>
                <c:pt idx="2283">
                  <c:v>1.37534</c:v>
                </c:pt>
                <c:pt idx="2284">
                  <c:v>1.37534</c:v>
                </c:pt>
                <c:pt idx="2285">
                  <c:v>1.37534</c:v>
                </c:pt>
                <c:pt idx="2286">
                  <c:v>1.37534</c:v>
                </c:pt>
                <c:pt idx="2287">
                  <c:v>1.34178</c:v>
                </c:pt>
                <c:pt idx="2288">
                  <c:v>1.34178</c:v>
                </c:pt>
                <c:pt idx="2289">
                  <c:v>1.34178</c:v>
                </c:pt>
                <c:pt idx="2290">
                  <c:v>1.34178</c:v>
                </c:pt>
                <c:pt idx="2291">
                  <c:v>1.34178</c:v>
                </c:pt>
                <c:pt idx="2292">
                  <c:v>1.34178</c:v>
                </c:pt>
                <c:pt idx="2293">
                  <c:v>1.34178</c:v>
                </c:pt>
                <c:pt idx="2294">
                  <c:v>1.34178</c:v>
                </c:pt>
                <c:pt idx="2295">
                  <c:v>1.34178</c:v>
                </c:pt>
                <c:pt idx="2296">
                  <c:v>1.34178</c:v>
                </c:pt>
                <c:pt idx="2297">
                  <c:v>1.34178</c:v>
                </c:pt>
                <c:pt idx="2298">
                  <c:v>1.34178</c:v>
                </c:pt>
                <c:pt idx="2299">
                  <c:v>1.34178</c:v>
                </c:pt>
                <c:pt idx="2300">
                  <c:v>1.34178</c:v>
                </c:pt>
                <c:pt idx="2301">
                  <c:v>1.34178</c:v>
                </c:pt>
                <c:pt idx="2302">
                  <c:v>1.34178</c:v>
                </c:pt>
                <c:pt idx="2303">
                  <c:v>1.34178</c:v>
                </c:pt>
                <c:pt idx="2304">
                  <c:v>1.34178</c:v>
                </c:pt>
                <c:pt idx="2305">
                  <c:v>1.34178</c:v>
                </c:pt>
                <c:pt idx="2306">
                  <c:v>1.34178</c:v>
                </c:pt>
                <c:pt idx="2307">
                  <c:v>1.34178</c:v>
                </c:pt>
                <c:pt idx="2308">
                  <c:v>1.34178</c:v>
                </c:pt>
                <c:pt idx="2309">
                  <c:v>1.34178</c:v>
                </c:pt>
                <c:pt idx="2310">
                  <c:v>1.34178</c:v>
                </c:pt>
                <c:pt idx="2311">
                  <c:v>1.34178</c:v>
                </c:pt>
                <c:pt idx="2312">
                  <c:v>1.34178</c:v>
                </c:pt>
                <c:pt idx="2313">
                  <c:v>1.34178</c:v>
                </c:pt>
                <c:pt idx="2314">
                  <c:v>1.34178</c:v>
                </c:pt>
                <c:pt idx="2315">
                  <c:v>1.34178</c:v>
                </c:pt>
                <c:pt idx="2316">
                  <c:v>1.34178</c:v>
                </c:pt>
                <c:pt idx="2317">
                  <c:v>1.34178</c:v>
                </c:pt>
                <c:pt idx="2318">
                  <c:v>1.34178</c:v>
                </c:pt>
                <c:pt idx="2319">
                  <c:v>1.34178</c:v>
                </c:pt>
                <c:pt idx="2320">
                  <c:v>1.34178</c:v>
                </c:pt>
                <c:pt idx="2321">
                  <c:v>1.34178</c:v>
                </c:pt>
                <c:pt idx="2322">
                  <c:v>1.34178</c:v>
                </c:pt>
                <c:pt idx="2323">
                  <c:v>1.34178</c:v>
                </c:pt>
                <c:pt idx="2324">
                  <c:v>1.34178</c:v>
                </c:pt>
                <c:pt idx="2325">
                  <c:v>1.34178</c:v>
                </c:pt>
                <c:pt idx="2326">
                  <c:v>1.34178</c:v>
                </c:pt>
                <c:pt idx="2327">
                  <c:v>1.34178</c:v>
                </c:pt>
                <c:pt idx="2328">
                  <c:v>1.34178</c:v>
                </c:pt>
                <c:pt idx="2329">
                  <c:v>1.34178</c:v>
                </c:pt>
                <c:pt idx="2330">
                  <c:v>1.34178</c:v>
                </c:pt>
                <c:pt idx="2331">
                  <c:v>1.34178</c:v>
                </c:pt>
                <c:pt idx="2332">
                  <c:v>1.34178</c:v>
                </c:pt>
                <c:pt idx="2333">
                  <c:v>1.34178</c:v>
                </c:pt>
                <c:pt idx="2334">
                  <c:v>1.34178</c:v>
                </c:pt>
                <c:pt idx="2335">
                  <c:v>1.34178</c:v>
                </c:pt>
                <c:pt idx="2336">
                  <c:v>1.34178</c:v>
                </c:pt>
                <c:pt idx="2337">
                  <c:v>1.34178</c:v>
                </c:pt>
                <c:pt idx="2338">
                  <c:v>1.34178</c:v>
                </c:pt>
                <c:pt idx="2339">
                  <c:v>1.34178</c:v>
                </c:pt>
                <c:pt idx="2340">
                  <c:v>1.34178</c:v>
                </c:pt>
                <c:pt idx="2341">
                  <c:v>1.34178</c:v>
                </c:pt>
                <c:pt idx="2342">
                  <c:v>1.34178</c:v>
                </c:pt>
                <c:pt idx="2343">
                  <c:v>1.34178</c:v>
                </c:pt>
                <c:pt idx="2344">
                  <c:v>1.34178</c:v>
                </c:pt>
                <c:pt idx="2345">
                  <c:v>1.34178</c:v>
                </c:pt>
                <c:pt idx="2346">
                  <c:v>1.2245200000000001</c:v>
                </c:pt>
                <c:pt idx="2347">
                  <c:v>1.2245200000000001</c:v>
                </c:pt>
                <c:pt idx="2348">
                  <c:v>1.2245200000000001</c:v>
                </c:pt>
                <c:pt idx="2349">
                  <c:v>1.2245200000000001</c:v>
                </c:pt>
                <c:pt idx="2350">
                  <c:v>1.2245200000000001</c:v>
                </c:pt>
                <c:pt idx="2351">
                  <c:v>1.2245200000000001</c:v>
                </c:pt>
                <c:pt idx="2352">
                  <c:v>1.2245200000000001</c:v>
                </c:pt>
                <c:pt idx="2353">
                  <c:v>1.2245200000000001</c:v>
                </c:pt>
                <c:pt idx="2354">
                  <c:v>1.2245200000000001</c:v>
                </c:pt>
                <c:pt idx="2355">
                  <c:v>1.2245200000000001</c:v>
                </c:pt>
                <c:pt idx="2356">
                  <c:v>1.2245200000000001</c:v>
                </c:pt>
                <c:pt idx="2357">
                  <c:v>1.2245200000000001</c:v>
                </c:pt>
                <c:pt idx="2358">
                  <c:v>1.2245200000000001</c:v>
                </c:pt>
                <c:pt idx="2359">
                  <c:v>1.2245200000000001</c:v>
                </c:pt>
                <c:pt idx="2360">
                  <c:v>1.2245200000000001</c:v>
                </c:pt>
                <c:pt idx="2361">
                  <c:v>1.2245200000000001</c:v>
                </c:pt>
                <c:pt idx="2362">
                  <c:v>1.2245200000000001</c:v>
                </c:pt>
                <c:pt idx="2363">
                  <c:v>1.2245200000000001</c:v>
                </c:pt>
                <c:pt idx="2364">
                  <c:v>1.2245200000000001</c:v>
                </c:pt>
                <c:pt idx="2365">
                  <c:v>1.2245200000000001</c:v>
                </c:pt>
                <c:pt idx="2366">
                  <c:v>1.2245200000000001</c:v>
                </c:pt>
                <c:pt idx="2367">
                  <c:v>1.2245200000000001</c:v>
                </c:pt>
                <c:pt idx="2368">
                  <c:v>1.2245200000000001</c:v>
                </c:pt>
                <c:pt idx="2369">
                  <c:v>1.2245200000000001</c:v>
                </c:pt>
                <c:pt idx="2370">
                  <c:v>1.2245200000000001</c:v>
                </c:pt>
                <c:pt idx="2371">
                  <c:v>1.2245200000000001</c:v>
                </c:pt>
                <c:pt idx="2372">
                  <c:v>1.2245200000000001</c:v>
                </c:pt>
                <c:pt idx="2373">
                  <c:v>1.2245200000000001</c:v>
                </c:pt>
                <c:pt idx="2374">
                  <c:v>1.2245200000000001</c:v>
                </c:pt>
                <c:pt idx="2375">
                  <c:v>1.2245200000000001</c:v>
                </c:pt>
                <c:pt idx="2376">
                  <c:v>1.2245200000000001</c:v>
                </c:pt>
                <c:pt idx="2377">
                  <c:v>1.2245200000000001</c:v>
                </c:pt>
                <c:pt idx="2378">
                  <c:v>1.2245200000000001</c:v>
                </c:pt>
                <c:pt idx="2379">
                  <c:v>1.2245200000000001</c:v>
                </c:pt>
                <c:pt idx="2380">
                  <c:v>1.2245200000000001</c:v>
                </c:pt>
                <c:pt idx="2381">
                  <c:v>1.2245200000000001</c:v>
                </c:pt>
                <c:pt idx="2382">
                  <c:v>1.2245200000000001</c:v>
                </c:pt>
                <c:pt idx="2383">
                  <c:v>1.2245200000000001</c:v>
                </c:pt>
                <c:pt idx="2384">
                  <c:v>1.2245200000000001</c:v>
                </c:pt>
                <c:pt idx="2385">
                  <c:v>1.2245200000000001</c:v>
                </c:pt>
                <c:pt idx="2386">
                  <c:v>1.2245200000000001</c:v>
                </c:pt>
                <c:pt idx="2387">
                  <c:v>1.2245200000000001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771-4666-80FB-B3614953F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72784"/>
        <c:axId val="255769872"/>
      </c:scatterChart>
      <c:valAx>
        <c:axId val="255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69872"/>
        <c:crosses val="autoZero"/>
        <c:crossBetween val="midCat"/>
      </c:valAx>
      <c:valAx>
        <c:axId val="2557698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locomotion (m/s)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72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left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'1006dorsal_100Hz_4 normal WIP w'!$B$2:$B$2620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 formatCode="0.00E+00">
                  <c:v>3.4855499999999999E-5</c:v>
                </c:pt>
                <c:pt idx="176">
                  <c:v>1.47856E-4</c:v>
                </c:pt>
                <c:pt idx="177">
                  <c:v>3.28888E-4</c:v>
                </c:pt>
                <c:pt idx="178">
                  <c:v>6.6977900000000001E-4</c:v>
                </c:pt>
                <c:pt idx="179">
                  <c:v>1.4824E-3</c:v>
                </c:pt>
                <c:pt idx="180">
                  <c:v>3.36301E-3</c:v>
                </c:pt>
                <c:pt idx="181">
                  <c:v>7.0008800000000001E-3</c:v>
                </c:pt>
                <c:pt idx="182">
                  <c:v>1.2427799999999999E-2</c:v>
                </c:pt>
                <c:pt idx="183">
                  <c:v>1.8955199999999998E-2</c:v>
                </c:pt>
                <c:pt idx="184">
                  <c:v>2.59548E-2</c:v>
                </c:pt>
                <c:pt idx="185">
                  <c:v>3.3264500000000002E-2</c:v>
                </c:pt>
                <c:pt idx="186">
                  <c:v>4.0979399999999999E-2</c:v>
                </c:pt>
                <c:pt idx="187">
                  <c:v>4.91102E-2</c:v>
                </c:pt>
                <c:pt idx="188">
                  <c:v>5.7499300000000003E-2</c:v>
                </c:pt>
                <c:pt idx="189">
                  <c:v>6.5929500000000002E-2</c:v>
                </c:pt>
                <c:pt idx="190">
                  <c:v>7.4233099999999996E-2</c:v>
                </c:pt>
                <c:pt idx="191">
                  <c:v>8.2300399999999996E-2</c:v>
                </c:pt>
                <c:pt idx="192">
                  <c:v>9.0029600000000001E-2</c:v>
                </c:pt>
                <c:pt idx="193">
                  <c:v>9.7295300000000001E-2</c:v>
                </c:pt>
                <c:pt idx="194">
                  <c:v>0.103959</c:v>
                </c:pt>
                <c:pt idx="195">
                  <c:v>0.109903</c:v>
                </c:pt>
                <c:pt idx="196">
                  <c:v>0.11504399999999999</c:v>
                </c:pt>
                <c:pt idx="197">
                  <c:v>0.119327</c:v>
                </c:pt>
                <c:pt idx="198">
                  <c:v>0.122715</c:v>
                </c:pt>
                <c:pt idx="199">
                  <c:v>0.12517200000000001</c:v>
                </c:pt>
                <c:pt idx="200">
                  <c:v>0.12664900000000001</c:v>
                </c:pt>
                <c:pt idx="201">
                  <c:v>0.127108</c:v>
                </c:pt>
                <c:pt idx="202">
                  <c:v>0.12654399999999999</c:v>
                </c:pt>
                <c:pt idx="203">
                  <c:v>0.12499</c:v>
                </c:pt>
                <c:pt idx="204">
                  <c:v>0.12248100000000001</c:v>
                </c:pt>
                <c:pt idx="205">
                  <c:v>0.119037</c:v>
                </c:pt>
                <c:pt idx="206">
                  <c:v>0.114685</c:v>
                </c:pt>
                <c:pt idx="207">
                  <c:v>0.109489</c:v>
                </c:pt>
                <c:pt idx="208">
                  <c:v>0.103547</c:v>
                </c:pt>
                <c:pt idx="209">
                  <c:v>9.6986199999999995E-2</c:v>
                </c:pt>
                <c:pt idx="210">
                  <c:v>8.9935299999999996E-2</c:v>
                </c:pt>
                <c:pt idx="211">
                  <c:v>8.2514299999999999E-2</c:v>
                </c:pt>
                <c:pt idx="212">
                  <c:v>7.4825500000000003E-2</c:v>
                </c:pt>
                <c:pt idx="213">
                  <c:v>6.6961000000000007E-2</c:v>
                </c:pt>
                <c:pt idx="214">
                  <c:v>5.9035999999999998E-2</c:v>
                </c:pt>
                <c:pt idx="215">
                  <c:v>5.1189999999999999E-2</c:v>
                </c:pt>
                <c:pt idx="216">
                  <c:v>4.3573000000000001E-2</c:v>
                </c:pt>
                <c:pt idx="217">
                  <c:v>3.6344000000000001E-2</c:v>
                </c:pt>
                <c:pt idx="218">
                  <c:v>2.9610500000000001E-2</c:v>
                </c:pt>
                <c:pt idx="219">
                  <c:v>2.3364900000000001E-2</c:v>
                </c:pt>
                <c:pt idx="220">
                  <c:v>1.7492299999999999E-2</c:v>
                </c:pt>
                <c:pt idx="221">
                  <c:v>1.1797500000000001E-2</c:v>
                </c:pt>
                <c:pt idx="222">
                  <c:v>6.1621000000000002E-3</c:v>
                </c:pt>
                <c:pt idx="223">
                  <c:v>1.9134499999999999E-3</c:v>
                </c:pt>
                <c:pt idx="224">
                  <c:v>5.0766199999999998E-4</c:v>
                </c:pt>
                <c:pt idx="225">
                  <c:v>5.3000300000000003E-4</c:v>
                </c:pt>
                <c:pt idx="226">
                  <c:v>4.67436E-4</c:v>
                </c:pt>
                <c:pt idx="227">
                  <c:v>5.0901600000000005E-4</c:v>
                </c:pt>
                <c:pt idx="228">
                  <c:v>6.1737300000000005E-4</c:v>
                </c:pt>
                <c:pt idx="229">
                  <c:v>6.5502099999999999E-4</c:v>
                </c:pt>
                <c:pt idx="230">
                  <c:v>6.8519700000000002E-4</c:v>
                </c:pt>
                <c:pt idx="231">
                  <c:v>6.92667E-4</c:v>
                </c:pt>
                <c:pt idx="232">
                  <c:v>6.9233000000000001E-4</c:v>
                </c:pt>
                <c:pt idx="233">
                  <c:v>7.5081099999999999E-4</c:v>
                </c:pt>
                <c:pt idx="234">
                  <c:v>8.8187300000000003E-4</c:v>
                </c:pt>
                <c:pt idx="235">
                  <c:v>1.0637299999999999E-3</c:v>
                </c:pt>
                <c:pt idx="236">
                  <c:v>1.28842E-3</c:v>
                </c:pt>
                <c:pt idx="237">
                  <c:v>1.54039E-3</c:v>
                </c:pt>
                <c:pt idx="238">
                  <c:v>1.8102400000000001E-3</c:v>
                </c:pt>
                <c:pt idx="239">
                  <c:v>2.0968100000000002E-3</c:v>
                </c:pt>
                <c:pt idx="240">
                  <c:v>2.3970900000000002E-3</c:v>
                </c:pt>
                <c:pt idx="241">
                  <c:v>2.7075599999999999E-3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 formatCode="0.00E+00">
                  <c:v>7.3446200000000003E-7</c:v>
                </c:pt>
                <c:pt idx="295" formatCode="0.00E+00">
                  <c:v>1.8800600000000001E-5</c:v>
                </c:pt>
                <c:pt idx="296">
                  <c:v>1.7542400000000001E-4</c:v>
                </c:pt>
                <c:pt idx="297">
                  <c:v>7.0609100000000005E-4</c:v>
                </c:pt>
                <c:pt idx="298">
                  <c:v>1.7638599999999999E-3</c:v>
                </c:pt>
                <c:pt idx="299">
                  <c:v>3.7319499999999999E-3</c:v>
                </c:pt>
                <c:pt idx="300">
                  <c:v>7.3191200000000001E-3</c:v>
                </c:pt>
                <c:pt idx="301">
                  <c:v>1.25237E-2</c:v>
                </c:pt>
                <c:pt idx="302">
                  <c:v>1.85192E-2</c:v>
                </c:pt>
                <c:pt idx="303">
                  <c:v>2.4694799999999999E-2</c:v>
                </c:pt>
                <c:pt idx="304">
                  <c:v>3.1044700000000001E-2</c:v>
                </c:pt>
                <c:pt idx="305">
                  <c:v>3.7773000000000001E-2</c:v>
                </c:pt>
                <c:pt idx="306">
                  <c:v>4.48625E-2</c:v>
                </c:pt>
                <c:pt idx="307">
                  <c:v>5.2075099999999999E-2</c:v>
                </c:pt>
                <c:pt idx="308">
                  <c:v>5.9175400000000003E-2</c:v>
                </c:pt>
                <c:pt idx="309">
                  <c:v>6.60274E-2</c:v>
                </c:pt>
                <c:pt idx="310">
                  <c:v>7.2539300000000001E-2</c:v>
                </c:pt>
                <c:pt idx="311">
                  <c:v>7.8598000000000001E-2</c:v>
                </c:pt>
                <c:pt idx="312">
                  <c:v>8.4067799999999998E-2</c:v>
                </c:pt>
                <c:pt idx="313">
                  <c:v>8.8843099999999994E-2</c:v>
                </c:pt>
                <c:pt idx="314">
                  <c:v>9.2884700000000001E-2</c:v>
                </c:pt>
                <c:pt idx="315">
                  <c:v>9.6187599999999998E-2</c:v>
                </c:pt>
                <c:pt idx="316">
                  <c:v>9.8726599999999998E-2</c:v>
                </c:pt>
                <c:pt idx="317">
                  <c:v>0.10045900000000001</c:v>
                </c:pt>
                <c:pt idx="318">
                  <c:v>0.101357</c:v>
                </c:pt>
                <c:pt idx="319">
                  <c:v>0.10141699999999999</c:v>
                </c:pt>
                <c:pt idx="320">
                  <c:v>0.100657</c:v>
                </c:pt>
                <c:pt idx="321">
                  <c:v>9.9099499999999993E-2</c:v>
                </c:pt>
                <c:pt idx="322">
                  <c:v>9.6746899999999997E-2</c:v>
                </c:pt>
                <c:pt idx="323">
                  <c:v>9.3583399999999997E-2</c:v>
                </c:pt>
                <c:pt idx="324">
                  <c:v>8.9593300000000001E-2</c:v>
                </c:pt>
                <c:pt idx="325">
                  <c:v>8.4788600000000006E-2</c:v>
                </c:pt>
                <c:pt idx="326">
                  <c:v>7.9233499999999998E-2</c:v>
                </c:pt>
                <c:pt idx="327">
                  <c:v>7.3036400000000001E-2</c:v>
                </c:pt>
                <c:pt idx="328">
                  <c:v>6.6317000000000001E-2</c:v>
                </c:pt>
                <c:pt idx="329">
                  <c:v>5.9182199999999997E-2</c:v>
                </c:pt>
                <c:pt idx="330">
                  <c:v>5.1729999999999998E-2</c:v>
                </c:pt>
                <c:pt idx="331">
                  <c:v>4.4059500000000001E-2</c:v>
                </c:pt>
                <c:pt idx="332">
                  <c:v>3.6247099999999997E-2</c:v>
                </c:pt>
                <c:pt idx="333">
                  <c:v>2.83349E-2</c:v>
                </c:pt>
                <c:pt idx="334">
                  <c:v>2.03693E-2</c:v>
                </c:pt>
                <c:pt idx="335">
                  <c:v>1.2397E-2</c:v>
                </c:pt>
                <c:pt idx="336">
                  <c:v>4.5089400000000003E-3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 formatCode="0.00E+00">
                  <c:v>4.1875800000000003E-5</c:v>
                </c:pt>
                <c:pt idx="403">
                  <c:v>1.64644E-4</c:v>
                </c:pt>
                <c:pt idx="404">
                  <c:v>3.5717000000000002E-4</c:v>
                </c:pt>
                <c:pt idx="405">
                  <c:v>6.2738799999999999E-4</c:v>
                </c:pt>
                <c:pt idx="406">
                  <c:v>1.0253E-3</c:v>
                </c:pt>
                <c:pt idx="407">
                  <c:v>1.65117E-3</c:v>
                </c:pt>
                <c:pt idx="408">
                  <c:v>2.6806500000000001E-3</c:v>
                </c:pt>
                <c:pt idx="409">
                  <c:v>4.4145399999999998E-3</c:v>
                </c:pt>
                <c:pt idx="410">
                  <c:v>7.1852799999999996E-3</c:v>
                </c:pt>
                <c:pt idx="411">
                  <c:v>1.11136E-2</c:v>
                </c:pt>
                <c:pt idx="412">
                  <c:v>1.6103699999999999E-2</c:v>
                </c:pt>
                <c:pt idx="413">
                  <c:v>2.1986100000000001E-2</c:v>
                </c:pt>
                <c:pt idx="414">
                  <c:v>2.8558500000000001E-2</c:v>
                </c:pt>
                <c:pt idx="415">
                  <c:v>3.56075E-2</c:v>
                </c:pt>
                <c:pt idx="416">
                  <c:v>4.2935800000000003E-2</c:v>
                </c:pt>
                <c:pt idx="417">
                  <c:v>5.0377499999999999E-2</c:v>
                </c:pt>
                <c:pt idx="418">
                  <c:v>5.7812299999999997E-2</c:v>
                </c:pt>
                <c:pt idx="419">
                  <c:v>6.5163399999999996E-2</c:v>
                </c:pt>
                <c:pt idx="420">
                  <c:v>7.2370299999999999E-2</c:v>
                </c:pt>
                <c:pt idx="421">
                  <c:v>7.9354900000000006E-2</c:v>
                </c:pt>
                <c:pt idx="422">
                  <c:v>8.6005999999999999E-2</c:v>
                </c:pt>
                <c:pt idx="423">
                  <c:v>9.2207899999999995E-2</c:v>
                </c:pt>
                <c:pt idx="424">
                  <c:v>9.7871700000000006E-2</c:v>
                </c:pt>
                <c:pt idx="425">
                  <c:v>0.102925</c:v>
                </c:pt>
                <c:pt idx="426">
                  <c:v>0.107292</c:v>
                </c:pt>
                <c:pt idx="427">
                  <c:v>0.110892</c:v>
                </c:pt>
                <c:pt idx="428">
                  <c:v>0.113653</c:v>
                </c:pt>
                <c:pt idx="429">
                  <c:v>0.11551400000000001</c:v>
                </c:pt>
                <c:pt idx="430">
                  <c:v>0.11643199999999999</c:v>
                </c:pt>
                <c:pt idx="431">
                  <c:v>0.116383</c:v>
                </c:pt>
                <c:pt idx="432">
                  <c:v>0.115381</c:v>
                </c:pt>
                <c:pt idx="433">
                  <c:v>0.11348999999999999</c:v>
                </c:pt>
                <c:pt idx="434">
                  <c:v>0.110805</c:v>
                </c:pt>
                <c:pt idx="435">
                  <c:v>0.107423</c:v>
                </c:pt>
                <c:pt idx="436">
                  <c:v>0.10341</c:v>
                </c:pt>
                <c:pt idx="437">
                  <c:v>9.8805100000000007E-2</c:v>
                </c:pt>
                <c:pt idx="438">
                  <c:v>9.3652700000000005E-2</c:v>
                </c:pt>
                <c:pt idx="439">
                  <c:v>8.8019100000000003E-2</c:v>
                </c:pt>
                <c:pt idx="440">
                  <c:v>8.1969299999999995E-2</c:v>
                </c:pt>
                <c:pt idx="441">
                  <c:v>7.5553700000000001E-2</c:v>
                </c:pt>
                <c:pt idx="442">
                  <c:v>6.8855600000000003E-2</c:v>
                </c:pt>
                <c:pt idx="443">
                  <c:v>6.2019499999999998E-2</c:v>
                </c:pt>
                <c:pt idx="444">
                  <c:v>5.5203200000000001E-2</c:v>
                </c:pt>
                <c:pt idx="445">
                  <c:v>4.85364E-2</c:v>
                </c:pt>
                <c:pt idx="446">
                  <c:v>4.2101199999999998E-2</c:v>
                </c:pt>
                <c:pt idx="447">
                  <c:v>3.5945199999999997E-2</c:v>
                </c:pt>
                <c:pt idx="448">
                  <c:v>3.01482E-2</c:v>
                </c:pt>
                <c:pt idx="449">
                  <c:v>2.4823100000000001E-2</c:v>
                </c:pt>
                <c:pt idx="450">
                  <c:v>2.0034199999999999E-2</c:v>
                </c:pt>
                <c:pt idx="451">
                  <c:v>1.57454E-2</c:v>
                </c:pt>
                <c:pt idx="452">
                  <c:v>1.1830200000000001E-2</c:v>
                </c:pt>
                <c:pt idx="453">
                  <c:v>8.9527600000000006E-3</c:v>
                </c:pt>
                <c:pt idx="454">
                  <c:v>7.9900400000000003E-3</c:v>
                </c:pt>
                <c:pt idx="455">
                  <c:v>8.0165900000000005E-3</c:v>
                </c:pt>
                <c:pt idx="456">
                  <c:v>7.9211000000000004E-3</c:v>
                </c:pt>
                <c:pt idx="457">
                  <c:v>7.8760500000000008E-3</c:v>
                </c:pt>
                <c:pt idx="458">
                  <c:v>7.9531600000000008E-3</c:v>
                </c:pt>
                <c:pt idx="459">
                  <c:v>8.01667E-3</c:v>
                </c:pt>
                <c:pt idx="460">
                  <c:v>8.1134299999999996E-3</c:v>
                </c:pt>
                <c:pt idx="461">
                  <c:v>8.2413299999999998E-3</c:v>
                </c:pt>
                <c:pt idx="462">
                  <c:v>8.3822099999999993E-3</c:v>
                </c:pt>
                <c:pt idx="463">
                  <c:v>8.5679199999999997E-3</c:v>
                </c:pt>
                <c:pt idx="464">
                  <c:v>8.8081400000000008E-3</c:v>
                </c:pt>
                <c:pt idx="465">
                  <c:v>9.0877100000000006E-3</c:v>
                </c:pt>
                <c:pt idx="466">
                  <c:v>9.3966999999999992E-3</c:v>
                </c:pt>
                <c:pt idx="467">
                  <c:v>9.7231999999999996E-3</c:v>
                </c:pt>
                <c:pt idx="468">
                  <c:v>1.0060299999999999E-2</c:v>
                </c:pt>
                <c:pt idx="469">
                  <c:v>1.0412100000000001E-2</c:v>
                </c:pt>
                <c:pt idx="470">
                  <c:v>1.07826E-2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 formatCode="0.00E+00">
                  <c:v>3.7060200000000001E-5</c:v>
                </c:pt>
                <c:pt idx="517">
                  <c:v>1.6496300000000001E-4</c:v>
                </c:pt>
                <c:pt idx="518">
                  <c:v>3.99503E-4</c:v>
                </c:pt>
                <c:pt idx="519">
                  <c:v>7.2500500000000003E-4</c:v>
                </c:pt>
                <c:pt idx="520">
                  <c:v>1.12447E-3</c:v>
                </c:pt>
                <c:pt idx="521">
                  <c:v>1.64274E-3</c:v>
                </c:pt>
                <c:pt idx="522">
                  <c:v>2.5084399999999998E-3</c:v>
                </c:pt>
                <c:pt idx="523">
                  <c:v>4.2004499999999997E-3</c:v>
                </c:pt>
                <c:pt idx="524">
                  <c:v>7.1973999999999996E-3</c:v>
                </c:pt>
                <c:pt idx="525">
                  <c:v>1.1555299999999999E-2</c:v>
                </c:pt>
                <c:pt idx="526">
                  <c:v>1.6898400000000001E-2</c:v>
                </c:pt>
                <c:pt idx="527">
                  <c:v>2.2873600000000001E-2</c:v>
                </c:pt>
                <c:pt idx="528">
                  <c:v>2.9412000000000001E-2</c:v>
                </c:pt>
                <c:pt idx="529">
                  <c:v>3.6546700000000001E-2</c:v>
                </c:pt>
                <c:pt idx="530">
                  <c:v>4.4156399999999998E-2</c:v>
                </c:pt>
                <c:pt idx="531">
                  <c:v>5.1966699999999998E-2</c:v>
                </c:pt>
                <c:pt idx="532">
                  <c:v>5.97344E-2</c:v>
                </c:pt>
                <c:pt idx="533">
                  <c:v>6.7327700000000004E-2</c:v>
                </c:pt>
                <c:pt idx="534">
                  <c:v>7.4667200000000003E-2</c:v>
                </c:pt>
                <c:pt idx="535">
                  <c:v>8.1678000000000001E-2</c:v>
                </c:pt>
                <c:pt idx="536">
                  <c:v>8.8281100000000001E-2</c:v>
                </c:pt>
                <c:pt idx="537">
                  <c:v>9.4393699999999997E-2</c:v>
                </c:pt>
                <c:pt idx="538">
                  <c:v>9.99361E-2</c:v>
                </c:pt>
                <c:pt idx="539">
                  <c:v>0.10483000000000001</c:v>
                </c:pt>
                <c:pt idx="540">
                  <c:v>0.109002</c:v>
                </c:pt>
                <c:pt idx="541">
                  <c:v>0.112396</c:v>
                </c:pt>
                <c:pt idx="542">
                  <c:v>0.11497300000000001</c:v>
                </c:pt>
                <c:pt idx="543">
                  <c:v>0.116701</c:v>
                </c:pt>
                <c:pt idx="544">
                  <c:v>0.11754000000000001</c:v>
                </c:pt>
                <c:pt idx="545">
                  <c:v>0.11745899999999999</c:v>
                </c:pt>
                <c:pt idx="546">
                  <c:v>0.11644400000000001</c:v>
                </c:pt>
                <c:pt idx="547">
                  <c:v>0.114505</c:v>
                </c:pt>
                <c:pt idx="548">
                  <c:v>0.11167199999999999</c:v>
                </c:pt>
                <c:pt idx="549">
                  <c:v>0.10799300000000001</c:v>
                </c:pt>
                <c:pt idx="550">
                  <c:v>0.10351299999999999</c:v>
                </c:pt>
                <c:pt idx="551">
                  <c:v>9.8293800000000001E-2</c:v>
                </c:pt>
                <c:pt idx="552">
                  <c:v>9.2456399999999994E-2</c:v>
                </c:pt>
                <c:pt idx="553">
                  <c:v>8.6183700000000002E-2</c:v>
                </c:pt>
                <c:pt idx="554">
                  <c:v>7.9648200000000002E-2</c:v>
                </c:pt>
                <c:pt idx="555">
                  <c:v>7.2941699999999998E-2</c:v>
                </c:pt>
                <c:pt idx="556">
                  <c:v>6.6093399999999997E-2</c:v>
                </c:pt>
                <c:pt idx="557">
                  <c:v>5.9111900000000002E-2</c:v>
                </c:pt>
                <c:pt idx="558">
                  <c:v>5.1985000000000003E-2</c:v>
                </c:pt>
                <c:pt idx="559">
                  <c:v>4.4705399999999999E-2</c:v>
                </c:pt>
                <c:pt idx="560">
                  <c:v>3.7348300000000001E-2</c:v>
                </c:pt>
                <c:pt idx="561">
                  <c:v>3.0095E-2</c:v>
                </c:pt>
                <c:pt idx="562">
                  <c:v>2.3155700000000001E-2</c:v>
                </c:pt>
                <c:pt idx="563">
                  <c:v>1.66626E-2</c:v>
                </c:pt>
                <c:pt idx="564">
                  <c:v>1.05874E-2</c:v>
                </c:pt>
                <c:pt idx="565">
                  <c:v>4.77949E-3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1.24244E-3</c:v>
                </c:pt>
                <c:pt idx="570">
                  <c:v>2.5361799999999999E-3</c:v>
                </c:pt>
                <c:pt idx="571">
                  <c:v>3.7134099999999999E-3</c:v>
                </c:pt>
                <c:pt idx="572">
                  <c:v>4.9129600000000001E-3</c:v>
                </c:pt>
                <c:pt idx="573">
                  <c:v>6.1172400000000004E-3</c:v>
                </c:pt>
                <c:pt idx="574">
                  <c:v>7.3261200000000002E-3</c:v>
                </c:pt>
                <c:pt idx="575">
                  <c:v>8.6187199999999999E-3</c:v>
                </c:pt>
                <c:pt idx="576">
                  <c:v>9.9767999999999992E-3</c:v>
                </c:pt>
                <c:pt idx="577">
                  <c:v>1.13641E-2</c:v>
                </c:pt>
                <c:pt idx="578">
                  <c:v>1.2771599999999999E-2</c:v>
                </c:pt>
                <c:pt idx="579">
                  <c:v>1.41873E-2</c:v>
                </c:pt>
                <c:pt idx="580">
                  <c:v>1.5603199999999999E-2</c:v>
                </c:pt>
                <c:pt idx="581">
                  <c:v>1.7018599999999998E-2</c:v>
                </c:pt>
                <c:pt idx="582">
                  <c:v>1.8436000000000001E-2</c:v>
                </c:pt>
                <c:pt idx="583">
                  <c:v>1.98593E-2</c:v>
                </c:pt>
                <c:pt idx="584">
                  <c:v>2.1289800000000001E-2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 formatCode="0.00E+00">
                  <c:v>3.3528899999999997E-5</c:v>
                </c:pt>
                <c:pt idx="642">
                  <c:v>1.4469999999999999E-4</c:v>
                </c:pt>
                <c:pt idx="643">
                  <c:v>3.5552700000000001E-4</c:v>
                </c:pt>
                <c:pt idx="644">
                  <c:v>6.6755700000000005E-4</c:v>
                </c:pt>
                <c:pt idx="645">
                  <c:v>1.0375199999999999E-3</c:v>
                </c:pt>
                <c:pt idx="646">
                  <c:v>1.46393E-3</c:v>
                </c:pt>
                <c:pt idx="647">
                  <c:v>2.0297499999999999E-3</c:v>
                </c:pt>
                <c:pt idx="648">
                  <c:v>2.7480199999999999E-3</c:v>
                </c:pt>
                <c:pt idx="649">
                  <c:v>3.5510899999999998E-3</c:v>
                </c:pt>
                <c:pt idx="650">
                  <c:v>4.4179500000000003E-3</c:v>
                </c:pt>
                <c:pt idx="651">
                  <c:v>5.2587099999999998E-3</c:v>
                </c:pt>
                <c:pt idx="652">
                  <c:v>5.9087000000000002E-3</c:v>
                </c:pt>
                <c:pt idx="653">
                  <c:v>6.3528899999999999E-3</c:v>
                </c:pt>
                <c:pt idx="654">
                  <c:v>6.6894900000000002E-3</c:v>
                </c:pt>
                <c:pt idx="655">
                  <c:v>6.9826999999999997E-3</c:v>
                </c:pt>
                <c:pt idx="656">
                  <c:v>7.20567E-3</c:v>
                </c:pt>
                <c:pt idx="657">
                  <c:v>7.2546099999999999E-3</c:v>
                </c:pt>
                <c:pt idx="658">
                  <c:v>7.0563199999999996E-3</c:v>
                </c:pt>
                <c:pt idx="659">
                  <c:v>6.6183300000000004E-3</c:v>
                </c:pt>
                <c:pt idx="660">
                  <c:v>5.9752499999999997E-3</c:v>
                </c:pt>
                <c:pt idx="661">
                  <c:v>5.1468800000000004E-3</c:v>
                </c:pt>
                <c:pt idx="662">
                  <c:v>4.1396000000000002E-3</c:v>
                </c:pt>
                <c:pt idx="663">
                  <c:v>2.9400699999999999E-3</c:v>
                </c:pt>
                <c:pt idx="664">
                  <c:v>1.5092899999999999E-3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 formatCode="0.00E+00">
                  <c:v>2.9485500000000001E-5</c:v>
                </c:pt>
                <c:pt idx="722">
                  <c:v>1.23709E-4</c:v>
                </c:pt>
                <c:pt idx="723">
                  <c:v>2.8937499999999997E-4</c:v>
                </c:pt>
                <c:pt idx="724">
                  <c:v>5.3590199999999999E-4</c:v>
                </c:pt>
                <c:pt idx="725">
                  <c:v>9.1610300000000003E-4</c:v>
                </c:pt>
                <c:pt idx="726">
                  <c:v>1.4796900000000001E-3</c:v>
                </c:pt>
                <c:pt idx="727">
                  <c:v>2.1982E-3</c:v>
                </c:pt>
                <c:pt idx="728">
                  <c:v>3.0827300000000001E-3</c:v>
                </c:pt>
                <c:pt idx="729">
                  <c:v>4.2122899999999996E-3</c:v>
                </c:pt>
                <c:pt idx="730">
                  <c:v>5.6136299999999997E-3</c:v>
                </c:pt>
                <c:pt idx="731">
                  <c:v>7.2583200000000004E-3</c:v>
                </c:pt>
                <c:pt idx="732">
                  <c:v>9.0526200000000008E-3</c:v>
                </c:pt>
                <c:pt idx="733">
                  <c:v>1.0847799999999999E-2</c:v>
                </c:pt>
                <c:pt idx="734">
                  <c:v>1.2524199999999999E-2</c:v>
                </c:pt>
                <c:pt idx="735">
                  <c:v>1.4027400000000001E-2</c:v>
                </c:pt>
                <c:pt idx="736">
                  <c:v>1.5351999999999999E-2</c:v>
                </c:pt>
                <c:pt idx="737">
                  <c:v>1.65142E-2</c:v>
                </c:pt>
                <c:pt idx="738">
                  <c:v>1.7525700000000002E-2</c:v>
                </c:pt>
                <c:pt idx="739">
                  <c:v>1.83848E-2</c:v>
                </c:pt>
                <c:pt idx="740">
                  <c:v>1.90806E-2</c:v>
                </c:pt>
                <c:pt idx="741">
                  <c:v>1.9595899999999999E-2</c:v>
                </c:pt>
                <c:pt idx="742">
                  <c:v>1.9923E-2</c:v>
                </c:pt>
                <c:pt idx="743">
                  <c:v>2.0070999999999999E-2</c:v>
                </c:pt>
                <c:pt idx="744">
                  <c:v>2.0050100000000001E-2</c:v>
                </c:pt>
                <c:pt idx="745">
                  <c:v>1.9855500000000002E-2</c:v>
                </c:pt>
                <c:pt idx="746">
                  <c:v>1.9465E-2</c:v>
                </c:pt>
                <c:pt idx="747">
                  <c:v>1.8847300000000001E-2</c:v>
                </c:pt>
                <c:pt idx="748">
                  <c:v>1.7975999999999999E-2</c:v>
                </c:pt>
                <c:pt idx="749">
                  <c:v>1.6839799999999999E-2</c:v>
                </c:pt>
                <c:pt idx="750">
                  <c:v>1.54374E-2</c:v>
                </c:pt>
                <c:pt idx="751">
                  <c:v>1.3751299999999999E-2</c:v>
                </c:pt>
                <c:pt idx="752">
                  <c:v>1.1725899999999999E-2</c:v>
                </c:pt>
                <c:pt idx="753">
                  <c:v>9.2685300000000005E-3</c:v>
                </c:pt>
                <c:pt idx="754">
                  <c:v>6.3804300000000003E-3</c:v>
                </c:pt>
                <c:pt idx="755">
                  <c:v>4.365E-3</c:v>
                </c:pt>
                <c:pt idx="756">
                  <c:v>4.2686199999999999E-3</c:v>
                </c:pt>
                <c:pt idx="757">
                  <c:v>4.6419E-3</c:v>
                </c:pt>
                <c:pt idx="758">
                  <c:v>4.6328999999999997E-3</c:v>
                </c:pt>
                <c:pt idx="759">
                  <c:v>4.7062700000000002E-3</c:v>
                </c:pt>
                <c:pt idx="760">
                  <c:v>4.8158699999999999E-3</c:v>
                </c:pt>
                <c:pt idx="761">
                  <c:v>4.9251800000000004E-3</c:v>
                </c:pt>
                <c:pt idx="762">
                  <c:v>5.0844000000000002E-3</c:v>
                </c:pt>
                <c:pt idx="763">
                  <c:v>5.2557999999999997E-3</c:v>
                </c:pt>
                <c:pt idx="764">
                  <c:v>5.4315800000000001E-3</c:v>
                </c:pt>
                <c:pt idx="765">
                  <c:v>5.6193399999999996E-3</c:v>
                </c:pt>
                <c:pt idx="766">
                  <c:v>5.8193400000000001E-3</c:v>
                </c:pt>
                <c:pt idx="767">
                  <c:v>6.0277200000000003E-3</c:v>
                </c:pt>
                <c:pt idx="768">
                  <c:v>6.2452699999999998E-3</c:v>
                </c:pt>
                <c:pt idx="769">
                  <c:v>6.4669599999999999E-3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 formatCode="0.00E+00">
                  <c:v>3.28073E-5</c:v>
                </c:pt>
                <c:pt idx="854">
                  <c:v>1.3455800000000001E-4</c:v>
                </c:pt>
                <c:pt idx="855">
                  <c:v>3.5824000000000001E-4</c:v>
                </c:pt>
                <c:pt idx="856">
                  <c:v>8.9068299999999997E-4</c:v>
                </c:pt>
                <c:pt idx="857">
                  <c:v>2.32366E-3</c:v>
                </c:pt>
                <c:pt idx="858">
                  <c:v>5.7441999999999997E-3</c:v>
                </c:pt>
                <c:pt idx="859">
                  <c:v>1.1704000000000001E-2</c:v>
                </c:pt>
                <c:pt idx="860">
                  <c:v>1.9393199999999999E-2</c:v>
                </c:pt>
                <c:pt idx="861">
                  <c:v>2.7608000000000001E-2</c:v>
                </c:pt>
                <c:pt idx="862">
                  <c:v>3.5915299999999997E-2</c:v>
                </c:pt>
                <c:pt idx="863">
                  <c:v>4.4581299999999997E-2</c:v>
                </c:pt>
                <c:pt idx="864">
                  <c:v>5.3855800000000002E-2</c:v>
                </c:pt>
                <c:pt idx="865">
                  <c:v>6.35883E-2</c:v>
                </c:pt>
                <c:pt idx="866">
                  <c:v>7.3454199999999997E-2</c:v>
                </c:pt>
                <c:pt idx="867">
                  <c:v>8.3255499999999996E-2</c:v>
                </c:pt>
                <c:pt idx="868">
                  <c:v>9.2893600000000007E-2</c:v>
                </c:pt>
                <c:pt idx="869">
                  <c:v>0.10220600000000001</c:v>
                </c:pt>
                <c:pt idx="870">
                  <c:v>0.11096300000000001</c:v>
                </c:pt>
                <c:pt idx="871">
                  <c:v>0.118982</c:v>
                </c:pt>
                <c:pt idx="872">
                  <c:v>0.126167</c:v>
                </c:pt>
                <c:pt idx="873">
                  <c:v>0.13245000000000001</c:v>
                </c:pt>
                <c:pt idx="874">
                  <c:v>0.13775200000000001</c:v>
                </c:pt>
                <c:pt idx="875">
                  <c:v>0.14199800000000001</c:v>
                </c:pt>
                <c:pt idx="876">
                  <c:v>0.145151</c:v>
                </c:pt>
                <c:pt idx="877">
                  <c:v>0.14721400000000001</c:v>
                </c:pt>
                <c:pt idx="878">
                  <c:v>0.14821300000000001</c:v>
                </c:pt>
                <c:pt idx="879">
                  <c:v>0.14818799999999999</c:v>
                </c:pt>
                <c:pt idx="880">
                  <c:v>0.14718600000000001</c:v>
                </c:pt>
                <c:pt idx="881">
                  <c:v>0.14526500000000001</c:v>
                </c:pt>
                <c:pt idx="882">
                  <c:v>0.14247599999999999</c:v>
                </c:pt>
                <c:pt idx="883">
                  <c:v>0.13883499999999999</c:v>
                </c:pt>
                <c:pt idx="884">
                  <c:v>0.134348</c:v>
                </c:pt>
                <c:pt idx="885">
                  <c:v>0.12904199999999999</c:v>
                </c:pt>
                <c:pt idx="886">
                  <c:v>0.12296</c:v>
                </c:pt>
                <c:pt idx="887">
                  <c:v>0.11613800000000001</c:v>
                </c:pt>
                <c:pt idx="888">
                  <c:v>0.108611</c:v>
                </c:pt>
                <c:pt idx="889">
                  <c:v>0.10043299999999999</c:v>
                </c:pt>
                <c:pt idx="890">
                  <c:v>9.1685600000000006E-2</c:v>
                </c:pt>
                <c:pt idx="891">
                  <c:v>8.2465800000000006E-2</c:v>
                </c:pt>
                <c:pt idx="892">
                  <c:v>7.2890800000000006E-2</c:v>
                </c:pt>
                <c:pt idx="893">
                  <c:v>6.3114100000000006E-2</c:v>
                </c:pt>
                <c:pt idx="894">
                  <c:v>5.3262700000000003E-2</c:v>
                </c:pt>
                <c:pt idx="895">
                  <c:v>4.34137E-2</c:v>
                </c:pt>
                <c:pt idx="896">
                  <c:v>3.3699199999999999E-2</c:v>
                </c:pt>
                <c:pt idx="897">
                  <c:v>2.43991E-2</c:v>
                </c:pt>
                <c:pt idx="898">
                  <c:v>1.5885300000000002E-2</c:v>
                </c:pt>
                <c:pt idx="899">
                  <c:v>8.4603600000000001E-3</c:v>
                </c:pt>
                <c:pt idx="900">
                  <c:v>2.1847400000000001E-3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 formatCode="0.00E+00">
                  <c:v>2.6415300000000001E-5</c:v>
                </c:pt>
                <c:pt idx="971">
                  <c:v>1.09621E-4</c:v>
                </c:pt>
                <c:pt idx="972">
                  <c:v>2.3507399999999999E-4</c:v>
                </c:pt>
                <c:pt idx="973">
                  <c:v>4.5424700000000002E-4</c:v>
                </c:pt>
                <c:pt idx="974">
                  <c:v>1.0449700000000001E-3</c:v>
                </c:pt>
                <c:pt idx="975">
                  <c:v>2.5462200000000001E-3</c:v>
                </c:pt>
                <c:pt idx="976">
                  <c:v>5.8430799999999996E-3</c:v>
                </c:pt>
                <c:pt idx="977">
                  <c:v>1.16458E-2</c:v>
                </c:pt>
                <c:pt idx="978">
                  <c:v>1.9566799999999999E-2</c:v>
                </c:pt>
                <c:pt idx="979">
                  <c:v>2.85305E-2</c:v>
                </c:pt>
                <c:pt idx="980">
                  <c:v>3.7848800000000002E-2</c:v>
                </c:pt>
                <c:pt idx="981">
                  <c:v>4.7441900000000002E-2</c:v>
                </c:pt>
                <c:pt idx="982">
                  <c:v>5.7426100000000001E-2</c:v>
                </c:pt>
                <c:pt idx="983">
                  <c:v>6.77373E-2</c:v>
                </c:pt>
                <c:pt idx="984">
                  <c:v>7.8121200000000002E-2</c:v>
                </c:pt>
                <c:pt idx="985">
                  <c:v>8.8329299999999999E-2</c:v>
                </c:pt>
                <c:pt idx="986">
                  <c:v>9.8224400000000003E-2</c:v>
                </c:pt>
                <c:pt idx="987">
                  <c:v>0.10771799999999999</c:v>
                </c:pt>
                <c:pt idx="988">
                  <c:v>0.116677</c:v>
                </c:pt>
                <c:pt idx="989">
                  <c:v>0.124928</c:v>
                </c:pt>
                <c:pt idx="990">
                  <c:v>0.13231599999999999</c:v>
                </c:pt>
                <c:pt idx="991">
                  <c:v>0.13872999999999999</c:v>
                </c:pt>
                <c:pt idx="992">
                  <c:v>0.14408399999999999</c:v>
                </c:pt>
                <c:pt idx="993">
                  <c:v>0.14829800000000001</c:v>
                </c:pt>
                <c:pt idx="994">
                  <c:v>0.15131</c:v>
                </c:pt>
                <c:pt idx="995">
                  <c:v>0.15310199999999999</c:v>
                </c:pt>
                <c:pt idx="996">
                  <c:v>0.15370300000000001</c:v>
                </c:pt>
                <c:pt idx="997">
                  <c:v>0.15315899999999999</c:v>
                </c:pt>
                <c:pt idx="998">
                  <c:v>0.15151500000000001</c:v>
                </c:pt>
                <c:pt idx="999">
                  <c:v>0.148816</c:v>
                </c:pt>
                <c:pt idx="1000">
                  <c:v>0.14511299999999999</c:v>
                </c:pt>
                <c:pt idx="1001">
                  <c:v>0.14043900000000001</c:v>
                </c:pt>
                <c:pt idx="1002">
                  <c:v>0.13481799999999999</c:v>
                </c:pt>
                <c:pt idx="1003">
                  <c:v>0.12832099999999999</c:v>
                </c:pt>
                <c:pt idx="1004">
                  <c:v>0.12109300000000001</c:v>
                </c:pt>
                <c:pt idx="1005">
                  <c:v>0.113299</c:v>
                </c:pt>
                <c:pt idx="1006">
                  <c:v>0.10506600000000001</c:v>
                </c:pt>
                <c:pt idx="1007">
                  <c:v>9.6486500000000003E-2</c:v>
                </c:pt>
                <c:pt idx="1008">
                  <c:v>8.7646100000000005E-2</c:v>
                </c:pt>
                <c:pt idx="1009">
                  <c:v>7.8628900000000002E-2</c:v>
                </c:pt>
                <c:pt idx="1010">
                  <c:v>6.9508100000000003E-2</c:v>
                </c:pt>
                <c:pt idx="1011">
                  <c:v>6.0345200000000002E-2</c:v>
                </c:pt>
                <c:pt idx="1012">
                  <c:v>5.1165700000000001E-2</c:v>
                </c:pt>
                <c:pt idx="1013">
                  <c:v>4.1915300000000003E-2</c:v>
                </c:pt>
                <c:pt idx="1014">
                  <c:v>3.2550500000000003E-2</c:v>
                </c:pt>
                <c:pt idx="1015">
                  <c:v>2.31483E-2</c:v>
                </c:pt>
                <c:pt idx="1016">
                  <c:v>1.38517E-2</c:v>
                </c:pt>
                <c:pt idx="1017">
                  <c:v>4.8435700000000002E-3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3.2582899999999997E-4</c:v>
                </c:pt>
                <c:pt idx="1022">
                  <c:v>4.6355499999999999E-4</c:v>
                </c:pt>
                <c:pt idx="1023" formatCode="0.00E+00">
                  <c:v>8.4546400000000001E-5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 formatCode="0.00E+00">
                  <c:v>1.01255E-5</c:v>
                </c:pt>
                <c:pt idx="1087" formatCode="0.00E+00">
                  <c:v>5.4518799999999997E-5</c:v>
                </c:pt>
                <c:pt idx="1088">
                  <c:v>2.5376899999999999E-4</c:v>
                </c:pt>
                <c:pt idx="1089">
                  <c:v>9.7308699999999998E-4</c:v>
                </c:pt>
                <c:pt idx="1090">
                  <c:v>2.7168000000000001E-3</c:v>
                </c:pt>
                <c:pt idx="1091">
                  <c:v>6.1765099999999996E-3</c:v>
                </c:pt>
                <c:pt idx="1092">
                  <c:v>1.20613E-2</c:v>
                </c:pt>
                <c:pt idx="1093">
                  <c:v>2.0186699999999998E-2</c:v>
                </c:pt>
                <c:pt idx="1094">
                  <c:v>2.9541499999999998E-2</c:v>
                </c:pt>
                <c:pt idx="1095">
                  <c:v>3.9323900000000002E-2</c:v>
                </c:pt>
                <c:pt idx="1096">
                  <c:v>4.9360800000000003E-2</c:v>
                </c:pt>
                <c:pt idx="1097">
                  <c:v>5.9828100000000002E-2</c:v>
                </c:pt>
                <c:pt idx="1098">
                  <c:v>7.0799899999999999E-2</c:v>
                </c:pt>
                <c:pt idx="1099">
                  <c:v>8.2092499999999999E-2</c:v>
                </c:pt>
                <c:pt idx="1100">
                  <c:v>9.3433100000000005E-2</c:v>
                </c:pt>
                <c:pt idx="1101">
                  <c:v>0.104641</c:v>
                </c:pt>
                <c:pt idx="1102">
                  <c:v>0.115608</c:v>
                </c:pt>
                <c:pt idx="1103">
                  <c:v>0.12618099999999999</c:v>
                </c:pt>
                <c:pt idx="1104">
                  <c:v>0.136154</c:v>
                </c:pt>
                <c:pt idx="1105">
                  <c:v>0.14535000000000001</c:v>
                </c:pt>
                <c:pt idx="1106">
                  <c:v>0.15366299999999999</c:v>
                </c:pt>
                <c:pt idx="1107">
                  <c:v>0.161027</c:v>
                </c:pt>
                <c:pt idx="1108">
                  <c:v>0.167378</c:v>
                </c:pt>
                <c:pt idx="1109">
                  <c:v>0.172656</c:v>
                </c:pt>
                <c:pt idx="1110">
                  <c:v>0.17682200000000001</c:v>
                </c:pt>
                <c:pt idx="1111">
                  <c:v>0.17987400000000001</c:v>
                </c:pt>
                <c:pt idx="1112">
                  <c:v>0.181836</c:v>
                </c:pt>
                <c:pt idx="1113">
                  <c:v>0.182722</c:v>
                </c:pt>
                <c:pt idx="1114">
                  <c:v>0.18254100000000001</c:v>
                </c:pt>
                <c:pt idx="1115">
                  <c:v>0.181311</c:v>
                </c:pt>
                <c:pt idx="1116">
                  <c:v>0.17905399999999999</c:v>
                </c:pt>
                <c:pt idx="1117">
                  <c:v>0.17579500000000001</c:v>
                </c:pt>
                <c:pt idx="1118">
                  <c:v>0.17158200000000001</c:v>
                </c:pt>
                <c:pt idx="1119">
                  <c:v>0.16647899999999999</c:v>
                </c:pt>
                <c:pt idx="1120">
                  <c:v>0.16054099999999999</c:v>
                </c:pt>
                <c:pt idx="1121">
                  <c:v>0.15382100000000001</c:v>
                </c:pt>
                <c:pt idx="1122">
                  <c:v>0.146395</c:v>
                </c:pt>
                <c:pt idx="1123">
                  <c:v>0.13838200000000001</c:v>
                </c:pt>
                <c:pt idx="1124">
                  <c:v>0.12991800000000001</c:v>
                </c:pt>
                <c:pt idx="1125">
                  <c:v>0.12109</c:v>
                </c:pt>
                <c:pt idx="1126">
                  <c:v>0.111954</c:v>
                </c:pt>
                <c:pt idx="1127">
                  <c:v>0.10263</c:v>
                </c:pt>
                <c:pt idx="1128">
                  <c:v>9.3300800000000003E-2</c:v>
                </c:pt>
                <c:pt idx="1129">
                  <c:v>8.4090700000000004E-2</c:v>
                </c:pt>
                <c:pt idx="1130">
                  <c:v>7.4989299999999995E-2</c:v>
                </c:pt>
                <c:pt idx="1131">
                  <c:v>6.5943000000000002E-2</c:v>
                </c:pt>
                <c:pt idx="1132">
                  <c:v>5.6967200000000003E-2</c:v>
                </c:pt>
                <c:pt idx="1133">
                  <c:v>4.8146700000000001E-2</c:v>
                </c:pt>
                <c:pt idx="1134">
                  <c:v>3.9589399999999997E-2</c:v>
                </c:pt>
                <c:pt idx="1135">
                  <c:v>3.1348000000000001E-2</c:v>
                </c:pt>
                <c:pt idx="1136">
                  <c:v>2.3396199999999999E-2</c:v>
                </c:pt>
                <c:pt idx="1137">
                  <c:v>1.5751299999999999E-2</c:v>
                </c:pt>
                <c:pt idx="1138">
                  <c:v>1.01835E-2</c:v>
                </c:pt>
                <c:pt idx="1139">
                  <c:v>8.3574099999999991E-3</c:v>
                </c:pt>
                <c:pt idx="1140">
                  <c:v>8.4549800000000008E-3</c:v>
                </c:pt>
                <c:pt idx="1141">
                  <c:v>8.6253900000000001E-3</c:v>
                </c:pt>
                <c:pt idx="1142">
                  <c:v>8.6594800000000006E-3</c:v>
                </c:pt>
                <c:pt idx="1143">
                  <c:v>8.4450199999999993E-3</c:v>
                </c:pt>
                <c:pt idx="1144">
                  <c:v>8.0703500000000004E-3</c:v>
                </c:pt>
                <c:pt idx="1145">
                  <c:v>7.6483300000000001E-3</c:v>
                </c:pt>
                <c:pt idx="1146">
                  <c:v>7.1783799999999998E-3</c:v>
                </c:pt>
                <c:pt idx="1147">
                  <c:v>6.6663299999999998E-3</c:v>
                </c:pt>
                <c:pt idx="1148">
                  <c:v>6.19149E-3</c:v>
                </c:pt>
                <c:pt idx="1149">
                  <c:v>5.7918700000000002E-3</c:v>
                </c:pt>
                <c:pt idx="1150">
                  <c:v>5.4429600000000002E-3</c:v>
                </c:pt>
                <c:pt idx="1151">
                  <c:v>5.1258099999999997E-3</c:v>
                </c:pt>
                <c:pt idx="1152">
                  <c:v>4.8353900000000002E-3</c:v>
                </c:pt>
                <c:pt idx="1153">
                  <c:v>4.5648099999999999E-3</c:v>
                </c:pt>
                <c:pt idx="1154">
                  <c:v>4.3111599999999996E-3</c:v>
                </c:pt>
                <c:pt idx="1155">
                  <c:v>4.07494E-3</c:v>
                </c:pt>
                <c:pt idx="1156">
                  <c:v>3.8558099999999999E-3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 formatCode="0.00E+00">
                  <c:v>3.5155599999999999E-5</c:v>
                </c:pt>
                <c:pt idx="1205">
                  <c:v>1.21014E-4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 formatCode="0.00E+00">
                  <c:v>2.0094699999999999E-5</c:v>
                </c:pt>
                <c:pt idx="1214">
                  <c:v>1.0668800000000001E-4</c:v>
                </c:pt>
                <c:pt idx="1215">
                  <c:v>3.1327900000000002E-4</c:v>
                </c:pt>
                <c:pt idx="1216">
                  <c:v>6.9313299999999997E-4</c:v>
                </c:pt>
                <c:pt idx="1217">
                  <c:v>1.2901200000000001E-3</c:v>
                </c:pt>
                <c:pt idx="1218">
                  <c:v>2.0852000000000002E-3</c:v>
                </c:pt>
                <c:pt idx="1219">
                  <c:v>2.9411799999999998E-3</c:v>
                </c:pt>
                <c:pt idx="1220">
                  <c:v>3.66512E-3</c:v>
                </c:pt>
                <c:pt idx="1221">
                  <c:v>4.1183399999999998E-3</c:v>
                </c:pt>
                <c:pt idx="1222">
                  <c:v>4.2472999999999999E-3</c:v>
                </c:pt>
                <c:pt idx="1223">
                  <c:v>4.0534400000000002E-3</c:v>
                </c:pt>
                <c:pt idx="1224">
                  <c:v>3.5395100000000001E-3</c:v>
                </c:pt>
                <c:pt idx="1225">
                  <c:v>2.6757500000000002E-3</c:v>
                </c:pt>
                <c:pt idx="1226">
                  <c:v>1.4177199999999999E-3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 formatCode="0.00E+00">
                  <c:v>2.35162E-5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 formatCode="0.00E+00">
                  <c:v>1.52393E-5</c:v>
                </c:pt>
                <c:pt idx="1267">
                  <c:v>2.10115E-4</c:v>
                </c:pt>
                <c:pt idx="1268">
                  <c:v>7.7690300000000001E-4</c:v>
                </c:pt>
                <c:pt idx="1269">
                  <c:v>1.6655400000000001E-3</c:v>
                </c:pt>
                <c:pt idx="1270">
                  <c:v>2.6761599999999999E-3</c:v>
                </c:pt>
                <c:pt idx="1271">
                  <c:v>3.6411400000000002E-3</c:v>
                </c:pt>
                <c:pt idx="1272">
                  <c:v>4.4933600000000001E-3</c:v>
                </c:pt>
                <c:pt idx="1273">
                  <c:v>5.2394099999999999E-3</c:v>
                </c:pt>
                <c:pt idx="1274">
                  <c:v>5.8803600000000003E-3</c:v>
                </c:pt>
                <c:pt idx="1275">
                  <c:v>6.3627700000000002E-3</c:v>
                </c:pt>
                <c:pt idx="1276">
                  <c:v>6.6028700000000003E-3</c:v>
                </c:pt>
                <c:pt idx="1277">
                  <c:v>6.5459999999999997E-3</c:v>
                </c:pt>
                <c:pt idx="1278">
                  <c:v>6.1893199999999999E-3</c:v>
                </c:pt>
                <c:pt idx="1279">
                  <c:v>5.5493399999999998E-3</c:v>
                </c:pt>
                <c:pt idx="1280">
                  <c:v>4.6272800000000001E-3</c:v>
                </c:pt>
                <c:pt idx="1281">
                  <c:v>3.4033800000000001E-3</c:v>
                </c:pt>
                <c:pt idx="1282">
                  <c:v>1.8417399999999999E-3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 formatCode="0.00E+00">
                  <c:v>4.5484200000000001E-5</c:v>
                </c:pt>
                <c:pt idx="1346">
                  <c:v>1.9580500000000001E-4</c:v>
                </c:pt>
                <c:pt idx="1347">
                  <c:v>4.44313E-4</c:v>
                </c:pt>
                <c:pt idx="1348">
                  <c:v>7.6135199999999997E-4</c:v>
                </c:pt>
                <c:pt idx="1349">
                  <c:v>1.20725E-3</c:v>
                </c:pt>
                <c:pt idx="1350">
                  <c:v>1.9580000000000001E-3</c:v>
                </c:pt>
                <c:pt idx="1351">
                  <c:v>3.17104E-3</c:v>
                </c:pt>
                <c:pt idx="1352">
                  <c:v>4.8736500000000002E-3</c:v>
                </c:pt>
                <c:pt idx="1353">
                  <c:v>6.9544899999999998E-3</c:v>
                </c:pt>
                <c:pt idx="1354">
                  <c:v>9.2262200000000003E-3</c:v>
                </c:pt>
                <c:pt idx="1355">
                  <c:v>1.1528200000000001E-2</c:v>
                </c:pt>
                <c:pt idx="1356">
                  <c:v>1.3750200000000001E-2</c:v>
                </c:pt>
                <c:pt idx="1357">
                  <c:v>1.58154E-2</c:v>
                </c:pt>
                <c:pt idx="1358">
                  <c:v>1.7674200000000001E-2</c:v>
                </c:pt>
                <c:pt idx="1359">
                  <c:v>1.9278300000000002E-2</c:v>
                </c:pt>
                <c:pt idx="1360">
                  <c:v>2.0597799999999999E-2</c:v>
                </c:pt>
                <c:pt idx="1361">
                  <c:v>2.1659000000000001E-2</c:v>
                </c:pt>
                <c:pt idx="1362">
                  <c:v>2.2553799999999999E-2</c:v>
                </c:pt>
                <c:pt idx="1363">
                  <c:v>2.34101E-2</c:v>
                </c:pt>
                <c:pt idx="1364">
                  <c:v>2.4301400000000001E-2</c:v>
                </c:pt>
                <c:pt idx="1365">
                  <c:v>2.51807E-2</c:v>
                </c:pt>
                <c:pt idx="1366">
                  <c:v>2.5919500000000002E-2</c:v>
                </c:pt>
                <c:pt idx="1367">
                  <c:v>2.6385800000000001E-2</c:v>
                </c:pt>
                <c:pt idx="1368">
                  <c:v>2.64976E-2</c:v>
                </c:pt>
                <c:pt idx="1369">
                  <c:v>2.6228700000000001E-2</c:v>
                </c:pt>
                <c:pt idx="1370">
                  <c:v>2.5566100000000001E-2</c:v>
                </c:pt>
                <c:pt idx="1371">
                  <c:v>2.4485199999999999E-2</c:v>
                </c:pt>
                <c:pt idx="1372">
                  <c:v>2.29626E-2</c:v>
                </c:pt>
                <c:pt idx="1373">
                  <c:v>2.10032E-2</c:v>
                </c:pt>
                <c:pt idx="1374">
                  <c:v>1.8674199999999998E-2</c:v>
                </c:pt>
                <c:pt idx="1375">
                  <c:v>1.6097199999999999E-2</c:v>
                </c:pt>
                <c:pt idx="1376">
                  <c:v>1.33717E-2</c:v>
                </c:pt>
                <c:pt idx="1377">
                  <c:v>1.0523299999999999E-2</c:v>
                </c:pt>
                <c:pt idx="1378">
                  <c:v>7.5263600000000002E-3</c:v>
                </c:pt>
                <c:pt idx="1379">
                  <c:v>4.3404000000000003E-3</c:v>
                </c:pt>
                <c:pt idx="1380">
                  <c:v>9.0857399999999999E-4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 formatCode="0.00E+00">
                  <c:v>1.8959600000000001E-5</c:v>
                </c:pt>
                <c:pt idx="1390" formatCode="0.00E+00">
                  <c:v>7.9171600000000006E-5</c:v>
                </c:pt>
                <c:pt idx="1391">
                  <c:v>1.7555899999999999E-4</c:v>
                </c:pt>
                <c:pt idx="1392">
                  <c:v>2.9718300000000002E-4</c:v>
                </c:pt>
                <c:pt idx="1393">
                  <c:v>4.3394100000000003E-4</c:v>
                </c:pt>
                <c:pt idx="1394">
                  <c:v>5.7035400000000002E-4</c:v>
                </c:pt>
                <c:pt idx="1395">
                  <c:v>7.0128400000000004E-4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 formatCode="0.00E+00">
                  <c:v>4.5795599999999999E-5</c:v>
                </c:pt>
                <c:pt idx="1458">
                  <c:v>1.95694E-4</c:v>
                </c:pt>
                <c:pt idx="1459">
                  <c:v>4.67601E-4</c:v>
                </c:pt>
                <c:pt idx="1460">
                  <c:v>8.4569500000000004E-4</c:v>
                </c:pt>
                <c:pt idx="1461">
                  <c:v>1.2951499999999999E-3</c:v>
                </c:pt>
                <c:pt idx="1462">
                  <c:v>1.80255E-3</c:v>
                </c:pt>
                <c:pt idx="1463">
                  <c:v>2.54331E-3</c:v>
                </c:pt>
                <c:pt idx="1464">
                  <c:v>4.1260300000000001E-3</c:v>
                </c:pt>
                <c:pt idx="1465">
                  <c:v>7.2847800000000002E-3</c:v>
                </c:pt>
                <c:pt idx="1466">
                  <c:v>1.22075E-2</c:v>
                </c:pt>
                <c:pt idx="1467">
                  <c:v>1.8484899999999999E-2</c:v>
                </c:pt>
                <c:pt idx="1468">
                  <c:v>2.56505E-2</c:v>
                </c:pt>
                <c:pt idx="1469">
                  <c:v>3.3498199999999999E-2</c:v>
                </c:pt>
                <c:pt idx="1470">
                  <c:v>4.1963599999999997E-2</c:v>
                </c:pt>
                <c:pt idx="1471">
                  <c:v>5.0914300000000003E-2</c:v>
                </c:pt>
                <c:pt idx="1472">
                  <c:v>6.0101599999999998E-2</c:v>
                </c:pt>
                <c:pt idx="1473">
                  <c:v>6.9274699999999995E-2</c:v>
                </c:pt>
                <c:pt idx="1474">
                  <c:v>7.82746E-2</c:v>
                </c:pt>
                <c:pt idx="1475">
                  <c:v>8.7019299999999994E-2</c:v>
                </c:pt>
                <c:pt idx="1476">
                  <c:v>9.5439700000000002E-2</c:v>
                </c:pt>
                <c:pt idx="1477">
                  <c:v>0.103437</c:v>
                </c:pt>
                <c:pt idx="1478">
                  <c:v>0.110886</c:v>
                </c:pt>
                <c:pt idx="1479">
                  <c:v>0.117658</c:v>
                </c:pt>
                <c:pt idx="1480">
                  <c:v>0.123667</c:v>
                </c:pt>
                <c:pt idx="1481">
                  <c:v>0.12886500000000001</c:v>
                </c:pt>
                <c:pt idx="1482">
                  <c:v>0.13320799999999999</c:v>
                </c:pt>
                <c:pt idx="1483">
                  <c:v>0.136629</c:v>
                </c:pt>
                <c:pt idx="1484">
                  <c:v>0.139048</c:v>
                </c:pt>
                <c:pt idx="1485">
                  <c:v>0.140401</c:v>
                </c:pt>
                <c:pt idx="1486">
                  <c:v>0.140676</c:v>
                </c:pt>
                <c:pt idx="1487">
                  <c:v>0.13991200000000001</c:v>
                </c:pt>
                <c:pt idx="1488">
                  <c:v>0.13819600000000001</c:v>
                </c:pt>
                <c:pt idx="1489">
                  <c:v>0.135627</c:v>
                </c:pt>
                <c:pt idx="1490">
                  <c:v>0.13226399999999999</c:v>
                </c:pt>
                <c:pt idx="1491">
                  <c:v>0.128107</c:v>
                </c:pt>
                <c:pt idx="1492">
                  <c:v>0.12312099999999999</c:v>
                </c:pt>
                <c:pt idx="1493">
                  <c:v>0.117269</c:v>
                </c:pt>
                <c:pt idx="1494">
                  <c:v>0.110509</c:v>
                </c:pt>
                <c:pt idx="1495">
                  <c:v>0.10280400000000001</c:v>
                </c:pt>
                <c:pt idx="1496">
                  <c:v>9.41998E-2</c:v>
                </c:pt>
                <c:pt idx="1497">
                  <c:v>8.4909399999999996E-2</c:v>
                </c:pt>
                <c:pt idx="1498">
                  <c:v>7.5242100000000006E-2</c:v>
                </c:pt>
                <c:pt idx="1499">
                  <c:v>6.5443699999999994E-2</c:v>
                </c:pt>
                <c:pt idx="1500">
                  <c:v>5.57075E-2</c:v>
                </c:pt>
                <c:pt idx="1501">
                  <c:v>4.62616E-2</c:v>
                </c:pt>
                <c:pt idx="1502">
                  <c:v>3.7348300000000001E-2</c:v>
                </c:pt>
                <c:pt idx="1503">
                  <c:v>2.91224E-2</c:v>
                </c:pt>
                <c:pt idx="1504">
                  <c:v>2.1620199999999999E-2</c:v>
                </c:pt>
                <c:pt idx="1505">
                  <c:v>1.48326E-2</c:v>
                </c:pt>
                <c:pt idx="1506">
                  <c:v>8.6810499999999992E-3</c:v>
                </c:pt>
                <c:pt idx="1507">
                  <c:v>3.0200800000000001E-3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 formatCode="0.00E+00">
                  <c:v>3.6145400000000001E-5</c:v>
                </c:pt>
                <c:pt idx="1520">
                  <c:v>1.12982E-4</c:v>
                </c:pt>
                <c:pt idx="1521">
                  <c:v>2.10569E-4</c:v>
                </c:pt>
                <c:pt idx="1522">
                  <c:v>3.1499099999999998E-4</c:v>
                </c:pt>
                <c:pt idx="1523">
                  <c:v>4.2274899999999999E-4</c:v>
                </c:pt>
                <c:pt idx="1524">
                  <c:v>5.3779100000000003E-4</c:v>
                </c:pt>
                <c:pt idx="1525">
                  <c:v>6.6328199999999996E-4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 formatCode="0.00E+00">
                  <c:v>1.7915100000000001E-5</c:v>
                </c:pt>
                <c:pt idx="1580">
                  <c:v>1.06096E-4</c:v>
                </c:pt>
                <c:pt idx="1581">
                  <c:v>3.7177400000000001E-4</c:v>
                </c:pt>
                <c:pt idx="1582">
                  <c:v>1.0222199999999999E-3</c:v>
                </c:pt>
                <c:pt idx="1583">
                  <c:v>2.3674E-3</c:v>
                </c:pt>
                <c:pt idx="1584">
                  <c:v>4.9935400000000003E-3</c:v>
                </c:pt>
                <c:pt idx="1585">
                  <c:v>9.6947800000000001E-3</c:v>
                </c:pt>
                <c:pt idx="1586">
                  <c:v>1.6559399999999998E-2</c:v>
                </c:pt>
                <c:pt idx="1587">
                  <c:v>2.4663600000000001E-2</c:v>
                </c:pt>
                <c:pt idx="1588">
                  <c:v>3.3111700000000001E-2</c:v>
                </c:pt>
                <c:pt idx="1589">
                  <c:v>4.17661E-2</c:v>
                </c:pt>
                <c:pt idx="1590">
                  <c:v>5.0903900000000002E-2</c:v>
                </c:pt>
                <c:pt idx="1591">
                  <c:v>6.05978E-2</c:v>
                </c:pt>
                <c:pt idx="1592">
                  <c:v>7.0574700000000004E-2</c:v>
                </c:pt>
                <c:pt idx="1593">
                  <c:v>8.0491499999999994E-2</c:v>
                </c:pt>
                <c:pt idx="1594">
                  <c:v>9.0142399999999998E-2</c:v>
                </c:pt>
                <c:pt idx="1595">
                  <c:v>9.9413600000000005E-2</c:v>
                </c:pt>
                <c:pt idx="1596">
                  <c:v>0.10816199999999999</c:v>
                </c:pt>
                <c:pt idx="1597">
                  <c:v>0.11619500000000001</c:v>
                </c:pt>
                <c:pt idx="1598">
                  <c:v>0.12335</c:v>
                </c:pt>
                <c:pt idx="1599">
                  <c:v>0.129547</c:v>
                </c:pt>
                <c:pt idx="1600">
                  <c:v>0.13476099999999999</c:v>
                </c:pt>
                <c:pt idx="1601">
                  <c:v>0.13898199999999999</c:v>
                </c:pt>
                <c:pt idx="1602">
                  <c:v>0.14219899999999999</c:v>
                </c:pt>
                <c:pt idx="1603">
                  <c:v>0.144401</c:v>
                </c:pt>
                <c:pt idx="1604">
                  <c:v>0.145589</c:v>
                </c:pt>
                <c:pt idx="1605">
                  <c:v>0.14579</c:v>
                </c:pt>
                <c:pt idx="1606">
                  <c:v>0.145035</c:v>
                </c:pt>
                <c:pt idx="1607">
                  <c:v>0.143315</c:v>
                </c:pt>
                <c:pt idx="1608">
                  <c:v>0.140596</c:v>
                </c:pt>
                <c:pt idx="1609">
                  <c:v>0.13685900000000001</c:v>
                </c:pt>
                <c:pt idx="1610">
                  <c:v>0.13212299999999999</c:v>
                </c:pt>
                <c:pt idx="1611">
                  <c:v>0.126443</c:v>
                </c:pt>
                <c:pt idx="1612">
                  <c:v>0.119908</c:v>
                </c:pt>
                <c:pt idx="1613">
                  <c:v>0.112649</c:v>
                </c:pt>
                <c:pt idx="1614">
                  <c:v>0.10482</c:v>
                </c:pt>
                <c:pt idx="1615">
                  <c:v>9.65612E-2</c:v>
                </c:pt>
                <c:pt idx="1616">
                  <c:v>8.8016499999999998E-2</c:v>
                </c:pt>
                <c:pt idx="1617">
                  <c:v>7.9355700000000001E-2</c:v>
                </c:pt>
                <c:pt idx="1618">
                  <c:v>7.0745600000000006E-2</c:v>
                </c:pt>
                <c:pt idx="1619">
                  <c:v>6.2282700000000003E-2</c:v>
                </c:pt>
                <c:pt idx="1620">
                  <c:v>5.3989200000000001E-2</c:v>
                </c:pt>
                <c:pt idx="1621">
                  <c:v>4.5875600000000002E-2</c:v>
                </c:pt>
                <c:pt idx="1622">
                  <c:v>3.7944699999999998E-2</c:v>
                </c:pt>
                <c:pt idx="1623">
                  <c:v>3.0133500000000001E-2</c:v>
                </c:pt>
                <c:pt idx="1624">
                  <c:v>2.23806E-2</c:v>
                </c:pt>
                <c:pt idx="1625">
                  <c:v>1.47317E-2</c:v>
                </c:pt>
                <c:pt idx="1626">
                  <c:v>7.2830500000000001E-3</c:v>
                </c:pt>
                <c:pt idx="1627">
                  <c:v>1.3157100000000001E-3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 formatCode="0.00E+00">
                  <c:v>1.51217E-5</c:v>
                </c:pt>
                <c:pt idx="1694">
                  <c:v>1.05983E-4</c:v>
                </c:pt>
                <c:pt idx="1695">
                  <c:v>4.16074E-4</c:v>
                </c:pt>
                <c:pt idx="1696">
                  <c:v>1.1424899999999999E-3</c:v>
                </c:pt>
                <c:pt idx="1697">
                  <c:v>2.6114599999999999E-3</c:v>
                </c:pt>
                <c:pt idx="1698">
                  <c:v>5.5038200000000004E-3</c:v>
                </c:pt>
                <c:pt idx="1699">
                  <c:v>1.0617100000000001E-2</c:v>
                </c:pt>
                <c:pt idx="1700">
                  <c:v>1.80237E-2</c:v>
                </c:pt>
                <c:pt idx="1701">
                  <c:v>2.6840900000000001E-2</c:v>
                </c:pt>
                <c:pt idx="1702">
                  <c:v>3.6158200000000001E-2</c:v>
                </c:pt>
                <c:pt idx="1703">
                  <c:v>4.5735600000000001E-2</c:v>
                </c:pt>
                <c:pt idx="1704">
                  <c:v>5.5746400000000002E-2</c:v>
                </c:pt>
                <c:pt idx="1705">
                  <c:v>6.6260799999999995E-2</c:v>
                </c:pt>
                <c:pt idx="1706">
                  <c:v>7.7085699999999993E-2</c:v>
                </c:pt>
                <c:pt idx="1707">
                  <c:v>8.7937699999999994E-2</c:v>
                </c:pt>
                <c:pt idx="1708">
                  <c:v>9.8603099999999999E-2</c:v>
                </c:pt>
                <c:pt idx="1709">
                  <c:v>0.108926</c:v>
                </c:pt>
                <c:pt idx="1710">
                  <c:v>0.118737</c:v>
                </c:pt>
                <c:pt idx="1711">
                  <c:v>0.127863</c:v>
                </c:pt>
                <c:pt idx="1712">
                  <c:v>0.13617299999999999</c:v>
                </c:pt>
                <c:pt idx="1713">
                  <c:v>0.14360400000000001</c:v>
                </c:pt>
                <c:pt idx="1714">
                  <c:v>0.15012700000000001</c:v>
                </c:pt>
                <c:pt idx="1715">
                  <c:v>0.15570000000000001</c:v>
                </c:pt>
                <c:pt idx="1716">
                  <c:v>0.160277</c:v>
                </c:pt>
                <c:pt idx="1717">
                  <c:v>0.16381399999999999</c:v>
                </c:pt>
                <c:pt idx="1718">
                  <c:v>0.166271</c:v>
                </c:pt>
                <c:pt idx="1719">
                  <c:v>0.16759599999999999</c:v>
                </c:pt>
                <c:pt idx="1720">
                  <c:v>0.16772200000000001</c:v>
                </c:pt>
                <c:pt idx="1721">
                  <c:v>0.16659099999999999</c:v>
                </c:pt>
                <c:pt idx="1722">
                  <c:v>0.16416800000000001</c:v>
                </c:pt>
                <c:pt idx="1723">
                  <c:v>0.16046099999999999</c:v>
                </c:pt>
                <c:pt idx="1724">
                  <c:v>0.15553700000000001</c:v>
                </c:pt>
                <c:pt idx="1725">
                  <c:v>0.149502</c:v>
                </c:pt>
                <c:pt idx="1726">
                  <c:v>0.14247799999999999</c:v>
                </c:pt>
                <c:pt idx="1727">
                  <c:v>0.13459199999999999</c:v>
                </c:pt>
                <c:pt idx="1728">
                  <c:v>0.125975</c:v>
                </c:pt>
                <c:pt idx="1729">
                  <c:v>0.11673</c:v>
                </c:pt>
                <c:pt idx="1730">
                  <c:v>0.10692599999999999</c:v>
                </c:pt>
                <c:pt idx="1731">
                  <c:v>9.6612100000000006E-2</c:v>
                </c:pt>
                <c:pt idx="1732">
                  <c:v>8.5844500000000004E-2</c:v>
                </c:pt>
                <c:pt idx="1733">
                  <c:v>7.4763499999999997E-2</c:v>
                </c:pt>
                <c:pt idx="1734">
                  <c:v>6.3623100000000002E-2</c:v>
                </c:pt>
                <c:pt idx="1735">
                  <c:v>5.2703600000000003E-2</c:v>
                </c:pt>
                <c:pt idx="1736">
                  <c:v>4.2259100000000001E-2</c:v>
                </c:pt>
                <c:pt idx="1737">
                  <c:v>3.2547899999999998E-2</c:v>
                </c:pt>
                <c:pt idx="1738">
                  <c:v>2.37938E-2</c:v>
                </c:pt>
                <c:pt idx="1739">
                  <c:v>1.6067100000000001E-2</c:v>
                </c:pt>
                <c:pt idx="1740">
                  <c:v>9.2286899999999995E-3</c:v>
                </c:pt>
                <c:pt idx="1741">
                  <c:v>4.4873600000000001E-3</c:v>
                </c:pt>
                <c:pt idx="1742">
                  <c:v>2.9875700000000002E-3</c:v>
                </c:pt>
                <c:pt idx="1743">
                  <c:v>3.0762599999999999E-3</c:v>
                </c:pt>
                <c:pt idx="1744">
                  <c:v>3.1992700000000002E-3</c:v>
                </c:pt>
                <c:pt idx="1745">
                  <c:v>3.2466299999999999E-3</c:v>
                </c:pt>
                <c:pt idx="1746">
                  <c:v>3.2455700000000001E-3</c:v>
                </c:pt>
                <c:pt idx="1747">
                  <c:v>3.1594100000000001E-3</c:v>
                </c:pt>
                <c:pt idx="1748">
                  <c:v>2.9710499999999998E-3</c:v>
                </c:pt>
                <c:pt idx="1749">
                  <c:v>2.79752E-3</c:v>
                </c:pt>
                <c:pt idx="1750">
                  <c:v>2.7091400000000001E-3</c:v>
                </c:pt>
                <c:pt idx="1751">
                  <c:v>2.71419E-3</c:v>
                </c:pt>
                <c:pt idx="1752">
                  <c:v>2.7834600000000002E-3</c:v>
                </c:pt>
                <c:pt idx="1753">
                  <c:v>2.8952299999999999E-3</c:v>
                </c:pt>
                <c:pt idx="1754">
                  <c:v>3.0356799999999998E-3</c:v>
                </c:pt>
                <c:pt idx="1755">
                  <c:v>3.19623E-3</c:v>
                </c:pt>
                <c:pt idx="1756">
                  <c:v>3.3737200000000002E-3</c:v>
                </c:pt>
                <c:pt idx="1757">
                  <c:v>3.56844E-3</c:v>
                </c:pt>
                <c:pt idx="1758">
                  <c:v>3.78204E-3</c:v>
                </c:pt>
                <c:pt idx="1759">
                  <c:v>4.0161900000000002E-3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 formatCode="0.00E+00">
                  <c:v>3.4793699999999999E-5</c:v>
                </c:pt>
                <c:pt idx="1890">
                  <c:v>1.3575300000000001E-4</c:v>
                </c:pt>
                <c:pt idx="1891">
                  <c:v>2.9316999999999999E-4</c:v>
                </c:pt>
                <c:pt idx="1892">
                  <c:v>5.0814399999999998E-4</c:v>
                </c:pt>
                <c:pt idx="1893">
                  <c:v>8.0674499999999999E-4</c:v>
                </c:pt>
                <c:pt idx="1894">
                  <c:v>1.2708299999999999E-3</c:v>
                </c:pt>
                <c:pt idx="1895">
                  <c:v>1.9863900000000002E-3</c:v>
                </c:pt>
                <c:pt idx="1896">
                  <c:v>2.9812800000000002E-3</c:v>
                </c:pt>
                <c:pt idx="1897">
                  <c:v>4.2893799999999998E-3</c:v>
                </c:pt>
                <c:pt idx="1898">
                  <c:v>5.9179200000000001E-3</c:v>
                </c:pt>
                <c:pt idx="1899">
                  <c:v>7.7708500000000002E-3</c:v>
                </c:pt>
                <c:pt idx="1900">
                  <c:v>9.6767299999999997E-3</c:v>
                </c:pt>
                <c:pt idx="1901">
                  <c:v>1.1483999999999999E-2</c:v>
                </c:pt>
                <c:pt idx="1902">
                  <c:v>1.31226E-2</c:v>
                </c:pt>
                <c:pt idx="1903">
                  <c:v>1.45793E-2</c:v>
                </c:pt>
                <c:pt idx="1904">
                  <c:v>1.5869100000000001E-2</c:v>
                </c:pt>
                <c:pt idx="1905">
                  <c:v>1.7017299999999999E-2</c:v>
                </c:pt>
                <c:pt idx="1906">
                  <c:v>1.80225E-2</c:v>
                </c:pt>
                <c:pt idx="1907">
                  <c:v>1.8841699999999999E-2</c:v>
                </c:pt>
                <c:pt idx="1908">
                  <c:v>1.9430099999999999E-2</c:v>
                </c:pt>
                <c:pt idx="1909">
                  <c:v>1.97606E-2</c:v>
                </c:pt>
                <c:pt idx="1910">
                  <c:v>1.98067E-2</c:v>
                </c:pt>
                <c:pt idx="1911">
                  <c:v>1.9539600000000001E-2</c:v>
                </c:pt>
                <c:pt idx="1912">
                  <c:v>1.89328E-2</c:v>
                </c:pt>
                <c:pt idx="1913">
                  <c:v>1.7964999999999998E-2</c:v>
                </c:pt>
                <c:pt idx="1914">
                  <c:v>1.66071E-2</c:v>
                </c:pt>
                <c:pt idx="1915">
                  <c:v>1.48039E-2</c:v>
                </c:pt>
                <c:pt idx="1916">
                  <c:v>1.25039E-2</c:v>
                </c:pt>
                <c:pt idx="1917">
                  <c:v>9.6914199999999992E-3</c:v>
                </c:pt>
                <c:pt idx="1918">
                  <c:v>6.4859499999999999E-3</c:v>
                </c:pt>
                <c:pt idx="1919">
                  <c:v>3.5616100000000002E-3</c:v>
                </c:pt>
                <c:pt idx="1920">
                  <c:v>1.8948299999999999E-3</c:v>
                </c:pt>
                <c:pt idx="1921">
                  <c:v>1.31167E-3</c:v>
                </c:pt>
                <c:pt idx="1922">
                  <c:v>9.3922000000000005E-4</c:v>
                </c:pt>
                <c:pt idx="1923">
                  <c:v>6.2992400000000002E-4</c:v>
                </c:pt>
                <c:pt idx="1924">
                  <c:v>4.2048299999999998E-4</c:v>
                </c:pt>
                <c:pt idx="1925">
                  <c:v>2.6495799999999998E-4</c:v>
                </c:pt>
                <c:pt idx="1926">
                  <c:v>1.85692E-4</c:v>
                </c:pt>
                <c:pt idx="1927">
                  <c:v>1.4332E-4</c:v>
                </c:pt>
                <c:pt idx="1928">
                  <c:v>1.24623E-4</c:v>
                </c:pt>
                <c:pt idx="1929">
                  <c:v>1.24597E-4</c:v>
                </c:pt>
                <c:pt idx="1930">
                  <c:v>1.3897399999999999E-4</c:v>
                </c:pt>
                <c:pt idx="1931">
                  <c:v>1.7498599999999999E-4</c:v>
                </c:pt>
                <c:pt idx="1932">
                  <c:v>2.38225E-4</c:v>
                </c:pt>
                <c:pt idx="1933">
                  <c:v>3.22033E-4</c:v>
                </c:pt>
                <c:pt idx="1934">
                  <c:v>4.2247999999999998E-4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 formatCode="0.00E+00">
                  <c:v>3.9913599999999997E-5</c:v>
                </c:pt>
                <c:pt idx="1972">
                  <c:v>1.6484900000000001E-4</c:v>
                </c:pt>
                <c:pt idx="1973">
                  <c:v>3.6548199999999998E-4</c:v>
                </c:pt>
                <c:pt idx="1974">
                  <c:v>6.1292200000000001E-4</c:v>
                </c:pt>
                <c:pt idx="1975">
                  <c:v>9.0120499999999997E-4</c:v>
                </c:pt>
                <c:pt idx="1976">
                  <c:v>1.26855E-3</c:v>
                </c:pt>
                <c:pt idx="1977">
                  <c:v>1.83399E-3</c:v>
                </c:pt>
                <c:pt idx="1978">
                  <c:v>2.7471000000000001E-3</c:v>
                </c:pt>
                <c:pt idx="1979">
                  <c:v>3.9648299999999999E-3</c:v>
                </c:pt>
                <c:pt idx="1980">
                  <c:v>5.4054300000000001E-3</c:v>
                </c:pt>
                <c:pt idx="1981">
                  <c:v>7.2544799999999998E-3</c:v>
                </c:pt>
                <c:pt idx="1982">
                  <c:v>9.7557500000000005E-3</c:v>
                </c:pt>
                <c:pt idx="1983">
                  <c:v>1.2958600000000001E-2</c:v>
                </c:pt>
                <c:pt idx="1984">
                  <c:v>1.6662900000000001E-2</c:v>
                </c:pt>
                <c:pt idx="1985">
                  <c:v>2.05252E-2</c:v>
                </c:pt>
                <c:pt idx="1986">
                  <c:v>2.4299100000000001E-2</c:v>
                </c:pt>
                <c:pt idx="1987">
                  <c:v>2.79294E-2</c:v>
                </c:pt>
                <c:pt idx="1988">
                  <c:v>3.14814E-2</c:v>
                </c:pt>
                <c:pt idx="1989">
                  <c:v>3.50421E-2</c:v>
                </c:pt>
                <c:pt idx="1990">
                  <c:v>3.8650499999999997E-2</c:v>
                </c:pt>
                <c:pt idx="1991">
                  <c:v>4.2256599999999998E-2</c:v>
                </c:pt>
                <c:pt idx="1992">
                  <c:v>4.5727499999999997E-2</c:v>
                </c:pt>
                <c:pt idx="1993">
                  <c:v>4.8896599999999998E-2</c:v>
                </c:pt>
                <c:pt idx="1994">
                  <c:v>5.1622500000000002E-2</c:v>
                </c:pt>
                <c:pt idx="1995">
                  <c:v>5.3821500000000001E-2</c:v>
                </c:pt>
                <c:pt idx="1996">
                  <c:v>5.5466500000000002E-2</c:v>
                </c:pt>
                <c:pt idx="1997">
                  <c:v>5.6568199999999999E-2</c:v>
                </c:pt>
                <c:pt idx="1998">
                  <c:v>5.71406E-2</c:v>
                </c:pt>
                <c:pt idx="1999">
                  <c:v>5.7177100000000002E-2</c:v>
                </c:pt>
                <c:pt idx="2000">
                  <c:v>5.6660599999999998E-2</c:v>
                </c:pt>
                <c:pt idx="2001">
                  <c:v>5.5574400000000003E-2</c:v>
                </c:pt>
                <c:pt idx="2002">
                  <c:v>5.38936E-2</c:v>
                </c:pt>
                <c:pt idx="2003">
                  <c:v>5.1589400000000001E-2</c:v>
                </c:pt>
                <c:pt idx="2004">
                  <c:v>4.8661200000000002E-2</c:v>
                </c:pt>
                <c:pt idx="2005">
                  <c:v>4.5150000000000003E-2</c:v>
                </c:pt>
                <c:pt idx="2006">
                  <c:v>4.1124000000000001E-2</c:v>
                </c:pt>
                <c:pt idx="2007">
                  <c:v>3.6677899999999999E-2</c:v>
                </c:pt>
                <c:pt idx="2008">
                  <c:v>3.1932599999999998E-2</c:v>
                </c:pt>
                <c:pt idx="2009">
                  <c:v>2.7039899999999999E-2</c:v>
                </c:pt>
                <c:pt idx="2010">
                  <c:v>2.2162600000000001E-2</c:v>
                </c:pt>
                <c:pt idx="2011">
                  <c:v>1.7386700000000001E-2</c:v>
                </c:pt>
                <c:pt idx="2012">
                  <c:v>1.26762E-2</c:v>
                </c:pt>
                <c:pt idx="2013">
                  <c:v>8.2343499999999997E-3</c:v>
                </c:pt>
                <c:pt idx="2014">
                  <c:v>5.2325200000000001E-3</c:v>
                </c:pt>
                <c:pt idx="2015">
                  <c:v>4.3114499999999997E-3</c:v>
                </c:pt>
                <c:pt idx="2016">
                  <c:v>4.2265699999999998E-3</c:v>
                </c:pt>
                <c:pt idx="2017">
                  <c:v>3.9909899999999998E-3</c:v>
                </c:pt>
                <c:pt idx="2018">
                  <c:v>3.6642100000000002E-3</c:v>
                </c:pt>
                <c:pt idx="2019">
                  <c:v>3.35988E-3</c:v>
                </c:pt>
                <c:pt idx="2020">
                  <c:v>3.0832400000000001E-3</c:v>
                </c:pt>
                <c:pt idx="2021">
                  <c:v>2.8216199999999999E-3</c:v>
                </c:pt>
                <c:pt idx="2022">
                  <c:v>2.5989199999999998E-3</c:v>
                </c:pt>
                <c:pt idx="2023">
                  <c:v>2.44064E-3</c:v>
                </c:pt>
                <c:pt idx="2024">
                  <c:v>2.3468500000000002E-3</c:v>
                </c:pt>
                <c:pt idx="2025">
                  <c:v>2.2944900000000002E-3</c:v>
                </c:pt>
                <c:pt idx="2026">
                  <c:v>2.2691999999999999E-3</c:v>
                </c:pt>
                <c:pt idx="2027">
                  <c:v>2.2625499999999999E-3</c:v>
                </c:pt>
                <c:pt idx="2028">
                  <c:v>2.2738300000000001E-3</c:v>
                </c:pt>
                <c:pt idx="2029">
                  <c:v>2.3052099999999998E-3</c:v>
                </c:pt>
                <c:pt idx="2030">
                  <c:v>2.3511000000000001E-3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 formatCode="0.00E+00">
                  <c:v>1.22801E-5</c:v>
                </c:pt>
                <c:pt idx="2081" formatCode="0.00E+00">
                  <c:v>6.4757200000000004E-5</c:v>
                </c:pt>
                <c:pt idx="2082">
                  <c:v>2.3663300000000001E-4</c:v>
                </c:pt>
                <c:pt idx="2083">
                  <c:v>6.4772199999999999E-4</c:v>
                </c:pt>
                <c:pt idx="2084">
                  <c:v>1.4041399999999999E-3</c:v>
                </c:pt>
                <c:pt idx="2085">
                  <c:v>2.6769599999999999E-3</c:v>
                </c:pt>
                <c:pt idx="2086">
                  <c:v>4.8321099999999997E-3</c:v>
                </c:pt>
                <c:pt idx="2087">
                  <c:v>8.5548800000000008E-3</c:v>
                </c:pt>
                <c:pt idx="2088">
                  <c:v>1.43745E-2</c:v>
                </c:pt>
                <c:pt idx="2089">
                  <c:v>2.1946E-2</c:v>
                </c:pt>
                <c:pt idx="2090">
                  <c:v>3.0536600000000001E-2</c:v>
                </c:pt>
                <c:pt idx="2091">
                  <c:v>3.9800500000000003E-2</c:v>
                </c:pt>
                <c:pt idx="2092">
                  <c:v>4.9710499999999998E-2</c:v>
                </c:pt>
                <c:pt idx="2093">
                  <c:v>6.0240000000000002E-2</c:v>
                </c:pt>
                <c:pt idx="2094">
                  <c:v>7.1200200000000005E-2</c:v>
                </c:pt>
                <c:pt idx="2095">
                  <c:v>8.2290500000000003E-2</c:v>
                </c:pt>
                <c:pt idx="2096">
                  <c:v>9.3254299999999998E-2</c:v>
                </c:pt>
                <c:pt idx="2097">
                  <c:v>0.103953</c:v>
                </c:pt>
                <c:pt idx="2098">
                  <c:v>0.11430700000000001</c:v>
                </c:pt>
                <c:pt idx="2099">
                  <c:v>0.124196</c:v>
                </c:pt>
                <c:pt idx="2100">
                  <c:v>0.13344700000000001</c:v>
                </c:pt>
                <c:pt idx="2101">
                  <c:v>0.141898</c:v>
                </c:pt>
                <c:pt idx="2102">
                  <c:v>0.14944399999999999</c:v>
                </c:pt>
                <c:pt idx="2103">
                  <c:v>0.15601699999999999</c:v>
                </c:pt>
                <c:pt idx="2104">
                  <c:v>0.16156400000000001</c:v>
                </c:pt>
                <c:pt idx="2105">
                  <c:v>0.166051</c:v>
                </c:pt>
                <c:pt idx="2106">
                  <c:v>0.16947799999999999</c:v>
                </c:pt>
                <c:pt idx="2107">
                  <c:v>0.17186000000000001</c:v>
                </c:pt>
                <c:pt idx="2108">
                  <c:v>0.17318800000000001</c:v>
                </c:pt>
                <c:pt idx="2109">
                  <c:v>0.173425</c:v>
                </c:pt>
                <c:pt idx="2110">
                  <c:v>0.172543</c:v>
                </c:pt>
                <c:pt idx="2111">
                  <c:v>0.17056499999999999</c:v>
                </c:pt>
                <c:pt idx="2112">
                  <c:v>0.16753399999999999</c:v>
                </c:pt>
                <c:pt idx="2113">
                  <c:v>0.16347600000000001</c:v>
                </c:pt>
                <c:pt idx="2114">
                  <c:v>0.15842100000000001</c:v>
                </c:pt>
                <c:pt idx="2115">
                  <c:v>0.152419</c:v>
                </c:pt>
                <c:pt idx="2116">
                  <c:v>0.145536</c:v>
                </c:pt>
                <c:pt idx="2117">
                  <c:v>0.13782900000000001</c:v>
                </c:pt>
                <c:pt idx="2118">
                  <c:v>0.129354</c:v>
                </c:pt>
                <c:pt idx="2119">
                  <c:v>0.12020699999999999</c:v>
                </c:pt>
                <c:pt idx="2120">
                  <c:v>0.11057699999999999</c:v>
                </c:pt>
                <c:pt idx="2121">
                  <c:v>0.100707</c:v>
                </c:pt>
                <c:pt idx="2122">
                  <c:v>9.0809699999999993E-2</c:v>
                </c:pt>
                <c:pt idx="2123">
                  <c:v>8.1005900000000006E-2</c:v>
                </c:pt>
                <c:pt idx="2124">
                  <c:v>7.1364499999999997E-2</c:v>
                </c:pt>
                <c:pt idx="2125">
                  <c:v>6.1987500000000001E-2</c:v>
                </c:pt>
                <c:pt idx="2126">
                  <c:v>5.3000100000000001E-2</c:v>
                </c:pt>
                <c:pt idx="2127">
                  <c:v>4.4473100000000002E-2</c:v>
                </c:pt>
                <c:pt idx="2128">
                  <c:v>3.63956E-2</c:v>
                </c:pt>
                <c:pt idx="2129">
                  <c:v>2.87093E-2</c:v>
                </c:pt>
                <c:pt idx="2130">
                  <c:v>2.1353400000000002E-2</c:v>
                </c:pt>
                <c:pt idx="2131">
                  <c:v>1.4289400000000001E-2</c:v>
                </c:pt>
                <c:pt idx="2132">
                  <c:v>8.1779399999999999E-3</c:v>
                </c:pt>
                <c:pt idx="2133">
                  <c:v>4.7462199999999998E-3</c:v>
                </c:pt>
                <c:pt idx="2134">
                  <c:v>4.2245700000000004E-3</c:v>
                </c:pt>
                <c:pt idx="2135">
                  <c:v>4.5930299999999997E-3</c:v>
                </c:pt>
                <c:pt idx="2136">
                  <c:v>4.7036500000000002E-3</c:v>
                </c:pt>
                <c:pt idx="2137">
                  <c:v>4.6512599999999999E-3</c:v>
                </c:pt>
                <c:pt idx="2138">
                  <c:v>4.5136200000000003E-3</c:v>
                </c:pt>
                <c:pt idx="2139">
                  <c:v>4.3280300000000001E-3</c:v>
                </c:pt>
                <c:pt idx="2140">
                  <c:v>4.0998700000000003E-3</c:v>
                </c:pt>
                <c:pt idx="2141">
                  <c:v>3.8561899999999998E-3</c:v>
                </c:pt>
                <c:pt idx="2142">
                  <c:v>3.6530099999999999E-3</c:v>
                </c:pt>
                <c:pt idx="2143">
                  <c:v>3.5155E-3</c:v>
                </c:pt>
                <c:pt idx="2144">
                  <c:v>3.4290700000000002E-3</c:v>
                </c:pt>
                <c:pt idx="2145">
                  <c:v>3.37236E-3</c:v>
                </c:pt>
                <c:pt idx="2146">
                  <c:v>3.3291599999999998E-3</c:v>
                </c:pt>
                <c:pt idx="2147">
                  <c:v>3.2895200000000002E-3</c:v>
                </c:pt>
                <c:pt idx="2148">
                  <c:v>3.2531999999999999E-3</c:v>
                </c:pt>
                <c:pt idx="2149">
                  <c:v>3.2323400000000002E-3</c:v>
                </c:pt>
                <c:pt idx="2150">
                  <c:v>3.24027E-3</c:v>
                </c:pt>
                <c:pt idx="2151">
                  <c:v>3.2772700000000001E-3</c:v>
                </c:pt>
                <c:pt idx="2152">
                  <c:v>3.3360500000000001E-3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 formatCode="0.00E+00">
                  <c:v>3.0465100000000001E-5</c:v>
                </c:pt>
                <c:pt idx="2199">
                  <c:v>1.17034E-4</c:v>
                </c:pt>
                <c:pt idx="2200">
                  <c:v>2.5129900000000002E-4</c:v>
                </c:pt>
                <c:pt idx="2201">
                  <c:v>4.26162E-4</c:v>
                </c:pt>
                <c:pt idx="2202">
                  <c:v>6.0834699999999997E-4</c:v>
                </c:pt>
                <c:pt idx="2203">
                  <c:v>9.1086200000000002E-4</c:v>
                </c:pt>
                <c:pt idx="2204">
                  <c:v>1.8076699999999999E-3</c:v>
                </c:pt>
                <c:pt idx="2205">
                  <c:v>4.1294000000000001E-3</c:v>
                </c:pt>
                <c:pt idx="2206">
                  <c:v>8.7333299999999992E-3</c:v>
                </c:pt>
                <c:pt idx="2207">
                  <c:v>1.5699299999999999E-2</c:v>
                </c:pt>
                <c:pt idx="2208">
                  <c:v>2.4213100000000001E-2</c:v>
                </c:pt>
                <c:pt idx="2209">
                  <c:v>3.3456600000000003E-2</c:v>
                </c:pt>
                <c:pt idx="2210">
                  <c:v>4.3166400000000001E-2</c:v>
                </c:pt>
                <c:pt idx="2211">
                  <c:v>5.3445600000000003E-2</c:v>
                </c:pt>
                <c:pt idx="2212">
                  <c:v>6.4325900000000005E-2</c:v>
                </c:pt>
                <c:pt idx="2213">
                  <c:v>7.5595899999999994E-2</c:v>
                </c:pt>
                <c:pt idx="2214">
                  <c:v>8.6984599999999995E-2</c:v>
                </c:pt>
                <c:pt idx="2215">
                  <c:v>9.83372E-2</c:v>
                </c:pt>
                <c:pt idx="2216">
                  <c:v>0.109559</c:v>
                </c:pt>
                <c:pt idx="2217">
                  <c:v>0.12049600000000001</c:v>
                </c:pt>
                <c:pt idx="2218">
                  <c:v>0.13093199999999999</c:v>
                </c:pt>
                <c:pt idx="2219">
                  <c:v>0.140679</c:v>
                </c:pt>
                <c:pt idx="2220">
                  <c:v>0.14963199999999999</c:v>
                </c:pt>
                <c:pt idx="2221">
                  <c:v>0.15772700000000001</c:v>
                </c:pt>
                <c:pt idx="2222">
                  <c:v>0.164904</c:v>
                </c:pt>
                <c:pt idx="2223">
                  <c:v>0.17110300000000001</c:v>
                </c:pt>
                <c:pt idx="2224">
                  <c:v>0.17627499999999999</c:v>
                </c:pt>
                <c:pt idx="2225">
                  <c:v>0.18038999999999999</c:v>
                </c:pt>
                <c:pt idx="2226">
                  <c:v>0.183417</c:v>
                </c:pt>
                <c:pt idx="2227">
                  <c:v>0.18531600000000001</c:v>
                </c:pt>
                <c:pt idx="2228">
                  <c:v>0.18606600000000001</c:v>
                </c:pt>
                <c:pt idx="2229">
                  <c:v>0.185672</c:v>
                </c:pt>
                <c:pt idx="2230">
                  <c:v>0.18415500000000001</c:v>
                </c:pt>
                <c:pt idx="2231">
                  <c:v>0.18152499999999999</c:v>
                </c:pt>
                <c:pt idx="2232">
                  <c:v>0.177791</c:v>
                </c:pt>
                <c:pt idx="2233">
                  <c:v>0.17297399999999999</c:v>
                </c:pt>
                <c:pt idx="2234">
                  <c:v>0.16710800000000001</c:v>
                </c:pt>
                <c:pt idx="2235">
                  <c:v>0.160244</c:v>
                </c:pt>
                <c:pt idx="2236">
                  <c:v>0.152448</c:v>
                </c:pt>
                <c:pt idx="2237">
                  <c:v>0.143846</c:v>
                </c:pt>
                <c:pt idx="2238">
                  <c:v>0.13462299999999999</c:v>
                </c:pt>
                <c:pt idx="2239">
                  <c:v>0.124946</c:v>
                </c:pt>
                <c:pt idx="2240">
                  <c:v>0.11493100000000001</c:v>
                </c:pt>
                <c:pt idx="2241">
                  <c:v>0.104673</c:v>
                </c:pt>
                <c:pt idx="2242">
                  <c:v>9.4285999999999995E-2</c:v>
                </c:pt>
                <c:pt idx="2243">
                  <c:v>8.3909200000000003E-2</c:v>
                </c:pt>
                <c:pt idx="2244">
                  <c:v>7.3680999999999996E-2</c:v>
                </c:pt>
                <c:pt idx="2245">
                  <c:v>6.3733499999999998E-2</c:v>
                </c:pt>
                <c:pt idx="2246">
                  <c:v>5.41962E-2</c:v>
                </c:pt>
                <c:pt idx="2247">
                  <c:v>4.5169500000000001E-2</c:v>
                </c:pt>
                <c:pt idx="2248">
                  <c:v>3.6729900000000003E-2</c:v>
                </c:pt>
                <c:pt idx="2249">
                  <c:v>2.89354E-2</c:v>
                </c:pt>
                <c:pt idx="2250">
                  <c:v>2.1770399999999999E-2</c:v>
                </c:pt>
                <c:pt idx="2251">
                  <c:v>1.51272E-2</c:v>
                </c:pt>
                <c:pt idx="2252">
                  <c:v>8.9721499999999999E-3</c:v>
                </c:pt>
                <c:pt idx="2253">
                  <c:v>4.6608800000000001E-3</c:v>
                </c:pt>
                <c:pt idx="2254">
                  <c:v>3.5387499999999998E-3</c:v>
                </c:pt>
                <c:pt idx="2255">
                  <c:v>3.9762799999999996E-3</c:v>
                </c:pt>
                <c:pt idx="2256">
                  <c:v>4.2125000000000001E-3</c:v>
                </c:pt>
                <c:pt idx="2257">
                  <c:v>4.3120099999999998E-3</c:v>
                </c:pt>
                <c:pt idx="2258">
                  <c:v>4.3461300000000001E-3</c:v>
                </c:pt>
                <c:pt idx="2259">
                  <c:v>4.3367299999999996E-3</c:v>
                </c:pt>
                <c:pt idx="2260">
                  <c:v>4.4071300000000004E-3</c:v>
                </c:pt>
                <c:pt idx="2261">
                  <c:v>4.548E-3</c:v>
                </c:pt>
                <c:pt idx="2262">
                  <c:v>4.77145E-3</c:v>
                </c:pt>
                <c:pt idx="2263">
                  <c:v>5.0897499999999997E-3</c:v>
                </c:pt>
                <c:pt idx="2264">
                  <c:v>5.4695100000000003E-3</c:v>
                </c:pt>
                <c:pt idx="2265">
                  <c:v>5.8784600000000003E-3</c:v>
                </c:pt>
                <c:pt idx="2266">
                  <c:v>6.30132E-3</c:v>
                </c:pt>
                <c:pt idx="2267">
                  <c:v>6.7343899999999998E-3</c:v>
                </c:pt>
                <c:pt idx="2268">
                  <c:v>7.1763399999999998E-3</c:v>
                </c:pt>
                <c:pt idx="2269">
                  <c:v>7.62745E-3</c:v>
                </c:pt>
                <c:pt idx="2270">
                  <c:v>8.0880599999999993E-3</c:v>
                </c:pt>
                <c:pt idx="2271">
                  <c:v>8.5532500000000001E-3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 formatCode="0.00E+00">
                  <c:v>1.02508E-5</c:v>
                </c:pt>
                <c:pt idx="2320" formatCode="0.00E+00">
                  <c:v>5.0755799999999999E-5</c:v>
                </c:pt>
                <c:pt idx="2321">
                  <c:v>2.0460000000000001E-4</c:v>
                </c:pt>
                <c:pt idx="2322">
                  <c:v>6.0523399999999996E-4</c:v>
                </c:pt>
                <c:pt idx="2323">
                  <c:v>1.4151299999999999E-3</c:v>
                </c:pt>
                <c:pt idx="2324">
                  <c:v>2.9690099999999998E-3</c:v>
                </c:pt>
                <c:pt idx="2325">
                  <c:v>5.9435199999999999E-3</c:v>
                </c:pt>
                <c:pt idx="2326">
                  <c:v>1.1095799999999999E-2</c:v>
                </c:pt>
                <c:pt idx="2327">
                  <c:v>1.8467799999999999E-2</c:v>
                </c:pt>
                <c:pt idx="2328">
                  <c:v>2.72745E-2</c:v>
                </c:pt>
                <c:pt idx="2329">
                  <c:v>3.6696600000000003E-2</c:v>
                </c:pt>
                <c:pt idx="2330">
                  <c:v>4.63849E-2</c:v>
                </c:pt>
                <c:pt idx="2331">
                  <c:v>5.63443E-2</c:v>
                </c:pt>
                <c:pt idx="2332">
                  <c:v>6.6603700000000002E-2</c:v>
                </c:pt>
                <c:pt idx="2333">
                  <c:v>7.7025899999999994E-2</c:v>
                </c:pt>
                <c:pt idx="2334">
                  <c:v>8.7366899999999997E-2</c:v>
                </c:pt>
                <c:pt idx="2335">
                  <c:v>9.7423099999999999E-2</c:v>
                </c:pt>
                <c:pt idx="2336">
                  <c:v>0.10707</c:v>
                </c:pt>
                <c:pt idx="2337">
                  <c:v>0.116186</c:v>
                </c:pt>
                <c:pt idx="2338">
                  <c:v>0.12461700000000001</c:v>
                </c:pt>
                <c:pt idx="2339">
                  <c:v>0.132211</c:v>
                </c:pt>
                <c:pt idx="2340">
                  <c:v>0.13886200000000001</c:v>
                </c:pt>
                <c:pt idx="2341">
                  <c:v>0.14451700000000001</c:v>
                </c:pt>
                <c:pt idx="2342">
                  <c:v>0.14915300000000001</c:v>
                </c:pt>
                <c:pt idx="2343">
                  <c:v>0.15274699999999999</c:v>
                </c:pt>
                <c:pt idx="2344">
                  <c:v>0.155279</c:v>
                </c:pt>
                <c:pt idx="2345">
                  <c:v>0.156746</c:v>
                </c:pt>
                <c:pt idx="2346">
                  <c:v>0.15714600000000001</c:v>
                </c:pt>
                <c:pt idx="2347">
                  <c:v>0.15647900000000001</c:v>
                </c:pt>
                <c:pt idx="2348">
                  <c:v>0.154748</c:v>
                </c:pt>
                <c:pt idx="2349">
                  <c:v>0.15196000000000001</c:v>
                </c:pt>
                <c:pt idx="2350">
                  <c:v>0.148123</c:v>
                </c:pt>
                <c:pt idx="2351">
                  <c:v>0.143262</c:v>
                </c:pt>
                <c:pt idx="2352">
                  <c:v>0.13742599999999999</c:v>
                </c:pt>
                <c:pt idx="2353">
                  <c:v>0.13067100000000001</c:v>
                </c:pt>
                <c:pt idx="2354">
                  <c:v>0.12306499999999999</c:v>
                </c:pt>
                <c:pt idx="2355">
                  <c:v>0.114742</c:v>
                </c:pt>
                <c:pt idx="2356">
                  <c:v>0.105883</c:v>
                </c:pt>
                <c:pt idx="2357">
                  <c:v>9.66553E-2</c:v>
                </c:pt>
                <c:pt idx="2358">
                  <c:v>8.7180900000000006E-2</c:v>
                </c:pt>
                <c:pt idx="2359">
                  <c:v>7.7548000000000006E-2</c:v>
                </c:pt>
                <c:pt idx="2360">
                  <c:v>6.7813799999999994E-2</c:v>
                </c:pt>
                <c:pt idx="2361">
                  <c:v>5.79958E-2</c:v>
                </c:pt>
                <c:pt idx="2362">
                  <c:v>4.8107999999999998E-2</c:v>
                </c:pt>
                <c:pt idx="2363">
                  <c:v>3.8219299999999998E-2</c:v>
                </c:pt>
                <c:pt idx="2364">
                  <c:v>2.84856E-2</c:v>
                </c:pt>
                <c:pt idx="2365">
                  <c:v>1.91407E-2</c:v>
                </c:pt>
                <c:pt idx="2366">
                  <c:v>1.04207E-2</c:v>
                </c:pt>
                <c:pt idx="2367">
                  <c:v>2.5249199999999999E-3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B2-4FB2-8CA5-6166D9278908}"/>
            </c:ext>
          </c:extLst>
        </c:ser>
        <c:ser>
          <c:idx val="1"/>
          <c:order val="1"/>
          <c:tx>
            <c:v>right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'1006dorsal_100Hz_4 normal WIP w'!$C$2:$C$2620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3.94793E-5</c:v>
                </c:pt>
                <c:pt idx="110">
                  <c:v>1.70464E-4</c:v>
                </c:pt>
                <c:pt idx="111">
                  <c:v>4.2093300000000002E-4</c:v>
                </c:pt>
                <c:pt idx="112">
                  <c:v>8.4569400000000002E-4</c:v>
                </c:pt>
                <c:pt idx="113">
                  <c:v>1.5128400000000001E-3</c:v>
                </c:pt>
                <c:pt idx="114">
                  <c:v>2.4413400000000002E-3</c:v>
                </c:pt>
                <c:pt idx="115">
                  <c:v>3.7807399999999999E-3</c:v>
                </c:pt>
                <c:pt idx="116">
                  <c:v>5.9776400000000002E-3</c:v>
                </c:pt>
                <c:pt idx="117">
                  <c:v>9.3561300000000007E-3</c:v>
                </c:pt>
                <c:pt idx="118">
                  <c:v>1.3737900000000001E-2</c:v>
                </c:pt>
                <c:pt idx="119">
                  <c:v>1.86962E-2</c:v>
                </c:pt>
                <c:pt idx="120">
                  <c:v>2.3947199999999998E-2</c:v>
                </c:pt>
                <c:pt idx="121">
                  <c:v>2.9450199999999999E-2</c:v>
                </c:pt>
                <c:pt idx="122">
                  <c:v>3.5268300000000002E-2</c:v>
                </c:pt>
                <c:pt idx="123">
                  <c:v>4.1401199999999999E-2</c:v>
                </c:pt>
                <c:pt idx="124">
                  <c:v>4.7750000000000001E-2</c:v>
                </c:pt>
                <c:pt idx="125">
                  <c:v>5.42044E-2</c:v>
                </c:pt>
                <c:pt idx="126">
                  <c:v>6.07083E-2</c:v>
                </c:pt>
                <c:pt idx="127">
                  <c:v>6.7233899999999999E-2</c:v>
                </c:pt>
                <c:pt idx="128">
                  <c:v>7.3730400000000001E-2</c:v>
                </c:pt>
                <c:pt idx="129">
                  <c:v>8.0111299999999996E-2</c:v>
                </c:pt>
                <c:pt idx="130">
                  <c:v>8.6278900000000006E-2</c:v>
                </c:pt>
                <c:pt idx="131">
                  <c:v>9.2154100000000003E-2</c:v>
                </c:pt>
                <c:pt idx="132">
                  <c:v>9.76717E-2</c:v>
                </c:pt>
                <c:pt idx="133">
                  <c:v>0.102756</c:v>
                </c:pt>
                <c:pt idx="134">
                  <c:v>0.10732800000000001</c:v>
                </c:pt>
                <c:pt idx="135">
                  <c:v>0.111328</c:v>
                </c:pt>
                <c:pt idx="136">
                  <c:v>0.114728</c:v>
                </c:pt>
                <c:pt idx="137">
                  <c:v>0.11751200000000001</c:v>
                </c:pt>
                <c:pt idx="138">
                  <c:v>0.119668</c:v>
                </c:pt>
                <c:pt idx="139">
                  <c:v>0.121166</c:v>
                </c:pt>
                <c:pt idx="140">
                  <c:v>0.12195599999999999</c:v>
                </c:pt>
                <c:pt idx="141">
                  <c:v>0.121987</c:v>
                </c:pt>
                <c:pt idx="142">
                  <c:v>0.12124500000000001</c:v>
                </c:pt>
                <c:pt idx="143">
                  <c:v>0.119764</c:v>
                </c:pt>
                <c:pt idx="144">
                  <c:v>0.11762</c:v>
                </c:pt>
                <c:pt idx="145">
                  <c:v>0.11489000000000001</c:v>
                </c:pt>
                <c:pt idx="146">
                  <c:v>0.111627</c:v>
                </c:pt>
                <c:pt idx="147">
                  <c:v>0.107844</c:v>
                </c:pt>
                <c:pt idx="148">
                  <c:v>0.10352500000000001</c:v>
                </c:pt>
                <c:pt idx="149">
                  <c:v>9.8671800000000004E-2</c:v>
                </c:pt>
                <c:pt idx="150">
                  <c:v>9.3329400000000007E-2</c:v>
                </c:pt>
                <c:pt idx="151">
                  <c:v>8.7575200000000006E-2</c:v>
                </c:pt>
                <c:pt idx="152">
                  <c:v>8.1507300000000005E-2</c:v>
                </c:pt>
                <c:pt idx="153">
                  <c:v>7.5250300000000006E-2</c:v>
                </c:pt>
                <c:pt idx="154">
                  <c:v>6.8951999999999999E-2</c:v>
                </c:pt>
                <c:pt idx="155">
                  <c:v>6.2755900000000003E-2</c:v>
                </c:pt>
                <c:pt idx="156">
                  <c:v>5.6754899999999997E-2</c:v>
                </c:pt>
                <c:pt idx="157">
                  <c:v>5.0945699999999997E-2</c:v>
                </c:pt>
                <c:pt idx="158">
                  <c:v>4.5236499999999999E-2</c:v>
                </c:pt>
                <c:pt idx="159">
                  <c:v>3.9520899999999998E-2</c:v>
                </c:pt>
                <c:pt idx="160">
                  <c:v>3.3770099999999997E-2</c:v>
                </c:pt>
                <c:pt idx="161">
                  <c:v>2.8101500000000001E-2</c:v>
                </c:pt>
                <c:pt idx="162">
                  <c:v>2.2898999999999999E-2</c:v>
                </c:pt>
                <c:pt idx="163">
                  <c:v>1.9500099999999999E-2</c:v>
                </c:pt>
                <c:pt idx="164">
                  <c:v>1.8620100000000001E-2</c:v>
                </c:pt>
                <c:pt idx="165">
                  <c:v>1.8852500000000001E-2</c:v>
                </c:pt>
                <c:pt idx="166">
                  <c:v>1.9247E-2</c:v>
                </c:pt>
                <c:pt idx="167">
                  <c:v>1.9863200000000001E-2</c:v>
                </c:pt>
                <c:pt idx="168">
                  <c:v>2.0582E-2</c:v>
                </c:pt>
                <c:pt idx="169">
                  <c:v>2.1331599999999999E-2</c:v>
                </c:pt>
                <c:pt idx="170">
                  <c:v>2.20722E-2</c:v>
                </c:pt>
                <c:pt idx="171">
                  <c:v>2.2785300000000001E-2</c:v>
                </c:pt>
                <c:pt idx="172">
                  <c:v>2.35088E-2</c:v>
                </c:pt>
                <c:pt idx="173">
                  <c:v>2.4269099999999998E-2</c:v>
                </c:pt>
                <c:pt idx="174">
                  <c:v>2.50698E-2</c:v>
                </c:pt>
                <c:pt idx="175">
                  <c:v>2.5910200000000001E-2</c:v>
                </c:pt>
                <c:pt idx="176">
                  <c:v>2.6776399999999999E-2</c:v>
                </c:pt>
                <c:pt idx="177">
                  <c:v>2.76584E-2</c:v>
                </c:pt>
                <c:pt idx="178">
                  <c:v>2.8557200000000001E-2</c:v>
                </c:pt>
                <c:pt idx="179">
                  <c:v>2.9480599999999999E-2</c:v>
                </c:pt>
                <c:pt idx="180">
                  <c:v>3.0438099999999999E-2</c:v>
                </c:pt>
                <c:pt idx="181">
                  <c:v>3.1437800000000002E-2</c:v>
                </c:pt>
                <c:pt idx="182">
                  <c:v>3.24826E-2</c:v>
                </c:pt>
                <c:pt idx="183">
                  <c:v>3.3567899999999998E-2</c:v>
                </c:pt>
                <c:pt idx="184">
                  <c:v>3.4685500000000001E-2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 formatCode="0.00E+00">
                  <c:v>2.67779E-5</c:v>
                </c:pt>
                <c:pt idx="227">
                  <c:v>1.06555E-4</c:v>
                </c:pt>
                <c:pt idx="228">
                  <c:v>2.3549700000000001E-4</c:v>
                </c:pt>
                <c:pt idx="229">
                  <c:v>4.1283100000000001E-4</c:v>
                </c:pt>
                <c:pt idx="230">
                  <c:v>6.6233199999999996E-4</c:v>
                </c:pt>
                <c:pt idx="231">
                  <c:v>1.01731E-3</c:v>
                </c:pt>
                <c:pt idx="232">
                  <c:v>1.5136100000000001E-3</c:v>
                </c:pt>
                <c:pt idx="233">
                  <c:v>2.2319499999999999E-3</c:v>
                </c:pt>
                <c:pt idx="234">
                  <c:v>3.2820900000000001E-3</c:v>
                </c:pt>
                <c:pt idx="235">
                  <c:v>4.7796399999999999E-3</c:v>
                </c:pt>
                <c:pt idx="236">
                  <c:v>6.7968200000000003E-3</c:v>
                </c:pt>
                <c:pt idx="237">
                  <c:v>9.48302E-3</c:v>
                </c:pt>
                <c:pt idx="238">
                  <c:v>1.3391800000000001E-2</c:v>
                </c:pt>
                <c:pt idx="239">
                  <c:v>1.9002100000000001E-2</c:v>
                </c:pt>
                <c:pt idx="240">
                  <c:v>2.5936899999999999E-2</c:v>
                </c:pt>
                <c:pt idx="241">
                  <c:v>3.33677E-2</c:v>
                </c:pt>
                <c:pt idx="242">
                  <c:v>4.08081E-2</c:v>
                </c:pt>
                <c:pt idx="243">
                  <c:v>4.8239400000000002E-2</c:v>
                </c:pt>
                <c:pt idx="244">
                  <c:v>5.5806000000000001E-2</c:v>
                </c:pt>
                <c:pt idx="245">
                  <c:v>6.35188E-2</c:v>
                </c:pt>
                <c:pt idx="246">
                  <c:v>7.1205000000000004E-2</c:v>
                </c:pt>
                <c:pt idx="247">
                  <c:v>7.8657199999999997E-2</c:v>
                </c:pt>
                <c:pt idx="248">
                  <c:v>8.5751499999999994E-2</c:v>
                </c:pt>
                <c:pt idx="249">
                  <c:v>9.2420699999999995E-2</c:v>
                </c:pt>
                <c:pt idx="250">
                  <c:v>9.8585699999999998E-2</c:v>
                </c:pt>
                <c:pt idx="251">
                  <c:v>0.10413</c:v>
                </c:pt>
                <c:pt idx="252">
                  <c:v>0.108926</c:v>
                </c:pt>
                <c:pt idx="253">
                  <c:v>0.112884</c:v>
                </c:pt>
                <c:pt idx="254">
                  <c:v>0.11595900000000001</c:v>
                </c:pt>
                <c:pt idx="255">
                  <c:v>0.118131</c:v>
                </c:pt>
                <c:pt idx="256">
                  <c:v>0.119378</c:v>
                </c:pt>
                <c:pt idx="257">
                  <c:v>0.11969200000000001</c:v>
                </c:pt>
                <c:pt idx="258">
                  <c:v>0.119085</c:v>
                </c:pt>
                <c:pt idx="259">
                  <c:v>0.11759699999999999</c:v>
                </c:pt>
                <c:pt idx="260">
                  <c:v>0.1153</c:v>
                </c:pt>
                <c:pt idx="261">
                  <c:v>0.112273</c:v>
                </c:pt>
                <c:pt idx="262">
                  <c:v>0.108587</c:v>
                </c:pt>
                <c:pt idx="263">
                  <c:v>0.104293</c:v>
                </c:pt>
                <c:pt idx="264">
                  <c:v>9.9424600000000002E-2</c:v>
                </c:pt>
                <c:pt idx="265">
                  <c:v>9.40053E-2</c:v>
                </c:pt>
                <c:pt idx="266">
                  <c:v>8.8056499999999996E-2</c:v>
                </c:pt>
                <c:pt idx="267">
                  <c:v>8.1636500000000001E-2</c:v>
                </c:pt>
                <c:pt idx="268">
                  <c:v>7.4866799999999997E-2</c:v>
                </c:pt>
                <c:pt idx="269">
                  <c:v>6.7922099999999999E-2</c:v>
                </c:pt>
                <c:pt idx="270">
                  <c:v>6.0993600000000002E-2</c:v>
                </c:pt>
                <c:pt idx="271">
                  <c:v>5.4224700000000001E-2</c:v>
                </c:pt>
                <c:pt idx="272">
                  <c:v>4.7675000000000002E-2</c:v>
                </c:pt>
                <c:pt idx="273">
                  <c:v>4.1338899999999998E-2</c:v>
                </c:pt>
                <c:pt idx="274">
                  <c:v>3.5196900000000003E-2</c:v>
                </c:pt>
                <c:pt idx="275">
                  <c:v>2.92351E-2</c:v>
                </c:pt>
                <c:pt idx="276">
                  <c:v>2.3376299999999999E-2</c:v>
                </c:pt>
                <c:pt idx="277">
                  <c:v>1.75213E-2</c:v>
                </c:pt>
                <c:pt idx="278">
                  <c:v>1.17254E-2</c:v>
                </c:pt>
                <c:pt idx="279">
                  <c:v>6.6061799999999997E-3</c:v>
                </c:pt>
                <c:pt idx="280">
                  <c:v>3.4109800000000001E-3</c:v>
                </c:pt>
                <c:pt idx="281">
                  <c:v>2.4338799999999998E-3</c:v>
                </c:pt>
                <c:pt idx="282">
                  <c:v>2.3507599999999999E-3</c:v>
                </c:pt>
                <c:pt idx="283">
                  <c:v>2.2066899999999999E-3</c:v>
                </c:pt>
                <c:pt idx="284">
                  <c:v>2.0789699999999999E-3</c:v>
                </c:pt>
                <c:pt idx="285">
                  <c:v>2.01015E-3</c:v>
                </c:pt>
                <c:pt idx="286">
                  <c:v>1.8981899999999999E-3</c:v>
                </c:pt>
                <c:pt idx="287">
                  <c:v>1.73613E-3</c:v>
                </c:pt>
                <c:pt idx="288">
                  <c:v>1.5387700000000001E-3</c:v>
                </c:pt>
                <c:pt idx="289">
                  <c:v>1.33146E-3</c:v>
                </c:pt>
                <c:pt idx="290">
                  <c:v>1.13648E-3</c:v>
                </c:pt>
                <c:pt idx="291">
                  <c:v>9.5317899999999996E-4</c:v>
                </c:pt>
                <c:pt idx="292">
                  <c:v>7.7493899999999999E-4</c:v>
                </c:pt>
                <c:pt idx="293">
                  <c:v>5.9378600000000001E-4</c:v>
                </c:pt>
                <c:pt idx="294">
                  <c:v>4.0591800000000001E-4</c:v>
                </c:pt>
                <c:pt idx="295">
                  <c:v>2.2015700000000001E-4</c:v>
                </c:pt>
                <c:pt idx="296" formatCode="0.00E+00">
                  <c:v>4.7474600000000001E-5</c:v>
                </c:pt>
                <c:pt idx="297">
                  <c:v>0</c:v>
                </c:pt>
                <c:pt idx="298">
                  <c:v>0</c:v>
                </c:pt>
                <c:pt idx="299" formatCode="0.00E+00">
                  <c:v>3.4489500000000002E-5</c:v>
                </c:pt>
                <c:pt idx="300">
                  <c:v>1.01943E-4</c:v>
                </c:pt>
                <c:pt idx="301">
                  <c:v>1.92325E-4</c:v>
                </c:pt>
                <c:pt idx="302">
                  <c:v>2.9928700000000002E-4</c:v>
                </c:pt>
                <c:pt idx="303">
                  <c:v>4.1953200000000002E-4</c:v>
                </c:pt>
                <c:pt idx="304">
                  <c:v>5.5046900000000005E-4</c:v>
                </c:pt>
                <c:pt idx="305">
                  <c:v>6.9786700000000002E-4</c:v>
                </c:pt>
                <c:pt idx="306">
                  <c:v>8.6853500000000003E-4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 formatCode="0.00E+00">
                  <c:v>2.78733E-5</c:v>
                </c:pt>
                <c:pt idx="343">
                  <c:v>1.02513E-4</c:v>
                </c:pt>
                <c:pt idx="344">
                  <c:v>2.0721800000000001E-4</c:v>
                </c:pt>
                <c:pt idx="345">
                  <c:v>3.3248099999999998E-4</c:v>
                </c:pt>
                <c:pt idx="346">
                  <c:v>4.70273E-4</c:v>
                </c:pt>
                <c:pt idx="347">
                  <c:v>6.1556499999999999E-4</c:v>
                </c:pt>
                <c:pt idx="348">
                  <c:v>8.2465800000000003E-4</c:v>
                </c:pt>
                <c:pt idx="349">
                  <c:v>1.1964499999999999E-3</c:v>
                </c:pt>
                <c:pt idx="350">
                  <c:v>1.8374000000000001E-3</c:v>
                </c:pt>
                <c:pt idx="351">
                  <c:v>2.8901299999999999E-3</c:v>
                </c:pt>
                <c:pt idx="352">
                  <c:v>4.4682400000000001E-3</c:v>
                </c:pt>
                <c:pt idx="353">
                  <c:v>6.8711500000000003E-3</c:v>
                </c:pt>
                <c:pt idx="354">
                  <c:v>1.07051E-2</c:v>
                </c:pt>
                <c:pt idx="355">
                  <c:v>1.6231800000000001E-2</c:v>
                </c:pt>
                <c:pt idx="356">
                  <c:v>2.2943100000000001E-2</c:v>
                </c:pt>
                <c:pt idx="357">
                  <c:v>3.0054399999999998E-2</c:v>
                </c:pt>
                <c:pt idx="358">
                  <c:v>3.7169500000000001E-2</c:v>
                </c:pt>
                <c:pt idx="359">
                  <c:v>4.4380999999999997E-2</c:v>
                </c:pt>
                <c:pt idx="360">
                  <c:v>5.1897800000000001E-2</c:v>
                </c:pt>
                <c:pt idx="361">
                  <c:v>5.9735400000000001E-2</c:v>
                </c:pt>
                <c:pt idx="362">
                  <c:v>6.7705100000000004E-2</c:v>
                </c:pt>
                <c:pt idx="363">
                  <c:v>7.5567899999999993E-2</c:v>
                </c:pt>
                <c:pt idx="364">
                  <c:v>8.3164600000000005E-2</c:v>
                </c:pt>
                <c:pt idx="365">
                  <c:v>9.0430899999999995E-2</c:v>
                </c:pt>
                <c:pt idx="366">
                  <c:v>9.7314200000000003E-2</c:v>
                </c:pt>
                <c:pt idx="367">
                  <c:v>0.103713</c:v>
                </c:pt>
                <c:pt idx="368">
                  <c:v>0.10951</c:v>
                </c:pt>
                <c:pt idx="369">
                  <c:v>0.114624</c:v>
                </c:pt>
                <c:pt idx="370">
                  <c:v>0.119022</c:v>
                </c:pt>
                <c:pt idx="371">
                  <c:v>0.12267</c:v>
                </c:pt>
                <c:pt idx="372">
                  <c:v>0.12551499999999999</c:v>
                </c:pt>
                <c:pt idx="373">
                  <c:v>0.127494</c:v>
                </c:pt>
                <c:pt idx="374">
                  <c:v>0.12855900000000001</c:v>
                </c:pt>
                <c:pt idx="375">
                  <c:v>0.12868499999999999</c:v>
                </c:pt>
                <c:pt idx="376">
                  <c:v>0.12787799999999999</c:v>
                </c:pt>
                <c:pt idx="377">
                  <c:v>0.12615999999999999</c:v>
                </c:pt>
                <c:pt idx="378">
                  <c:v>0.12356200000000001</c:v>
                </c:pt>
                <c:pt idx="379">
                  <c:v>0.12012399999999999</c:v>
                </c:pt>
                <c:pt idx="380">
                  <c:v>0.115899</c:v>
                </c:pt>
                <c:pt idx="381">
                  <c:v>0.11094900000000001</c:v>
                </c:pt>
                <c:pt idx="382">
                  <c:v>0.105333</c:v>
                </c:pt>
                <c:pt idx="383">
                  <c:v>9.9076999999999998E-2</c:v>
                </c:pt>
                <c:pt idx="384">
                  <c:v>9.2151800000000006E-2</c:v>
                </c:pt>
                <c:pt idx="385">
                  <c:v>8.4512299999999999E-2</c:v>
                </c:pt>
                <c:pt idx="386">
                  <c:v>7.61772E-2</c:v>
                </c:pt>
                <c:pt idx="387">
                  <c:v>6.72986E-2</c:v>
                </c:pt>
                <c:pt idx="388">
                  <c:v>5.8165399999999999E-2</c:v>
                </c:pt>
                <c:pt idx="389">
                  <c:v>4.9070000000000003E-2</c:v>
                </c:pt>
                <c:pt idx="390">
                  <c:v>4.0180100000000003E-2</c:v>
                </c:pt>
                <c:pt idx="391">
                  <c:v>3.15357E-2</c:v>
                </c:pt>
                <c:pt idx="392">
                  <c:v>2.3115299999999998E-2</c:v>
                </c:pt>
                <c:pt idx="393">
                  <c:v>1.4934299999999999E-2</c:v>
                </c:pt>
                <c:pt idx="394">
                  <c:v>7.097E-3</c:v>
                </c:pt>
                <c:pt idx="395">
                  <c:v>4.9860599999999996E-4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 formatCode="0.00E+00">
                  <c:v>1.51775E-5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 formatCode="0.00E+00">
                  <c:v>5.7164599999999998E-5</c:v>
                </c:pt>
                <c:pt idx="464">
                  <c:v>2.2342400000000001E-4</c:v>
                </c:pt>
                <c:pt idx="465">
                  <c:v>5.8712300000000005E-4</c:v>
                </c:pt>
                <c:pt idx="466">
                  <c:v>1.3028499999999999E-3</c:v>
                </c:pt>
                <c:pt idx="467">
                  <c:v>2.6101399999999999E-3</c:v>
                </c:pt>
                <c:pt idx="468">
                  <c:v>4.5574700000000001E-3</c:v>
                </c:pt>
                <c:pt idx="469">
                  <c:v>7.02923E-3</c:v>
                </c:pt>
                <c:pt idx="470">
                  <c:v>1.0488300000000001E-2</c:v>
                </c:pt>
                <c:pt idx="471">
                  <c:v>1.56262E-2</c:v>
                </c:pt>
                <c:pt idx="472">
                  <c:v>2.23152E-2</c:v>
                </c:pt>
                <c:pt idx="473">
                  <c:v>2.9835500000000001E-2</c:v>
                </c:pt>
                <c:pt idx="474">
                  <c:v>3.7669899999999999E-2</c:v>
                </c:pt>
                <c:pt idx="475">
                  <c:v>4.57177E-2</c:v>
                </c:pt>
                <c:pt idx="476">
                  <c:v>5.4027899999999997E-2</c:v>
                </c:pt>
                <c:pt idx="477">
                  <c:v>6.2531699999999996E-2</c:v>
                </c:pt>
                <c:pt idx="478">
                  <c:v>7.1011599999999994E-2</c:v>
                </c:pt>
                <c:pt idx="479">
                  <c:v>7.9211900000000002E-2</c:v>
                </c:pt>
                <c:pt idx="480">
                  <c:v>8.69336E-2</c:v>
                </c:pt>
                <c:pt idx="481">
                  <c:v>9.4050700000000001E-2</c:v>
                </c:pt>
                <c:pt idx="482">
                  <c:v>0.100465</c:v>
                </c:pt>
                <c:pt idx="483">
                  <c:v>0.106058</c:v>
                </c:pt>
                <c:pt idx="484">
                  <c:v>0.110704</c:v>
                </c:pt>
                <c:pt idx="485">
                  <c:v>0.11430999999999999</c:v>
                </c:pt>
                <c:pt idx="486">
                  <c:v>0.11686299999999999</c:v>
                </c:pt>
                <c:pt idx="487">
                  <c:v>0.118407</c:v>
                </c:pt>
                <c:pt idx="488">
                  <c:v>0.118987</c:v>
                </c:pt>
                <c:pt idx="489">
                  <c:v>0.118612</c:v>
                </c:pt>
                <c:pt idx="490">
                  <c:v>0.117261</c:v>
                </c:pt>
                <c:pt idx="491">
                  <c:v>0.11491999999999999</c:v>
                </c:pt>
                <c:pt idx="492">
                  <c:v>0.11160399999999999</c:v>
                </c:pt>
                <c:pt idx="493">
                  <c:v>0.107347</c:v>
                </c:pt>
                <c:pt idx="494">
                  <c:v>0.102177</c:v>
                </c:pt>
                <c:pt idx="495">
                  <c:v>9.61172E-2</c:v>
                </c:pt>
                <c:pt idx="496">
                  <c:v>8.9190800000000001E-2</c:v>
                </c:pt>
                <c:pt idx="497">
                  <c:v>8.1426999999999999E-2</c:v>
                </c:pt>
                <c:pt idx="498">
                  <c:v>7.2867299999999996E-2</c:v>
                </c:pt>
                <c:pt idx="499">
                  <c:v>6.3582200000000005E-2</c:v>
                </c:pt>
                <c:pt idx="500">
                  <c:v>5.3666199999999997E-2</c:v>
                </c:pt>
                <c:pt idx="501">
                  <c:v>4.3238199999999997E-2</c:v>
                </c:pt>
                <c:pt idx="502">
                  <c:v>3.2445799999999997E-2</c:v>
                </c:pt>
                <c:pt idx="503">
                  <c:v>2.14384E-2</c:v>
                </c:pt>
                <c:pt idx="504">
                  <c:v>1.0350699999999999E-2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 formatCode="0.00E+00">
                  <c:v>3.1476899999999997E-5</c:v>
                </c:pt>
                <c:pt idx="570">
                  <c:v>1.1479199999999999E-4</c:v>
                </c:pt>
                <c:pt idx="571">
                  <c:v>2.27424E-4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 formatCode="0.00E+00">
                  <c:v>9.906619999999999E-7</c:v>
                </c:pt>
                <c:pt idx="680" formatCode="0.00E+00">
                  <c:v>6.69403E-5</c:v>
                </c:pt>
                <c:pt idx="681">
                  <c:v>2.9596599999999999E-4</c:v>
                </c:pt>
                <c:pt idx="682">
                  <c:v>7.7372499999999996E-4</c:v>
                </c:pt>
                <c:pt idx="683">
                  <c:v>1.6350799999999999E-3</c:v>
                </c:pt>
                <c:pt idx="684">
                  <c:v>2.8903100000000001E-3</c:v>
                </c:pt>
                <c:pt idx="685">
                  <c:v>4.3586099999999997E-3</c:v>
                </c:pt>
                <c:pt idx="686">
                  <c:v>5.9535500000000002E-3</c:v>
                </c:pt>
                <c:pt idx="687">
                  <c:v>7.5635199999999998E-3</c:v>
                </c:pt>
                <c:pt idx="688">
                  <c:v>8.9245699999999997E-3</c:v>
                </c:pt>
                <c:pt idx="689">
                  <c:v>9.8171999999999999E-3</c:v>
                </c:pt>
                <c:pt idx="690">
                  <c:v>1.0196E-2</c:v>
                </c:pt>
                <c:pt idx="691">
                  <c:v>1.01805E-2</c:v>
                </c:pt>
                <c:pt idx="692">
                  <c:v>9.9435600000000006E-3</c:v>
                </c:pt>
                <c:pt idx="693">
                  <c:v>9.6291299999999996E-3</c:v>
                </c:pt>
                <c:pt idx="694">
                  <c:v>9.3221299999999997E-3</c:v>
                </c:pt>
                <c:pt idx="695">
                  <c:v>9.0339300000000008E-3</c:v>
                </c:pt>
                <c:pt idx="696">
                  <c:v>8.7253000000000001E-3</c:v>
                </c:pt>
                <c:pt idx="697">
                  <c:v>8.3343500000000008E-3</c:v>
                </c:pt>
                <c:pt idx="698">
                  <c:v>7.7801900000000002E-3</c:v>
                </c:pt>
                <c:pt idx="699">
                  <c:v>6.9861400000000001E-3</c:v>
                </c:pt>
                <c:pt idx="700">
                  <c:v>5.9062699999999999E-3</c:v>
                </c:pt>
                <c:pt idx="701">
                  <c:v>4.53265E-3</c:v>
                </c:pt>
                <c:pt idx="702">
                  <c:v>2.8933399999999999E-3</c:v>
                </c:pt>
                <c:pt idx="703">
                  <c:v>1.0415999999999999E-3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 formatCode="0.00E+00">
                  <c:v>2.81951E-5</c:v>
                </c:pt>
                <c:pt idx="789">
                  <c:v>1.38584E-4</c:v>
                </c:pt>
                <c:pt idx="790">
                  <c:v>3.7562000000000001E-4</c:v>
                </c:pt>
                <c:pt idx="791">
                  <c:v>7.8971399999999995E-4</c:v>
                </c:pt>
                <c:pt idx="792">
                  <c:v>1.4993000000000001E-3</c:v>
                </c:pt>
                <c:pt idx="793">
                  <c:v>2.6497600000000001E-3</c:v>
                </c:pt>
                <c:pt idx="794">
                  <c:v>4.34791E-3</c:v>
                </c:pt>
                <c:pt idx="795">
                  <c:v>6.8670199999999997E-3</c:v>
                </c:pt>
                <c:pt idx="796">
                  <c:v>1.08301E-2</c:v>
                </c:pt>
                <c:pt idx="797">
                  <c:v>1.6620099999999999E-2</c:v>
                </c:pt>
                <c:pt idx="798">
                  <c:v>2.3754399999999998E-2</c:v>
                </c:pt>
                <c:pt idx="799">
                  <c:v>3.1476400000000002E-2</c:v>
                </c:pt>
                <c:pt idx="800">
                  <c:v>3.95077E-2</c:v>
                </c:pt>
                <c:pt idx="801">
                  <c:v>4.7960299999999997E-2</c:v>
                </c:pt>
                <c:pt idx="802">
                  <c:v>5.6938000000000002E-2</c:v>
                </c:pt>
                <c:pt idx="803">
                  <c:v>6.6323699999999999E-2</c:v>
                </c:pt>
                <c:pt idx="804">
                  <c:v>7.5870400000000005E-2</c:v>
                </c:pt>
                <c:pt idx="805">
                  <c:v>8.5391800000000004E-2</c:v>
                </c:pt>
                <c:pt idx="806">
                  <c:v>9.4799800000000004E-2</c:v>
                </c:pt>
                <c:pt idx="807">
                  <c:v>0.10402</c:v>
                </c:pt>
                <c:pt idx="808">
                  <c:v>0.112939</c:v>
                </c:pt>
                <c:pt idx="809">
                  <c:v>0.121429</c:v>
                </c:pt>
                <c:pt idx="810">
                  <c:v>0.12939300000000001</c:v>
                </c:pt>
                <c:pt idx="811">
                  <c:v>0.136763</c:v>
                </c:pt>
                <c:pt idx="812">
                  <c:v>0.14346700000000001</c:v>
                </c:pt>
                <c:pt idx="813">
                  <c:v>0.14943100000000001</c:v>
                </c:pt>
                <c:pt idx="814">
                  <c:v>0.15459000000000001</c:v>
                </c:pt>
                <c:pt idx="815">
                  <c:v>0.15890599999999999</c:v>
                </c:pt>
                <c:pt idx="816">
                  <c:v>0.16234899999999999</c:v>
                </c:pt>
                <c:pt idx="817">
                  <c:v>0.164882</c:v>
                </c:pt>
                <c:pt idx="818">
                  <c:v>0.16647200000000001</c:v>
                </c:pt>
                <c:pt idx="819">
                  <c:v>0.16708300000000001</c:v>
                </c:pt>
                <c:pt idx="820">
                  <c:v>0.16669</c:v>
                </c:pt>
                <c:pt idx="821">
                  <c:v>0.16528200000000001</c:v>
                </c:pt>
                <c:pt idx="822">
                  <c:v>0.16288</c:v>
                </c:pt>
                <c:pt idx="823">
                  <c:v>0.15951100000000001</c:v>
                </c:pt>
                <c:pt idx="824">
                  <c:v>0.15520300000000001</c:v>
                </c:pt>
                <c:pt idx="825">
                  <c:v>0.149975</c:v>
                </c:pt>
                <c:pt idx="826">
                  <c:v>0.14385400000000001</c:v>
                </c:pt>
                <c:pt idx="827">
                  <c:v>0.13688600000000001</c:v>
                </c:pt>
                <c:pt idx="828">
                  <c:v>0.12915499999999999</c:v>
                </c:pt>
                <c:pt idx="829">
                  <c:v>0.12078</c:v>
                </c:pt>
                <c:pt idx="830">
                  <c:v>0.111896</c:v>
                </c:pt>
                <c:pt idx="831">
                  <c:v>0.10264</c:v>
                </c:pt>
                <c:pt idx="832">
                  <c:v>9.3145099999999995E-2</c:v>
                </c:pt>
                <c:pt idx="833">
                  <c:v>8.3537200000000006E-2</c:v>
                </c:pt>
                <c:pt idx="834">
                  <c:v>7.3895100000000005E-2</c:v>
                </c:pt>
                <c:pt idx="835">
                  <c:v>6.4249100000000003E-2</c:v>
                </c:pt>
                <c:pt idx="836">
                  <c:v>5.4617300000000001E-2</c:v>
                </c:pt>
                <c:pt idx="837">
                  <c:v>4.5049800000000001E-2</c:v>
                </c:pt>
                <c:pt idx="838">
                  <c:v>3.5659000000000003E-2</c:v>
                </c:pt>
                <c:pt idx="839">
                  <c:v>2.6632300000000001E-2</c:v>
                </c:pt>
                <c:pt idx="840">
                  <c:v>1.8202099999999999E-2</c:v>
                </c:pt>
                <c:pt idx="841">
                  <c:v>1.05132E-2</c:v>
                </c:pt>
                <c:pt idx="842">
                  <c:v>4.1113399999999998E-3</c:v>
                </c:pt>
                <c:pt idx="843" formatCode="0.00E+00">
                  <c:v>7.6259499999999997E-5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 formatCode="0.00E+00">
                  <c:v>3.4983900000000002E-5</c:v>
                </c:pt>
                <c:pt idx="907">
                  <c:v>1.5187299999999999E-4</c:v>
                </c:pt>
                <c:pt idx="908">
                  <c:v>3.6428900000000001E-4</c:v>
                </c:pt>
                <c:pt idx="909">
                  <c:v>6.9611100000000002E-4</c:v>
                </c:pt>
                <c:pt idx="910">
                  <c:v>1.1979499999999999E-3</c:v>
                </c:pt>
                <c:pt idx="911">
                  <c:v>1.9564700000000001E-3</c:v>
                </c:pt>
                <c:pt idx="912">
                  <c:v>3.0946599999999999E-3</c:v>
                </c:pt>
                <c:pt idx="913">
                  <c:v>4.7336699999999997E-3</c:v>
                </c:pt>
                <c:pt idx="914">
                  <c:v>6.9945399999999996E-3</c:v>
                </c:pt>
                <c:pt idx="915">
                  <c:v>1.0112299999999999E-2</c:v>
                </c:pt>
                <c:pt idx="916">
                  <c:v>1.47384E-2</c:v>
                </c:pt>
                <c:pt idx="917">
                  <c:v>2.1494699999999999E-2</c:v>
                </c:pt>
                <c:pt idx="918">
                  <c:v>3.00051E-2</c:v>
                </c:pt>
                <c:pt idx="919">
                  <c:v>3.9307099999999998E-2</c:v>
                </c:pt>
                <c:pt idx="920">
                  <c:v>4.8891299999999999E-2</c:v>
                </c:pt>
                <c:pt idx="921">
                  <c:v>5.8827200000000003E-2</c:v>
                </c:pt>
                <c:pt idx="922">
                  <c:v>6.9301699999999994E-2</c:v>
                </c:pt>
                <c:pt idx="923">
                  <c:v>8.0271099999999998E-2</c:v>
                </c:pt>
                <c:pt idx="924">
                  <c:v>9.1489200000000007E-2</c:v>
                </c:pt>
                <c:pt idx="925">
                  <c:v>0.102698</c:v>
                </c:pt>
                <c:pt idx="926">
                  <c:v>0.113722</c:v>
                </c:pt>
                <c:pt idx="927">
                  <c:v>0.12442599999999999</c:v>
                </c:pt>
                <c:pt idx="928">
                  <c:v>0.134655</c:v>
                </c:pt>
                <c:pt idx="929">
                  <c:v>0.14421500000000001</c:v>
                </c:pt>
                <c:pt idx="930">
                  <c:v>0.15290599999999999</c:v>
                </c:pt>
                <c:pt idx="931">
                  <c:v>0.160578</c:v>
                </c:pt>
                <c:pt idx="932">
                  <c:v>0.16714799999999999</c:v>
                </c:pt>
                <c:pt idx="933">
                  <c:v>0.17258100000000001</c:v>
                </c:pt>
                <c:pt idx="934">
                  <c:v>0.17685699999999999</c:v>
                </c:pt>
                <c:pt idx="935">
                  <c:v>0.17996699999999999</c:v>
                </c:pt>
                <c:pt idx="936">
                  <c:v>0.18190799999999999</c:v>
                </c:pt>
                <c:pt idx="937">
                  <c:v>0.18268999999999999</c:v>
                </c:pt>
                <c:pt idx="938">
                  <c:v>0.18234700000000001</c:v>
                </c:pt>
                <c:pt idx="939">
                  <c:v>0.180925</c:v>
                </c:pt>
                <c:pt idx="940">
                  <c:v>0.17846600000000001</c:v>
                </c:pt>
                <c:pt idx="941">
                  <c:v>0.17499700000000001</c:v>
                </c:pt>
                <c:pt idx="942">
                  <c:v>0.17052899999999999</c:v>
                </c:pt>
                <c:pt idx="943">
                  <c:v>0.16508900000000001</c:v>
                </c:pt>
                <c:pt idx="944">
                  <c:v>0.15873399999999999</c:v>
                </c:pt>
                <c:pt idx="945">
                  <c:v>0.15155099999999999</c:v>
                </c:pt>
                <c:pt idx="946">
                  <c:v>0.14363200000000001</c:v>
                </c:pt>
                <c:pt idx="947">
                  <c:v>0.13506299999999999</c:v>
                </c:pt>
                <c:pt idx="948">
                  <c:v>0.125948</c:v>
                </c:pt>
                <c:pt idx="949">
                  <c:v>0.116422</c:v>
                </c:pt>
                <c:pt idx="950">
                  <c:v>0.10662099999999999</c:v>
                </c:pt>
                <c:pt idx="951">
                  <c:v>9.6639100000000006E-2</c:v>
                </c:pt>
                <c:pt idx="952">
                  <c:v>8.6528400000000005E-2</c:v>
                </c:pt>
                <c:pt idx="953">
                  <c:v>7.6342699999999999E-2</c:v>
                </c:pt>
                <c:pt idx="954">
                  <c:v>6.6218899999999997E-2</c:v>
                </c:pt>
                <c:pt idx="955">
                  <c:v>5.63718E-2</c:v>
                </c:pt>
                <c:pt idx="956">
                  <c:v>4.7006699999999998E-2</c:v>
                </c:pt>
                <c:pt idx="957">
                  <c:v>3.8273399999999999E-2</c:v>
                </c:pt>
                <c:pt idx="958">
                  <c:v>3.0266899999999999E-2</c:v>
                </c:pt>
                <c:pt idx="959">
                  <c:v>2.3046199999999999E-2</c:v>
                </c:pt>
                <c:pt idx="960">
                  <c:v>1.71491E-2</c:v>
                </c:pt>
                <c:pt idx="961">
                  <c:v>1.35806E-2</c:v>
                </c:pt>
                <c:pt idx="962">
                  <c:v>1.21765E-2</c:v>
                </c:pt>
                <c:pt idx="963">
                  <c:v>1.1687700000000001E-2</c:v>
                </c:pt>
                <c:pt idx="964">
                  <c:v>1.1436699999999999E-2</c:v>
                </c:pt>
                <c:pt idx="965">
                  <c:v>1.12849E-2</c:v>
                </c:pt>
                <c:pt idx="966">
                  <c:v>1.1179700000000001E-2</c:v>
                </c:pt>
                <c:pt idx="967">
                  <c:v>1.10426E-2</c:v>
                </c:pt>
                <c:pt idx="968">
                  <c:v>1.08121E-2</c:v>
                </c:pt>
                <c:pt idx="969">
                  <c:v>1.05355E-2</c:v>
                </c:pt>
                <c:pt idx="970">
                  <c:v>1.0270899999999999E-2</c:v>
                </c:pt>
                <c:pt idx="971">
                  <c:v>1.0057099999999999E-2</c:v>
                </c:pt>
                <c:pt idx="972">
                  <c:v>9.8983999999999999E-3</c:v>
                </c:pt>
                <c:pt idx="973">
                  <c:v>9.7854299999999995E-3</c:v>
                </c:pt>
                <c:pt idx="974">
                  <c:v>9.7052500000000003E-3</c:v>
                </c:pt>
                <c:pt idx="975">
                  <c:v>9.6464500000000009E-3</c:v>
                </c:pt>
                <c:pt idx="976">
                  <c:v>9.6091800000000002E-3</c:v>
                </c:pt>
                <c:pt idx="977">
                  <c:v>9.6018000000000006E-3</c:v>
                </c:pt>
                <c:pt idx="978">
                  <c:v>9.6335299999999995E-3</c:v>
                </c:pt>
                <c:pt idx="979">
                  <c:v>9.7056999999999994E-3</c:v>
                </c:pt>
                <c:pt idx="980">
                  <c:v>9.8095600000000002E-3</c:v>
                </c:pt>
                <c:pt idx="981">
                  <c:v>9.9348700000000002E-3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 formatCode="0.00E+00">
                  <c:v>2.4984E-5</c:v>
                </c:pt>
                <c:pt idx="1025">
                  <c:v>1.11839E-4</c:v>
                </c:pt>
                <c:pt idx="1026">
                  <c:v>2.8425899999999998E-4</c:v>
                </c:pt>
                <c:pt idx="1027">
                  <c:v>5.7513799999999999E-4</c:v>
                </c:pt>
                <c:pt idx="1028">
                  <c:v>1.0264300000000001E-3</c:v>
                </c:pt>
                <c:pt idx="1029">
                  <c:v>1.7031100000000001E-3</c:v>
                </c:pt>
                <c:pt idx="1030">
                  <c:v>2.7328299999999999E-3</c:v>
                </c:pt>
                <c:pt idx="1031">
                  <c:v>4.3017000000000003E-3</c:v>
                </c:pt>
                <c:pt idx="1032">
                  <c:v>6.6260299999999998E-3</c:v>
                </c:pt>
                <c:pt idx="1033">
                  <c:v>1.00258E-2</c:v>
                </c:pt>
                <c:pt idx="1034">
                  <c:v>1.51059E-2</c:v>
                </c:pt>
                <c:pt idx="1035">
                  <c:v>2.2340700000000002E-2</c:v>
                </c:pt>
                <c:pt idx="1036">
                  <c:v>3.1357000000000003E-2</c:v>
                </c:pt>
                <c:pt idx="1037">
                  <c:v>4.1265000000000003E-2</c:v>
                </c:pt>
                <c:pt idx="1038">
                  <c:v>5.14738E-2</c:v>
                </c:pt>
                <c:pt idx="1039">
                  <c:v>6.1880900000000003E-2</c:v>
                </c:pt>
                <c:pt idx="1040">
                  <c:v>7.2552199999999997E-2</c:v>
                </c:pt>
                <c:pt idx="1041">
                  <c:v>8.3415600000000006E-2</c:v>
                </c:pt>
                <c:pt idx="1042">
                  <c:v>9.4252199999999994E-2</c:v>
                </c:pt>
                <c:pt idx="1043">
                  <c:v>0.104836</c:v>
                </c:pt>
                <c:pt idx="1044">
                  <c:v>0.115011</c:v>
                </c:pt>
                <c:pt idx="1045">
                  <c:v>0.124664</c:v>
                </c:pt>
                <c:pt idx="1046">
                  <c:v>0.13367599999999999</c:v>
                </c:pt>
                <c:pt idx="1047">
                  <c:v>0.14190800000000001</c:v>
                </c:pt>
                <c:pt idx="1048">
                  <c:v>0.149229</c:v>
                </c:pt>
                <c:pt idx="1049">
                  <c:v>0.15554599999999999</c:v>
                </c:pt>
                <c:pt idx="1050">
                  <c:v>0.16081300000000001</c:v>
                </c:pt>
                <c:pt idx="1051">
                  <c:v>0.165017</c:v>
                </c:pt>
                <c:pt idx="1052">
                  <c:v>0.168133</c:v>
                </c:pt>
                <c:pt idx="1053">
                  <c:v>0.170128</c:v>
                </c:pt>
                <c:pt idx="1054">
                  <c:v>0.17096900000000001</c:v>
                </c:pt>
                <c:pt idx="1055">
                  <c:v>0.17063900000000001</c:v>
                </c:pt>
                <c:pt idx="1056">
                  <c:v>0.16914899999999999</c:v>
                </c:pt>
                <c:pt idx="1057">
                  <c:v>0.16653299999999999</c:v>
                </c:pt>
                <c:pt idx="1058">
                  <c:v>0.16283300000000001</c:v>
                </c:pt>
                <c:pt idx="1059">
                  <c:v>0.15809599999999999</c:v>
                </c:pt>
                <c:pt idx="1060">
                  <c:v>0.152367</c:v>
                </c:pt>
                <c:pt idx="1061">
                  <c:v>0.14569499999999999</c:v>
                </c:pt>
                <c:pt idx="1062">
                  <c:v>0.138155</c:v>
                </c:pt>
                <c:pt idx="1063">
                  <c:v>0.129856</c:v>
                </c:pt>
                <c:pt idx="1064">
                  <c:v>0.120934</c:v>
                </c:pt>
                <c:pt idx="1065">
                  <c:v>0.111557</c:v>
                </c:pt>
                <c:pt idx="1066">
                  <c:v>0.10188999999999999</c:v>
                </c:pt>
                <c:pt idx="1067">
                  <c:v>9.2072500000000002E-2</c:v>
                </c:pt>
                <c:pt idx="1068">
                  <c:v>8.2230399999999995E-2</c:v>
                </c:pt>
                <c:pt idx="1069">
                  <c:v>7.2468400000000002E-2</c:v>
                </c:pt>
                <c:pt idx="1070">
                  <c:v>6.2853999999999993E-2</c:v>
                </c:pt>
                <c:pt idx="1071">
                  <c:v>5.3420099999999998E-2</c:v>
                </c:pt>
                <c:pt idx="1072">
                  <c:v>4.4204300000000002E-2</c:v>
                </c:pt>
                <c:pt idx="1073">
                  <c:v>3.5307100000000001E-2</c:v>
                </c:pt>
                <c:pt idx="1074">
                  <c:v>2.6867800000000001E-2</c:v>
                </c:pt>
                <c:pt idx="1075">
                  <c:v>1.89841E-2</c:v>
                </c:pt>
                <c:pt idx="1076">
                  <c:v>1.2796500000000001E-2</c:v>
                </c:pt>
                <c:pt idx="1077">
                  <c:v>9.7859399999999999E-3</c:v>
                </c:pt>
                <c:pt idx="1078">
                  <c:v>9.2999399999999996E-3</c:v>
                </c:pt>
                <c:pt idx="1079">
                  <c:v>9.6401400000000002E-3</c:v>
                </c:pt>
                <c:pt idx="1080">
                  <c:v>9.9367599999999993E-3</c:v>
                </c:pt>
                <c:pt idx="1081">
                  <c:v>1.02075E-2</c:v>
                </c:pt>
                <c:pt idx="1082">
                  <c:v>1.0553099999999999E-2</c:v>
                </c:pt>
                <c:pt idx="1083">
                  <c:v>1.08226E-2</c:v>
                </c:pt>
                <c:pt idx="1084">
                  <c:v>1.1040400000000001E-2</c:v>
                </c:pt>
                <c:pt idx="1085">
                  <c:v>1.12763E-2</c:v>
                </c:pt>
                <c:pt idx="1086">
                  <c:v>1.1546300000000001E-2</c:v>
                </c:pt>
                <c:pt idx="1087">
                  <c:v>1.18602E-2</c:v>
                </c:pt>
                <c:pt idx="1088">
                  <c:v>1.22153E-2</c:v>
                </c:pt>
                <c:pt idx="1089">
                  <c:v>1.26041E-2</c:v>
                </c:pt>
                <c:pt idx="1090">
                  <c:v>1.30178E-2</c:v>
                </c:pt>
                <c:pt idx="1091">
                  <c:v>1.34579E-2</c:v>
                </c:pt>
                <c:pt idx="1092">
                  <c:v>1.3929E-2</c:v>
                </c:pt>
                <c:pt idx="1093">
                  <c:v>1.44326E-2</c:v>
                </c:pt>
                <c:pt idx="1094">
                  <c:v>1.49675E-2</c:v>
                </c:pt>
                <c:pt idx="1095">
                  <c:v>1.5528999999999999E-2</c:v>
                </c:pt>
                <c:pt idx="1096">
                  <c:v>1.61111E-2</c:v>
                </c:pt>
                <c:pt idx="1097">
                  <c:v>1.6710099999999999E-2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 formatCode="0.00E+00">
                  <c:v>2.5596699999999998E-5</c:v>
                </c:pt>
                <c:pt idx="1144">
                  <c:v>1.05476E-4</c:v>
                </c:pt>
                <c:pt idx="1145">
                  <c:v>2.4765399999999998E-4</c:v>
                </c:pt>
                <c:pt idx="1146">
                  <c:v>4.70221E-4</c:v>
                </c:pt>
                <c:pt idx="1147">
                  <c:v>8.0212899999999995E-4</c:v>
                </c:pt>
                <c:pt idx="1148">
                  <c:v>1.2756200000000001E-3</c:v>
                </c:pt>
                <c:pt idx="1149">
                  <c:v>1.9406E-3</c:v>
                </c:pt>
                <c:pt idx="1150">
                  <c:v>2.88646E-3</c:v>
                </c:pt>
                <c:pt idx="1151">
                  <c:v>4.2962499999999997E-3</c:v>
                </c:pt>
                <c:pt idx="1152">
                  <c:v>6.4395800000000003E-3</c:v>
                </c:pt>
                <c:pt idx="1153">
                  <c:v>9.5019800000000001E-3</c:v>
                </c:pt>
                <c:pt idx="1154">
                  <c:v>1.3630400000000001E-2</c:v>
                </c:pt>
                <c:pt idx="1155">
                  <c:v>1.9242700000000001E-2</c:v>
                </c:pt>
                <c:pt idx="1156">
                  <c:v>2.6632300000000001E-2</c:v>
                </c:pt>
                <c:pt idx="1157">
                  <c:v>3.53329E-2</c:v>
                </c:pt>
                <c:pt idx="1158">
                  <c:v>4.46398E-2</c:v>
                </c:pt>
                <c:pt idx="1159">
                  <c:v>5.4263800000000001E-2</c:v>
                </c:pt>
                <c:pt idx="1160">
                  <c:v>6.41814E-2</c:v>
                </c:pt>
                <c:pt idx="1161">
                  <c:v>7.4364799999999995E-2</c:v>
                </c:pt>
                <c:pt idx="1162">
                  <c:v>8.4683599999999998E-2</c:v>
                </c:pt>
                <c:pt idx="1163">
                  <c:v>9.4917699999999994E-2</c:v>
                </c:pt>
                <c:pt idx="1164">
                  <c:v>0.10482900000000001</c:v>
                </c:pt>
                <c:pt idx="1165">
                  <c:v>0.114219</c:v>
                </c:pt>
                <c:pt idx="1166">
                  <c:v>0.122935</c:v>
                </c:pt>
                <c:pt idx="1167">
                  <c:v>0.130858</c:v>
                </c:pt>
                <c:pt idx="1168">
                  <c:v>0.137882</c:v>
                </c:pt>
                <c:pt idx="1169">
                  <c:v>0.14391799999999999</c:v>
                </c:pt>
                <c:pt idx="1170">
                  <c:v>0.14890600000000001</c:v>
                </c:pt>
                <c:pt idx="1171">
                  <c:v>0.15281400000000001</c:v>
                </c:pt>
                <c:pt idx="1172">
                  <c:v>0.15562400000000001</c:v>
                </c:pt>
                <c:pt idx="1173">
                  <c:v>0.15731899999999999</c:v>
                </c:pt>
                <c:pt idx="1174">
                  <c:v>0.15789700000000001</c:v>
                </c:pt>
                <c:pt idx="1175">
                  <c:v>0.157383</c:v>
                </c:pt>
                <c:pt idx="1176">
                  <c:v>0.15582399999999999</c:v>
                </c:pt>
                <c:pt idx="1177">
                  <c:v>0.153253</c:v>
                </c:pt>
                <c:pt idx="1178">
                  <c:v>0.149674</c:v>
                </c:pt>
                <c:pt idx="1179">
                  <c:v>0.14507700000000001</c:v>
                </c:pt>
                <c:pt idx="1180">
                  <c:v>0.13947200000000001</c:v>
                </c:pt>
                <c:pt idx="1181">
                  <c:v>0.13289699999999999</c:v>
                </c:pt>
                <c:pt idx="1182">
                  <c:v>0.12541099999999999</c:v>
                </c:pt>
                <c:pt idx="1183">
                  <c:v>0.11708399999999999</c:v>
                </c:pt>
                <c:pt idx="1184">
                  <c:v>0.10800899999999999</c:v>
                </c:pt>
                <c:pt idx="1185">
                  <c:v>9.8324999999999996E-2</c:v>
                </c:pt>
                <c:pt idx="1186">
                  <c:v>8.8222700000000001E-2</c:v>
                </c:pt>
                <c:pt idx="1187">
                  <c:v>7.7890699999999993E-2</c:v>
                </c:pt>
                <c:pt idx="1188">
                  <c:v>6.7458900000000002E-2</c:v>
                </c:pt>
                <c:pt idx="1189">
                  <c:v>5.7016200000000003E-2</c:v>
                </c:pt>
                <c:pt idx="1190">
                  <c:v>4.6658600000000001E-2</c:v>
                </c:pt>
                <c:pt idx="1191">
                  <c:v>3.64716E-2</c:v>
                </c:pt>
                <c:pt idx="1192">
                  <c:v>2.65449E-2</c:v>
                </c:pt>
                <c:pt idx="1193">
                  <c:v>1.7014899999999999E-2</c:v>
                </c:pt>
                <c:pt idx="1194">
                  <c:v>8.0034200000000007E-3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 formatCode="0.00E+00">
                  <c:v>2.2705899999999999E-5</c:v>
                </c:pt>
                <c:pt idx="1297" formatCode="0.00E+00">
                  <c:v>9.8009400000000004E-5</c:v>
                </c:pt>
                <c:pt idx="1298">
                  <c:v>2.39268E-4</c:v>
                </c:pt>
                <c:pt idx="1299">
                  <c:v>4.5784200000000003E-4</c:v>
                </c:pt>
                <c:pt idx="1300">
                  <c:v>7.5579100000000001E-4</c:v>
                </c:pt>
                <c:pt idx="1301">
                  <c:v>1.14412E-3</c:v>
                </c:pt>
                <c:pt idx="1302">
                  <c:v>1.6746700000000001E-3</c:v>
                </c:pt>
                <c:pt idx="1303">
                  <c:v>2.3950999999999998E-3</c:v>
                </c:pt>
                <c:pt idx="1304">
                  <c:v>3.2092499999999999E-3</c:v>
                </c:pt>
                <c:pt idx="1305">
                  <c:v>3.8120099999999998E-3</c:v>
                </c:pt>
                <c:pt idx="1306">
                  <c:v>4.1410300000000004E-3</c:v>
                </c:pt>
                <c:pt idx="1307">
                  <c:v>4.6740499999999999E-3</c:v>
                </c:pt>
                <c:pt idx="1308">
                  <c:v>5.8256799999999997E-3</c:v>
                </c:pt>
                <c:pt idx="1309">
                  <c:v>7.5237200000000002E-3</c:v>
                </c:pt>
                <c:pt idx="1310">
                  <c:v>9.4439999999999993E-3</c:v>
                </c:pt>
                <c:pt idx="1311">
                  <c:v>1.13665E-2</c:v>
                </c:pt>
                <c:pt idx="1312">
                  <c:v>1.3285099999999999E-2</c:v>
                </c:pt>
                <c:pt idx="1313">
                  <c:v>1.5233399999999999E-2</c:v>
                </c:pt>
                <c:pt idx="1314">
                  <c:v>1.7156399999999999E-2</c:v>
                </c:pt>
                <c:pt idx="1315">
                  <c:v>1.89549E-2</c:v>
                </c:pt>
                <c:pt idx="1316">
                  <c:v>2.0568300000000001E-2</c:v>
                </c:pt>
                <c:pt idx="1317">
                  <c:v>2.19571E-2</c:v>
                </c:pt>
                <c:pt idx="1318">
                  <c:v>2.30485E-2</c:v>
                </c:pt>
                <c:pt idx="1319">
                  <c:v>2.3750400000000001E-2</c:v>
                </c:pt>
                <c:pt idx="1320">
                  <c:v>2.4005200000000001E-2</c:v>
                </c:pt>
                <c:pt idx="1321">
                  <c:v>2.3827500000000001E-2</c:v>
                </c:pt>
                <c:pt idx="1322">
                  <c:v>2.3285699999999999E-2</c:v>
                </c:pt>
                <c:pt idx="1323">
                  <c:v>2.2464700000000001E-2</c:v>
                </c:pt>
                <c:pt idx="1324">
                  <c:v>2.1463200000000002E-2</c:v>
                </c:pt>
                <c:pt idx="1325">
                  <c:v>2.0390200000000001E-2</c:v>
                </c:pt>
                <c:pt idx="1326">
                  <c:v>1.93463E-2</c:v>
                </c:pt>
                <c:pt idx="1327">
                  <c:v>1.8392499999999999E-2</c:v>
                </c:pt>
                <c:pt idx="1328">
                  <c:v>1.7525599999999999E-2</c:v>
                </c:pt>
                <c:pt idx="1329">
                  <c:v>1.6661800000000001E-2</c:v>
                </c:pt>
                <c:pt idx="1330">
                  <c:v>1.56402E-2</c:v>
                </c:pt>
                <c:pt idx="1331">
                  <c:v>1.4276499999999999E-2</c:v>
                </c:pt>
                <c:pt idx="1332">
                  <c:v>1.24184E-2</c:v>
                </c:pt>
                <c:pt idx="1333">
                  <c:v>9.9764799999999994E-3</c:v>
                </c:pt>
                <c:pt idx="1334">
                  <c:v>7.0407999999999998E-3</c:v>
                </c:pt>
                <c:pt idx="1335">
                  <c:v>4.9343E-3</c:v>
                </c:pt>
                <c:pt idx="1336">
                  <c:v>4.5331700000000004E-3</c:v>
                </c:pt>
                <c:pt idx="1337">
                  <c:v>4.5680900000000003E-3</c:v>
                </c:pt>
                <c:pt idx="1338">
                  <c:v>4.4948799999999997E-3</c:v>
                </c:pt>
                <c:pt idx="1339">
                  <c:v>4.6333199999999998E-3</c:v>
                </c:pt>
                <c:pt idx="1340">
                  <c:v>4.8894899999999998E-3</c:v>
                </c:pt>
                <c:pt idx="1341">
                  <c:v>5.2119999999999996E-3</c:v>
                </c:pt>
                <c:pt idx="1342">
                  <c:v>5.5722100000000002E-3</c:v>
                </c:pt>
                <c:pt idx="1343">
                  <c:v>5.9618300000000004E-3</c:v>
                </c:pt>
                <c:pt idx="1344">
                  <c:v>6.3689200000000001E-3</c:v>
                </c:pt>
                <c:pt idx="1345">
                  <c:v>6.78913E-3</c:v>
                </c:pt>
                <c:pt idx="1346">
                  <c:v>7.2188900000000004E-3</c:v>
                </c:pt>
                <c:pt idx="1347">
                  <c:v>7.6553999999999997E-3</c:v>
                </c:pt>
                <c:pt idx="1348">
                  <c:v>8.0964699999999997E-3</c:v>
                </c:pt>
                <c:pt idx="1349">
                  <c:v>8.5478099999999994E-3</c:v>
                </c:pt>
                <c:pt idx="1350">
                  <c:v>9.0179500000000003E-3</c:v>
                </c:pt>
                <c:pt idx="1351">
                  <c:v>9.5119499999999999E-3</c:v>
                </c:pt>
                <c:pt idx="1352">
                  <c:v>1.00334E-2</c:v>
                </c:pt>
                <c:pt idx="1353">
                  <c:v>1.0581800000000001E-2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 formatCode="0.00E+00">
                  <c:v>2.77236E-5</c:v>
                </c:pt>
                <c:pt idx="1403">
                  <c:v>1.17545E-4</c:v>
                </c:pt>
                <c:pt idx="1404">
                  <c:v>2.57264E-4</c:v>
                </c:pt>
                <c:pt idx="1405">
                  <c:v>4.5837500000000002E-4</c:v>
                </c:pt>
                <c:pt idx="1406">
                  <c:v>8.9189499999999997E-4</c:v>
                </c:pt>
                <c:pt idx="1407">
                  <c:v>2.02834E-3</c:v>
                </c:pt>
                <c:pt idx="1408">
                  <c:v>4.5038999999999999E-3</c:v>
                </c:pt>
                <c:pt idx="1409">
                  <c:v>8.5411199999999993E-3</c:v>
                </c:pt>
                <c:pt idx="1410">
                  <c:v>1.37655E-2</c:v>
                </c:pt>
                <c:pt idx="1411">
                  <c:v>1.9682999999999999E-2</c:v>
                </c:pt>
                <c:pt idx="1412">
                  <c:v>2.6070400000000001E-2</c:v>
                </c:pt>
                <c:pt idx="1413">
                  <c:v>3.29471E-2</c:v>
                </c:pt>
                <c:pt idx="1414">
                  <c:v>4.0308700000000003E-2</c:v>
                </c:pt>
                <c:pt idx="1415">
                  <c:v>4.8002499999999997E-2</c:v>
                </c:pt>
                <c:pt idx="1416">
                  <c:v>5.5841799999999997E-2</c:v>
                </c:pt>
                <c:pt idx="1417">
                  <c:v>6.3717300000000004E-2</c:v>
                </c:pt>
                <c:pt idx="1418">
                  <c:v>7.1567199999999997E-2</c:v>
                </c:pt>
                <c:pt idx="1419">
                  <c:v>7.9326300000000002E-2</c:v>
                </c:pt>
                <c:pt idx="1420">
                  <c:v>8.6929599999999996E-2</c:v>
                </c:pt>
                <c:pt idx="1421">
                  <c:v>9.4303100000000001E-2</c:v>
                </c:pt>
                <c:pt idx="1422">
                  <c:v>0.101341</c:v>
                </c:pt>
                <c:pt idx="1423">
                  <c:v>0.10791000000000001</c:v>
                </c:pt>
                <c:pt idx="1424">
                  <c:v>0.11387899999999999</c:v>
                </c:pt>
                <c:pt idx="1425">
                  <c:v>0.119147</c:v>
                </c:pt>
                <c:pt idx="1426">
                  <c:v>0.12363</c:v>
                </c:pt>
                <c:pt idx="1427">
                  <c:v>0.127252</c:v>
                </c:pt>
                <c:pt idx="1428">
                  <c:v>0.12993499999999999</c:v>
                </c:pt>
                <c:pt idx="1429">
                  <c:v>0.13161700000000001</c:v>
                </c:pt>
                <c:pt idx="1430">
                  <c:v>0.13225500000000001</c:v>
                </c:pt>
                <c:pt idx="1431">
                  <c:v>0.13183300000000001</c:v>
                </c:pt>
                <c:pt idx="1432">
                  <c:v>0.13036400000000001</c:v>
                </c:pt>
                <c:pt idx="1433">
                  <c:v>0.12787999999999999</c:v>
                </c:pt>
                <c:pt idx="1434">
                  <c:v>0.12443800000000001</c:v>
                </c:pt>
                <c:pt idx="1435">
                  <c:v>0.12010999999999999</c:v>
                </c:pt>
                <c:pt idx="1436">
                  <c:v>0.114967</c:v>
                </c:pt>
                <c:pt idx="1437">
                  <c:v>0.109084</c:v>
                </c:pt>
                <c:pt idx="1438">
                  <c:v>0.102548</c:v>
                </c:pt>
                <c:pt idx="1439">
                  <c:v>9.5436000000000007E-2</c:v>
                </c:pt>
                <c:pt idx="1440">
                  <c:v>8.7793999999999997E-2</c:v>
                </c:pt>
                <c:pt idx="1441">
                  <c:v>7.9660999999999996E-2</c:v>
                </c:pt>
                <c:pt idx="1442">
                  <c:v>7.1113800000000005E-2</c:v>
                </c:pt>
                <c:pt idx="1443">
                  <c:v>6.2285500000000001E-2</c:v>
                </c:pt>
                <c:pt idx="1444">
                  <c:v>5.3342000000000001E-2</c:v>
                </c:pt>
                <c:pt idx="1445">
                  <c:v>4.4434599999999998E-2</c:v>
                </c:pt>
                <c:pt idx="1446">
                  <c:v>3.5680900000000002E-2</c:v>
                </c:pt>
                <c:pt idx="1447">
                  <c:v>2.7170099999999999E-2</c:v>
                </c:pt>
                <c:pt idx="1448">
                  <c:v>1.8937599999999999E-2</c:v>
                </c:pt>
                <c:pt idx="1449">
                  <c:v>1.09798E-2</c:v>
                </c:pt>
                <c:pt idx="1450">
                  <c:v>3.3108199999999999E-3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 formatCode="0.00E+00">
                  <c:v>2.9266300000000001E-5</c:v>
                </c:pt>
                <c:pt idx="1513">
                  <c:v>1.20609E-4</c:v>
                </c:pt>
                <c:pt idx="1514">
                  <c:v>2.8080100000000001E-4</c:v>
                </c:pt>
                <c:pt idx="1515">
                  <c:v>5.3962200000000002E-4</c:v>
                </c:pt>
                <c:pt idx="1516">
                  <c:v>9.3984199999999998E-4</c:v>
                </c:pt>
                <c:pt idx="1517">
                  <c:v>1.5836299999999999E-3</c:v>
                </c:pt>
                <c:pt idx="1518">
                  <c:v>2.66738E-3</c:v>
                </c:pt>
                <c:pt idx="1519">
                  <c:v>4.3311599999999997E-3</c:v>
                </c:pt>
                <c:pt idx="1520">
                  <c:v>6.7288699999999996E-3</c:v>
                </c:pt>
                <c:pt idx="1521">
                  <c:v>1.03771E-2</c:v>
                </c:pt>
                <c:pt idx="1522">
                  <c:v>1.5912099999999998E-2</c:v>
                </c:pt>
                <c:pt idx="1523">
                  <c:v>2.32354E-2</c:v>
                </c:pt>
                <c:pt idx="1524">
                  <c:v>3.1556000000000001E-2</c:v>
                </c:pt>
                <c:pt idx="1525">
                  <c:v>4.02999E-2</c:v>
                </c:pt>
                <c:pt idx="1526">
                  <c:v>4.9407899999999998E-2</c:v>
                </c:pt>
                <c:pt idx="1527">
                  <c:v>5.8983599999999997E-2</c:v>
                </c:pt>
                <c:pt idx="1528">
                  <c:v>6.8988800000000003E-2</c:v>
                </c:pt>
                <c:pt idx="1529">
                  <c:v>7.9226900000000003E-2</c:v>
                </c:pt>
                <c:pt idx="1530">
                  <c:v>8.9482500000000006E-2</c:v>
                </c:pt>
                <c:pt idx="1531">
                  <c:v>9.96089E-2</c:v>
                </c:pt>
                <c:pt idx="1532">
                  <c:v>0.109517</c:v>
                </c:pt>
                <c:pt idx="1533">
                  <c:v>0.11910900000000001</c:v>
                </c:pt>
                <c:pt idx="1534">
                  <c:v>0.128245</c:v>
                </c:pt>
                <c:pt idx="1535">
                  <c:v>0.136768</c:v>
                </c:pt>
                <c:pt idx="1536">
                  <c:v>0.14454900000000001</c:v>
                </c:pt>
                <c:pt idx="1537">
                  <c:v>0.15151300000000001</c:v>
                </c:pt>
                <c:pt idx="1538">
                  <c:v>0.15762599999999999</c:v>
                </c:pt>
                <c:pt idx="1539">
                  <c:v>0.162855</c:v>
                </c:pt>
                <c:pt idx="1540">
                  <c:v>0.16715099999999999</c:v>
                </c:pt>
                <c:pt idx="1541">
                  <c:v>0.170458</c:v>
                </c:pt>
                <c:pt idx="1542">
                  <c:v>0.172732</c:v>
                </c:pt>
                <c:pt idx="1543">
                  <c:v>0.173933</c:v>
                </c:pt>
                <c:pt idx="1544">
                  <c:v>0.17402000000000001</c:v>
                </c:pt>
                <c:pt idx="1545">
                  <c:v>0.17297699999999999</c:v>
                </c:pt>
                <c:pt idx="1546">
                  <c:v>0.17083499999999999</c:v>
                </c:pt>
                <c:pt idx="1547">
                  <c:v>0.16764599999999999</c:v>
                </c:pt>
                <c:pt idx="1548">
                  <c:v>0.16344400000000001</c:v>
                </c:pt>
                <c:pt idx="1549">
                  <c:v>0.158253</c:v>
                </c:pt>
                <c:pt idx="1550">
                  <c:v>0.152119</c:v>
                </c:pt>
                <c:pt idx="1551">
                  <c:v>0.14510700000000001</c:v>
                </c:pt>
                <c:pt idx="1552">
                  <c:v>0.13728899999999999</c:v>
                </c:pt>
                <c:pt idx="1553">
                  <c:v>0.128749</c:v>
                </c:pt>
                <c:pt idx="1554">
                  <c:v>0.11958000000000001</c:v>
                </c:pt>
                <c:pt idx="1555">
                  <c:v>0.109907</c:v>
                </c:pt>
                <c:pt idx="1556">
                  <c:v>9.9876800000000002E-2</c:v>
                </c:pt>
                <c:pt idx="1557">
                  <c:v>8.9620400000000003E-2</c:v>
                </c:pt>
                <c:pt idx="1558">
                  <c:v>7.9206899999999997E-2</c:v>
                </c:pt>
                <c:pt idx="1559">
                  <c:v>6.8630399999999994E-2</c:v>
                </c:pt>
                <c:pt idx="1560">
                  <c:v>5.79012E-2</c:v>
                </c:pt>
                <c:pt idx="1561">
                  <c:v>4.7148000000000002E-2</c:v>
                </c:pt>
                <c:pt idx="1562">
                  <c:v>3.6575999999999997E-2</c:v>
                </c:pt>
                <c:pt idx="1563">
                  <c:v>2.6372799999999998E-2</c:v>
                </c:pt>
                <c:pt idx="1564">
                  <c:v>1.6674100000000001E-2</c:v>
                </c:pt>
                <c:pt idx="1565">
                  <c:v>7.5841499999999996E-3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 formatCode="0.00E+00">
                  <c:v>4.4487699999999998E-5</c:v>
                </c:pt>
                <c:pt idx="1632">
                  <c:v>2.06534E-4</c:v>
                </c:pt>
                <c:pt idx="1633">
                  <c:v>5.8195100000000004E-4</c:v>
                </c:pt>
                <c:pt idx="1634">
                  <c:v>1.2964700000000001E-3</c:v>
                </c:pt>
                <c:pt idx="1635">
                  <c:v>2.44875E-3</c:v>
                </c:pt>
                <c:pt idx="1636">
                  <c:v>4.1023600000000002E-3</c:v>
                </c:pt>
                <c:pt idx="1637">
                  <c:v>6.3227200000000004E-3</c:v>
                </c:pt>
                <c:pt idx="1638">
                  <c:v>9.2035899999999993E-3</c:v>
                </c:pt>
                <c:pt idx="1639">
                  <c:v>1.2992399999999999E-2</c:v>
                </c:pt>
                <c:pt idx="1640">
                  <c:v>1.80932E-2</c:v>
                </c:pt>
                <c:pt idx="1641">
                  <c:v>2.50096E-2</c:v>
                </c:pt>
                <c:pt idx="1642">
                  <c:v>3.3940600000000001E-2</c:v>
                </c:pt>
                <c:pt idx="1643">
                  <c:v>4.4144200000000001E-2</c:v>
                </c:pt>
                <c:pt idx="1644">
                  <c:v>5.4706900000000003E-2</c:v>
                </c:pt>
                <c:pt idx="1645">
                  <c:v>6.5435599999999997E-2</c:v>
                </c:pt>
                <c:pt idx="1646">
                  <c:v>7.6485800000000007E-2</c:v>
                </c:pt>
                <c:pt idx="1647">
                  <c:v>8.7872400000000003E-2</c:v>
                </c:pt>
                <c:pt idx="1648">
                  <c:v>9.9374599999999993E-2</c:v>
                </c:pt>
                <c:pt idx="1649">
                  <c:v>0.11068500000000001</c:v>
                </c:pt>
                <c:pt idx="1650">
                  <c:v>0.12155100000000001</c:v>
                </c:pt>
                <c:pt idx="1651">
                  <c:v>0.13180500000000001</c:v>
                </c:pt>
                <c:pt idx="1652">
                  <c:v>0.14133399999999999</c:v>
                </c:pt>
                <c:pt idx="1653">
                  <c:v>0.150036</c:v>
                </c:pt>
                <c:pt idx="1654">
                  <c:v>0.15781200000000001</c:v>
                </c:pt>
                <c:pt idx="1655">
                  <c:v>0.16456399999999999</c:v>
                </c:pt>
                <c:pt idx="1656">
                  <c:v>0.170213</c:v>
                </c:pt>
                <c:pt idx="1657">
                  <c:v>0.17471300000000001</c:v>
                </c:pt>
                <c:pt idx="1658">
                  <c:v>0.17805299999999999</c:v>
                </c:pt>
                <c:pt idx="1659">
                  <c:v>0.180231</c:v>
                </c:pt>
                <c:pt idx="1660">
                  <c:v>0.18124499999999999</c:v>
                </c:pt>
                <c:pt idx="1661">
                  <c:v>0.18110200000000001</c:v>
                </c:pt>
                <c:pt idx="1662">
                  <c:v>0.17982100000000001</c:v>
                </c:pt>
                <c:pt idx="1663">
                  <c:v>0.17741399999999999</c:v>
                </c:pt>
                <c:pt idx="1664">
                  <c:v>0.17388500000000001</c:v>
                </c:pt>
                <c:pt idx="1665">
                  <c:v>0.16925699999999999</c:v>
                </c:pt>
                <c:pt idx="1666">
                  <c:v>0.163574</c:v>
                </c:pt>
                <c:pt idx="1667">
                  <c:v>0.15690000000000001</c:v>
                </c:pt>
                <c:pt idx="1668">
                  <c:v>0.149315</c:v>
                </c:pt>
                <c:pt idx="1669">
                  <c:v>0.14090900000000001</c:v>
                </c:pt>
                <c:pt idx="1670">
                  <c:v>0.13178400000000001</c:v>
                </c:pt>
                <c:pt idx="1671">
                  <c:v>0.12206400000000001</c:v>
                </c:pt>
                <c:pt idx="1672">
                  <c:v>0.111897</c:v>
                </c:pt>
                <c:pt idx="1673">
                  <c:v>0.101456</c:v>
                </c:pt>
                <c:pt idx="1674">
                  <c:v>9.0931799999999993E-2</c:v>
                </c:pt>
                <c:pt idx="1675">
                  <c:v>8.0451700000000001E-2</c:v>
                </c:pt>
                <c:pt idx="1676">
                  <c:v>7.0020700000000005E-2</c:v>
                </c:pt>
                <c:pt idx="1677">
                  <c:v>5.9621E-2</c:v>
                </c:pt>
                <c:pt idx="1678">
                  <c:v>4.9342799999999999E-2</c:v>
                </c:pt>
                <c:pt idx="1679">
                  <c:v>3.9376500000000002E-2</c:v>
                </c:pt>
                <c:pt idx="1680">
                  <c:v>2.9951800000000001E-2</c:v>
                </c:pt>
                <c:pt idx="1681">
                  <c:v>2.12935E-2</c:v>
                </c:pt>
                <c:pt idx="1682">
                  <c:v>1.34869E-2</c:v>
                </c:pt>
                <c:pt idx="1683">
                  <c:v>7.7811800000000004E-3</c:v>
                </c:pt>
                <c:pt idx="1684">
                  <c:v>5.4406999999999997E-3</c:v>
                </c:pt>
                <c:pt idx="1685">
                  <c:v>4.9218500000000002E-3</c:v>
                </c:pt>
                <c:pt idx="1686">
                  <c:v>4.4845299999999996E-3</c:v>
                </c:pt>
                <c:pt idx="1687">
                  <c:v>4.0578999999999997E-3</c:v>
                </c:pt>
                <c:pt idx="1688">
                  <c:v>3.8000899999999999E-3</c:v>
                </c:pt>
                <c:pt idx="1689">
                  <c:v>3.58764E-3</c:v>
                </c:pt>
                <c:pt idx="1690">
                  <c:v>3.2787200000000002E-3</c:v>
                </c:pt>
                <c:pt idx="1691">
                  <c:v>2.9262200000000002E-3</c:v>
                </c:pt>
                <c:pt idx="1692">
                  <c:v>2.5768900000000001E-3</c:v>
                </c:pt>
                <c:pt idx="1693">
                  <c:v>2.2539399999999998E-3</c:v>
                </c:pt>
                <c:pt idx="1694">
                  <c:v>1.9810100000000001E-3</c:v>
                </c:pt>
                <c:pt idx="1695">
                  <c:v>1.7560399999999999E-3</c:v>
                </c:pt>
                <c:pt idx="1696">
                  <c:v>1.5624E-3</c:v>
                </c:pt>
                <c:pt idx="1697">
                  <c:v>1.38616E-3</c:v>
                </c:pt>
                <c:pt idx="1698">
                  <c:v>1.22813E-3</c:v>
                </c:pt>
                <c:pt idx="1699">
                  <c:v>1.0945200000000001E-3</c:v>
                </c:pt>
                <c:pt idx="1700">
                  <c:v>9.8830399999999996E-4</c:v>
                </c:pt>
                <c:pt idx="1701">
                  <c:v>9.0982599999999997E-4</c:v>
                </c:pt>
                <c:pt idx="1702">
                  <c:v>8.5609599999999998E-4</c:v>
                </c:pt>
                <c:pt idx="1703">
                  <c:v>8.2208900000000002E-4</c:v>
                </c:pt>
                <c:pt idx="1704">
                  <c:v>8.0428200000000002E-4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 formatCode="0.00E+00">
                  <c:v>4.46496E-5</c:v>
                </c:pt>
                <c:pt idx="1745">
                  <c:v>2.0594400000000001E-4</c:v>
                </c:pt>
                <c:pt idx="1746">
                  <c:v>5.1156800000000001E-4</c:v>
                </c:pt>
                <c:pt idx="1747">
                  <c:v>1.0448499999999999E-3</c:v>
                </c:pt>
                <c:pt idx="1748">
                  <c:v>1.9786000000000001E-3</c:v>
                </c:pt>
                <c:pt idx="1749">
                  <c:v>3.4735399999999998E-3</c:v>
                </c:pt>
                <c:pt idx="1750">
                  <c:v>5.8188600000000004E-3</c:v>
                </c:pt>
                <c:pt idx="1751">
                  <c:v>9.5226200000000007E-3</c:v>
                </c:pt>
                <c:pt idx="1752">
                  <c:v>1.4838E-2</c:v>
                </c:pt>
                <c:pt idx="1753">
                  <c:v>2.1393800000000001E-2</c:v>
                </c:pt>
                <c:pt idx="1754">
                  <c:v>2.8686199999999999E-2</c:v>
                </c:pt>
                <c:pt idx="1755">
                  <c:v>3.6562999999999998E-2</c:v>
                </c:pt>
                <c:pt idx="1756">
                  <c:v>4.5071E-2</c:v>
                </c:pt>
                <c:pt idx="1757">
                  <c:v>5.4182599999999997E-2</c:v>
                </c:pt>
                <c:pt idx="1758">
                  <c:v>6.3723500000000002E-2</c:v>
                </c:pt>
                <c:pt idx="1759">
                  <c:v>7.3476200000000005E-2</c:v>
                </c:pt>
                <c:pt idx="1760">
                  <c:v>8.3290000000000003E-2</c:v>
                </c:pt>
                <c:pt idx="1761">
                  <c:v>9.3089000000000005E-2</c:v>
                </c:pt>
                <c:pt idx="1762">
                  <c:v>0.10280400000000001</c:v>
                </c:pt>
                <c:pt idx="1763">
                  <c:v>0.112327</c:v>
                </c:pt>
                <c:pt idx="1764">
                  <c:v>0.12153700000000001</c:v>
                </c:pt>
                <c:pt idx="1765">
                  <c:v>0.13031999999999999</c:v>
                </c:pt>
                <c:pt idx="1766">
                  <c:v>0.13858200000000001</c:v>
                </c:pt>
                <c:pt idx="1767">
                  <c:v>0.14624400000000001</c:v>
                </c:pt>
                <c:pt idx="1768">
                  <c:v>0.15323200000000001</c:v>
                </c:pt>
                <c:pt idx="1769">
                  <c:v>0.159471</c:v>
                </c:pt>
                <c:pt idx="1770">
                  <c:v>0.16489899999999999</c:v>
                </c:pt>
                <c:pt idx="1771">
                  <c:v>0.16947000000000001</c:v>
                </c:pt>
                <c:pt idx="1772">
                  <c:v>0.17315900000000001</c:v>
                </c:pt>
                <c:pt idx="1773">
                  <c:v>0.17595</c:v>
                </c:pt>
                <c:pt idx="1774">
                  <c:v>0.177812</c:v>
                </c:pt>
                <c:pt idx="1775">
                  <c:v>0.17868500000000001</c:v>
                </c:pt>
                <c:pt idx="1776">
                  <c:v>0.17849899999999999</c:v>
                </c:pt>
                <c:pt idx="1777">
                  <c:v>0.177205</c:v>
                </c:pt>
                <c:pt idx="1778">
                  <c:v>0.174793</c:v>
                </c:pt>
                <c:pt idx="1779">
                  <c:v>0.171288</c:v>
                </c:pt>
                <c:pt idx="1780">
                  <c:v>0.166745</c:v>
                </c:pt>
                <c:pt idx="1781">
                  <c:v>0.16123799999999999</c:v>
                </c:pt>
                <c:pt idx="1782">
                  <c:v>0.15485099999999999</c:v>
                </c:pt>
                <c:pt idx="1783">
                  <c:v>0.147679</c:v>
                </c:pt>
                <c:pt idx="1784">
                  <c:v>0.139817</c:v>
                </c:pt>
                <c:pt idx="1785">
                  <c:v>0.13130900000000001</c:v>
                </c:pt>
                <c:pt idx="1786">
                  <c:v>0.12214999999999999</c:v>
                </c:pt>
                <c:pt idx="1787">
                  <c:v>0.112328</c:v>
                </c:pt>
                <c:pt idx="1788">
                  <c:v>0.101866</c:v>
                </c:pt>
                <c:pt idx="1789">
                  <c:v>9.08225E-2</c:v>
                </c:pt>
                <c:pt idx="1790">
                  <c:v>7.9319000000000001E-2</c:v>
                </c:pt>
                <c:pt idx="1791">
                  <c:v>6.7611699999999997E-2</c:v>
                </c:pt>
                <c:pt idx="1792">
                  <c:v>5.6063700000000001E-2</c:v>
                </c:pt>
                <c:pt idx="1793">
                  <c:v>4.49612E-2</c:v>
                </c:pt>
                <c:pt idx="1794">
                  <c:v>3.4363100000000001E-2</c:v>
                </c:pt>
                <c:pt idx="1795">
                  <c:v>2.4172699999999998E-2</c:v>
                </c:pt>
                <c:pt idx="1796">
                  <c:v>1.4325299999999999E-2</c:v>
                </c:pt>
                <c:pt idx="1797">
                  <c:v>5.0092499999999998E-3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 formatCode="0.00E+00">
                  <c:v>2.4270600000000001E-5</c:v>
                </c:pt>
                <c:pt idx="1924" formatCode="0.00E+00">
                  <c:v>9.3757699999999999E-5</c:v>
                </c:pt>
                <c:pt idx="1925">
                  <c:v>2.0980799999999999E-4</c:v>
                </c:pt>
                <c:pt idx="1926">
                  <c:v>3.8361100000000001E-4</c:v>
                </c:pt>
                <c:pt idx="1927">
                  <c:v>6.2121300000000002E-4</c:v>
                </c:pt>
                <c:pt idx="1928">
                  <c:v>9.4892999999999996E-4</c:v>
                </c:pt>
                <c:pt idx="1929">
                  <c:v>1.4945900000000001E-3</c:v>
                </c:pt>
                <c:pt idx="1930">
                  <c:v>2.47306E-3</c:v>
                </c:pt>
                <c:pt idx="1931">
                  <c:v>4.0384899999999996E-3</c:v>
                </c:pt>
                <c:pt idx="1932">
                  <c:v>6.2263300000000004E-3</c:v>
                </c:pt>
                <c:pt idx="1933">
                  <c:v>9.0341399999999995E-3</c:v>
                </c:pt>
                <c:pt idx="1934">
                  <c:v>1.2383099999999999E-2</c:v>
                </c:pt>
                <c:pt idx="1935">
                  <c:v>1.6023099999999998E-2</c:v>
                </c:pt>
                <c:pt idx="1936">
                  <c:v>1.9691400000000001E-2</c:v>
                </c:pt>
                <c:pt idx="1937">
                  <c:v>2.3302099999999999E-2</c:v>
                </c:pt>
                <c:pt idx="1938">
                  <c:v>2.68995E-2</c:v>
                </c:pt>
                <c:pt idx="1939">
                  <c:v>3.05232E-2</c:v>
                </c:pt>
                <c:pt idx="1940">
                  <c:v>3.4147400000000001E-2</c:v>
                </c:pt>
                <c:pt idx="1941">
                  <c:v>3.7708100000000001E-2</c:v>
                </c:pt>
                <c:pt idx="1942">
                  <c:v>4.1141999999999998E-2</c:v>
                </c:pt>
                <c:pt idx="1943">
                  <c:v>4.43951E-2</c:v>
                </c:pt>
                <c:pt idx="1944">
                  <c:v>4.7421699999999997E-2</c:v>
                </c:pt>
                <c:pt idx="1945">
                  <c:v>5.0177300000000001E-2</c:v>
                </c:pt>
                <c:pt idx="1946">
                  <c:v>5.25879E-2</c:v>
                </c:pt>
                <c:pt idx="1947">
                  <c:v>5.4545299999999998E-2</c:v>
                </c:pt>
                <c:pt idx="1948">
                  <c:v>5.5946700000000002E-2</c:v>
                </c:pt>
                <c:pt idx="1949">
                  <c:v>5.6725499999999998E-2</c:v>
                </c:pt>
                <c:pt idx="1950">
                  <c:v>5.6870999999999998E-2</c:v>
                </c:pt>
                <c:pt idx="1951">
                  <c:v>5.6438299999999997E-2</c:v>
                </c:pt>
                <c:pt idx="1952">
                  <c:v>5.5528800000000003E-2</c:v>
                </c:pt>
                <c:pt idx="1953">
                  <c:v>5.4243199999999998E-2</c:v>
                </c:pt>
                <c:pt idx="1954">
                  <c:v>5.2648E-2</c:v>
                </c:pt>
                <c:pt idx="1955">
                  <c:v>5.0773400000000003E-2</c:v>
                </c:pt>
                <c:pt idx="1956">
                  <c:v>4.8625599999999998E-2</c:v>
                </c:pt>
                <c:pt idx="1957">
                  <c:v>4.62107E-2</c:v>
                </c:pt>
                <c:pt idx="1958">
                  <c:v>4.3554799999999998E-2</c:v>
                </c:pt>
                <c:pt idx="1959">
                  <c:v>4.0700800000000002E-2</c:v>
                </c:pt>
                <c:pt idx="1960">
                  <c:v>3.7692799999999999E-2</c:v>
                </c:pt>
                <c:pt idx="1961">
                  <c:v>3.4558699999999998E-2</c:v>
                </c:pt>
                <c:pt idx="1962">
                  <c:v>3.1290100000000001E-2</c:v>
                </c:pt>
                <c:pt idx="1963">
                  <c:v>2.7845999999999999E-2</c:v>
                </c:pt>
                <c:pt idx="1964">
                  <c:v>2.4183300000000001E-2</c:v>
                </c:pt>
                <c:pt idx="1965">
                  <c:v>2.0334700000000001E-2</c:v>
                </c:pt>
                <c:pt idx="1966">
                  <c:v>1.7542800000000001E-2</c:v>
                </c:pt>
                <c:pt idx="1967">
                  <c:v>1.7072400000000001E-2</c:v>
                </c:pt>
                <c:pt idx="1968">
                  <c:v>1.76131E-2</c:v>
                </c:pt>
                <c:pt idx="1969">
                  <c:v>1.7912299999999999E-2</c:v>
                </c:pt>
                <c:pt idx="1970">
                  <c:v>1.8346600000000001E-2</c:v>
                </c:pt>
                <c:pt idx="1971">
                  <c:v>1.89742E-2</c:v>
                </c:pt>
                <c:pt idx="1972">
                  <c:v>1.9614300000000001E-2</c:v>
                </c:pt>
                <c:pt idx="1973">
                  <c:v>2.0266599999999999E-2</c:v>
                </c:pt>
                <c:pt idx="1974">
                  <c:v>2.09324E-2</c:v>
                </c:pt>
                <c:pt idx="1975">
                  <c:v>2.16352E-2</c:v>
                </c:pt>
                <c:pt idx="1976">
                  <c:v>2.2391000000000001E-2</c:v>
                </c:pt>
                <c:pt idx="1977">
                  <c:v>2.3199000000000001E-2</c:v>
                </c:pt>
                <c:pt idx="1978">
                  <c:v>2.40503E-2</c:v>
                </c:pt>
                <c:pt idx="1979">
                  <c:v>2.49319E-2</c:v>
                </c:pt>
                <c:pt idx="1980">
                  <c:v>2.5836700000000001E-2</c:v>
                </c:pt>
                <c:pt idx="1981">
                  <c:v>2.6764799999999998E-2</c:v>
                </c:pt>
                <c:pt idx="1982">
                  <c:v>2.7719199999999999E-2</c:v>
                </c:pt>
                <c:pt idx="1983">
                  <c:v>2.87034E-2</c:v>
                </c:pt>
                <c:pt idx="1984">
                  <c:v>2.97165E-2</c:v>
                </c:pt>
                <c:pt idx="1985">
                  <c:v>3.0753800000000001E-2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 formatCode="0.00E+00">
                  <c:v>2.6019700000000001E-5</c:v>
                </c:pt>
                <c:pt idx="2017">
                  <c:v>1.0519E-4</c:v>
                </c:pt>
                <c:pt idx="2018">
                  <c:v>2.3430200000000001E-4</c:v>
                </c:pt>
                <c:pt idx="2019">
                  <c:v>4.0818400000000002E-4</c:v>
                </c:pt>
                <c:pt idx="2020">
                  <c:v>6.2609199999999997E-4</c:v>
                </c:pt>
                <c:pt idx="2021">
                  <c:v>9.4410299999999996E-4</c:v>
                </c:pt>
                <c:pt idx="2022">
                  <c:v>1.4827799999999999E-3</c:v>
                </c:pt>
                <c:pt idx="2023">
                  <c:v>2.3451399999999999E-3</c:v>
                </c:pt>
                <c:pt idx="2024">
                  <c:v>3.6230300000000002E-3</c:v>
                </c:pt>
                <c:pt idx="2025">
                  <c:v>5.4649399999999997E-3</c:v>
                </c:pt>
                <c:pt idx="2026">
                  <c:v>8.1566699999999995E-3</c:v>
                </c:pt>
                <c:pt idx="2027">
                  <c:v>1.2203200000000001E-2</c:v>
                </c:pt>
                <c:pt idx="2028">
                  <c:v>1.7922799999999999E-2</c:v>
                </c:pt>
                <c:pt idx="2029">
                  <c:v>2.4942499999999999E-2</c:v>
                </c:pt>
                <c:pt idx="2030">
                  <c:v>3.2630199999999998E-2</c:v>
                </c:pt>
                <c:pt idx="2031">
                  <c:v>4.0675799999999998E-2</c:v>
                </c:pt>
                <c:pt idx="2032">
                  <c:v>4.9042799999999998E-2</c:v>
                </c:pt>
                <c:pt idx="2033">
                  <c:v>5.7722200000000001E-2</c:v>
                </c:pt>
                <c:pt idx="2034">
                  <c:v>6.6599500000000006E-2</c:v>
                </c:pt>
                <c:pt idx="2035">
                  <c:v>7.5494599999999995E-2</c:v>
                </c:pt>
                <c:pt idx="2036">
                  <c:v>8.4251500000000007E-2</c:v>
                </c:pt>
                <c:pt idx="2037">
                  <c:v>9.2766899999999999E-2</c:v>
                </c:pt>
                <c:pt idx="2038">
                  <c:v>0.100965</c:v>
                </c:pt>
                <c:pt idx="2039">
                  <c:v>0.10877299999999999</c:v>
                </c:pt>
                <c:pt idx="2040">
                  <c:v>0.116115</c:v>
                </c:pt>
                <c:pt idx="2041">
                  <c:v>0.122921</c:v>
                </c:pt>
                <c:pt idx="2042">
                  <c:v>0.12912100000000001</c:v>
                </c:pt>
                <c:pt idx="2043">
                  <c:v>0.13464999999999999</c:v>
                </c:pt>
                <c:pt idx="2044">
                  <c:v>0.13944899999999999</c:v>
                </c:pt>
                <c:pt idx="2045">
                  <c:v>0.14346600000000001</c:v>
                </c:pt>
                <c:pt idx="2046">
                  <c:v>0.14666399999999999</c:v>
                </c:pt>
                <c:pt idx="2047">
                  <c:v>0.14901800000000001</c:v>
                </c:pt>
                <c:pt idx="2048">
                  <c:v>0.150507</c:v>
                </c:pt>
                <c:pt idx="2049">
                  <c:v>0.15110999999999999</c:v>
                </c:pt>
                <c:pt idx="2050">
                  <c:v>0.15080399999999999</c:v>
                </c:pt>
                <c:pt idx="2051">
                  <c:v>0.14957400000000001</c:v>
                </c:pt>
                <c:pt idx="2052">
                  <c:v>0.14741499999999999</c:v>
                </c:pt>
                <c:pt idx="2053">
                  <c:v>0.14432800000000001</c:v>
                </c:pt>
                <c:pt idx="2054">
                  <c:v>0.140317</c:v>
                </c:pt>
                <c:pt idx="2055">
                  <c:v>0.13539899999999999</c:v>
                </c:pt>
                <c:pt idx="2056">
                  <c:v>0.12961800000000001</c:v>
                </c:pt>
                <c:pt idx="2057">
                  <c:v>0.12303</c:v>
                </c:pt>
                <c:pt idx="2058">
                  <c:v>0.11569599999999999</c:v>
                </c:pt>
                <c:pt idx="2059">
                  <c:v>0.107686</c:v>
                </c:pt>
                <c:pt idx="2060">
                  <c:v>9.9082500000000004E-2</c:v>
                </c:pt>
                <c:pt idx="2061">
                  <c:v>8.9993199999999995E-2</c:v>
                </c:pt>
                <c:pt idx="2062">
                  <c:v>8.0551399999999995E-2</c:v>
                </c:pt>
                <c:pt idx="2063">
                  <c:v>7.0902000000000007E-2</c:v>
                </c:pt>
                <c:pt idx="2064">
                  <c:v>6.1202199999999998E-2</c:v>
                </c:pt>
                <c:pt idx="2065">
                  <c:v>5.1602000000000002E-2</c:v>
                </c:pt>
                <c:pt idx="2066">
                  <c:v>4.2188200000000002E-2</c:v>
                </c:pt>
                <c:pt idx="2067">
                  <c:v>3.29623E-2</c:v>
                </c:pt>
                <c:pt idx="2068">
                  <c:v>2.3853800000000001E-2</c:v>
                </c:pt>
                <c:pt idx="2069">
                  <c:v>1.4739500000000001E-2</c:v>
                </c:pt>
                <c:pt idx="2070">
                  <c:v>5.5217E-3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 formatCode="0.00E+00">
                  <c:v>3.8690699999999999E-5</c:v>
                </c:pt>
                <c:pt idx="2137">
                  <c:v>1.9431599999999999E-4</c:v>
                </c:pt>
                <c:pt idx="2138">
                  <c:v>5.4941199999999999E-4</c:v>
                </c:pt>
                <c:pt idx="2139">
                  <c:v>1.1903599999999999E-3</c:v>
                </c:pt>
                <c:pt idx="2140">
                  <c:v>2.1840100000000001E-3</c:v>
                </c:pt>
                <c:pt idx="2141">
                  <c:v>3.5464400000000001E-3</c:v>
                </c:pt>
                <c:pt idx="2142">
                  <c:v>5.3224099999999996E-3</c:v>
                </c:pt>
                <c:pt idx="2143">
                  <c:v>7.5615600000000002E-3</c:v>
                </c:pt>
                <c:pt idx="2144">
                  <c:v>1.0296700000000001E-2</c:v>
                </c:pt>
                <c:pt idx="2145">
                  <c:v>1.38219E-2</c:v>
                </c:pt>
                <c:pt idx="2146">
                  <c:v>1.8621599999999999E-2</c:v>
                </c:pt>
                <c:pt idx="2147">
                  <c:v>2.4753500000000001E-2</c:v>
                </c:pt>
                <c:pt idx="2148">
                  <c:v>3.2327799999999997E-2</c:v>
                </c:pt>
                <c:pt idx="2149">
                  <c:v>4.1765799999999999E-2</c:v>
                </c:pt>
                <c:pt idx="2150">
                  <c:v>5.2610400000000002E-2</c:v>
                </c:pt>
                <c:pt idx="2151">
                  <c:v>6.3958799999999996E-2</c:v>
                </c:pt>
                <c:pt idx="2152">
                  <c:v>7.5537999999999994E-2</c:v>
                </c:pt>
                <c:pt idx="2153">
                  <c:v>8.7491600000000003E-2</c:v>
                </c:pt>
                <c:pt idx="2154">
                  <c:v>9.9897299999999994E-2</c:v>
                </c:pt>
                <c:pt idx="2155">
                  <c:v>0.112568</c:v>
                </c:pt>
                <c:pt idx="2156">
                  <c:v>0.12518399999999999</c:v>
                </c:pt>
                <c:pt idx="2157">
                  <c:v>0.137436</c:v>
                </c:pt>
                <c:pt idx="2158">
                  <c:v>0.14908399999999999</c:v>
                </c:pt>
                <c:pt idx="2159">
                  <c:v>0.159942</c:v>
                </c:pt>
                <c:pt idx="2160">
                  <c:v>0.169852</c:v>
                </c:pt>
                <c:pt idx="2161">
                  <c:v>0.178671</c:v>
                </c:pt>
                <c:pt idx="2162">
                  <c:v>0.18629399999999999</c:v>
                </c:pt>
                <c:pt idx="2163">
                  <c:v>0.19266900000000001</c:v>
                </c:pt>
                <c:pt idx="2164">
                  <c:v>0.197771</c:v>
                </c:pt>
                <c:pt idx="2165">
                  <c:v>0.2016</c:v>
                </c:pt>
                <c:pt idx="2166">
                  <c:v>0.204176</c:v>
                </c:pt>
                <c:pt idx="2167">
                  <c:v>0.20552999999999999</c:v>
                </c:pt>
                <c:pt idx="2168">
                  <c:v>0.20568600000000001</c:v>
                </c:pt>
                <c:pt idx="2169">
                  <c:v>0.204647</c:v>
                </c:pt>
                <c:pt idx="2170">
                  <c:v>0.202403</c:v>
                </c:pt>
                <c:pt idx="2171">
                  <c:v>0.198938</c:v>
                </c:pt>
                <c:pt idx="2172">
                  <c:v>0.19425600000000001</c:v>
                </c:pt>
                <c:pt idx="2173">
                  <c:v>0.188385</c:v>
                </c:pt>
                <c:pt idx="2174">
                  <c:v>0.18138499999999999</c:v>
                </c:pt>
                <c:pt idx="2175">
                  <c:v>0.17333899999999999</c:v>
                </c:pt>
                <c:pt idx="2176">
                  <c:v>0.164349</c:v>
                </c:pt>
                <c:pt idx="2177">
                  <c:v>0.15452099999999999</c:v>
                </c:pt>
                <c:pt idx="2178">
                  <c:v>0.14394799999999999</c:v>
                </c:pt>
                <c:pt idx="2179">
                  <c:v>0.13272500000000001</c:v>
                </c:pt>
                <c:pt idx="2180">
                  <c:v>0.120994</c:v>
                </c:pt>
                <c:pt idx="2181">
                  <c:v>0.108962</c:v>
                </c:pt>
                <c:pt idx="2182">
                  <c:v>9.6845799999999996E-2</c:v>
                </c:pt>
                <c:pt idx="2183">
                  <c:v>8.4767599999999999E-2</c:v>
                </c:pt>
                <c:pt idx="2184">
                  <c:v>7.2788699999999998E-2</c:v>
                </c:pt>
                <c:pt idx="2185">
                  <c:v>6.1001300000000001E-2</c:v>
                </c:pt>
                <c:pt idx="2186">
                  <c:v>4.9545699999999998E-2</c:v>
                </c:pt>
                <c:pt idx="2187">
                  <c:v>3.8573499999999997E-2</c:v>
                </c:pt>
                <c:pt idx="2188">
                  <c:v>2.8226299999999999E-2</c:v>
                </c:pt>
                <c:pt idx="2189">
                  <c:v>1.8654899999999999E-2</c:v>
                </c:pt>
                <c:pt idx="2190">
                  <c:v>1.0766E-2</c:v>
                </c:pt>
                <c:pt idx="2191">
                  <c:v>6.0354500000000004E-3</c:v>
                </c:pt>
                <c:pt idx="2192">
                  <c:v>4.1603899999999999E-3</c:v>
                </c:pt>
                <c:pt idx="2193">
                  <c:v>3.4940700000000002E-3</c:v>
                </c:pt>
                <c:pt idx="2194">
                  <c:v>3.3162199999999999E-3</c:v>
                </c:pt>
                <c:pt idx="2195">
                  <c:v>3.4556600000000002E-3</c:v>
                </c:pt>
                <c:pt idx="2196">
                  <c:v>3.7288600000000001E-3</c:v>
                </c:pt>
                <c:pt idx="2197">
                  <c:v>4.0142700000000003E-3</c:v>
                </c:pt>
                <c:pt idx="2198">
                  <c:v>4.2275999999999998E-3</c:v>
                </c:pt>
                <c:pt idx="2199">
                  <c:v>4.3987499999999999E-3</c:v>
                </c:pt>
                <c:pt idx="2200">
                  <c:v>4.57502E-3</c:v>
                </c:pt>
                <c:pt idx="2201">
                  <c:v>4.7808E-3</c:v>
                </c:pt>
                <c:pt idx="2202">
                  <c:v>5.0283599999999999E-3</c:v>
                </c:pt>
                <c:pt idx="2203">
                  <c:v>5.3155399999999997E-3</c:v>
                </c:pt>
                <c:pt idx="2204">
                  <c:v>5.6319899999999999E-3</c:v>
                </c:pt>
                <c:pt idx="2205">
                  <c:v>5.9715999999999997E-3</c:v>
                </c:pt>
                <c:pt idx="2206">
                  <c:v>6.33813E-3</c:v>
                </c:pt>
                <c:pt idx="2207">
                  <c:v>6.7378200000000003E-3</c:v>
                </c:pt>
                <c:pt idx="2208">
                  <c:v>7.1734600000000004E-3</c:v>
                </c:pt>
                <c:pt idx="2209">
                  <c:v>7.6427400000000003E-3</c:v>
                </c:pt>
                <c:pt idx="2210">
                  <c:v>8.1385999999999993E-3</c:v>
                </c:pt>
                <c:pt idx="2211">
                  <c:v>8.6558899999999994E-3</c:v>
                </c:pt>
                <c:pt idx="2212">
                  <c:v>9.1933299999999996E-3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 formatCode="0.00E+00">
                  <c:v>3.2834599999999999E-5</c:v>
                </c:pt>
                <c:pt idx="2256">
                  <c:v>1.5661000000000001E-4</c:v>
                </c:pt>
                <c:pt idx="2257">
                  <c:v>4.4431100000000002E-4</c:v>
                </c:pt>
                <c:pt idx="2258">
                  <c:v>9.6481900000000001E-4</c:v>
                </c:pt>
                <c:pt idx="2259">
                  <c:v>1.7824799999999999E-3</c:v>
                </c:pt>
                <c:pt idx="2260">
                  <c:v>2.9883900000000001E-3</c:v>
                </c:pt>
                <c:pt idx="2261">
                  <c:v>4.6599099999999997E-3</c:v>
                </c:pt>
                <c:pt idx="2262">
                  <c:v>6.8364300000000001E-3</c:v>
                </c:pt>
                <c:pt idx="2263">
                  <c:v>9.7349600000000008E-3</c:v>
                </c:pt>
                <c:pt idx="2264">
                  <c:v>1.3854999999999999E-2</c:v>
                </c:pt>
                <c:pt idx="2265">
                  <c:v>1.97161E-2</c:v>
                </c:pt>
                <c:pt idx="2266">
                  <c:v>2.7467200000000001E-2</c:v>
                </c:pt>
                <c:pt idx="2267">
                  <c:v>3.6551199999999999E-2</c:v>
                </c:pt>
                <c:pt idx="2268">
                  <c:v>4.62329E-2</c:v>
                </c:pt>
                <c:pt idx="2269">
                  <c:v>5.6271300000000003E-2</c:v>
                </c:pt>
                <c:pt idx="2270">
                  <c:v>6.6707100000000005E-2</c:v>
                </c:pt>
                <c:pt idx="2271">
                  <c:v>7.7487899999999998E-2</c:v>
                </c:pt>
                <c:pt idx="2272">
                  <c:v>8.8410600000000006E-2</c:v>
                </c:pt>
                <c:pt idx="2273">
                  <c:v>9.9260100000000004E-2</c:v>
                </c:pt>
                <c:pt idx="2274">
                  <c:v>0.10989599999999999</c:v>
                </c:pt>
                <c:pt idx="2275">
                  <c:v>0.12023200000000001</c:v>
                </c:pt>
                <c:pt idx="2276">
                  <c:v>0.13017100000000001</c:v>
                </c:pt>
                <c:pt idx="2277">
                  <c:v>0.139573</c:v>
                </c:pt>
                <c:pt idx="2278">
                  <c:v>0.14826900000000001</c:v>
                </c:pt>
                <c:pt idx="2279">
                  <c:v>0.156111</c:v>
                </c:pt>
                <c:pt idx="2280">
                  <c:v>0.16300899999999999</c:v>
                </c:pt>
                <c:pt idx="2281">
                  <c:v>0.168929</c:v>
                </c:pt>
                <c:pt idx="2282">
                  <c:v>0.17386799999999999</c:v>
                </c:pt>
                <c:pt idx="2283">
                  <c:v>0.17782200000000001</c:v>
                </c:pt>
                <c:pt idx="2284">
                  <c:v>0.18077399999999999</c:v>
                </c:pt>
                <c:pt idx="2285">
                  <c:v>0.182702</c:v>
                </c:pt>
                <c:pt idx="2286">
                  <c:v>0.18357899999999999</c:v>
                </c:pt>
                <c:pt idx="2287">
                  <c:v>0.18337700000000001</c:v>
                </c:pt>
                <c:pt idx="2288">
                  <c:v>0.18207000000000001</c:v>
                </c:pt>
                <c:pt idx="2289">
                  <c:v>0.179647</c:v>
                </c:pt>
                <c:pt idx="2290">
                  <c:v>0.17611299999999999</c:v>
                </c:pt>
                <c:pt idx="2291">
                  <c:v>0.17149</c:v>
                </c:pt>
                <c:pt idx="2292">
                  <c:v>0.16581499999999999</c:v>
                </c:pt>
                <c:pt idx="2293">
                  <c:v>0.15912100000000001</c:v>
                </c:pt>
                <c:pt idx="2294">
                  <c:v>0.15144199999999999</c:v>
                </c:pt>
                <c:pt idx="2295">
                  <c:v>0.142816</c:v>
                </c:pt>
                <c:pt idx="2296">
                  <c:v>0.133321</c:v>
                </c:pt>
                <c:pt idx="2297">
                  <c:v>0.123112</c:v>
                </c:pt>
                <c:pt idx="2298">
                  <c:v>0.112413</c:v>
                </c:pt>
                <c:pt idx="2299">
                  <c:v>0.10147</c:v>
                </c:pt>
                <c:pt idx="2300">
                  <c:v>9.0475299999999995E-2</c:v>
                </c:pt>
                <c:pt idx="2301">
                  <c:v>7.9556799999999997E-2</c:v>
                </c:pt>
                <c:pt idx="2302">
                  <c:v>6.8821900000000005E-2</c:v>
                </c:pt>
                <c:pt idx="2303">
                  <c:v>5.8391100000000001E-2</c:v>
                </c:pt>
                <c:pt idx="2304">
                  <c:v>4.8397700000000002E-2</c:v>
                </c:pt>
                <c:pt idx="2305">
                  <c:v>3.8927099999999999E-2</c:v>
                </c:pt>
                <c:pt idx="2306">
                  <c:v>2.9932199999999999E-2</c:v>
                </c:pt>
                <c:pt idx="2307">
                  <c:v>2.1203699999999999E-2</c:v>
                </c:pt>
                <c:pt idx="2308">
                  <c:v>1.25226E-2</c:v>
                </c:pt>
                <c:pt idx="2309">
                  <c:v>4.3092E-3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 formatCode="0.00E+00">
                  <c:v>4.06229E-5</c:v>
                </c:pt>
                <c:pt idx="2372">
                  <c:v>1.5316700000000001E-4</c:v>
                </c:pt>
                <c:pt idx="2373">
                  <c:v>3.0618300000000002E-4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B2-4FB2-8CA5-6166D9278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73680"/>
        <c:axId val="253770352"/>
      </c:scatterChart>
      <c:valAx>
        <c:axId val="25377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r>
                  <a:rPr lang="en-US" altLang="ko-KR" baseline="0"/>
                  <a:t>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3770352"/>
        <c:crosses val="autoZero"/>
        <c:crossBetween val="midCat"/>
      </c:valAx>
      <c:valAx>
        <c:axId val="253770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foot vertical</a:t>
                </a:r>
                <a:r>
                  <a:rPr lang="en-US" altLang="ko-KR" baseline="0"/>
                  <a:t> position</a:t>
                </a:r>
                <a:r>
                  <a:rPr lang="en-US" altLang="ko-KR"/>
                  <a:t>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377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'1006dorsal_100Hz_4 normal WIP w'!$H$1</c:f>
              <c:strCache>
                <c:ptCount val="1"/>
                <c:pt idx="0">
                  <c:v>virtualHeading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'1006dorsal_100Hz_4 normal WIP w'!$H$2:$H$2620</c:f>
              <c:numCache>
                <c:formatCode>0.00E+00</c:formatCode>
                <c:ptCount val="2619"/>
                <c:pt idx="0" formatCode="General">
                  <c:v>4.3753500000000002E-4</c:v>
                </c:pt>
                <c:pt idx="1">
                  <c:v>-4.1078599999999997E-5</c:v>
                </c:pt>
                <c:pt idx="2" formatCode="General">
                  <c:v>-2.3747699999999999E-4</c:v>
                </c:pt>
                <c:pt idx="3" formatCode="General">
                  <c:v>-2.2574499999999999E-4</c:v>
                </c:pt>
                <c:pt idx="4" formatCode="General">
                  <c:v>-1.4328299999999999E-4</c:v>
                </c:pt>
                <c:pt idx="5" formatCode="General">
                  <c:v>-3.8202800000000002E-4</c:v>
                </c:pt>
                <c:pt idx="6" formatCode="General">
                  <c:v>-3.9240899999999998E-4</c:v>
                </c:pt>
                <c:pt idx="7" formatCode="General">
                  <c:v>-5.8285200000000002E-4</c:v>
                </c:pt>
                <c:pt idx="8" formatCode="General">
                  <c:v>-3.8918200000000002E-4</c:v>
                </c:pt>
                <c:pt idx="9" formatCode="General">
                  <c:v>-4.68018E-4</c:v>
                </c:pt>
                <c:pt idx="10">
                  <c:v>1.75918E-5</c:v>
                </c:pt>
                <c:pt idx="11">
                  <c:v>-9.2455599999999996E-5</c:v>
                </c:pt>
                <c:pt idx="12" formatCode="General">
                  <c:v>-7.0286899999999995E-4</c:v>
                </c:pt>
                <c:pt idx="13">
                  <c:v>-9.6070199999999994E-5</c:v>
                </c:pt>
                <c:pt idx="14">
                  <c:v>-2.7872200000000001E-5</c:v>
                </c:pt>
                <c:pt idx="15">
                  <c:v>3.6743399999999998E-5</c:v>
                </c:pt>
                <c:pt idx="16" formatCode="General">
                  <c:v>-1.63435E-4</c:v>
                </c:pt>
                <c:pt idx="17" formatCode="General">
                  <c:v>-3.7357900000000002E-4</c:v>
                </c:pt>
                <c:pt idx="18" formatCode="General">
                  <c:v>-1.23559E-4</c:v>
                </c:pt>
                <c:pt idx="19">
                  <c:v>6.3283100000000004E-5</c:v>
                </c:pt>
                <c:pt idx="20" formatCode="General">
                  <c:v>-4.0942000000000002E-4</c:v>
                </c:pt>
                <c:pt idx="21" formatCode="General">
                  <c:v>-9.3454900000000001E-4</c:v>
                </c:pt>
                <c:pt idx="22" formatCode="General">
                  <c:v>-6.1895299999999999E-4</c:v>
                </c:pt>
                <c:pt idx="23" formatCode="General">
                  <c:v>-9.3574499999999998E-4</c:v>
                </c:pt>
                <c:pt idx="24" formatCode="General">
                  <c:v>-1.5841500000000001E-3</c:v>
                </c:pt>
                <c:pt idx="25" formatCode="General">
                  <c:v>-1.4710999999999999E-3</c:v>
                </c:pt>
                <c:pt idx="26" formatCode="General">
                  <c:v>-1.8154499999999999E-3</c:v>
                </c:pt>
                <c:pt idx="27" formatCode="General">
                  <c:v>-1.07935E-3</c:v>
                </c:pt>
                <c:pt idx="28" formatCode="General">
                  <c:v>-6.24572E-4</c:v>
                </c:pt>
                <c:pt idx="29" formatCode="General">
                  <c:v>-7.2981999999999995E-4</c:v>
                </c:pt>
                <c:pt idx="30" formatCode="General">
                  <c:v>-1.00624E-4</c:v>
                </c:pt>
                <c:pt idx="31">
                  <c:v>-8.3159300000000002E-5</c:v>
                </c:pt>
                <c:pt idx="32" formatCode="General">
                  <c:v>-5.3661099999999999E-4</c:v>
                </c:pt>
                <c:pt idx="33" formatCode="General">
                  <c:v>-2.6506000000000001E-4</c:v>
                </c:pt>
                <c:pt idx="34" formatCode="General">
                  <c:v>-3.7895300000000002E-4</c:v>
                </c:pt>
                <c:pt idx="35" formatCode="General">
                  <c:v>1.82614E-4</c:v>
                </c:pt>
                <c:pt idx="36" formatCode="General">
                  <c:v>2.99647E-4</c:v>
                </c:pt>
                <c:pt idx="37" formatCode="General">
                  <c:v>7.4325699999999999E-4</c:v>
                </c:pt>
                <c:pt idx="38" formatCode="General">
                  <c:v>3.1258399999999997E-4</c:v>
                </c:pt>
                <c:pt idx="39" formatCode="General">
                  <c:v>1.58102E-4</c:v>
                </c:pt>
                <c:pt idx="40" formatCode="General">
                  <c:v>3.0923399999999997E-4</c:v>
                </c:pt>
                <c:pt idx="41" formatCode="General">
                  <c:v>-2.7229400000000002E-4</c:v>
                </c:pt>
                <c:pt idx="42" formatCode="General">
                  <c:v>-3.4368700000000002E-4</c:v>
                </c:pt>
                <c:pt idx="43" formatCode="General">
                  <c:v>-3.7443099999999999E-4</c:v>
                </c:pt>
                <c:pt idx="44" formatCode="General">
                  <c:v>-4.0361999999999999E-4</c:v>
                </c:pt>
                <c:pt idx="45" formatCode="General">
                  <c:v>3.4141500000000002E-4</c:v>
                </c:pt>
                <c:pt idx="46" formatCode="General">
                  <c:v>3.6970699999999999E-4</c:v>
                </c:pt>
                <c:pt idx="47" formatCode="General">
                  <c:v>1.9366000000000001E-4</c:v>
                </c:pt>
                <c:pt idx="48" formatCode="General">
                  <c:v>1.9213300000000001E-4</c:v>
                </c:pt>
                <c:pt idx="49">
                  <c:v>3.0941200000000001E-5</c:v>
                </c:pt>
                <c:pt idx="50" formatCode="General">
                  <c:v>3.2085799999999998E-4</c:v>
                </c:pt>
                <c:pt idx="51" formatCode="General">
                  <c:v>-2.35818E-4</c:v>
                </c:pt>
                <c:pt idx="52" formatCode="General">
                  <c:v>-2.9971799999999998E-4</c:v>
                </c:pt>
                <c:pt idx="53" formatCode="General">
                  <c:v>3.40422E-4</c:v>
                </c:pt>
                <c:pt idx="54" formatCode="General">
                  <c:v>-1.00041E-4</c:v>
                </c:pt>
                <c:pt idx="55" formatCode="General">
                  <c:v>5.9663999999999995E-4</c:v>
                </c:pt>
                <c:pt idx="56" formatCode="General">
                  <c:v>3.13212E-4</c:v>
                </c:pt>
                <c:pt idx="57" formatCode="General">
                  <c:v>-4.0336000000000001E-4</c:v>
                </c:pt>
                <c:pt idx="58" formatCode="General">
                  <c:v>3.0588700000000002E-4</c:v>
                </c:pt>
                <c:pt idx="59" formatCode="General">
                  <c:v>3.4311699999999999E-4</c:v>
                </c:pt>
                <c:pt idx="60" formatCode="General">
                  <c:v>7.8125099999999995E-4</c:v>
                </c:pt>
                <c:pt idx="61" formatCode="General">
                  <c:v>9.7048499999999999E-4</c:v>
                </c:pt>
                <c:pt idx="62" formatCode="General">
                  <c:v>6.6484300000000003E-4</c:v>
                </c:pt>
                <c:pt idx="63" formatCode="General">
                  <c:v>1.0478200000000001E-3</c:v>
                </c:pt>
                <c:pt idx="64" formatCode="General">
                  <c:v>3.0412000000000001E-4</c:v>
                </c:pt>
                <c:pt idx="65" formatCode="General">
                  <c:v>1.98803E-4</c:v>
                </c:pt>
                <c:pt idx="66" formatCode="General">
                  <c:v>2.6885499999999997E-4</c:v>
                </c:pt>
                <c:pt idx="67" formatCode="General">
                  <c:v>-2.54348E-4</c:v>
                </c:pt>
                <c:pt idx="68">
                  <c:v>4.9170199999999999E-5</c:v>
                </c:pt>
                <c:pt idx="69" formatCode="General">
                  <c:v>-6.0802499999999999E-4</c:v>
                </c:pt>
                <c:pt idx="70" formatCode="General">
                  <c:v>-1.1419399999999999E-3</c:v>
                </c:pt>
                <c:pt idx="71" formatCode="General">
                  <c:v>-5.5694200000000005E-4</c:v>
                </c:pt>
                <c:pt idx="72" formatCode="General">
                  <c:v>-1.06467E-3</c:v>
                </c:pt>
                <c:pt idx="73" formatCode="General">
                  <c:v>-8.6204399999999996E-4</c:v>
                </c:pt>
                <c:pt idx="74" formatCode="General">
                  <c:v>-6.9740700000000004E-4</c:v>
                </c:pt>
                <c:pt idx="75">
                  <c:v>-7.9803799999999996E-5</c:v>
                </c:pt>
                <c:pt idx="76" formatCode="General">
                  <c:v>-2.7098200000000002E-4</c:v>
                </c:pt>
                <c:pt idx="77" formatCode="General">
                  <c:v>2.1972800000000001E-4</c:v>
                </c:pt>
                <c:pt idx="78" formatCode="General">
                  <c:v>5.1619100000000005E-4</c:v>
                </c:pt>
                <c:pt idx="79" formatCode="General">
                  <c:v>7.05929E-4</c:v>
                </c:pt>
                <c:pt idx="80" formatCode="General">
                  <c:v>1.30478E-3</c:v>
                </c:pt>
                <c:pt idx="81" formatCode="General">
                  <c:v>1.0240500000000001E-3</c:v>
                </c:pt>
                <c:pt idx="82" formatCode="General">
                  <c:v>1.2024200000000001E-3</c:v>
                </c:pt>
                <c:pt idx="83" formatCode="General">
                  <c:v>1.66803E-3</c:v>
                </c:pt>
                <c:pt idx="84" formatCode="General">
                  <c:v>1.07719E-3</c:v>
                </c:pt>
                <c:pt idx="85" formatCode="General">
                  <c:v>4.19782E-4</c:v>
                </c:pt>
                <c:pt idx="86" formatCode="General">
                  <c:v>-4.4343600000000001E-4</c:v>
                </c:pt>
                <c:pt idx="87" formatCode="General">
                  <c:v>-1.3593699999999999E-3</c:v>
                </c:pt>
                <c:pt idx="88" formatCode="General">
                  <c:v>-1.1920699999999999E-3</c:v>
                </c:pt>
                <c:pt idx="89" formatCode="General">
                  <c:v>-1.74143E-3</c:v>
                </c:pt>
                <c:pt idx="90" formatCode="General">
                  <c:v>-2.02813E-3</c:v>
                </c:pt>
                <c:pt idx="91" formatCode="General">
                  <c:v>-2.5212699999999999E-3</c:v>
                </c:pt>
                <c:pt idx="92" formatCode="General">
                  <c:v>-2.57763E-3</c:v>
                </c:pt>
                <c:pt idx="93" formatCode="General">
                  <c:v>-3.3514E-3</c:v>
                </c:pt>
                <c:pt idx="94" formatCode="General">
                  <c:v>-3.5855599999999998E-3</c:v>
                </c:pt>
                <c:pt idx="95" formatCode="General">
                  <c:v>-3.6258800000000002E-3</c:v>
                </c:pt>
                <c:pt idx="96" formatCode="General">
                  <c:v>-3.7439000000000001E-3</c:v>
                </c:pt>
                <c:pt idx="97" formatCode="General">
                  <c:v>-3.73435E-3</c:v>
                </c:pt>
                <c:pt idx="98" formatCode="General">
                  <c:v>-2.87558E-3</c:v>
                </c:pt>
                <c:pt idx="99" formatCode="General">
                  <c:v>-2.0755399999999999E-3</c:v>
                </c:pt>
                <c:pt idx="100" formatCode="General">
                  <c:v>-2.0590999999999999E-3</c:v>
                </c:pt>
                <c:pt idx="101" formatCode="General">
                  <c:v>-2.3111400000000002E-3</c:v>
                </c:pt>
                <c:pt idx="102" formatCode="General">
                  <c:v>-1.5532499999999999E-3</c:v>
                </c:pt>
                <c:pt idx="103" formatCode="General">
                  <c:v>-1.43819E-3</c:v>
                </c:pt>
                <c:pt idx="104" formatCode="General">
                  <c:v>-1.56185E-3</c:v>
                </c:pt>
                <c:pt idx="105" formatCode="General">
                  <c:v>-1.4232299999999999E-3</c:v>
                </c:pt>
                <c:pt idx="106" formatCode="General">
                  <c:v>-5.4505999999999999E-4</c:v>
                </c:pt>
                <c:pt idx="107" formatCode="General">
                  <c:v>1.43812E-4</c:v>
                </c:pt>
                <c:pt idx="108" formatCode="General">
                  <c:v>8.1118599999999998E-4</c:v>
                </c:pt>
                <c:pt idx="109" formatCode="General">
                  <c:v>1.11505E-3</c:v>
                </c:pt>
                <c:pt idx="110" formatCode="General">
                  <c:v>5.9598300000000002E-4</c:v>
                </c:pt>
                <c:pt idx="111" formatCode="General">
                  <c:v>-1.0532899999999999E-3</c:v>
                </c:pt>
                <c:pt idx="112" formatCode="General">
                  <c:v>-3.1033800000000002E-3</c:v>
                </c:pt>
                <c:pt idx="113" formatCode="General">
                  <c:v>-6.8902299999999998E-3</c:v>
                </c:pt>
                <c:pt idx="114" formatCode="General">
                  <c:v>-1.32173E-2</c:v>
                </c:pt>
                <c:pt idx="115" formatCode="General">
                  <c:v>-2.03127E-2</c:v>
                </c:pt>
                <c:pt idx="116" formatCode="General">
                  <c:v>-2.6958099999999999E-2</c:v>
                </c:pt>
                <c:pt idx="117" formatCode="General">
                  <c:v>-3.1933099999999999E-2</c:v>
                </c:pt>
                <c:pt idx="118" formatCode="General">
                  <c:v>-3.7475300000000003E-2</c:v>
                </c:pt>
                <c:pt idx="119" formatCode="General">
                  <c:v>-4.5184000000000002E-2</c:v>
                </c:pt>
                <c:pt idx="120" formatCode="General">
                  <c:v>-5.3286699999999999E-2</c:v>
                </c:pt>
                <c:pt idx="121" formatCode="General">
                  <c:v>-6.1175500000000001E-2</c:v>
                </c:pt>
                <c:pt idx="122" formatCode="General">
                  <c:v>-6.8632399999999996E-2</c:v>
                </c:pt>
                <c:pt idx="123" formatCode="General">
                  <c:v>-7.6180999999999999E-2</c:v>
                </c:pt>
                <c:pt idx="124" formatCode="General">
                  <c:v>-8.4291500000000005E-2</c:v>
                </c:pt>
                <c:pt idx="125" formatCode="General">
                  <c:v>-9.2549599999999996E-2</c:v>
                </c:pt>
                <c:pt idx="126" formatCode="General">
                  <c:v>-0.10079299999999999</c:v>
                </c:pt>
                <c:pt idx="127" formatCode="General">
                  <c:v>-0.108131</c:v>
                </c:pt>
                <c:pt idx="128" formatCode="General">
                  <c:v>-0.115523</c:v>
                </c:pt>
                <c:pt idx="129" formatCode="General">
                  <c:v>-0.123477</c:v>
                </c:pt>
                <c:pt idx="130" formatCode="General">
                  <c:v>-0.130328</c:v>
                </c:pt>
                <c:pt idx="131" formatCode="General">
                  <c:v>-0.136852</c:v>
                </c:pt>
                <c:pt idx="132" formatCode="General">
                  <c:v>-0.142733</c:v>
                </c:pt>
                <c:pt idx="133" formatCode="General">
                  <c:v>-0.14788999999999999</c:v>
                </c:pt>
                <c:pt idx="134" formatCode="General">
                  <c:v>-0.15214</c:v>
                </c:pt>
                <c:pt idx="135" formatCode="General">
                  <c:v>-0.156195</c:v>
                </c:pt>
                <c:pt idx="136" formatCode="General">
                  <c:v>-0.159501</c:v>
                </c:pt>
                <c:pt idx="137" formatCode="General">
                  <c:v>-0.16126499999999999</c:v>
                </c:pt>
                <c:pt idx="138" formatCode="General">
                  <c:v>-0.162576</c:v>
                </c:pt>
                <c:pt idx="139" formatCode="General">
                  <c:v>-0.16359000000000001</c:v>
                </c:pt>
                <c:pt idx="140" formatCode="General">
                  <c:v>-0.16309599999999999</c:v>
                </c:pt>
                <c:pt idx="141" formatCode="General">
                  <c:v>-0.16184100000000001</c:v>
                </c:pt>
                <c:pt idx="142" formatCode="General">
                  <c:v>-0.16000800000000001</c:v>
                </c:pt>
                <c:pt idx="143" formatCode="General">
                  <c:v>-0.15698100000000001</c:v>
                </c:pt>
                <c:pt idx="144" formatCode="General">
                  <c:v>-0.153748</c:v>
                </c:pt>
                <c:pt idx="145" formatCode="General">
                  <c:v>-0.14910200000000001</c:v>
                </c:pt>
                <c:pt idx="146" formatCode="General">
                  <c:v>-0.14419699999999999</c:v>
                </c:pt>
                <c:pt idx="147" formatCode="General">
                  <c:v>-0.13852600000000001</c:v>
                </c:pt>
                <c:pt idx="148" formatCode="General">
                  <c:v>-0.13259799999999999</c:v>
                </c:pt>
                <c:pt idx="149" formatCode="General">
                  <c:v>-0.126748</c:v>
                </c:pt>
                <c:pt idx="150" formatCode="General">
                  <c:v>-0.12106500000000001</c:v>
                </c:pt>
                <c:pt idx="151" formatCode="General">
                  <c:v>-0.115471</c:v>
                </c:pt>
                <c:pt idx="152" formatCode="General">
                  <c:v>-0.11025500000000001</c:v>
                </c:pt>
                <c:pt idx="153" formatCode="General">
                  <c:v>-0.10512199999999999</c:v>
                </c:pt>
                <c:pt idx="154" formatCode="General">
                  <c:v>-9.9266999999999994E-2</c:v>
                </c:pt>
                <c:pt idx="155" formatCode="General">
                  <c:v>-9.2968599999999998E-2</c:v>
                </c:pt>
                <c:pt idx="156" formatCode="General">
                  <c:v>-8.5557800000000003E-2</c:v>
                </c:pt>
                <c:pt idx="157" formatCode="General">
                  <c:v>-7.7313800000000002E-2</c:v>
                </c:pt>
                <c:pt idx="158" formatCode="General">
                  <c:v>-6.9388599999999995E-2</c:v>
                </c:pt>
                <c:pt idx="159" formatCode="General">
                  <c:v>-6.2974299999999997E-2</c:v>
                </c:pt>
                <c:pt idx="160" formatCode="General">
                  <c:v>-5.81845E-2</c:v>
                </c:pt>
                <c:pt idx="161" formatCode="General">
                  <c:v>-5.5597599999999997E-2</c:v>
                </c:pt>
                <c:pt idx="162" formatCode="General">
                  <c:v>-5.4206999999999998E-2</c:v>
                </c:pt>
                <c:pt idx="163" formatCode="General">
                  <c:v>-5.0284799999999998E-2</c:v>
                </c:pt>
                <c:pt idx="164" formatCode="General">
                  <c:v>-4.1446700000000003E-2</c:v>
                </c:pt>
                <c:pt idx="165" formatCode="General">
                  <c:v>-4.1327900000000001E-2</c:v>
                </c:pt>
                <c:pt idx="166" formatCode="General">
                  <c:v>-4.33674E-2</c:v>
                </c:pt>
                <c:pt idx="167" formatCode="General">
                  <c:v>-4.1860000000000001E-2</c:v>
                </c:pt>
                <c:pt idx="168" formatCode="General">
                  <c:v>-4.1196099999999999E-2</c:v>
                </c:pt>
                <c:pt idx="169" formatCode="General">
                  <c:v>-4.0661299999999997E-2</c:v>
                </c:pt>
                <c:pt idx="170" formatCode="General">
                  <c:v>-4.1211299999999999E-2</c:v>
                </c:pt>
                <c:pt idx="171" formatCode="General">
                  <c:v>-4.18105E-2</c:v>
                </c:pt>
                <c:pt idx="172" formatCode="General">
                  <c:v>-4.2428599999999997E-2</c:v>
                </c:pt>
                <c:pt idx="173" formatCode="General">
                  <c:v>-4.3070900000000002E-2</c:v>
                </c:pt>
                <c:pt idx="174" formatCode="General">
                  <c:v>-4.4151999999999997E-2</c:v>
                </c:pt>
                <c:pt idx="175" formatCode="General">
                  <c:v>-4.54846E-2</c:v>
                </c:pt>
                <c:pt idx="176" formatCode="General">
                  <c:v>-4.6848599999999997E-2</c:v>
                </c:pt>
                <c:pt idx="177" formatCode="General">
                  <c:v>-4.7558599999999999E-2</c:v>
                </c:pt>
                <c:pt idx="178" formatCode="General">
                  <c:v>-4.6240099999999999E-2</c:v>
                </c:pt>
                <c:pt idx="179" formatCode="General">
                  <c:v>-4.2678899999999999E-2</c:v>
                </c:pt>
                <c:pt idx="180" formatCode="General">
                  <c:v>-3.88644E-2</c:v>
                </c:pt>
                <c:pt idx="181" formatCode="General">
                  <c:v>-3.5858899999999999E-2</c:v>
                </c:pt>
                <c:pt idx="182" formatCode="General">
                  <c:v>-3.3170199999999997E-2</c:v>
                </c:pt>
                <c:pt idx="183" formatCode="General">
                  <c:v>-2.9684800000000001E-2</c:v>
                </c:pt>
                <c:pt idx="184" formatCode="General">
                  <c:v>-2.4351500000000002E-2</c:v>
                </c:pt>
                <c:pt idx="185" formatCode="General">
                  <c:v>-1.7442900000000001E-2</c:v>
                </c:pt>
                <c:pt idx="186" formatCode="General">
                  <c:v>-1.00626E-2</c:v>
                </c:pt>
                <c:pt idx="187" formatCode="General">
                  <c:v>-2.55003E-3</c:v>
                </c:pt>
                <c:pt idx="188" formatCode="General">
                  <c:v>4.5989200000000003E-3</c:v>
                </c:pt>
                <c:pt idx="189" formatCode="General">
                  <c:v>1.1863500000000001E-2</c:v>
                </c:pt>
                <c:pt idx="190" formatCode="General">
                  <c:v>1.9030499999999999E-2</c:v>
                </c:pt>
                <c:pt idx="191" formatCode="General">
                  <c:v>2.56201E-2</c:v>
                </c:pt>
                <c:pt idx="192" formatCode="General">
                  <c:v>3.1444800000000002E-2</c:v>
                </c:pt>
                <c:pt idx="193" formatCode="General">
                  <c:v>3.6389600000000001E-2</c:v>
                </c:pt>
                <c:pt idx="194" formatCode="General">
                  <c:v>4.0798300000000003E-2</c:v>
                </c:pt>
                <c:pt idx="195" formatCode="General">
                  <c:v>4.4403699999999997E-2</c:v>
                </c:pt>
                <c:pt idx="196" formatCode="General">
                  <c:v>4.7056899999999999E-2</c:v>
                </c:pt>
                <c:pt idx="197" formatCode="General">
                  <c:v>4.8811800000000002E-2</c:v>
                </c:pt>
                <c:pt idx="198" formatCode="General">
                  <c:v>4.9581699999999999E-2</c:v>
                </c:pt>
                <c:pt idx="199" formatCode="General">
                  <c:v>4.8239499999999998E-2</c:v>
                </c:pt>
                <c:pt idx="200" formatCode="General">
                  <c:v>4.6463699999999997E-2</c:v>
                </c:pt>
                <c:pt idx="201" formatCode="General">
                  <c:v>4.3320400000000002E-2</c:v>
                </c:pt>
                <c:pt idx="202" formatCode="General">
                  <c:v>3.8170999999999997E-2</c:v>
                </c:pt>
                <c:pt idx="203" formatCode="General">
                  <c:v>3.1535199999999999E-2</c:v>
                </c:pt>
                <c:pt idx="204" formatCode="General">
                  <c:v>2.33136E-2</c:v>
                </c:pt>
                <c:pt idx="205" formatCode="General">
                  <c:v>1.47946E-2</c:v>
                </c:pt>
                <c:pt idx="206" formatCode="General">
                  <c:v>6.4760399999999997E-3</c:v>
                </c:pt>
                <c:pt idx="207" formatCode="General">
                  <c:v>-2.44348E-3</c:v>
                </c:pt>
                <c:pt idx="208" formatCode="General">
                  <c:v>-1.0643E-2</c:v>
                </c:pt>
                <c:pt idx="209" formatCode="General">
                  <c:v>-1.8223699999999999E-2</c:v>
                </c:pt>
                <c:pt idx="210" formatCode="General">
                  <c:v>-2.4791799999999999E-2</c:v>
                </c:pt>
                <c:pt idx="211" formatCode="General">
                  <c:v>-3.0530600000000001E-2</c:v>
                </c:pt>
                <c:pt idx="212" formatCode="General">
                  <c:v>-3.4402299999999997E-2</c:v>
                </c:pt>
                <c:pt idx="213" formatCode="General">
                  <c:v>-3.6783099999999999E-2</c:v>
                </c:pt>
                <c:pt idx="214" formatCode="General">
                  <c:v>-3.8037399999999999E-2</c:v>
                </c:pt>
                <c:pt idx="215" formatCode="General">
                  <c:v>-3.8623999999999999E-2</c:v>
                </c:pt>
                <c:pt idx="216" formatCode="General">
                  <c:v>-3.90835E-2</c:v>
                </c:pt>
                <c:pt idx="217" formatCode="General">
                  <c:v>-4.0404099999999998E-2</c:v>
                </c:pt>
                <c:pt idx="218" formatCode="General">
                  <c:v>-4.2805000000000003E-2</c:v>
                </c:pt>
                <c:pt idx="219" formatCode="General">
                  <c:v>-4.6069600000000002E-2</c:v>
                </c:pt>
                <c:pt idx="220" formatCode="General">
                  <c:v>-4.9764799999999998E-2</c:v>
                </c:pt>
                <c:pt idx="221" formatCode="General">
                  <c:v>-5.39696E-2</c:v>
                </c:pt>
                <c:pt idx="222" formatCode="General">
                  <c:v>-5.80308E-2</c:v>
                </c:pt>
                <c:pt idx="223" formatCode="General">
                  <c:v>-5.6349999999999997E-2</c:v>
                </c:pt>
                <c:pt idx="224" formatCode="General">
                  <c:v>-5.4239700000000002E-2</c:v>
                </c:pt>
                <c:pt idx="225" formatCode="General">
                  <c:v>-5.3435000000000003E-2</c:v>
                </c:pt>
                <c:pt idx="226" formatCode="General">
                  <c:v>-5.2488E-2</c:v>
                </c:pt>
                <c:pt idx="227" formatCode="General">
                  <c:v>-5.2212300000000003E-2</c:v>
                </c:pt>
                <c:pt idx="228" formatCode="General">
                  <c:v>-5.0862200000000003E-2</c:v>
                </c:pt>
                <c:pt idx="229" formatCode="General">
                  <c:v>-4.98375E-2</c:v>
                </c:pt>
                <c:pt idx="230" formatCode="General">
                  <c:v>-5.0353599999999998E-2</c:v>
                </c:pt>
                <c:pt idx="231" formatCode="General">
                  <c:v>-5.1772600000000002E-2</c:v>
                </c:pt>
                <c:pt idx="232" formatCode="General">
                  <c:v>-5.3472899999999997E-2</c:v>
                </c:pt>
                <c:pt idx="233" formatCode="General">
                  <c:v>-5.5656999999999998E-2</c:v>
                </c:pt>
                <c:pt idx="234" formatCode="General">
                  <c:v>-5.8376699999999997E-2</c:v>
                </c:pt>
                <c:pt idx="235" formatCode="General">
                  <c:v>-6.2121900000000001E-2</c:v>
                </c:pt>
                <c:pt idx="236" formatCode="General">
                  <c:v>-6.8935099999999999E-2</c:v>
                </c:pt>
                <c:pt idx="237" formatCode="General">
                  <c:v>-7.6437500000000005E-2</c:v>
                </c:pt>
                <c:pt idx="238" formatCode="General">
                  <c:v>-8.2198400000000005E-2</c:v>
                </c:pt>
                <c:pt idx="239" formatCode="General">
                  <c:v>-8.4415299999999999E-2</c:v>
                </c:pt>
                <c:pt idx="240" formatCode="General">
                  <c:v>-8.6596099999999995E-2</c:v>
                </c:pt>
                <c:pt idx="241" formatCode="General">
                  <c:v>-9.0320700000000004E-2</c:v>
                </c:pt>
                <c:pt idx="242" formatCode="General">
                  <c:v>-9.6246700000000004E-2</c:v>
                </c:pt>
                <c:pt idx="243" formatCode="General">
                  <c:v>-0.104765</c:v>
                </c:pt>
                <c:pt idx="244" formatCode="General">
                  <c:v>-0.113095</c:v>
                </c:pt>
                <c:pt idx="245" formatCode="General">
                  <c:v>-0.121679</c:v>
                </c:pt>
                <c:pt idx="246" formatCode="General">
                  <c:v>-0.13067300000000001</c:v>
                </c:pt>
                <c:pt idx="247" formatCode="General">
                  <c:v>-0.14000199999999999</c:v>
                </c:pt>
                <c:pt idx="248" formatCode="General">
                  <c:v>-0.14796599999999999</c:v>
                </c:pt>
                <c:pt idx="249" formatCode="General">
                  <c:v>-0.15495</c:v>
                </c:pt>
                <c:pt idx="250" formatCode="General">
                  <c:v>-0.16047900000000001</c:v>
                </c:pt>
                <c:pt idx="251" formatCode="General">
                  <c:v>-0.16545099999999999</c:v>
                </c:pt>
                <c:pt idx="252" formatCode="General">
                  <c:v>-0.16860800000000001</c:v>
                </c:pt>
                <c:pt idx="253" formatCode="General">
                  <c:v>-0.17144899999999999</c:v>
                </c:pt>
                <c:pt idx="254" formatCode="General">
                  <c:v>-0.172731</c:v>
                </c:pt>
                <c:pt idx="255" formatCode="General">
                  <c:v>-0.17296600000000001</c:v>
                </c:pt>
                <c:pt idx="256" formatCode="General">
                  <c:v>-0.17296700000000001</c:v>
                </c:pt>
                <c:pt idx="257" formatCode="General">
                  <c:v>-0.17241200000000001</c:v>
                </c:pt>
                <c:pt idx="258" formatCode="General">
                  <c:v>-0.17164599999999999</c:v>
                </c:pt>
                <c:pt idx="259" formatCode="General">
                  <c:v>-0.17107700000000001</c:v>
                </c:pt>
                <c:pt idx="260" formatCode="General">
                  <c:v>-0.16991899999999999</c:v>
                </c:pt>
                <c:pt idx="261" formatCode="General">
                  <c:v>-0.16812299999999999</c:v>
                </c:pt>
                <c:pt idx="262" formatCode="General">
                  <c:v>-0.16617799999999999</c:v>
                </c:pt>
                <c:pt idx="263" formatCode="General">
                  <c:v>-0.16350999999999999</c:v>
                </c:pt>
                <c:pt idx="264" formatCode="General">
                  <c:v>-0.15964900000000001</c:v>
                </c:pt>
                <c:pt idx="265" formatCode="General">
                  <c:v>-0.15512300000000001</c:v>
                </c:pt>
                <c:pt idx="266" formatCode="General">
                  <c:v>-0.14993899999999999</c:v>
                </c:pt>
                <c:pt idx="267" formatCode="General">
                  <c:v>-0.14454600000000001</c:v>
                </c:pt>
                <c:pt idx="268" formatCode="General">
                  <c:v>-0.13886399999999999</c:v>
                </c:pt>
                <c:pt idx="269" formatCode="General">
                  <c:v>-0.13231499999999999</c:v>
                </c:pt>
                <c:pt idx="270" formatCode="General">
                  <c:v>-0.124125</c:v>
                </c:pt>
                <c:pt idx="271" formatCode="General">
                  <c:v>-0.114707</c:v>
                </c:pt>
                <c:pt idx="272" formatCode="General">
                  <c:v>-0.104731</c:v>
                </c:pt>
                <c:pt idx="273" formatCode="General">
                  <c:v>-9.3701900000000005E-2</c:v>
                </c:pt>
                <c:pt idx="274" formatCode="General">
                  <c:v>-8.2591600000000001E-2</c:v>
                </c:pt>
                <c:pt idx="275" formatCode="General">
                  <c:v>-7.1790099999999996E-2</c:v>
                </c:pt>
                <c:pt idx="276" formatCode="General">
                  <c:v>-6.2876899999999999E-2</c:v>
                </c:pt>
                <c:pt idx="277" formatCode="General">
                  <c:v>-5.6226499999999999E-2</c:v>
                </c:pt>
                <c:pt idx="278" formatCode="General">
                  <c:v>-5.1748000000000002E-2</c:v>
                </c:pt>
                <c:pt idx="279" formatCode="General">
                  <c:v>-4.9644199999999999E-2</c:v>
                </c:pt>
                <c:pt idx="280" formatCode="General">
                  <c:v>-5.3439300000000002E-2</c:v>
                </c:pt>
                <c:pt idx="281" formatCode="General">
                  <c:v>-5.2291700000000003E-2</c:v>
                </c:pt>
                <c:pt idx="282" formatCode="General">
                  <c:v>-5.3973E-2</c:v>
                </c:pt>
                <c:pt idx="283" formatCode="General">
                  <c:v>-5.46805E-2</c:v>
                </c:pt>
                <c:pt idx="284" formatCode="General">
                  <c:v>-5.38205E-2</c:v>
                </c:pt>
                <c:pt idx="285" formatCode="General">
                  <c:v>-5.4201699999999998E-2</c:v>
                </c:pt>
                <c:pt idx="286" formatCode="General">
                  <c:v>-5.4542800000000002E-2</c:v>
                </c:pt>
                <c:pt idx="287" formatCode="General">
                  <c:v>-5.46361E-2</c:v>
                </c:pt>
                <c:pt idx="288" formatCode="General">
                  <c:v>-5.4706900000000003E-2</c:v>
                </c:pt>
                <c:pt idx="289" formatCode="General">
                  <c:v>-5.5063399999999998E-2</c:v>
                </c:pt>
                <c:pt idx="290" formatCode="General">
                  <c:v>-5.5929800000000002E-2</c:v>
                </c:pt>
                <c:pt idx="291" formatCode="General">
                  <c:v>-5.6439400000000001E-2</c:v>
                </c:pt>
                <c:pt idx="292" formatCode="General">
                  <c:v>-5.6952799999999998E-2</c:v>
                </c:pt>
                <c:pt idx="293" formatCode="General">
                  <c:v>-5.81027E-2</c:v>
                </c:pt>
                <c:pt idx="294" formatCode="General">
                  <c:v>-5.9094000000000001E-2</c:v>
                </c:pt>
                <c:pt idx="295" formatCode="General">
                  <c:v>-5.7957300000000003E-2</c:v>
                </c:pt>
                <c:pt idx="296" formatCode="General">
                  <c:v>-5.5734899999999997E-2</c:v>
                </c:pt>
                <c:pt idx="297" formatCode="General">
                  <c:v>-5.2491500000000003E-2</c:v>
                </c:pt>
                <c:pt idx="298" formatCode="General">
                  <c:v>-4.97166E-2</c:v>
                </c:pt>
                <c:pt idx="299" formatCode="General">
                  <c:v>-4.7879699999999997E-2</c:v>
                </c:pt>
                <c:pt idx="300" formatCode="General">
                  <c:v>-4.7629199999999997E-2</c:v>
                </c:pt>
                <c:pt idx="301" formatCode="General">
                  <c:v>-4.7076100000000003E-2</c:v>
                </c:pt>
                <c:pt idx="302" formatCode="General">
                  <c:v>-4.46586E-2</c:v>
                </c:pt>
                <c:pt idx="303" formatCode="General">
                  <c:v>-3.9094999999999998E-2</c:v>
                </c:pt>
                <c:pt idx="304" formatCode="General">
                  <c:v>-3.1186800000000001E-2</c:v>
                </c:pt>
                <c:pt idx="305" formatCode="General">
                  <c:v>-2.2344200000000002E-2</c:v>
                </c:pt>
                <c:pt idx="306" formatCode="General">
                  <c:v>-1.26161E-2</c:v>
                </c:pt>
                <c:pt idx="307" formatCode="General">
                  <c:v>-2.2904000000000002E-3</c:v>
                </c:pt>
                <c:pt idx="308" formatCode="General">
                  <c:v>7.2749099999999999E-3</c:v>
                </c:pt>
                <c:pt idx="309" formatCode="General">
                  <c:v>1.6165700000000002E-2</c:v>
                </c:pt>
                <c:pt idx="310" formatCode="General">
                  <c:v>2.3819799999999999E-2</c:v>
                </c:pt>
                <c:pt idx="311" formatCode="General">
                  <c:v>2.99917E-2</c:v>
                </c:pt>
                <c:pt idx="312" formatCode="General">
                  <c:v>3.4818399999999999E-2</c:v>
                </c:pt>
                <c:pt idx="313" formatCode="General">
                  <c:v>3.8477900000000002E-2</c:v>
                </c:pt>
                <c:pt idx="314" formatCode="General">
                  <c:v>4.1243200000000001E-2</c:v>
                </c:pt>
                <c:pt idx="315" formatCode="General">
                  <c:v>4.30011E-2</c:v>
                </c:pt>
                <c:pt idx="316" formatCode="General">
                  <c:v>4.3100399999999997E-2</c:v>
                </c:pt>
                <c:pt idx="317" formatCode="General">
                  <c:v>4.2405199999999997E-2</c:v>
                </c:pt>
                <c:pt idx="318" formatCode="General">
                  <c:v>4.2015299999999998E-2</c:v>
                </c:pt>
                <c:pt idx="319" formatCode="General">
                  <c:v>4.0497999999999999E-2</c:v>
                </c:pt>
                <c:pt idx="320" formatCode="General">
                  <c:v>3.9052299999999998E-2</c:v>
                </c:pt>
                <c:pt idx="321" formatCode="General">
                  <c:v>3.6578300000000001E-2</c:v>
                </c:pt>
                <c:pt idx="322" formatCode="General">
                  <c:v>3.2538900000000003E-2</c:v>
                </c:pt>
                <c:pt idx="323" formatCode="General">
                  <c:v>2.7381699999999998E-2</c:v>
                </c:pt>
                <c:pt idx="324" formatCode="General">
                  <c:v>2.1068E-2</c:v>
                </c:pt>
                <c:pt idx="325" formatCode="General">
                  <c:v>1.3658699999999999E-2</c:v>
                </c:pt>
                <c:pt idx="326" formatCode="General">
                  <c:v>5.43467E-3</c:v>
                </c:pt>
                <c:pt idx="327" formatCode="General">
                  <c:v>-2.2838200000000002E-3</c:v>
                </c:pt>
                <c:pt idx="328" formatCode="General">
                  <c:v>-1.07423E-2</c:v>
                </c:pt>
                <c:pt idx="329" formatCode="General">
                  <c:v>-1.9368699999999999E-2</c:v>
                </c:pt>
                <c:pt idx="330" formatCode="General">
                  <c:v>-2.80428E-2</c:v>
                </c:pt>
                <c:pt idx="331" formatCode="General">
                  <c:v>-3.6186500000000003E-2</c:v>
                </c:pt>
                <c:pt idx="332" formatCode="General">
                  <c:v>-4.3303800000000003E-2</c:v>
                </c:pt>
                <c:pt idx="333" formatCode="General">
                  <c:v>-4.8707599999999997E-2</c:v>
                </c:pt>
                <c:pt idx="334" formatCode="General">
                  <c:v>-5.2618999999999999E-2</c:v>
                </c:pt>
                <c:pt idx="335" formatCode="General">
                  <c:v>-5.5034600000000003E-2</c:v>
                </c:pt>
                <c:pt idx="336" formatCode="General">
                  <c:v>-5.6956199999999998E-2</c:v>
                </c:pt>
                <c:pt idx="337" formatCode="General">
                  <c:v>-5.8502800000000001E-2</c:v>
                </c:pt>
                <c:pt idx="338" formatCode="General">
                  <c:v>-5.9286100000000001E-2</c:v>
                </c:pt>
                <c:pt idx="339" formatCode="General">
                  <c:v>-5.4098899999999998E-2</c:v>
                </c:pt>
                <c:pt idx="340" formatCode="General">
                  <c:v>-5.44428E-2</c:v>
                </c:pt>
                <c:pt idx="341" formatCode="General">
                  <c:v>-5.2180900000000002E-2</c:v>
                </c:pt>
                <c:pt idx="342" formatCode="General">
                  <c:v>-5.2206099999999998E-2</c:v>
                </c:pt>
                <c:pt idx="343" formatCode="General">
                  <c:v>-5.1302100000000003E-2</c:v>
                </c:pt>
                <c:pt idx="344" formatCode="General">
                  <c:v>-4.9983399999999997E-2</c:v>
                </c:pt>
                <c:pt idx="345" formatCode="General">
                  <c:v>-4.9344800000000001E-2</c:v>
                </c:pt>
                <c:pt idx="346" formatCode="General">
                  <c:v>-4.9125599999999998E-2</c:v>
                </c:pt>
                <c:pt idx="347" formatCode="General">
                  <c:v>-4.9427499999999999E-2</c:v>
                </c:pt>
                <c:pt idx="348" formatCode="General">
                  <c:v>-5.0623099999999997E-2</c:v>
                </c:pt>
                <c:pt idx="349" formatCode="General">
                  <c:v>-5.3158799999999999E-2</c:v>
                </c:pt>
                <c:pt idx="350" formatCode="General">
                  <c:v>-5.6874599999999997E-2</c:v>
                </c:pt>
                <c:pt idx="351" formatCode="General">
                  <c:v>-6.2135999999999997E-2</c:v>
                </c:pt>
                <c:pt idx="352" formatCode="General">
                  <c:v>-6.9009299999999996E-2</c:v>
                </c:pt>
                <c:pt idx="353" formatCode="General">
                  <c:v>-7.6886300000000005E-2</c:v>
                </c:pt>
                <c:pt idx="354" formatCode="General">
                  <c:v>-8.3699499999999996E-2</c:v>
                </c:pt>
                <c:pt idx="355" formatCode="General">
                  <c:v>-8.8736399999999993E-2</c:v>
                </c:pt>
                <c:pt idx="356" formatCode="General">
                  <c:v>-9.5163499999999998E-2</c:v>
                </c:pt>
                <c:pt idx="357" formatCode="General">
                  <c:v>-0.10344100000000001</c:v>
                </c:pt>
                <c:pt idx="358" formatCode="General">
                  <c:v>-0.11407399999999999</c:v>
                </c:pt>
                <c:pt idx="359" formatCode="General">
                  <c:v>-0.12532799999999999</c:v>
                </c:pt>
                <c:pt idx="360" formatCode="General">
                  <c:v>-0.135569</c:v>
                </c:pt>
                <c:pt idx="361" formatCode="General">
                  <c:v>-0.14426700000000001</c:v>
                </c:pt>
                <c:pt idx="362" formatCode="General">
                  <c:v>-0.15148800000000001</c:v>
                </c:pt>
                <c:pt idx="363" formatCode="General">
                  <c:v>-0.15797700000000001</c:v>
                </c:pt>
                <c:pt idx="364" formatCode="General">
                  <c:v>-0.16340299999999999</c:v>
                </c:pt>
                <c:pt idx="365" formatCode="General">
                  <c:v>-0.167881</c:v>
                </c:pt>
                <c:pt idx="366" formatCode="General">
                  <c:v>-0.17130600000000001</c:v>
                </c:pt>
                <c:pt idx="367" formatCode="General">
                  <c:v>-0.17402899999999999</c:v>
                </c:pt>
                <c:pt idx="368" formatCode="General">
                  <c:v>-0.176681</c:v>
                </c:pt>
                <c:pt idx="369" formatCode="General">
                  <c:v>-0.17924999999999999</c:v>
                </c:pt>
                <c:pt idx="370" formatCode="General">
                  <c:v>-0.181253</c:v>
                </c:pt>
                <c:pt idx="371" formatCode="General">
                  <c:v>-0.18274399999999999</c:v>
                </c:pt>
                <c:pt idx="372" formatCode="General">
                  <c:v>-0.18371799999999999</c:v>
                </c:pt>
                <c:pt idx="373" formatCode="General">
                  <c:v>-0.18341299999999999</c:v>
                </c:pt>
                <c:pt idx="374" formatCode="General">
                  <c:v>-0.18245500000000001</c:v>
                </c:pt>
                <c:pt idx="375" formatCode="General">
                  <c:v>-0.18090200000000001</c:v>
                </c:pt>
                <c:pt idx="376" formatCode="General">
                  <c:v>-0.17933299999999999</c:v>
                </c:pt>
                <c:pt idx="377" formatCode="General">
                  <c:v>-0.17723800000000001</c:v>
                </c:pt>
                <c:pt idx="378" formatCode="General">
                  <c:v>-0.17436399999999999</c:v>
                </c:pt>
                <c:pt idx="379" formatCode="General">
                  <c:v>-0.17105899999999999</c:v>
                </c:pt>
                <c:pt idx="380" formatCode="General">
                  <c:v>-0.16730100000000001</c:v>
                </c:pt>
                <c:pt idx="381" formatCode="General">
                  <c:v>-0.16255500000000001</c:v>
                </c:pt>
                <c:pt idx="382" formatCode="General">
                  <c:v>-0.15673200000000001</c:v>
                </c:pt>
                <c:pt idx="383" formatCode="General">
                  <c:v>-0.15018500000000001</c:v>
                </c:pt>
                <c:pt idx="384" formatCode="General">
                  <c:v>-0.14338500000000001</c:v>
                </c:pt>
                <c:pt idx="385" formatCode="General">
                  <c:v>-0.136183</c:v>
                </c:pt>
                <c:pt idx="386" formatCode="General">
                  <c:v>-0.12906799999999999</c:v>
                </c:pt>
                <c:pt idx="387" formatCode="General">
                  <c:v>-0.12227200000000001</c:v>
                </c:pt>
                <c:pt idx="388" formatCode="General">
                  <c:v>-0.114658</c:v>
                </c:pt>
                <c:pt idx="389" formatCode="General">
                  <c:v>-0.10571800000000001</c:v>
                </c:pt>
                <c:pt idx="390" formatCode="General">
                  <c:v>-9.52046E-2</c:v>
                </c:pt>
                <c:pt idx="391" formatCode="General">
                  <c:v>-8.4589200000000003E-2</c:v>
                </c:pt>
                <c:pt idx="392" formatCode="General">
                  <c:v>-7.4554999999999996E-2</c:v>
                </c:pt>
                <c:pt idx="393" formatCode="General">
                  <c:v>-6.5409599999999998E-2</c:v>
                </c:pt>
                <c:pt idx="394" formatCode="General">
                  <c:v>-5.69828E-2</c:v>
                </c:pt>
                <c:pt idx="395" formatCode="General">
                  <c:v>-4.8392600000000001E-2</c:v>
                </c:pt>
                <c:pt idx="396" formatCode="General">
                  <c:v>-4.1145599999999997E-2</c:v>
                </c:pt>
                <c:pt idx="397" formatCode="General">
                  <c:v>-2.9719499999999999E-2</c:v>
                </c:pt>
                <c:pt idx="398" formatCode="General">
                  <c:v>-3.02242E-2</c:v>
                </c:pt>
                <c:pt idx="399" formatCode="General">
                  <c:v>-3.2475499999999997E-2</c:v>
                </c:pt>
                <c:pt idx="400" formatCode="General">
                  <c:v>-3.3143600000000002E-2</c:v>
                </c:pt>
                <c:pt idx="401" formatCode="General">
                  <c:v>-3.3892199999999997E-2</c:v>
                </c:pt>
                <c:pt idx="402" formatCode="General">
                  <c:v>-3.40846E-2</c:v>
                </c:pt>
                <c:pt idx="403" formatCode="General">
                  <c:v>-3.5427500000000001E-2</c:v>
                </c:pt>
                <c:pt idx="404" formatCode="General">
                  <c:v>-3.63109E-2</c:v>
                </c:pt>
                <c:pt idx="405" formatCode="General">
                  <c:v>-3.7071699999999999E-2</c:v>
                </c:pt>
                <c:pt idx="406" formatCode="General">
                  <c:v>-3.7966800000000002E-2</c:v>
                </c:pt>
                <c:pt idx="407" formatCode="General">
                  <c:v>-3.9285599999999997E-2</c:v>
                </c:pt>
                <c:pt idx="408" formatCode="General">
                  <c:v>-3.9320000000000001E-2</c:v>
                </c:pt>
                <c:pt idx="409" formatCode="General">
                  <c:v>-3.5957700000000002E-2</c:v>
                </c:pt>
                <c:pt idx="410" formatCode="General">
                  <c:v>-2.9378600000000001E-2</c:v>
                </c:pt>
                <c:pt idx="411" formatCode="General">
                  <c:v>-2.10003E-2</c:v>
                </c:pt>
                <c:pt idx="412" formatCode="General">
                  <c:v>-1.1624600000000001E-2</c:v>
                </c:pt>
                <c:pt idx="413" formatCode="General">
                  <c:v>-1.7777400000000001E-3</c:v>
                </c:pt>
                <c:pt idx="414" formatCode="General">
                  <c:v>6.8122599999999997E-3</c:v>
                </c:pt>
                <c:pt idx="415" formatCode="General">
                  <c:v>1.47184E-2</c:v>
                </c:pt>
                <c:pt idx="416" formatCode="General">
                  <c:v>2.1647300000000001E-2</c:v>
                </c:pt>
                <c:pt idx="417" formatCode="General">
                  <c:v>2.7446000000000002E-2</c:v>
                </c:pt>
                <c:pt idx="418" formatCode="General">
                  <c:v>3.26831E-2</c:v>
                </c:pt>
                <c:pt idx="419" formatCode="General">
                  <c:v>3.7113699999999999E-2</c:v>
                </c:pt>
                <c:pt idx="420" formatCode="General">
                  <c:v>4.0663900000000003E-2</c:v>
                </c:pt>
                <c:pt idx="421" formatCode="General">
                  <c:v>4.43022E-2</c:v>
                </c:pt>
                <c:pt idx="422" formatCode="General">
                  <c:v>4.7444399999999998E-2</c:v>
                </c:pt>
                <c:pt idx="423" formatCode="General">
                  <c:v>5.0601300000000002E-2</c:v>
                </c:pt>
                <c:pt idx="424" formatCode="General">
                  <c:v>5.3456400000000001E-2</c:v>
                </c:pt>
                <c:pt idx="425" formatCode="General">
                  <c:v>5.5825800000000002E-2</c:v>
                </c:pt>
                <c:pt idx="426" formatCode="General">
                  <c:v>5.7335200000000003E-2</c:v>
                </c:pt>
                <c:pt idx="427" formatCode="General">
                  <c:v>5.8666900000000001E-2</c:v>
                </c:pt>
                <c:pt idx="428" formatCode="General">
                  <c:v>5.8700500000000003E-2</c:v>
                </c:pt>
                <c:pt idx="429" formatCode="General">
                  <c:v>5.7753499999999999E-2</c:v>
                </c:pt>
                <c:pt idx="430" formatCode="General">
                  <c:v>5.5907499999999999E-2</c:v>
                </c:pt>
                <c:pt idx="431" formatCode="General">
                  <c:v>5.3075999999999998E-2</c:v>
                </c:pt>
                <c:pt idx="432" formatCode="General">
                  <c:v>4.9300900000000002E-2</c:v>
                </c:pt>
                <c:pt idx="433" formatCode="General">
                  <c:v>4.4523100000000003E-2</c:v>
                </c:pt>
                <c:pt idx="434" formatCode="General">
                  <c:v>3.9543599999999998E-2</c:v>
                </c:pt>
                <c:pt idx="435" formatCode="General">
                  <c:v>3.4690899999999997E-2</c:v>
                </c:pt>
                <c:pt idx="436" formatCode="General">
                  <c:v>3.0048800000000001E-2</c:v>
                </c:pt>
                <c:pt idx="437" formatCode="General">
                  <c:v>2.5158E-2</c:v>
                </c:pt>
                <c:pt idx="438" formatCode="General">
                  <c:v>2.0776099999999999E-2</c:v>
                </c:pt>
                <c:pt idx="439" formatCode="General">
                  <c:v>1.7079199999999999E-2</c:v>
                </c:pt>
                <c:pt idx="440" formatCode="General">
                  <c:v>1.4597799999999999E-2</c:v>
                </c:pt>
                <c:pt idx="441" formatCode="General">
                  <c:v>1.2820099999999999E-2</c:v>
                </c:pt>
                <c:pt idx="442" formatCode="General">
                  <c:v>1.17927E-2</c:v>
                </c:pt>
                <c:pt idx="443" formatCode="General">
                  <c:v>9.8272399999999992E-3</c:v>
                </c:pt>
                <c:pt idx="444" formatCode="General">
                  <c:v>7.0334500000000001E-3</c:v>
                </c:pt>
                <c:pt idx="445" formatCode="General">
                  <c:v>2.8371300000000002E-3</c:v>
                </c:pt>
                <c:pt idx="446" formatCode="General">
                  <c:v>-2.63758E-3</c:v>
                </c:pt>
                <c:pt idx="447" formatCode="General">
                  <c:v>-9.5531699999999997E-3</c:v>
                </c:pt>
                <c:pt idx="448" formatCode="General">
                  <c:v>-1.7008499999999999E-2</c:v>
                </c:pt>
                <c:pt idx="449" formatCode="General">
                  <c:v>-2.4279999999999999E-2</c:v>
                </c:pt>
                <c:pt idx="450" formatCode="General">
                  <c:v>-3.16718E-2</c:v>
                </c:pt>
                <c:pt idx="451" formatCode="General">
                  <c:v>-3.8077399999999997E-2</c:v>
                </c:pt>
                <c:pt idx="452" formatCode="General">
                  <c:v>-4.2452799999999999E-2</c:v>
                </c:pt>
                <c:pt idx="453" formatCode="General">
                  <c:v>-4.3530300000000001E-2</c:v>
                </c:pt>
                <c:pt idx="454" formatCode="General">
                  <c:v>-4.1837899999999997E-2</c:v>
                </c:pt>
                <c:pt idx="455" formatCode="General">
                  <c:v>-4.0713199999999998E-2</c:v>
                </c:pt>
                <c:pt idx="456" formatCode="General">
                  <c:v>-3.9912400000000001E-2</c:v>
                </c:pt>
                <c:pt idx="457" formatCode="General">
                  <c:v>-3.9884900000000001E-2</c:v>
                </c:pt>
                <c:pt idx="458" formatCode="General">
                  <c:v>-3.9325100000000002E-2</c:v>
                </c:pt>
                <c:pt idx="459" formatCode="General">
                  <c:v>-3.8605E-2</c:v>
                </c:pt>
                <c:pt idx="460" formatCode="General">
                  <c:v>-3.9014699999999999E-2</c:v>
                </c:pt>
                <c:pt idx="461" formatCode="General">
                  <c:v>-3.9080999999999998E-2</c:v>
                </c:pt>
                <c:pt idx="462" formatCode="General">
                  <c:v>-3.9365400000000002E-2</c:v>
                </c:pt>
                <c:pt idx="463" formatCode="General">
                  <c:v>-4.0168099999999998E-2</c:v>
                </c:pt>
                <c:pt idx="464" formatCode="General">
                  <c:v>-4.1203499999999997E-2</c:v>
                </c:pt>
                <c:pt idx="465" formatCode="General">
                  <c:v>-4.2740100000000003E-2</c:v>
                </c:pt>
                <c:pt idx="466" formatCode="General">
                  <c:v>-4.5437699999999998E-2</c:v>
                </c:pt>
                <c:pt idx="467" formatCode="General">
                  <c:v>-4.8668099999999999E-2</c:v>
                </c:pt>
                <c:pt idx="468" formatCode="General">
                  <c:v>-5.3096299999999999E-2</c:v>
                </c:pt>
                <c:pt idx="469" formatCode="General">
                  <c:v>-5.9315E-2</c:v>
                </c:pt>
                <c:pt idx="470" formatCode="General">
                  <c:v>-6.4104900000000006E-2</c:v>
                </c:pt>
                <c:pt idx="471" formatCode="General">
                  <c:v>-6.5884300000000007E-2</c:v>
                </c:pt>
                <c:pt idx="472" formatCode="General">
                  <c:v>-6.7998699999999995E-2</c:v>
                </c:pt>
                <c:pt idx="473" formatCode="General">
                  <c:v>-7.2226700000000005E-2</c:v>
                </c:pt>
                <c:pt idx="474" formatCode="General">
                  <c:v>-8.0025899999999997E-2</c:v>
                </c:pt>
                <c:pt idx="475" formatCode="General">
                  <c:v>-9.0535000000000004E-2</c:v>
                </c:pt>
                <c:pt idx="476" formatCode="General">
                  <c:v>-0.101162</c:v>
                </c:pt>
                <c:pt idx="477" formatCode="General">
                  <c:v>-0.11171</c:v>
                </c:pt>
                <c:pt idx="478" formatCode="General">
                  <c:v>-0.121834</c:v>
                </c:pt>
                <c:pt idx="479" formatCode="General">
                  <c:v>-0.131024</c:v>
                </c:pt>
                <c:pt idx="480" formatCode="General">
                  <c:v>-0.138567</c:v>
                </c:pt>
                <c:pt idx="481" formatCode="General">
                  <c:v>-0.14374400000000001</c:v>
                </c:pt>
                <c:pt idx="482" formatCode="General">
                  <c:v>-0.14632899999999999</c:v>
                </c:pt>
                <c:pt idx="483" formatCode="General">
                  <c:v>-0.14727499999999999</c:v>
                </c:pt>
                <c:pt idx="484" formatCode="General">
                  <c:v>-0.14593999999999999</c:v>
                </c:pt>
                <c:pt idx="485" formatCode="General">
                  <c:v>-0.143598</c:v>
                </c:pt>
                <c:pt idx="486" formatCode="General">
                  <c:v>-0.14092299999999999</c:v>
                </c:pt>
                <c:pt idx="487" formatCode="General">
                  <c:v>-0.13757900000000001</c:v>
                </c:pt>
                <c:pt idx="488" formatCode="General">
                  <c:v>-0.13353400000000001</c:v>
                </c:pt>
                <c:pt idx="489" formatCode="General">
                  <c:v>-0.13003899999999999</c:v>
                </c:pt>
                <c:pt idx="490" formatCode="General">
                  <c:v>-0.12674099999999999</c:v>
                </c:pt>
                <c:pt idx="491" formatCode="General">
                  <c:v>-0.123392</c:v>
                </c:pt>
                <c:pt idx="492" formatCode="General">
                  <c:v>-0.120836</c:v>
                </c:pt>
                <c:pt idx="493" formatCode="General">
                  <c:v>-0.11822000000000001</c:v>
                </c:pt>
                <c:pt idx="494" formatCode="General">
                  <c:v>-0.114927</c:v>
                </c:pt>
                <c:pt idx="495" formatCode="General">
                  <c:v>-0.11121300000000001</c:v>
                </c:pt>
                <c:pt idx="496" formatCode="General">
                  <c:v>-0.10698100000000001</c:v>
                </c:pt>
                <c:pt idx="497" formatCode="General">
                  <c:v>-0.102747</c:v>
                </c:pt>
                <c:pt idx="498" formatCode="General">
                  <c:v>-9.7578899999999996E-2</c:v>
                </c:pt>
                <c:pt idx="499" formatCode="General">
                  <c:v>-9.1183600000000004E-2</c:v>
                </c:pt>
                <c:pt idx="500" formatCode="General">
                  <c:v>-8.4327100000000002E-2</c:v>
                </c:pt>
                <c:pt idx="501" formatCode="General">
                  <c:v>-7.7260700000000002E-2</c:v>
                </c:pt>
                <c:pt idx="502" formatCode="General">
                  <c:v>-7.0638599999999996E-2</c:v>
                </c:pt>
                <c:pt idx="503" formatCode="General">
                  <c:v>-6.4911800000000006E-2</c:v>
                </c:pt>
                <c:pt idx="504" formatCode="General">
                  <c:v>-6.0769299999999998E-2</c:v>
                </c:pt>
                <c:pt idx="505" formatCode="General">
                  <c:v>-5.7731900000000003E-2</c:v>
                </c:pt>
                <c:pt idx="506" formatCode="General">
                  <c:v>-5.5128000000000003E-2</c:v>
                </c:pt>
                <c:pt idx="507" formatCode="General">
                  <c:v>-5.3596100000000001E-2</c:v>
                </c:pt>
                <c:pt idx="508" formatCode="General">
                  <c:v>-5.21374E-2</c:v>
                </c:pt>
                <c:pt idx="509" formatCode="General">
                  <c:v>-5.0388099999999998E-2</c:v>
                </c:pt>
                <c:pt idx="510" formatCode="General">
                  <c:v>-4.77232E-2</c:v>
                </c:pt>
                <c:pt idx="511" formatCode="General">
                  <c:v>-4.3581500000000002E-2</c:v>
                </c:pt>
                <c:pt idx="512" formatCode="General">
                  <c:v>-4.0392900000000002E-2</c:v>
                </c:pt>
                <c:pt idx="513" formatCode="General">
                  <c:v>-3.17227E-2</c:v>
                </c:pt>
                <c:pt idx="514" formatCode="General">
                  <c:v>-3.6667100000000001E-2</c:v>
                </c:pt>
                <c:pt idx="515" formatCode="General">
                  <c:v>-4.1008200000000002E-2</c:v>
                </c:pt>
                <c:pt idx="516" formatCode="General">
                  <c:v>-4.2710699999999997E-2</c:v>
                </c:pt>
                <c:pt idx="517" formatCode="General">
                  <c:v>-4.43992E-2</c:v>
                </c:pt>
                <c:pt idx="518" formatCode="General">
                  <c:v>-4.6445399999999998E-2</c:v>
                </c:pt>
                <c:pt idx="519" formatCode="General">
                  <c:v>-4.7855300000000003E-2</c:v>
                </c:pt>
                <c:pt idx="520" formatCode="General">
                  <c:v>-4.9553800000000002E-2</c:v>
                </c:pt>
                <c:pt idx="521" formatCode="General">
                  <c:v>-5.1656100000000003E-2</c:v>
                </c:pt>
                <c:pt idx="522" formatCode="General">
                  <c:v>-5.3571000000000001E-2</c:v>
                </c:pt>
                <c:pt idx="523" formatCode="General">
                  <c:v>-5.5442999999999999E-2</c:v>
                </c:pt>
                <c:pt idx="524" formatCode="General">
                  <c:v>-5.6985500000000001E-2</c:v>
                </c:pt>
                <c:pt idx="525" formatCode="General">
                  <c:v>-5.7541200000000001E-2</c:v>
                </c:pt>
                <c:pt idx="526" formatCode="General">
                  <c:v>-5.5473399999999999E-2</c:v>
                </c:pt>
                <c:pt idx="527" formatCode="General">
                  <c:v>-5.0136699999999999E-2</c:v>
                </c:pt>
                <c:pt idx="528" formatCode="General">
                  <c:v>-4.2523900000000003E-2</c:v>
                </c:pt>
                <c:pt idx="529" formatCode="General">
                  <c:v>-3.3733100000000002E-2</c:v>
                </c:pt>
                <c:pt idx="530" formatCode="General">
                  <c:v>-2.4819299999999999E-2</c:v>
                </c:pt>
                <c:pt idx="531" formatCode="General">
                  <c:v>-1.6183699999999999E-2</c:v>
                </c:pt>
                <c:pt idx="532" formatCode="General">
                  <c:v>-8.3651699999999999E-3</c:v>
                </c:pt>
                <c:pt idx="533" formatCode="General">
                  <c:v>-1.189E-3</c:v>
                </c:pt>
                <c:pt idx="534" formatCode="General">
                  <c:v>4.2189300000000001E-3</c:v>
                </c:pt>
                <c:pt idx="535" formatCode="General">
                  <c:v>7.9207300000000008E-3</c:v>
                </c:pt>
                <c:pt idx="536" formatCode="General">
                  <c:v>1.0518E-2</c:v>
                </c:pt>
                <c:pt idx="537" formatCode="General">
                  <c:v>1.3084699999999999E-2</c:v>
                </c:pt>
                <c:pt idx="538" formatCode="General">
                  <c:v>1.5458E-2</c:v>
                </c:pt>
                <c:pt idx="539" formatCode="General">
                  <c:v>1.7510000000000001E-2</c:v>
                </c:pt>
                <c:pt idx="540" formatCode="General">
                  <c:v>1.8974999999999999E-2</c:v>
                </c:pt>
                <c:pt idx="541" formatCode="General">
                  <c:v>2.0389899999999999E-2</c:v>
                </c:pt>
                <c:pt idx="542" formatCode="General">
                  <c:v>2.1562600000000001E-2</c:v>
                </c:pt>
                <c:pt idx="543" formatCode="General">
                  <c:v>2.2283899999999999E-2</c:v>
                </c:pt>
                <c:pt idx="544" formatCode="General">
                  <c:v>2.2177599999999999E-2</c:v>
                </c:pt>
                <c:pt idx="545" formatCode="General">
                  <c:v>2.1987E-2</c:v>
                </c:pt>
                <c:pt idx="546" formatCode="General">
                  <c:v>2.14244E-2</c:v>
                </c:pt>
                <c:pt idx="547" formatCode="General">
                  <c:v>2.0297599999999999E-2</c:v>
                </c:pt>
                <c:pt idx="548" formatCode="General">
                  <c:v>1.85688E-2</c:v>
                </c:pt>
                <c:pt idx="549" formatCode="General">
                  <c:v>1.55091E-2</c:v>
                </c:pt>
                <c:pt idx="550" formatCode="General">
                  <c:v>1.21583E-2</c:v>
                </c:pt>
                <c:pt idx="551" formatCode="General">
                  <c:v>8.2055900000000005E-3</c:v>
                </c:pt>
                <c:pt idx="552" formatCode="General">
                  <c:v>3.7202300000000002E-3</c:v>
                </c:pt>
                <c:pt idx="553" formatCode="General">
                  <c:v>-1.70503E-3</c:v>
                </c:pt>
                <c:pt idx="554" formatCode="General">
                  <c:v>-7.2314500000000004E-3</c:v>
                </c:pt>
                <c:pt idx="555" formatCode="General">
                  <c:v>-1.3050900000000001E-2</c:v>
                </c:pt>
                <c:pt idx="556" formatCode="General">
                  <c:v>-1.9278900000000002E-2</c:v>
                </c:pt>
                <c:pt idx="557" formatCode="General">
                  <c:v>-2.66342E-2</c:v>
                </c:pt>
                <c:pt idx="558" formatCode="General">
                  <c:v>-3.4674499999999997E-2</c:v>
                </c:pt>
                <c:pt idx="559" formatCode="General">
                  <c:v>-4.3294399999999997E-2</c:v>
                </c:pt>
                <c:pt idx="560" formatCode="General">
                  <c:v>-5.2506900000000002E-2</c:v>
                </c:pt>
                <c:pt idx="561" formatCode="General">
                  <c:v>-6.2318400000000003E-2</c:v>
                </c:pt>
                <c:pt idx="562" formatCode="General">
                  <c:v>-7.2525500000000007E-2</c:v>
                </c:pt>
                <c:pt idx="563" formatCode="General">
                  <c:v>-8.2253699999999999E-2</c:v>
                </c:pt>
                <c:pt idx="564" formatCode="General">
                  <c:v>-8.9943200000000001E-2</c:v>
                </c:pt>
                <c:pt idx="565" formatCode="General">
                  <c:v>-9.3281299999999998E-2</c:v>
                </c:pt>
                <c:pt idx="566" formatCode="General">
                  <c:v>-9.3937699999999999E-2</c:v>
                </c:pt>
                <c:pt idx="567" formatCode="General">
                  <c:v>-9.8867700000000003E-2</c:v>
                </c:pt>
                <c:pt idx="568" formatCode="General">
                  <c:v>-9.6429200000000007E-2</c:v>
                </c:pt>
                <c:pt idx="569" formatCode="General">
                  <c:v>-9.65308E-2</c:v>
                </c:pt>
                <c:pt idx="570" formatCode="General">
                  <c:v>-9.5703399999999994E-2</c:v>
                </c:pt>
                <c:pt idx="571" formatCode="General">
                  <c:v>-9.4045100000000006E-2</c:v>
                </c:pt>
                <c:pt idx="572" formatCode="General">
                  <c:v>-9.3634599999999998E-2</c:v>
                </c:pt>
                <c:pt idx="573" formatCode="General">
                  <c:v>-9.3314900000000006E-2</c:v>
                </c:pt>
                <c:pt idx="574" formatCode="General">
                  <c:v>-9.2785500000000007E-2</c:v>
                </c:pt>
                <c:pt idx="575" formatCode="General">
                  <c:v>-9.2200699999999997E-2</c:v>
                </c:pt>
                <c:pt idx="576" formatCode="General">
                  <c:v>-9.1198600000000005E-2</c:v>
                </c:pt>
                <c:pt idx="577" formatCode="General">
                  <c:v>-9.0213399999999999E-2</c:v>
                </c:pt>
                <c:pt idx="578" formatCode="General">
                  <c:v>-8.9479199999999995E-2</c:v>
                </c:pt>
                <c:pt idx="579" formatCode="General">
                  <c:v>-8.9406200000000005E-2</c:v>
                </c:pt>
                <c:pt idx="580" formatCode="General">
                  <c:v>-8.9446800000000007E-2</c:v>
                </c:pt>
                <c:pt idx="581" formatCode="General">
                  <c:v>-8.9386900000000005E-2</c:v>
                </c:pt>
                <c:pt idx="582" formatCode="General">
                  <c:v>-8.9344099999999996E-2</c:v>
                </c:pt>
                <c:pt idx="583" formatCode="General">
                  <c:v>-8.9660500000000004E-2</c:v>
                </c:pt>
                <c:pt idx="584" formatCode="General">
                  <c:v>-8.9604199999999995E-2</c:v>
                </c:pt>
                <c:pt idx="585" formatCode="General">
                  <c:v>-8.8895699999999994E-2</c:v>
                </c:pt>
                <c:pt idx="586" formatCode="General">
                  <c:v>-8.82164E-2</c:v>
                </c:pt>
                <c:pt idx="587" formatCode="General">
                  <c:v>-8.7813500000000003E-2</c:v>
                </c:pt>
                <c:pt idx="588" formatCode="General">
                  <c:v>-8.77362E-2</c:v>
                </c:pt>
                <c:pt idx="589" formatCode="General">
                  <c:v>-8.7892399999999996E-2</c:v>
                </c:pt>
                <c:pt idx="590" formatCode="General">
                  <c:v>-8.8100300000000006E-2</c:v>
                </c:pt>
                <c:pt idx="591" formatCode="General">
                  <c:v>-8.7758699999999995E-2</c:v>
                </c:pt>
                <c:pt idx="592" formatCode="General">
                  <c:v>-8.7304699999999999E-2</c:v>
                </c:pt>
                <c:pt idx="593" formatCode="General">
                  <c:v>-8.7155099999999999E-2</c:v>
                </c:pt>
                <c:pt idx="594" formatCode="General">
                  <c:v>-8.71474E-2</c:v>
                </c:pt>
                <c:pt idx="595" formatCode="General">
                  <c:v>-8.6845599999999995E-2</c:v>
                </c:pt>
                <c:pt idx="596" formatCode="General">
                  <c:v>-8.6588600000000002E-2</c:v>
                </c:pt>
                <c:pt idx="597" formatCode="General">
                  <c:v>-8.6104700000000006E-2</c:v>
                </c:pt>
                <c:pt idx="598" formatCode="General">
                  <c:v>-8.5467299999999996E-2</c:v>
                </c:pt>
                <c:pt idx="599" formatCode="General">
                  <c:v>-8.5784100000000002E-2</c:v>
                </c:pt>
                <c:pt idx="600" formatCode="General">
                  <c:v>-8.6176600000000006E-2</c:v>
                </c:pt>
                <c:pt idx="601" formatCode="General">
                  <c:v>-8.6479399999999998E-2</c:v>
                </c:pt>
                <c:pt idx="602" formatCode="General">
                  <c:v>-8.6918800000000004E-2</c:v>
                </c:pt>
                <c:pt idx="603" formatCode="General">
                  <c:v>-8.6701E-2</c:v>
                </c:pt>
                <c:pt idx="604" formatCode="General">
                  <c:v>-8.7022299999999997E-2</c:v>
                </c:pt>
                <c:pt idx="605" formatCode="General">
                  <c:v>-8.7119500000000002E-2</c:v>
                </c:pt>
                <c:pt idx="606" formatCode="General">
                  <c:v>-8.6722999999999995E-2</c:v>
                </c:pt>
                <c:pt idx="607" formatCode="General">
                  <c:v>-8.6656999999999998E-2</c:v>
                </c:pt>
                <c:pt idx="608" formatCode="General">
                  <c:v>-8.6104700000000006E-2</c:v>
                </c:pt>
                <c:pt idx="609" formatCode="General">
                  <c:v>-8.5629300000000005E-2</c:v>
                </c:pt>
                <c:pt idx="610" formatCode="General">
                  <c:v>-8.5401299999999999E-2</c:v>
                </c:pt>
                <c:pt idx="611" formatCode="General">
                  <c:v>-8.5096599999999994E-2</c:v>
                </c:pt>
                <c:pt idx="612" formatCode="General">
                  <c:v>-8.5631100000000002E-2</c:v>
                </c:pt>
                <c:pt idx="613" formatCode="General">
                  <c:v>-8.61016E-2</c:v>
                </c:pt>
                <c:pt idx="614" formatCode="General">
                  <c:v>-8.6066799999999999E-2</c:v>
                </c:pt>
                <c:pt idx="615" formatCode="General">
                  <c:v>-8.5849400000000006E-2</c:v>
                </c:pt>
                <c:pt idx="616" formatCode="General">
                  <c:v>-8.6510500000000004E-2</c:v>
                </c:pt>
                <c:pt idx="617" formatCode="General">
                  <c:v>-8.6046200000000003E-2</c:v>
                </c:pt>
                <c:pt idx="618" formatCode="General">
                  <c:v>-8.5639800000000002E-2</c:v>
                </c:pt>
                <c:pt idx="619" formatCode="General">
                  <c:v>-8.5552100000000006E-2</c:v>
                </c:pt>
                <c:pt idx="620" formatCode="General">
                  <c:v>-8.5720299999999999E-2</c:v>
                </c:pt>
                <c:pt idx="621" formatCode="General">
                  <c:v>-8.5386900000000002E-2</c:v>
                </c:pt>
                <c:pt idx="622" formatCode="General">
                  <c:v>-8.5397299999999995E-2</c:v>
                </c:pt>
                <c:pt idx="623" formatCode="General">
                  <c:v>-8.5732699999999995E-2</c:v>
                </c:pt>
                <c:pt idx="624" formatCode="General">
                  <c:v>-8.6154300000000003E-2</c:v>
                </c:pt>
                <c:pt idx="625" formatCode="General">
                  <c:v>-8.6769700000000005E-2</c:v>
                </c:pt>
                <c:pt idx="626" formatCode="General">
                  <c:v>-8.64061E-2</c:v>
                </c:pt>
                <c:pt idx="627" formatCode="General">
                  <c:v>-8.6780700000000002E-2</c:v>
                </c:pt>
                <c:pt idx="628" formatCode="General">
                  <c:v>-8.7297700000000006E-2</c:v>
                </c:pt>
                <c:pt idx="629" formatCode="General">
                  <c:v>-8.73969E-2</c:v>
                </c:pt>
                <c:pt idx="630" formatCode="General">
                  <c:v>-8.7868799999999997E-2</c:v>
                </c:pt>
                <c:pt idx="631" formatCode="General">
                  <c:v>-8.7332099999999996E-2</c:v>
                </c:pt>
                <c:pt idx="632" formatCode="General">
                  <c:v>-8.6912100000000006E-2</c:v>
                </c:pt>
                <c:pt idx="633" formatCode="General">
                  <c:v>-8.6863300000000004E-2</c:v>
                </c:pt>
                <c:pt idx="634" formatCode="General">
                  <c:v>-8.7007500000000002E-2</c:v>
                </c:pt>
                <c:pt idx="635" formatCode="General">
                  <c:v>-8.7852899999999998E-2</c:v>
                </c:pt>
                <c:pt idx="636" formatCode="General">
                  <c:v>-8.8511500000000007E-2</c:v>
                </c:pt>
                <c:pt idx="637" formatCode="General">
                  <c:v>-8.8736800000000005E-2</c:v>
                </c:pt>
                <c:pt idx="638" formatCode="General">
                  <c:v>-8.8501300000000005E-2</c:v>
                </c:pt>
                <c:pt idx="639" formatCode="General">
                  <c:v>-8.8375300000000004E-2</c:v>
                </c:pt>
                <c:pt idx="640" formatCode="General">
                  <c:v>-8.8410900000000001E-2</c:v>
                </c:pt>
                <c:pt idx="641" formatCode="General">
                  <c:v>-8.8638400000000006E-2</c:v>
                </c:pt>
                <c:pt idx="642" formatCode="General">
                  <c:v>-8.9078099999999993E-2</c:v>
                </c:pt>
                <c:pt idx="643" formatCode="General">
                  <c:v>-8.9651400000000006E-2</c:v>
                </c:pt>
                <c:pt idx="644" formatCode="General">
                  <c:v>-8.9704000000000006E-2</c:v>
                </c:pt>
                <c:pt idx="645" formatCode="General">
                  <c:v>-9.0018500000000001E-2</c:v>
                </c:pt>
                <c:pt idx="646" formatCode="General">
                  <c:v>-8.9512999999999995E-2</c:v>
                </c:pt>
                <c:pt idx="647" formatCode="General">
                  <c:v>-8.84654E-2</c:v>
                </c:pt>
                <c:pt idx="648" formatCode="General">
                  <c:v>-8.5310499999999997E-2</c:v>
                </c:pt>
                <c:pt idx="649" formatCode="General">
                  <c:v>-7.9747299999999993E-2</c:v>
                </c:pt>
                <c:pt idx="650" formatCode="General">
                  <c:v>-6.8917999999999993E-2</c:v>
                </c:pt>
                <c:pt idx="651" formatCode="General">
                  <c:v>-5.3120199999999999E-2</c:v>
                </c:pt>
                <c:pt idx="652" formatCode="General">
                  <c:v>-3.4021900000000001E-2</c:v>
                </c:pt>
                <c:pt idx="653" formatCode="General">
                  <c:v>-1.38681E-2</c:v>
                </c:pt>
                <c:pt idx="654" formatCode="General">
                  <c:v>6.0394300000000001E-3</c:v>
                </c:pt>
                <c:pt idx="655" formatCode="General">
                  <c:v>2.53823E-2</c:v>
                </c:pt>
                <c:pt idx="656" formatCode="General">
                  <c:v>4.3055099999999999E-2</c:v>
                </c:pt>
                <c:pt idx="657" formatCode="General">
                  <c:v>5.94569E-2</c:v>
                </c:pt>
                <c:pt idx="658" formatCode="General">
                  <c:v>7.5285599999999994E-2</c:v>
                </c:pt>
                <c:pt idx="659" formatCode="General">
                  <c:v>9.1101199999999993E-2</c:v>
                </c:pt>
                <c:pt idx="660" formatCode="General">
                  <c:v>0.107375</c:v>
                </c:pt>
                <c:pt idx="661" formatCode="General">
                  <c:v>0.123155</c:v>
                </c:pt>
                <c:pt idx="662" formatCode="General">
                  <c:v>0.138323</c:v>
                </c:pt>
                <c:pt idx="663" formatCode="General">
                  <c:v>0.152417</c:v>
                </c:pt>
                <c:pt idx="664" formatCode="General">
                  <c:v>0.16577800000000001</c:v>
                </c:pt>
                <c:pt idx="665" formatCode="General">
                  <c:v>0.178374</c:v>
                </c:pt>
                <c:pt idx="666" formatCode="General">
                  <c:v>0.190058</c:v>
                </c:pt>
                <c:pt idx="667" formatCode="General">
                  <c:v>0.20162099999999999</c:v>
                </c:pt>
                <c:pt idx="668" formatCode="General">
                  <c:v>0.213759</c:v>
                </c:pt>
                <c:pt idx="669" formatCode="General">
                  <c:v>0.22309499999999999</c:v>
                </c:pt>
                <c:pt idx="670" formatCode="General">
                  <c:v>0.22357299999999999</c:v>
                </c:pt>
                <c:pt idx="671" formatCode="General">
                  <c:v>0.22346099999999999</c:v>
                </c:pt>
                <c:pt idx="672" formatCode="General">
                  <c:v>0.22400200000000001</c:v>
                </c:pt>
                <c:pt idx="673" formatCode="General">
                  <c:v>0.22448399999999999</c:v>
                </c:pt>
                <c:pt idx="674" formatCode="General">
                  <c:v>0.22543099999999999</c:v>
                </c:pt>
                <c:pt idx="675" formatCode="General">
                  <c:v>0.225823</c:v>
                </c:pt>
                <c:pt idx="676" formatCode="General">
                  <c:v>0.226824</c:v>
                </c:pt>
                <c:pt idx="677" formatCode="General">
                  <c:v>0.22819300000000001</c:v>
                </c:pt>
                <c:pt idx="678" formatCode="General">
                  <c:v>0.22922500000000001</c:v>
                </c:pt>
                <c:pt idx="679" formatCode="General">
                  <c:v>0.23086400000000001</c:v>
                </c:pt>
                <c:pt idx="680" formatCode="General">
                  <c:v>0.23423099999999999</c:v>
                </c:pt>
                <c:pt idx="681" formatCode="General">
                  <c:v>0.24096500000000001</c:v>
                </c:pt>
                <c:pt idx="682" formatCode="General">
                  <c:v>0.250751</c:v>
                </c:pt>
                <c:pt idx="683" formatCode="General">
                  <c:v>0.26211200000000001</c:v>
                </c:pt>
                <c:pt idx="684" formatCode="General">
                  <c:v>0.27758500000000003</c:v>
                </c:pt>
                <c:pt idx="685" formatCode="General">
                  <c:v>0.30005599999999999</c:v>
                </c:pt>
                <c:pt idx="686" formatCode="General">
                  <c:v>0.328791</c:v>
                </c:pt>
                <c:pt idx="687" formatCode="General">
                  <c:v>0.36181400000000002</c:v>
                </c:pt>
                <c:pt idx="688" formatCode="General">
                  <c:v>0.39701399999999998</c:v>
                </c:pt>
                <c:pt idx="689" formatCode="General">
                  <c:v>0.43199500000000002</c:v>
                </c:pt>
                <c:pt idx="690" formatCode="General">
                  <c:v>0.46664299999999997</c:v>
                </c:pt>
                <c:pt idx="691" formatCode="General">
                  <c:v>0.49998799999999999</c:v>
                </c:pt>
                <c:pt idx="692" formatCode="General">
                  <c:v>0.53227599999999997</c:v>
                </c:pt>
                <c:pt idx="693" formatCode="General">
                  <c:v>0.56347199999999997</c:v>
                </c:pt>
                <c:pt idx="694" formatCode="General">
                  <c:v>0.59341600000000005</c:v>
                </c:pt>
                <c:pt idx="695" formatCode="General">
                  <c:v>0.622336</c:v>
                </c:pt>
                <c:pt idx="696" formatCode="General">
                  <c:v>0.65074500000000002</c:v>
                </c:pt>
                <c:pt idx="697" formatCode="General">
                  <c:v>0.67831600000000003</c:v>
                </c:pt>
                <c:pt idx="698" formatCode="General">
                  <c:v>0.70505899999999999</c:v>
                </c:pt>
                <c:pt idx="699" formatCode="General">
                  <c:v>0.73169200000000001</c:v>
                </c:pt>
                <c:pt idx="700" formatCode="General">
                  <c:v>0.75814499999999996</c:v>
                </c:pt>
                <c:pt idx="701" formatCode="General">
                  <c:v>0.78418699999999997</c:v>
                </c:pt>
                <c:pt idx="702" formatCode="General">
                  <c:v>0.81084500000000004</c:v>
                </c:pt>
                <c:pt idx="703" formatCode="General">
                  <c:v>0.83672299999999999</c:v>
                </c:pt>
                <c:pt idx="704" formatCode="General">
                  <c:v>0.86077599999999999</c:v>
                </c:pt>
                <c:pt idx="705" formatCode="General">
                  <c:v>0.88183</c:v>
                </c:pt>
                <c:pt idx="706" formatCode="General">
                  <c:v>0.89975300000000002</c:v>
                </c:pt>
                <c:pt idx="707" formatCode="General">
                  <c:v>0.91378300000000001</c:v>
                </c:pt>
                <c:pt idx="708" formatCode="General">
                  <c:v>0.92313000000000001</c:v>
                </c:pt>
                <c:pt idx="709" formatCode="General">
                  <c:v>0.92730299999999999</c:v>
                </c:pt>
                <c:pt idx="710" formatCode="General">
                  <c:v>0.92654800000000004</c:v>
                </c:pt>
                <c:pt idx="711" formatCode="General">
                  <c:v>0.92666599999999999</c:v>
                </c:pt>
                <c:pt idx="712" formatCode="General">
                  <c:v>0.92634000000000005</c:v>
                </c:pt>
                <c:pt idx="713" formatCode="General">
                  <c:v>0.92486100000000004</c:v>
                </c:pt>
                <c:pt idx="714" formatCode="General">
                  <c:v>0.924512</c:v>
                </c:pt>
                <c:pt idx="715" formatCode="General">
                  <c:v>0.92251099999999997</c:v>
                </c:pt>
                <c:pt idx="716" formatCode="General">
                  <c:v>0.92147999999999997</c:v>
                </c:pt>
                <c:pt idx="717" formatCode="General">
                  <c:v>0.92062500000000003</c:v>
                </c:pt>
                <c:pt idx="718" formatCode="General">
                  <c:v>0.91982799999999998</c:v>
                </c:pt>
                <c:pt idx="719" formatCode="General">
                  <c:v>0.91848200000000002</c:v>
                </c:pt>
                <c:pt idx="720" formatCode="General">
                  <c:v>0.91770300000000005</c:v>
                </c:pt>
                <c:pt idx="721" formatCode="General">
                  <c:v>0.91682600000000003</c:v>
                </c:pt>
                <c:pt idx="722" formatCode="General">
                  <c:v>0.91607300000000003</c:v>
                </c:pt>
                <c:pt idx="723" formatCode="General">
                  <c:v>0.91548200000000002</c:v>
                </c:pt>
                <c:pt idx="724" formatCode="General">
                  <c:v>0.91515500000000005</c:v>
                </c:pt>
                <c:pt idx="725" formatCode="General">
                  <c:v>0.91793199999999997</c:v>
                </c:pt>
                <c:pt idx="726" formatCode="General">
                  <c:v>0.92700899999999997</c:v>
                </c:pt>
                <c:pt idx="727" formatCode="General">
                  <c:v>0.94406500000000004</c:v>
                </c:pt>
                <c:pt idx="728" formatCode="General">
                  <c:v>0.96677500000000005</c:v>
                </c:pt>
                <c:pt idx="729" formatCode="General">
                  <c:v>0.99313099999999999</c:v>
                </c:pt>
                <c:pt idx="730" formatCode="General">
                  <c:v>1.0213000000000001</c:v>
                </c:pt>
                <c:pt idx="731" formatCode="General">
                  <c:v>1.05006</c:v>
                </c:pt>
                <c:pt idx="732" formatCode="General">
                  <c:v>1.0782799999999999</c:v>
                </c:pt>
                <c:pt idx="733" formatCode="General">
                  <c:v>1.10547</c:v>
                </c:pt>
                <c:pt idx="734" formatCode="General">
                  <c:v>1.1300300000000001</c:v>
                </c:pt>
                <c:pt idx="735" formatCode="General">
                  <c:v>1.15218</c:v>
                </c:pt>
                <c:pt idx="736" formatCode="General">
                  <c:v>1.1718200000000001</c:v>
                </c:pt>
                <c:pt idx="737" formatCode="General">
                  <c:v>1.18849</c:v>
                </c:pt>
                <c:pt idx="738" formatCode="General">
                  <c:v>1.20235</c:v>
                </c:pt>
                <c:pt idx="739" formatCode="General">
                  <c:v>1.21346</c:v>
                </c:pt>
                <c:pt idx="740" formatCode="General">
                  <c:v>1.2229399999999999</c:v>
                </c:pt>
                <c:pt idx="741" formatCode="General">
                  <c:v>1.2307699999999999</c:v>
                </c:pt>
                <c:pt idx="742" formatCode="General">
                  <c:v>1.2385299999999999</c:v>
                </c:pt>
                <c:pt idx="743" formatCode="General">
                  <c:v>1.2467900000000001</c:v>
                </c:pt>
                <c:pt idx="744" formatCode="General">
                  <c:v>1.2563</c:v>
                </c:pt>
                <c:pt idx="745" formatCode="General">
                  <c:v>1.2681500000000001</c:v>
                </c:pt>
                <c:pt idx="746" formatCode="General">
                  <c:v>1.28095</c:v>
                </c:pt>
                <c:pt idx="747" formatCode="General">
                  <c:v>1.2957799999999999</c:v>
                </c:pt>
                <c:pt idx="748" formatCode="General">
                  <c:v>1.3112999999999999</c:v>
                </c:pt>
                <c:pt idx="749" formatCode="General">
                  <c:v>1.32684</c:v>
                </c:pt>
                <c:pt idx="750" formatCode="General">
                  <c:v>1.34182</c:v>
                </c:pt>
                <c:pt idx="751" formatCode="General">
                  <c:v>1.3558399999999999</c:v>
                </c:pt>
                <c:pt idx="752" formatCode="General">
                  <c:v>1.3693200000000001</c:v>
                </c:pt>
                <c:pt idx="753" formatCode="General">
                  <c:v>1.3812199999999999</c:v>
                </c:pt>
                <c:pt idx="754" formatCode="General">
                  <c:v>1.3915200000000001</c:v>
                </c:pt>
                <c:pt idx="755" formatCode="General">
                  <c:v>1.3955500000000001</c:v>
                </c:pt>
                <c:pt idx="756" formatCode="General">
                  <c:v>1.3921600000000001</c:v>
                </c:pt>
                <c:pt idx="757" formatCode="General">
                  <c:v>1.3919699999999999</c:v>
                </c:pt>
                <c:pt idx="758" formatCode="General">
                  <c:v>1.3919600000000001</c:v>
                </c:pt>
                <c:pt idx="759" formatCode="General">
                  <c:v>1.3922699999999999</c:v>
                </c:pt>
                <c:pt idx="760" formatCode="General">
                  <c:v>1.39368</c:v>
                </c:pt>
                <c:pt idx="761" formatCode="General">
                  <c:v>1.39459</c:v>
                </c:pt>
                <c:pt idx="762" formatCode="General">
                  <c:v>1.39456</c:v>
                </c:pt>
                <c:pt idx="763" formatCode="General">
                  <c:v>1.3949800000000001</c:v>
                </c:pt>
                <c:pt idx="764" formatCode="General">
                  <c:v>1.39517</c:v>
                </c:pt>
                <c:pt idx="765" formatCode="General">
                  <c:v>1.3951499999999999</c:v>
                </c:pt>
                <c:pt idx="766" formatCode="General">
                  <c:v>1.39489</c:v>
                </c:pt>
                <c:pt idx="767" formatCode="General">
                  <c:v>1.39462</c:v>
                </c:pt>
                <c:pt idx="768" formatCode="General">
                  <c:v>1.3948700000000001</c:v>
                </c:pt>
                <c:pt idx="769" formatCode="General">
                  <c:v>1.3953899999999999</c:v>
                </c:pt>
                <c:pt idx="770" formatCode="General">
                  <c:v>1.3957999999999999</c:v>
                </c:pt>
                <c:pt idx="771" formatCode="General">
                  <c:v>1.39621</c:v>
                </c:pt>
                <c:pt idx="772" formatCode="General">
                  <c:v>1.3964099999999999</c:v>
                </c:pt>
                <c:pt idx="773" formatCode="General">
                  <c:v>1.3962000000000001</c:v>
                </c:pt>
                <c:pt idx="774" formatCode="General">
                  <c:v>1.39577</c:v>
                </c:pt>
                <c:pt idx="775" formatCode="General">
                  <c:v>1.39591</c:v>
                </c:pt>
                <c:pt idx="776" formatCode="General">
                  <c:v>1.39581</c:v>
                </c:pt>
                <c:pt idx="777" formatCode="General">
                  <c:v>1.3956999999999999</c:v>
                </c:pt>
                <c:pt idx="778" formatCode="General">
                  <c:v>1.3956500000000001</c:v>
                </c:pt>
                <c:pt idx="779" formatCode="General">
                  <c:v>1.3951100000000001</c:v>
                </c:pt>
                <c:pt idx="780" formatCode="General">
                  <c:v>1.3952599999999999</c:v>
                </c:pt>
                <c:pt idx="781" formatCode="General">
                  <c:v>1.3955299999999999</c:v>
                </c:pt>
                <c:pt idx="782" formatCode="General">
                  <c:v>1.3962000000000001</c:v>
                </c:pt>
                <c:pt idx="783" formatCode="General">
                  <c:v>1.3962000000000001</c:v>
                </c:pt>
                <c:pt idx="784" formatCode="General">
                  <c:v>1.39628</c:v>
                </c:pt>
                <c:pt idx="785" formatCode="General">
                  <c:v>1.39714</c:v>
                </c:pt>
                <c:pt idx="786" formatCode="General">
                  <c:v>1.39812</c:v>
                </c:pt>
                <c:pt idx="787" formatCode="General">
                  <c:v>1.3988400000000001</c:v>
                </c:pt>
                <c:pt idx="788" formatCode="General">
                  <c:v>1.39961</c:v>
                </c:pt>
                <c:pt idx="789" formatCode="General">
                  <c:v>1.3995899999999999</c:v>
                </c:pt>
                <c:pt idx="790" formatCode="General">
                  <c:v>1.39862</c:v>
                </c:pt>
                <c:pt idx="791" formatCode="General">
                  <c:v>1.39672</c:v>
                </c:pt>
                <c:pt idx="792" formatCode="General">
                  <c:v>1.3945700000000001</c:v>
                </c:pt>
                <c:pt idx="793" formatCode="General">
                  <c:v>1.3918999999999999</c:v>
                </c:pt>
                <c:pt idx="794" formatCode="General">
                  <c:v>1.38628</c:v>
                </c:pt>
                <c:pt idx="795" formatCode="General">
                  <c:v>1.3815599999999999</c:v>
                </c:pt>
                <c:pt idx="796" formatCode="General">
                  <c:v>1.38147</c:v>
                </c:pt>
                <c:pt idx="797" formatCode="General">
                  <c:v>1.3850100000000001</c:v>
                </c:pt>
                <c:pt idx="798" formatCode="General">
                  <c:v>1.3878299999999999</c:v>
                </c:pt>
                <c:pt idx="799" formatCode="General">
                  <c:v>1.3883700000000001</c:v>
                </c:pt>
                <c:pt idx="800" formatCode="General">
                  <c:v>1.3864000000000001</c:v>
                </c:pt>
                <c:pt idx="801" formatCode="General">
                  <c:v>1.3841699999999999</c:v>
                </c:pt>
                <c:pt idx="802" formatCode="General">
                  <c:v>1.3811800000000001</c:v>
                </c:pt>
                <c:pt idx="803" formatCode="General">
                  <c:v>1.3771199999999999</c:v>
                </c:pt>
                <c:pt idx="804" formatCode="General">
                  <c:v>1.37262</c:v>
                </c:pt>
                <c:pt idx="805" formatCode="General">
                  <c:v>1.3683399999999999</c:v>
                </c:pt>
                <c:pt idx="806" formatCode="General">
                  <c:v>1.3641399999999999</c:v>
                </c:pt>
                <c:pt idx="807" formatCode="General">
                  <c:v>1.3605799999999999</c:v>
                </c:pt>
                <c:pt idx="808" formatCode="General">
                  <c:v>1.3577399999999999</c:v>
                </c:pt>
                <c:pt idx="809" formatCode="General">
                  <c:v>1.3562799999999999</c:v>
                </c:pt>
                <c:pt idx="810" formatCode="General">
                  <c:v>1.3549599999999999</c:v>
                </c:pt>
                <c:pt idx="811" formatCode="General">
                  <c:v>1.3552200000000001</c:v>
                </c:pt>
                <c:pt idx="812" formatCode="General">
                  <c:v>1.3559399999999999</c:v>
                </c:pt>
                <c:pt idx="813" formatCode="General">
                  <c:v>1.35669</c:v>
                </c:pt>
                <c:pt idx="814" formatCode="General">
                  <c:v>1.35823</c:v>
                </c:pt>
                <c:pt idx="815" formatCode="General">
                  <c:v>1.35944</c:v>
                </c:pt>
                <c:pt idx="816" formatCode="General">
                  <c:v>1.3612500000000001</c:v>
                </c:pt>
                <c:pt idx="817" formatCode="General">
                  <c:v>1.36354</c:v>
                </c:pt>
                <c:pt idx="818" formatCode="General">
                  <c:v>1.3670100000000001</c:v>
                </c:pt>
                <c:pt idx="819" formatCode="General">
                  <c:v>1.3707499999999999</c:v>
                </c:pt>
                <c:pt idx="820" formatCode="General">
                  <c:v>1.3750500000000001</c:v>
                </c:pt>
                <c:pt idx="821" formatCode="General">
                  <c:v>1.3805799999999999</c:v>
                </c:pt>
                <c:pt idx="822" formatCode="General">
                  <c:v>1.3862000000000001</c:v>
                </c:pt>
                <c:pt idx="823" formatCode="General">
                  <c:v>1.3924399999999999</c:v>
                </c:pt>
                <c:pt idx="824" formatCode="General">
                  <c:v>1.3991400000000001</c:v>
                </c:pt>
                <c:pt idx="825" formatCode="General">
                  <c:v>1.4054199999999999</c:v>
                </c:pt>
                <c:pt idx="826" formatCode="General">
                  <c:v>1.4125000000000001</c:v>
                </c:pt>
                <c:pt idx="827" formatCode="General">
                  <c:v>1.41981</c:v>
                </c:pt>
                <c:pt idx="828" formatCode="General">
                  <c:v>1.4270700000000001</c:v>
                </c:pt>
                <c:pt idx="829" formatCode="General">
                  <c:v>1.4337299999999999</c:v>
                </c:pt>
                <c:pt idx="830" formatCode="General">
                  <c:v>1.44021</c:v>
                </c:pt>
                <c:pt idx="831" formatCode="General">
                  <c:v>1.44615</c:v>
                </c:pt>
                <c:pt idx="832" formatCode="General">
                  <c:v>1.4517199999999999</c:v>
                </c:pt>
                <c:pt idx="833" formatCode="General">
                  <c:v>1.45787</c:v>
                </c:pt>
                <c:pt idx="834" formatCode="General">
                  <c:v>1.4639800000000001</c:v>
                </c:pt>
                <c:pt idx="835" formatCode="General">
                  <c:v>1.4697800000000001</c:v>
                </c:pt>
                <c:pt idx="836" formatCode="General">
                  <c:v>1.47539</c:v>
                </c:pt>
                <c:pt idx="837" formatCode="General">
                  <c:v>1.48072</c:v>
                </c:pt>
                <c:pt idx="838" formatCode="General">
                  <c:v>1.4855499999999999</c:v>
                </c:pt>
                <c:pt idx="839" formatCode="General">
                  <c:v>1.4899500000000001</c:v>
                </c:pt>
                <c:pt idx="840" formatCode="General">
                  <c:v>1.49417</c:v>
                </c:pt>
                <c:pt idx="841" formatCode="General">
                  <c:v>1.4974799999999999</c:v>
                </c:pt>
                <c:pt idx="842" formatCode="General">
                  <c:v>1.4999899999999999</c:v>
                </c:pt>
                <c:pt idx="843" formatCode="General">
                  <c:v>1.504</c:v>
                </c:pt>
                <c:pt idx="844" formatCode="General">
                  <c:v>1.5122</c:v>
                </c:pt>
                <c:pt idx="845" formatCode="General">
                  <c:v>1.51129</c:v>
                </c:pt>
                <c:pt idx="846" formatCode="General">
                  <c:v>1.5098199999999999</c:v>
                </c:pt>
                <c:pt idx="847" formatCode="General">
                  <c:v>1.50939</c:v>
                </c:pt>
                <c:pt idx="848" formatCode="General">
                  <c:v>1.5082500000000001</c:v>
                </c:pt>
                <c:pt idx="849" formatCode="General">
                  <c:v>1.5075499999999999</c:v>
                </c:pt>
                <c:pt idx="850" formatCode="General">
                  <c:v>1.5063200000000001</c:v>
                </c:pt>
                <c:pt idx="851" formatCode="General">
                  <c:v>1.5051099999999999</c:v>
                </c:pt>
                <c:pt idx="852" formatCode="General">
                  <c:v>1.5036499999999999</c:v>
                </c:pt>
                <c:pt idx="853" formatCode="General">
                  <c:v>1.50223</c:v>
                </c:pt>
                <c:pt idx="854" formatCode="General">
                  <c:v>1.5015499999999999</c:v>
                </c:pt>
                <c:pt idx="855" formatCode="General">
                  <c:v>1.50373</c:v>
                </c:pt>
                <c:pt idx="856" formatCode="General">
                  <c:v>1.50952</c:v>
                </c:pt>
                <c:pt idx="857" formatCode="General">
                  <c:v>1.5171600000000001</c:v>
                </c:pt>
                <c:pt idx="858" formatCode="General">
                  <c:v>1.52335</c:v>
                </c:pt>
                <c:pt idx="859" formatCode="General">
                  <c:v>1.5250300000000001</c:v>
                </c:pt>
                <c:pt idx="860" formatCode="General">
                  <c:v>1.5246900000000001</c:v>
                </c:pt>
                <c:pt idx="861" formatCode="General">
                  <c:v>1.52467</c:v>
                </c:pt>
                <c:pt idx="862" formatCode="General">
                  <c:v>1.5272600000000001</c:v>
                </c:pt>
                <c:pt idx="863" formatCode="General">
                  <c:v>1.5307500000000001</c:v>
                </c:pt>
                <c:pt idx="864" formatCode="General">
                  <c:v>1.53525</c:v>
                </c:pt>
                <c:pt idx="865" formatCode="General">
                  <c:v>1.54182</c:v>
                </c:pt>
                <c:pt idx="866" formatCode="General">
                  <c:v>1.55006</c:v>
                </c:pt>
                <c:pt idx="867" formatCode="General">
                  <c:v>1.5591299999999999</c:v>
                </c:pt>
                <c:pt idx="868" formatCode="General">
                  <c:v>1.5680700000000001</c:v>
                </c:pt>
                <c:pt idx="869" formatCode="General">
                  <c:v>1.5764800000000001</c:v>
                </c:pt>
                <c:pt idx="870" formatCode="General">
                  <c:v>1.5839300000000001</c:v>
                </c:pt>
                <c:pt idx="871" formatCode="General">
                  <c:v>1.5904</c:v>
                </c:pt>
                <c:pt idx="872" formatCode="General">
                  <c:v>1.59544</c:v>
                </c:pt>
                <c:pt idx="873" formatCode="General">
                  <c:v>1.59934</c:v>
                </c:pt>
                <c:pt idx="874" formatCode="General">
                  <c:v>1.6015200000000001</c:v>
                </c:pt>
                <c:pt idx="875" formatCode="General">
                  <c:v>1.6021799999999999</c:v>
                </c:pt>
                <c:pt idx="876" formatCode="General">
                  <c:v>1.6016600000000001</c:v>
                </c:pt>
                <c:pt idx="877" formatCode="General">
                  <c:v>1.6004100000000001</c:v>
                </c:pt>
                <c:pt idx="878" formatCode="General">
                  <c:v>1.59779</c:v>
                </c:pt>
                <c:pt idx="879" formatCode="General">
                  <c:v>1.59517</c:v>
                </c:pt>
                <c:pt idx="880" formatCode="General">
                  <c:v>1.5922099999999999</c:v>
                </c:pt>
                <c:pt idx="881" formatCode="General">
                  <c:v>1.58876</c:v>
                </c:pt>
                <c:pt idx="882" formatCode="General">
                  <c:v>1.58582</c:v>
                </c:pt>
                <c:pt idx="883" formatCode="General">
                  <c:v>1.58308</c:v>
                </c:pt>
                <c:pt idx="884" formatCode="General">
                  <c:v>1.58084</c:v>
                </c:pt>
                <c:pt idx="885" formatCode="General">
                  <c:v>1.5791500000000001</c:v>
                </c:pt>
                <c:pt idx="886" formatCode="General">
                  <c:v>1.57769</c:v>
                </c:pt>
                <c:pt idx="887" formatCode="General">
                  <c:v>1.57742</c:v>
                </c:pt>
                <c:pt idx="888" formatCode="General">
                  <c:v>1.5775699999999999</c:v>
                </c:pt>
                <c:pt idx="889" formatCode="General">
                  <c:v>1.57761</c:v>
                </c:pt>
                <c:pt idx="890" formatCode="General">
                  <c:v>1.5777000000000001</c:v>
                </c:pt>
                <c:pt idx="891" formatCode="General">
                  <c:v>1.5786100000000001</c:v>
                </c:pt>
                <c:pt idx="892" formatCode="General">
                  <c:v>1.5791599999999999</c:v>
                </c:pt>
                <c:pt idx="893" formatCode="General">
                  <c:v>1.57999</c:v>
                </c:pt>
                <c:pt idx="894" formatCode="General">
                  <c:v>1.5809599999999999</c:v>
                </c:pt>
                <c:pt idx="895" formatCode="General">
                  <c:v>1.5822700000000001</c:v>
                </c:pt>
                <c:pt idx="896" formatCode="General">
                  <c:v>1.5825100000000001</c:v>
                </c:pt>
                <c:pt idx="897" formatCode="General">
                  <c:v>1.58121</c:v>
                </c:pt>
                <c:pt idx="898" formatCode="General">
                  <c:v>1.57857</c:v>
                </c:pt>
                <c:pt idx="899" formatCode="General">
                  <c:v>1.57317</c:v>
                </c:pt>
                <c:pt idx="900" formatCode="General">
                  <c:v>1.5645199999999999</c:v>
                </c:pt>
                <c:pt idx="901" formatCode="General">
                  <c:v>1.55321</c:v>
                </c:pt>
                <c:pt idx="902" formatCode="General">
                  <c:v>1.5428900000000001</c:v>
                </c:pt>
                <c:pt idx="903" formatCode="General">
                  <c:v>1.53244</c:v>
                </c:pt>
                <c:pt idx="904" formatCode="General">
                  <c:v>1.5276799999999999</c:v>
                </c:pt>
                <c:pt idx="905" formatCode="General">
                  <c:v>1.5286599999999999</c:v>
                </c:pt>
                <c:pt idx="906" formatCode="General">
                  <c:v>1.5299700000000001</c:v>
                </c:pt>
                <c:pt idx="907" formatCode="General">
                  <c:v>1.53104</c:v>
                </c:pt>
                <c:pt idx="908" formatCode="General">
                  <c:v>1.5327</c:v>
                </c:pt>
                <c:pt idx="909" formatCode="General">
                  <c:v>1.5328599999999999</c:v>
                </c:pt>
                <c:pt idx="910" formatCode="General">
                  <c:v>1.5320100000000001</c:v>
                </c:pt>
                <c:pt idx="911" formatCode="General">
                  <c:v>1.5301199999999999</c:v>
                </c:pt>
                <c:pt idx="912" formatCode="General">
                  <c:v>1.5276700000000001</c:v>
                </c:pt>
                <c:pt idx="913" formatCode="General">
                  <c:v>1.52386</c:v>
                </c:pt>
                <c:pt idx="914" formatCode="General">
                  <c:v>1.5176700000000001</c:v>
                </c:pt>
                <c:pt idx="915" formatCode="General">
                  <c:v>1.5108900000000001</c:v>
                </c:pt>
                <c:pt idx="916" formatCode="General">
                  <c:v>1.5079800000000001</c:v>
                </c:pt>
                <c:pt idx="917" formatCode="General">
                  <c:v>1.5111300000000001</c:v>
                </c:pt>
                <c:pt idx="918" formatCode="General">
                  <c:v>1.5155400000000001</c:v>
                </c:pt>
                <c:pt idx="919" formatCode="General">
                  <c:v>1.5176099999999999</c:v>
                </c:pt>
                <c:pt idx="920" formatCode="General">
                  <c:v>1.5170300000000001</c:v>
                </c:pt>
                <c:pt idx="921" formatCode="General">
                  <c:v>1.5138199999999999</c:v>
                </c:pt>
                <c:pt idx="922" formatCode="General">
                  <c:v>1.5104299999999999</c:v>
                </c:pt>
                <c:pt idx="923" formatCode="General">
                  <c:v>1.5057700000000001</c:v>
                </c:pt>
                <c:pt idx="924" formatCode="General">
                  <c:v>1.4995799999999999</c:v>
                </c:pt>
                <c:pt idx="925" formatCode="General">
                  <c:v>1.49217</c:v>
                </c:pt>
                <c:pt idx="926" formatCode="General">
                  <c:v>1.4862599999999999</c:v>
                </c:pt>
                <c:pt idx="927" formatCode="General">
                  <c:v>1.4811399999999999</c:v>
                </c:pt>
                <c:pt idx="928" formatCode="General">
                  <c:v>1.47722</c:v>
                </c:pt>
                <c:pt idx="929" formatCode="General">
                  <c:v>1.47437</c:v>
                </c:pt>
                <c:pt idx="930" formatCode="General">
                  <c:v>1.4722599999999999</c:v>
                </c:pt>
                <c:pt idx="931" formatCode="General">
                  <c:v>1.47004</c:v>
                </c:pt>
                <c:pt idx="932" formatCode="General">
                  <c:v>1.46899</c:v>
                </c:pt>
                <c:pt idx="933" formatCode="General">
                  <c:v>1.4678800000000001</c:v>
                </c:pt>
                <c:pt idx="934" formatCode="General">
                  <c:v>1.46777</c:v>
                </c:pt>
                <c:pt idx="935" formatCode="General">
                  <c:v>1.4681900000000001</c:v>
                </c:pt>
                <c:pt idx="936" formatCode="General">
                  <c:v>1.46871</c:v>
                </c:pt>
                <c:pt idx="937" formatCode="General">
                  <c:v>1.46977</c:v>
                </c:pt>
                <c:pt idx="938" formatCode="General">
                  <c:v>1.4711099999999999</c:v>
                </c:pt>
                <c:pt idx="939" formatCode="General">
                  <c:v>1.4719199999999999</c:v>
                </c:pt>
                <c:pt idx="940" formatCode="General">
                  <c:v>1.4724600000000001</c:v>
                </c:pt>
                <c:pt idx="941" formatCode="General">
                  <c:v>1.47268</c:v>
                </c:pt>
                <c:pt idx="942" formatCode="General">
                  <c:v>1.4723200000000001</c:v>
                </c:pt>
                <c:pt idx="943" formatCode="General">
                  <c:v>1.4716</c:v>
                </c:pt>
                <c:pt idx="944" formatCode="General">
                  <c:v>1.4704999999999999</c:v>
                </c:pt>
                <c:pt idx="945" formatCode="General">
                  <c:v>1.4689099999999999</c:v>
                </c:pt>
                <c:pt idx="946" formatCode="General">
                  <c:v>1.46852</c:v>
                </c:pt>
                <c:pt idx="947" formatCode="General">
                  <c:v>1.4689000000000001</c:v>
                </c:pt>
                <c:pt idx="948" formatCode="General">
                  <c:v>1.4699199999999999</c:v>
                </c:pt>
                <c:pt idx="949" formatCode="General">
                  <c:v>1.47262</c:v>
                </c:pt>
                <c:pt idx="950" formatCode="General">
                  <c:v>1.4761200000000001</c:v>
                </c:pt>
                <c:pt idx="951" formatCode="General">
                  <c:v>1.48092</c:v>
                </c:pt>
                <c:pt idx="952" formatCode="General">
                  <c:v>1.4861</c:v>
                </c:pt>
                <c:pt idx="953" formatCode="General">
                  <c:v>1.4908300000000001</c:v>
                </c:pt>
                <c:pt idx="954" formatCode="General">
                  <c:v>1.4951700000000001</c:v>
                </c:pt>
                <c:pt idx="955" formatCode="General">
                  <c:v>1.49915</c:v>
                </c:pt>
                <c:pt idx="956" formatCode="General">
                  <c:v>1.5021</c:v>
                </c:pt>
                <c:pt idx="957" formatCode="General">
                  <c:v>1.50404</c:v>
                </c:pt>
                <c:pt idx="958" formatCode="General">
                  <c:v>1.50512</c:v>
                </c:pt>
                <c:pt idx="959" formatCode="General">
                  <c:v>1.5058499999999999</c:v>
                </c:pt>
                <c:pt idx="960" formatCode="General">
                  <c:v>1.5078400000000001</c:v>
                </c:pt>
                <c:pt idx="961" formatCode="General">
                  <c:v>1.5190999999999999</c:v>
                </c:pt>
                <c:pt idx="962" formatCode="General">
                  <c:v>1.5355700000000001</c:v>
                </c:pt>
                <c:pt idx="963" formatCode="General">
                  <c:v>1.54453</c:v>
                </c:pt>
                <c:pt idx="964" formatCode="General">
                  <c:v>1.5440100000000001</c:v>
                </c:pt>
                <c:pt idx="965" formatCode="General">
                  <c:v>1.5425800000000001</c:v>
                </c:pt>
                <c:pt idx="966" formatCode="General">
                  <c:v>1.54183</c:v>
                </c:pt>
                <c:pt idx="967" formatCode="General">
                  <c:v>1.54118</c:v>
                </c:pt>
                <c:pt idx="968" formatCode="General">
                  <c:v>1.5399099999999999</c:v>
                </c:pt>
                <c:pt idx="969" formatCode="General">
                  <c:v>1.53843</c:v>
                </c:pt>
                <c:pt idx="970" formatCode="General">
                  <c:v>1.53765</c:v>
                </c:pt>
                <c:pt idx="971" formatCode="General">
                  <c:v>1.5373600000000001</c:v>
                </c:pt>
                <c:pt idx="972" formatCode="General">
                  <c:v>1.5377700000000001</c:v>
                </c:pt>
                <c:pt idx="973" formatCode="General">
                  <c:v>1.54013</c:v>
                </c:pt>
                <c:pt idx="974" formatCode="General">
                  <c:v>1.5442899999999999</c:v>
                </c:pt>
                <c:pt idx="975" formatCode="General">
                  <c:v>1.5504</c:v>
                </c:pt>
                <c:pt idx="976" formatCode="General">
                  <c:v>1.55725</c:v>
                </c:pt>
                <c:pt idx="977" formatCode="General">
                  <c:v>1.56376</c:v>
                </c:pt>
                <c:pt idx="978" formatCode="General">
                  <c:v>1.5687800000000001</c:v>
                </c:pt>
                <c:pt idx="979" formatCode="General">
                  <c:v>1.5749299999999999</c:v>
                </c:pt>
                <c:pt idx="980" formatCode="General">
                  <c:v>1.58236</c:v>
                </c:pt>
                <c:pt idx="981" formatCode="General">
                  <c:v>1.5896600000000001</c:v>
                </c:pt>
                <c:pt idx="982" formatCode="General">
                  <c:v>1.59626</c:v>
                </c:pt>
                <c:pt idx="983" formatCode="General">
                  <c:v>1.60206</c:v>
                </c:pt>
                <c:pt idx="984" formatCode="General">
                  <c:v>1.60836</c:v>
                </c:pt>
                <c:pt idx="985" formatCode="General">
                  <c:v>1.61432</c:v>
                </c:pt>
                <c:pt idx="986" formatCode="General">
                  <c:v>1.6198399999999999</c:v>
                </c:pt>
                <c:pt idx="987" formatCode="General">
                  <c:v>1.62415</c:v>
                </c:pt>
                <c:pt idx="988" formatCode="General">
                  <c:v>1.6280399999999999</c:v>
                </c:pt>
                <c:pt idx="989" formatCode="General">
                  <c:v>1.63131</c:v>
                </c:pt>
                <c:pt idx="990" formatCode="General">
                  <c:v>1.63422</c:v>
                </c:pt>
                <c:pt idx="991" formatCode="General">
                  <c:v>1.63646</c:v>
                </c:pt>
                <c:pt idx="992" formatCode="General">
                  <c:v>1.6377699999999999</c:v>
                </c:pt>
                <c:pt idx="993" formatCode="General">
                  <c:v>1.6377900000000001</c:v>
                </c:pt>
                <c:pt idx="994" formatCode="General">
                  <c:v>1.6369800000000001</c:v>
                </c:pt>
                <c:pt idx="995" formatCode="General">
                  <c:v>1.6352500000000001</c:v>
                </c:pt>
                <c:pt idx="996" formatCode="General">
                  <c:v>1.6313500000000001</c:v>
                </c:pt>
                <c:pt idx="997" formatCode="General">
                  <c:v>1.6262700000000001</c:v>
                </c:pt>
                <c:pt idx="998" formatCode="General">
                  <c:v>1.62052</c:v>
                </c:pt>
                <c:pt idx="999" formatCode="General">
                  <c:v>1.61372</c:v>
                </c:pt>
                <c:pt idx="1000" formatCode="General">
                  <c:v>1.60636</c:v>
                </c:pt>
                <c:pt idx="1001" formatCode="General">
                  <c:v>1.5989599999999999</c:v>
                </c:pt>
                <c:pt idx="1002" formatCode="General">
                  <c:v>1.5925499999999999</c:v>
                </c:pt>
                <c:pt idx="1003" formatCode="General">
                  <c:v>1.5883700000000001</c:v>
                </c:pt>
                <c:pt idx="1004" formatCode="General">
                  <c:v>1.5855600000000001</c:v>
                </c:pt>
                <c:pt idx="1005" formatCode="General">
                  <c:v>1.58412</c:v>
                </c:pt>
                <c:pt idx="1006" formatCode="General">
                  <c:v>1.5833600000000001</c:v>
                </c:pt>
                <c:pt idx="1007" formatCode="General">
                  <c:v>1.58291</c:v>
                </c:pt>
                <c:pt idx="1008" formatCode="General">
                  <c:v>1.58151</c:v>
                </c:pt>
                <c:pt idx="1009" formatCode="General">
                  <c:v>1.5789</c:v>
                </c:pt>
                <c:pt idx="1010" formatCode="General">
                  <c:v>1.5747800000000001</c:v>
                </c:pt>
                <c:pt idx="1011" formatCode="General">
                  <c:v>1.5687</c:v>
                </c:pt>
                <c:pt idx="1012" formatCode="General">
                  <c:v>1.56192</c:v>
                </c:pt>
                <c:pt idx="1013" formatCode="General">
                  <c:v>1.55437</c:v>
                </c:pt>
                <c:pt idx="1014" formatCode="General">
                  <c:v>1.5485100000000001</c:v>
                </c:pt>
                <c:pt idx="1015" formatCode="General">
                  <c:v>1.54237</c:v>
                </c:pt>
                <c:pt idx="1016" formatCode="General">
                  <c:v>1.5370999999999999</c:v>
                </c:pt>
                <c:pt idx="1017" formatCode="General">
                  <c:v>1.53291</c:v>
                </c:pt>
                <c:pt idx="1018" formatCode="General">
                  <c:v>1.5289200000000001</c:v>
                </c:pt>
                <c:pt idx="1019" formatCode="General">
                  <c:v>1.5191699999999999</c:v>
                </c:pt>
                <c:pt idx="1020" formatCode="General">
                  <c:v>1.50665</c:v>
                </c:pt>
                <c:pt idx="1021" formatCode="General">
                  <c:v>1.5070699999999999</c:v>
                </c:pt>
                <c:pt idx="1022" formatCode="General">
                  <c:v>1.5096700000000001</c:v>
                </c:pt>
                <c:pt idx="1023" formatCode="General">
                  <c:v>1.5099899999999999</c:v>
                </c:pt>
                <c:pt idx="1024" formatCode="General">
                  <c:v>1.51013</c:v>
                </c:pt>
                <c:pt idx="1025" formatCode="General">
                  <c:v>1.5112699999999999</c:v>
                </c:pt>
                <c:pt idx="1026" formatCode="General">
                  <c:v>1.5121199999999999</c:v>
                </c:pt>
                <c:pt idx="1027" formatCode="General">
                  <c:v>1.5121500000000001</c:v>
                </c:pt>
                <c:pt idx="1028" formatCode="General">
                  <c:v>1.5108999999999999</c:v>
                </c:pt>
                <c:pt idx="1029" formatCode="General">
                  <c:v>1.50841</c:v>
                </c:pt>
                <c:pt idx="1030" formatCode="General">
                  <c:v>1.5060199999999999</c:v>
                </c:pt>
                <c:pt idx="1031" formatCode="General">
                  <c:v>1.5022899999999999</c:v>
                </c:pt>
                <c:pt idx="1032" formatCode="General">
                  <c:v>1.4945299999999999</c:v>
                </c:pt>
                <c:pt idx="1033" formatCode="General">
                  <c:v>1.48502</c:v>
                </c:pt>
                <c:pt idx="1034" formatCode="General">
                  <c:v>1.47732</c:v>
                </c:pt>
                <c:pt idx="1035" formatCode="General">
                  <c:v>1.47421</c:v>
                </c:pt>
                <c:pt idx="1036" formatCode="General">
                  <c:v>1.47251</c:v>
                </c:pt>
                <c:pt idx="1037" formatCode="General">
                  <c:v>1.4696499999999999</c:v>
                </c:pt>
                <c:pt idx="1038" formatCode="General">
                  <c:v>1.4653</c:v>
                </c:pt>
                <c:pt idx="1039" formatCode="General">
                  <c:v>1.4602299999999999</c:v>
                </c:pt>
                <c:pt idx="1040" formatCode="General">
                  <c:v>1.4556199999999999</c:v>
                </c:pt>
                <c:pt idx="1041" formatCode="General">
                  <c:v>1.45166</c:v>
                </c:pt>
                <c:pt idx="1042" formatCode="General">
                  <c:v>1.4469000000000001</c:v>
                </c:pt>
                <c:pt idx="1043" formatCode="General">
                  <c:v>1.4424600000000001</c:v>
                </c:pt>
                <c:pt idx="1044" formatCode="General">
                  <c:v>1.4389000000000001</c:v>
                </c:pt>
                <c:pt idx="1045" formatCode="General">
                  <c:v>1.43587</c:v>
                </c:pt>
                <c:pt idx="1046" formatCode="General">
                  <c:v>1.43344</c:v>
                </c:pt>
                <c:pt idx="1047" formatCode="General">
                  <c:v>1.4315599999999999</c:v>
                </c:pt>
                <c:pt idx="1048" formatCode="General">
                  <c:v>1.43021</c:v>
                </c:pt>
                <c:pt idx="1049" formatCode="General">
                  <c:v>1.42937</c:v>
                </c:pt>
                <c:pt idx="1050" formatCode="General">
                  <c:v>1.4291400000000001</c:v>
                </c:pt>
                <c:pt idx="1051" formatCode="General">
                  <c:v>1.42977</c:v>
                </c:pt>
                <c:pt idx="1052" formatCode="General">
                  <c:v>1.43119</c:v>
                </c:pt>
                <c:pt idx="1053" formatCode="General">
                  <c:v>1.43316</c:v>
                </c:pt>
                <c:pt idx="1054" formatCode="General">
                  <c:v>1.43591</c:v>
                </c:pt>
                <c:pt idx="1055" formatCode="General">
                  <c:v>1.4391099999999999</c:v>
                </c:pt>
                <c:pt idx="1056" formatCode="General">
                  <c:v>1.4430000000000001</c:v>
                </c:pt>
                <c:pt idx="1057" formatCode="General">
                  <c:v>1.4475800000000001</c:v>
                </c:pt>
                <c:pt idx="1058" formatCode="General">
                  <c:v>1.4525399999999999</c:v>
                </c:pt>
                <c:pt idx="1059" formatCode="General">
                  <c:v>1.45791</c:v>
                </c:pt>
                <c:pt idx="1060" formatCode="General">
                  <c:v>1.46339</c:v>
                </c:pt>
                <c:pt idx="1061" formatCode="General">
                  <c:v>1.46865</c:v>
                </c:pt>
                <c:pt idx="1062" formatCode="General">
                  <c:v>1.47319</c:v>
                </c:pt>
                <c:pt idx="1063" formatCode="General">
                  <c:v>1.4776100000000001</c:v>
                </c:pt>
                <c:pt idx="1064" formatCode="General">
                  <c:v>1.48166</c:v>
                </c:pt>
                <c:pt idx="1065" formatCode="General">
                  <c:v>1.48604</c:v>
                </c:pt>
                <c:pt idx="1066" formatCode="General">
                  <c:v>1.4893799999999999</c:v>
                </c:pt>
                <c:pt idx="1067" formatCode="General">
                  <c:v>1.49291</c:v>
                </c:pt>
                <c:pt idx="1068" formatCode="General">
                  <c:v>1.49657</c:v>
                </c:pt>
                <c:pt idx="1069" formatCode="General">
                  <c:v>1.5009600000000001</c:v>
                </c:pt>
                <c:pt idx="1070" formatCode="General">
                  <c:v>1.5057199999999999</c:v>
                </c:pt>
                <c:pt idx="1071" formatCode="General">
                  <c:v>1.51048</c:v>
                </c:pt>
                <c:pt idx="1072" formatCode="General">
                  <c:v>1.51423</c:v>
                </c:pt>
                <c:pt idx="1073" formatCode="General">
                  <c:v>1.5175799999999999</c:v>
                </c:pt>
                <c:pt idx="1074" formatCode="General">
                  <c:v>1.52041</c:v>
                </c:pt>
                <c:pt idx="1075" formatCode="General">
                  <c:v>1.52329</c:v>
                </c:pt>
                <c:pt idx="1076" formatCode="General">
                  <c:v>1.52756</c:v>
                </c:pt>
                <c:pt idx="1077" formatCode="General">
                  <c:v>1.53721</c:v>
                </c:pt>
                <c:pt idx="1078" formatCode="General">
                  <c:v>1.5481400000000001</c:v>
                </c:pt>
                <c:pt idx="1079" formatCode="General">
                  <c:v>1.5482</c:v>
                </c:pt>
                <c:pt idx="1080" formatCode="General">
                  <c:v>1.5450200000000001</c:v>
                </c:pt>
                <c:pt idx="1081" formatCode="General">
                  <c:v>1.5446200000000001</c:v>
                </c:pt>
                <c:pt idx="1082" formatCode="General">
                  <c:v>1.54399</c:v>
                </c:pt>
                <c:pt idx="1083" formatCode="General">
                  <c:v>1.54311</c:v>
                </c:pt>
                <c:pt idx="1084" formatCode="General">
                  <c:v>1.54148</c:v>
                </c:pt>
                <c:pt idx="1085" formatCode="General">
                  <c:v>1.5408500000000001</c:v>
                </c:pt>
                <c:pt idx="1086" formatCode="General">
                  <c:v>1.5416399999999999</c:v>
                </c:pt>
                <c:pt idx="1087" formatCode="General">
                  <c:v>1.54383</c:v>
                </c:pt>
                <c:pt idx="1088" formatCode="General">
                  <c:v>1.54681</c:v>
                </c:pt>
                <c:pt idx="1089" formatCode="General">
                  <c:v>1.55185</c:v>
                </c:pt>
                <c:pt idx="1090" formatCode="General">
                  <c:v>1.5596000000000001</c:v>
                </c:pt>
                <c:pt idx="1091" formatCode="General">
                  <c:v>1.56904</c:v>
                </c:pt>
                <c:pt idx="1092" formatCode="General">
                  <c:v>1.5768599999999999</c:v>
                </c:pt>
                <c:pt idx="1093" formatCode="General">
                  <c:v>1.5827199999999999</c:v>
                </c:pt>
                <c:pt idx="1094" formatCode="General">
                  <c:v>1.5886199999999999</c:v>
                </c:pt>
                <c:pt idx="1095" formatCode="General">
                  <c:v>1.59528</c:v>
                </c:pt>
                <c:pt idx="1096" formatCode="General">
                  <c:v>1.6032299999999999</c:v>
                </c:pt>
                <c:pt idx="1097" formatCode="General">
                  <c:v>1.6105799999999999</c:v>
                </c:pt>
                <c:pt idx="1098" formatCode="General">
                  <c:v>1.6180000000000001</c:v>
                </c:pt>
                <c:pt idx="1099" formatCode="General">
                  <c:v>1.6253200000000001</c:v>
                </c:pt>
                <c:pt idx="1100" formatCode="General">
                  <c:v>1.63283</c:v>
                </c:pt>
                <c:pt idx="1101" formatCode="General">
                  <c:v>1.6399600000000001</c:v>
                </c:pt>
                <c:pt idx="1102" formatCode="General">
                  <c:v>1.64666</c:v>
                </c:pt>
                <c:pt idx="1103" formatCode="General">
                  <c:v>1.65256</c:v>
                </c:pt>
                <c:pt idx="1104" formatCode="General">
                  <c:v>1.6578200000000001</c:v>
                </c:pt>
                <c:pt idx="1105" formatCode="General">
                  <c:v>1.6626799999999999</c:v>
                </c:pt>
                <c:pt idx="1106" formatCode="General">
                  <c:v>1.6666000000000001</c:v>
                </c:pt>
                <c:pt idx="1107" formatCode="General">
                  <c:v>1.6696800000000001</c:v>
                </c:pt>
                <c:pt idx="1108" formatCode="General">
                  <c:v>1.6714800000000001</c:v>
                </c:pt>
                <c:pt idx="1109" formatCode="General">
                  <c:v>1.67195</c:v>
                </c:pt>
                <c:pt idx="1110" formatCode="General">
                  <c:v>1.67106</c:v>
                </c:pt>
                <c:pt idx="1111" formatCode="General">
                  <c:v>1.6700600000000001</c:v>
                </c:pt>
                <c:pt idx="1112" formatCode="General">
                  <c:v>1.6686000000000001</c:v>
                </c:pt>
                <c:pt idx="1113" formatCode="General">
                  <c:v>1.66659</c:v>
                </c:pt>
                <c:pt idx="1114" formatCode="General">
                  <c:v>1.66442</c:v>
                </c:pt>
                <c:pt idx="1115" formatCode="General">
                  <c:v>1.66235</c:v>
                </c:pt>
                <c:pt idx="1116" formatCode="General">
                  <c:v>1.65961</c:v>
                </c:pt>
                <c:pt idx="1117" formatCode="General">
                  <c:v>1.65679</c:v>
                </c:pt>
                <c:pt idx="1118" formatCode="General">
                  <c:v>1.6535</c:v>
                </c:pt>
                <c:pt idx="1119" formatCode="General">
                  <c:v>1.65015</c:v>
                </c:pt>
                <c:pt idx="1120" formatCode="General">
                  <c:v>1.6471899999999999</c:v>
                </c:pt>
                <c:pt idx="1121" formatCode="General">
                  <c:v>1.6445700000000001</c:v>
                </c:pt>
                <c:pt idx="1122" formatCode="General">
                  <c:v>1.6429100000000001</c:v>
                </c:pt>
                <c:pt idx="1123" formatCode="General">
                  <c:v>1.6416200000000001</c:v>
                </c:pt>
                <c:pt idx="1124" formatCode="General">
                  <c:v>1.6401600000000001</c:v>
                </c:pt>
                <c:pt idx="1125" formatCode="General">
                  <c:v>1.6385099999999999</c:v>
                </c:pt>
                <c:pt idx="1126" formatCode="General">
                  <c:v>1.63672</c:v>
                </c:pt>
                <c:pt idx="1127" formatCode="General">
                  <c:v>1.6333</c:v>
                </c:pt>
                <c:pt idx="1128" formatCode="General">
                  <c:v>1.6289800000000001</c:v>
                </c:pt>
                <c:pt idx="1129" formatCode="General">
                  <c:v>1.62344</c:v>
                </c:pt>
                <c:pt idx="1130" formatCode="General">
                  <c:v>1.61785</c:v>
                </c:pt>
                <c:pt idx="1131" formatCode="General">
                  <c:v>1.6121399999999999</c:v>
                </c:pt>
                <c:pt idx="1132" formatCode="General">
                  <c:v>1.6064000000000001</c:v>
                </c:pt>
                <c:pt idx="1133" formatCode="General">
                  <c:v>1.6016999999999999</c:v>
                </c:pt>
                <c:pt idx="1134" formatCode="General">
                  <c:v>1.5984</c:v>
                </c:pt>
                <c:pt idx="1135" formatCode="General">
                  <c:v>1.5972299999999999</c:v>
                </c:pt>
                <c:pt idx="1136" formatCode="General">
                  <c:v>1.5976600000000001</c:v>
                </c:pt>
                <c:pt idx="1137" formatCode="General">
                  <c:v>1.5992999999999999</c:v>
                </c:pt>
                <c:pt idx="1138" formatCode="General">
                  <c:v>1.6001300000000001</c:v>
                </c:pt>
                <c:pt idx="1139" formatCode="General">
                  <c:v>1.5904700000000001</c:v>
                </c:pt>
                <c:pt idx="1140" formatCode="General">
                  <c:v>1.58897</c:v>
                </c:pt>
                <c:pt idx="1141" formatCode="General">
                  <c:v>1.58619</c:v>
                </c:pt>
                <c:pt idx="1142" formatCode="General">
                  <c:v>1.5849299999999999</c:v>
                </c:pt>
                <c:pt idx="1143" formatCode="General">
                  <c:v>1.5848100000000001</c:v>
                </c:pt>
                <c:pt idx="1144" formatCode="General">
                  <c:v>1.5856399999999999</c:v>
                </c:pt>
                <c:pt idx="1145" formatCode="General">
                  <c:v>1.5855399999999999</c:v>
                </c:pt>
                <c:pt idx="1146" formatCode="General">
                  <c:v>1.5852599999999999</c:v>
                </c:pt>
                <c:pt idx="1147" formatCode="General">
                  <c:v>1.58487</c:v>
                </c:pt>
                <c:pt idx="1148" formatCode="General">
                  <c:v>1.5834299999999999</c:v>
                </c:pt>
                <c:pt idx="1149" formatCode="General">
                  <c:v>1.58172</c:v>
                </c:pt>
                <c:pt idx="1150" formatCode="General">
                  <c:v>1.57945</c:v>
                </c:pt>
                <c:pt idx="1151" formatCode="General">
                  <c:v>1.57684</c:v>
                </c:pt>
                <c:pt idx="1152" formatCode="General">
                  <c:v>1.5726899999999999</c:v>
                </c:pt>
                <c:pt idx="1153" formatCode="General">
                  <c:v>1.56619</c:v>
                </c:pt>
                <c:pt idx="1154" formatCode="General">
                  <c:v>1.56053</c:v>
                </c:pt>
                <c:pt idx="1155" formatCode="General">
                  <c:v>1.5588</c:v>
                </c:pt>
                <c:pt idx="1156" formatCode="General">
                  <c:v>1.5604800000000001</c:v>
                </c:pt>
                <c:pt idx="1157" formatCode="General">
                  <c:v>1.5613600000000001</c:v>
                </c:pt>
                <c:pt idx="1158" formatCode="General">
                  <c:v>1.5605</c:v>
                </c:pt>
                <c:pt idx="1159" formatCode="General">
                  <c:v>1.5569</c:v>
                </c:pt>
                <c:pt idx="1160" formatCode="General">
                  <c:v>1.5502100000000001</c:v>
                </c:pt>
                <c:pt idx="1161" formatCode="General">
                  <c:v>1.54237</c:v>
                </c:pt>
                <c:pt idx="1162" formatCode="General">
                  <c:v>1.5339700000000001</c:v>
                </c:pt>
                <c:pt idx="1163" formatCode="General">
                  <c:v>1.5257700000000001</c:v>
                </c:pt>
                <c:pt idx="1164" formatCode="General">
                  <c:v>1.5185</c:v>
                </c:pt>
                <c:pt idx="1165" formatCode="General">
                  <c:v>1.5132300000000001</c:v>
                </c:pt>
                <c:pt idx="1166" formatCode="General">
                  <c:v>1.5099</c:v>
                </c:pt>
                <c:pt idx="1167" formatCode="General">
                  <c:v>1.5085999999999999</c:v>
                </c:pt>
                <c:pt idx="1168" formatCode="General">
                  <c:v>1.5091000000000001</c:v>
                </c:pt>
                <c:pt idx="1169" formatCode="General">
                  <c:v>1.51084</c:v>
                </c:pt>
                <c:pt idx="1170" formatCode="General">
                  <c:v>1.51345</c:v>
                </c:pt>
                <c:pt idx="1171" formatCode="General">
                  <c:v>1.5165200000000001</c:v>
                </c:pt>
                <c:pt idx="1172" formatCode="General">
                  <c:v>1.5196700000000001</c:v>
                </c:pt>
                <c:pt idx="1173" formatCode="General">
                  <c:v>1.5227200000000001</c:v>
                </c:pt>
                <c:pt idx="1174" formatCode="General">
                  <c:v>1.52532</c:v>
                </c:pt>
                <c:pt idx="1175" formatCode="General">
                  <c:v>1.52759</c:v>
                </c:pt>
                <c:pt idx="1176" formatCode="General">
                  <c:v>1.5301499999999999</c:v>
                </c:pt>
                <c:pt idx="1177" formatCode="General">
                  <c:v>1.5327200000000001</c:v>
                </c:pt>
                <c:pt idx="1178" formatCode="General">
                  <c:v>1.53539</c:v>
                </c:pt>
                <c:pt idx="1179" formatCode="General">
                  <c:v>1.53792</c:v>
                </c:pt>
                <c:pt idx="1180" formatCode="General">
                  <c:v>1.5404199999999999</c:v>
                </c:pt>
                <c:pt idx="1181" formatCode="General">
                  <c:v>1.5427599999999999</c:v>
                </c:pt>
                <c:pt idx="1182" formatCode="General">
                  <c:v>1.5445800000000001</c:v>
                </c:pt>
                <c:pt idx="1183" formatCode="General">
                  <c:v>1.54583</c:v>
                </c:pt>
                <c:pt idx="1184" formatCode="General">
                  <c:v>1.5464100000000001</c:v>
                </c:pt>
                <c:pt idx="1185" formatCode="General">
                  <c:v>1.5461800000000001</c:v>
                </c:pt>
                <c:pt idx="1186" formatCode="General">
                  <c:v>1.5460199999999999</c:v>
                </c:pt>
                <c:pt idx="1187" formatCode="General">
                  <c:v>1.54623</c:v>
                </c:pt>
                <c:pt idx="1188" formatCode="General">
                  <c:v>1.5464100000000001</c:v>
                </c:pt>
                <c:pt idx="1189" formatCode="General">
                  <c:v>1.54694</c:v>
                </c:pt>
                <c:pt idx="1190" formatCode="General">
                  <c:v>1.5471699999999999</c:v>
                </c:pt>
                <c:pt idx="1191" formatCode="General">
                  <c:v>1.5471900000000001</c:v>
                </c:pt>
                <c:pt idx="1192" formatCode="General">
                  <c:v>1.5468299999999999</c:v>
                </c:pt>
                <c:pt idx="1193" formatCode="General">
                  <c:v>1.54582</c:v>
                </c:pt>
                <c:pt idx="1194" formatCode="General">
                  <c:v>1.5449200000000001</c:v>
                </c:pt>
                <c:pt idx="1195" formatCode="General">
                  <c:v>1.54427</c:v>
                </c:pt>
                <c:pt idx="1196" formatCode="General">
                  <c:v>1.54514</c:v>
                </c:pt>
                <c:pt idx="1197" formatCode="General">
                  <c:v>1.5511699999999999</c:v>
                </c:pt>
                <c:pt idx="1198" formatCode="General">
                  <c:v>1.5648899999999999</c:v>
                </c:pt>
                <c:pt idx="1199" formatCode="General">
                  <c:v>1.5745199999999999</c:v>
                </c:pt>
                <c:pt idx="1200" formatCode="General">
                  <c:v>1.57033</c:v>
                </c:pt>
                <c:pt idx="1201" formatCode="General">
                  <c:v>1.56908</c:v>
                </c:pt>
                <c:pt idx="1202" formatCode="General">
                  <c:v>1.56925</c:v>
                </c:pt>
                <c:pt idx="1203" formatCode="General">
                  <c:v>1.56904</c:v>
                </c:pt>
                <c:pt idx="1204" formatCode="General">
                  <c:v>1.5684899999999999</c:v>
                </c:pt>
                <c:pt idx="1205" formatCode="General">
                  <c:v>1.56741</c:v>
                </c:pt>
                <c:pt idx="1206" formatCode="General">
                  <c:v>1.5665800000000001</c:v>
                </c:pt>
                <c:pt idx="1207" formatCode="General">
                  <c:v>1.5653900000000001</c:v>
                </c:pt>
                <c:pt idx="1208" formatCode="General">
                  <c:v>1.56463</c:v>
                </c:pt>
                <c:pt idx="1209" formatCode="General">
                  <c:v>1.5637099999999999</c:v>
                </c:pt>
                <c:pt idx="1210" formatCode="General">
                  <c:v>1.5629500000000001</c:v>
                </c:pt>
                <c:pt idx="1211" formatCode="General">
                  <c:v>1.5626899999999999</c:v>
                </c:pt>
                <c:pt idx="1212" formatCode="General">
                  <c:v>1.5628899999999999</c:v>
                </c:pt>
                <c:pt idx="1213" formatCode="General">
                  <c:v>1.5632299999999999</c:v>
                </c:pt>
                <c:pt idx="1214" formatCode="General">
                  <c:v>1.5648500000000001</c:v>
                </c:pt>
                <c:pt idx="1215" formatCode="General">
                  <c:v>1.56671</c:v>
                </c:pt>
                <c:pt idx="1216" formatCode="General">
                  <c:v>1.5679399999999999</c:v>
                </c:pt>
                <c:pt idx="1217" formatCode="General">
                  <c:v>1.5687899999999999</c:v>
                </c:pt>
                <c:pt idx="1218" formatCode="General">
                  <c:v>1.5687800000000001</c:v>
                </c:pt>
                <c:pt idx="1219" formatCode="General">
                  <c:v>1.5676600000000001</c:v>
                </c:pt>
                <c:pt idx="1220" formatCode="General">
                  <c:v>1.56549</c:v>
                </c:pt>
                <c:pt idx="1221" formatCode="General">
                  <c:v>1.56314</c:v>
                </c:pt>
                <c:pt idx="1222" formatCode="General">
                  <c:v>1.56046</c:v>
                </c:pt>
                <c:pt idx="1223" formatCode="General">
                  <c:v>1.5573300000000001</c:v>
                </c:pt>
                <c:pt idx="1224" formatCode="General">
                  <c:v>1.5544899999999999</c:v>
                </c:pt>
                <c:pt idx="1225" formatCode="General">
                  <c:v>1.5522</c:v>
                </c:pt>
                <c:pt idx="1226" formatCode="General">
                  <c:v>1.55054</c:v>
                </c:pt>
                <c:pt idx="1227" formatCode="General">
                  <c:v>1.5501100000000001</c:v>
                </c:pt>
                <c:pt idx="1228" formatCode="General">
                  <c:v>1.5506</c:v>
                </c:pt>
                <c:pt idx="1229" formatCode="General">
                  <c:v>1.5521</c:v>
                </c:pt>
                <c:pt idx="1230" formatCode="General">
                  <c:v>1.5560799999999999</c:v>
                </c:pt>
                <c:pt idx="1231" formatCode="General">
                  <c:v>1.56047</c:v>
                </c:pt>
                <c:pt idx="1232" formatCode="General">
                  <c:v>1.5607500000000001</c:v>
                </c:pt>
                <c:pt idx="1233" formatCode="General">
                  <c:v>1.5603400000000001</c:v>
                </c:pt>
                <c:pt idx="1234" formatCode="General">
                  <c:v>1.5593999999999999</c:v>
                </c:pt>
                <c:pt idx="1235" formatCode="General">
                  <c:v>1.5591999999999999</c:v>
                </c:pt>
                <c:pt idx="1236" formatCode="General">
                  <c:v>1.55938</c:v>
                </c:pt>
                <c:pt idx="1237" formatCode="General">
                  <c:v>1.5598700000000001</c:v>
                </c:pt>
                <c:pt idx="1238" formatCode="General">
                  <c:v>1.5602</c:v>
                </c:pt>
                <c:pt idx="1239" formatCode="General">
                  <c:v>1.55999</c:v>
                </c:pt>
                <c:pt idx="1240" formatCode="General">
                  <c:v>1.5605</c:v>
                </c:pt>
                <c:pt idx="1241" formatCode="General">
                  <c:v>1.5611600000000001</c:v>
                </c:pt>
                <c:pt idx="1242" formatCode="General">
                  <c:v>1.56264</c:v>
                </c:pt>
                <c:pt idx="1243" formatCode="General">
                  <c:v>1.5639700000000001</c:v>
                </c:pt>
                <c:pt idx="1244" formatCode="General">
                  <c:v>1.56437</c:v>
                </c:pt>
                <c:pt idx="1245" formatCode="General">
                  <c:v>1.56549</c:v>
                </c:pt>
                <c:pt idx="1246" formatCode="General">
                  <c:v>1.5657700000000001</c:v>
                </c:pt>
                <c:pt idx="1247" formatCode="General">
                  <c:v>1.5667899999999999</c:v>
                </c:pt>
                <c:pt idx="1248" formatCode="General">
                  <c:v>1.56776</c:v>
                </c:pt>
                <c:pt idx="1249" formatCode="General">
                  <c:v>1.56873</c:v>
                </c:pt>
                <c:pt idx="1250" formatCode="General">
                  <c:v>1.5701700000000001</c:v>
                </c:pt>
                <c:pt idx="1251" formatCode="General">
                  <c:v>1.57162</c:v>
                </c:pt>
                <c:pt idx="1252" formatCode="General">
                  <c:v>1.57263</c:v>
                </c:pt>
                <c:pt idx="1253" formatCode="General">
                  <c:v>1.5730999999999999</c:v>
                </c:pt>
                <c:pt idx="1254" formatCode="General">
                  <c:v>1.5743</c:v>
                </c:pt>
                <c:pt idx="1255" formatCode="General">
                  <c:v>1.5750500000000001</c:v>
                </c:pt>
                <c:pt idx="1256" formatCode="General">
                  <c:v>1.57552</c:v>
                </c:pt>
                <c:pt idx="1257" formatCode="General">
                  <c:v>1.57579</c:v>
                </c:pt>
                <c:pt idx="1258" formatCode="General">
                  <c:v>1.5764</c:v>
                </c:pt>
                <c:pt idx="1259" formatCode="General">
                  <c:v>1.5765800000000001</c:v>
                </c:pt>
                <c:pt idx="1260" formatCode="General">
                  <c:v>1.57646</c:v>
                </c:pt>
                <c:pt idx="1261" formatCode="General">
                  <c:v>1.5759700000000001</c:v>
                </c:pt>
                <c:pt idx="1262" formatCode="General">
                  <c:v>1.5750599999999999</c:v>
                </c:pt>
                <c:pt idx="1263" formatCode="General">
                  <c:v>1.57446</c:v>
                </c:pt>
                <c:pt idx="1264" formatCode="General">
                  <c:v>1.5742799999999999</c:v>
                </c:pt>
                <c:pt idx="1265" formatCode="General">
                  <c:v>1.57409</c:v>
                </c:pt>
                <c:pt idx="1266" formatCode="General">
                  <c:v>1.57222</c:v>
                </c:pt>
                <c:pt idx="1267" formatCode="General">
                  <c:v>1.5687500000000001</c:v>
                </c:pt>
                <c:pt idx="1268" formatCode="General">
                  <c:v>1.5631999999999999</c:v>
                </c:pt>
                <c:pt idx="1269" formatCode="General">
                  <c:v>1.5556099999999999</c:v>
                </c:pt>
                <c:pt idx="1270" formatCode="General">
                  <c:v>1.5466899999999999</c:v>
                </c:pt>
                <c:pt idx="1271" formatCode="General">
                  <c:v>1.5364199999999999</c:v>
                </c:pt>
                <c:pt idx="1272" formatCode="General">
                  <c:v>1.52485</c:v>
                </c:pt>
                <c:pt idx="1273" formatCode="General">
                  <c:v>1.5125999999999999</c:v>
                </c:pt>
                <c:pt idx="1274" formatCode="General">
                  <c:v>1.4997</c:v>
                </c:pt>
                <c:pt idx="1275" formatCode="General">
                  <c:v>1.48553</c:v>
                </c:pt>
                <c:pt idx="1276" formatCode="General">
                  <c:v>1.4707399999999999</c:v>
                </c:pt>
                <c:pt idx="1277" formatCode="General">
                  <c:v>1.4555100000000001</c:v>
                </c:pt>
                <c:pt idx="1278" formatCode="General">
                  <c:v>1.4401299999999999</c:v>
                </c:pt>
                <c:pt idx="1279" formatCode="General">
                  <c:v>1.42475</c:v>
                </c:pt>
                <c:pt idx="1280" formatCode="General">
                  <c:v>1.4086000000000001</c:v>
                </c:pt>
                <c:pt idx="1281" formatCode="General">
                  <c:v>1.3932199999999999</c:v>
                </c:pt>
                <c:pt idx="1282" formatCode="General">
                  <c:v>1.3772500000000001</c:v>
                </c:pt>
                <c:pt idx="1283" formatCode="General">
                  <c:v>1.36151</c:v>
                </c:pt>
                <c:pt idx="1284" formatCode="General">
                  <c:v>1.34673</c:v>
                </c:pt>
                <c:pt idx="1285" formatCode="General">
                  <c:v>1.33335</c:v>
                </c:pt>
                <c:pt idx="1286" formatCode="General">
                  <c:v>1.3203199999999999</c:v>
                </c:pt>
                <c:pt idx="1287" formatCode="General">
                  <c:v>1.3085500000000001</c:v>
                </c:pt>
                <c:pt idx="1288" formatCode="General">
                  <c:v>1.2978700000000001</c:v>
                </c:pt>
                <c:pt idx="1289" formatCode="General">
                  <c:v>1.29352</c:v>
                </c:pt>
                <c:pt idx="1290" formatCode="General">
                  <c:v>1.29853</c:v>
                </c:pt>
                <c:pt idx="1291" formatCode="General">
                  <c:v>1.2997799999999999</c:v>
                </c:pt>
                <c:pt idx="1292" formatCode="General">
                  <c:v>1.30104</c:v>
                </c:pt>
                <c:pt idx="1293" formatCode="General">
                  <c:v>1.3004899999999999</c:v>
                </c:pt>
                <c:pt idx="1294" formatCode="General">
                  <c:v>1.3002</c:v>
                </c:pt>
                <c:pt idx="1295" formatCode="General">
                  <c:v>1.3007899999999999</c:v>
                </c:pt>
                <c:pt idx="1296" formatCode="General">
                  <c:v>1.3010200000000001</c:v>
                </c:pt>
                <c:pt idx="1297" formatCode="General">
                  <c:v>1.3010299999999999</c:v>
                </c:pt>
                <c:pt idx="1298" formatCode="General">
                  <c:v>1.3005800000000001</c:v>
                </c:pt>
                <c:pt idx="1299" formatCode="General">
                  <c:v>1.29996</c:v>
                </c:pt>
                <c:pt idx="1300" formatCode="General">
                  <c:v>1.2988</c:v>
                </c:pt>
                <c:pt idx="1301" formatCode="General">
                  <c:v>1.29809</c:v>
                </c:pt>
                <c:pt idx="1302" formatCode="General">
                  <c:v>1.29847</c:v>
                </c:pt>
                <c:pt idx="1303" formatCode="General">
                  <c:v>1.29874</c:v>
                </c:pt>
                <c:pt idx="1304" formatCode="General">
                  <c:v>1.2965500000000001</c:v>
                </c:pt>
                <c:pt idx="1305" formatCode="General">
                  <c:v>1.2885599999999999</c:v>
                </c:pt>
                <c:pt idx="1306" formatCode="General">
                  <c:v>1.27549</c:v>
                </c:pt>
                <c:pt idx="1307" formatCode="General">
                  <c:v>1.2596799999999999</c:v>
                </c:pt>
                <c:pt idx="1308" formatCode="General">
                  <c:v>1.24238</c:v>
                </c:pt>
                <c:pt idx="1309" formatCode="General">
                  <c:v>1.2234100000000001</c:v>
                </c:pt>
                <c:pt idx="1310" formatCode="General">
                  <c:v>1.2024699999999999</c:v>
                </c:pt>
                <c:pt idx="1311" formatCode="General">
                  <c:v>1.1795100000000001</c:v>
                </c:pt>
                <c:pt idx="1312" formatCode="General">
                  <c:v>1.15496</c:v>
                </c:pt>
                <c:pt idx="1313" formatCode="General">
                  <c:v>1.12883</c:v>
                </c:pt>
                <c:pt idx="1314" formatCode="General">
                  <c:v>1.1020700000000001</c:v>
                </c:pt>
                <c:pt idx="1315" formatCode="General">
                  <c:v>1.07504</c:v>
                </c:pt>
                <c:pt idx="1316" formatCode="General">
                  <c:v>1.04871</c:v>
                </c:pt>
                <c:pt idx="1317" formatCode="General">
                  <c:v>1.02406</c:v>
                </c:pt>
                <c:pt idx="1318" formatCode="General">
                  <c:v>1.00098</c:v>
                </c:pt>
                <c:pt idx="1319" formatCode="General">
                  <c:v>0.97948500000000005</c:v>
                </c:pt>
                <c:pt idx="1320" formatCode="General">
                  <c:v>0.959144</c:v>
                </c:pt>
                <c:pt idx="1321" formatCode="General">
                  <c:v>0.93910899999999997</c:v>
                </c:pt>
                <c:pt idx="1322" formatCode="General">
                  <c:v>0.91918200000000005</c:v>
                </c:pt>
                <c:pt idx="1323" formatCode="General">
                  <c:v>0.89886100000000002</c:v>
                </c:pt>
                <c:pt idx="1324" formatCode="General">
                  <c:v>0.878077</c:v>
                </c:pt>
                <c:pt idx="1325" formatCode="General">
                  <c:v>0.85678100000000001</c:v>
                </c:pt>
                <c:pt idx="1326" formatCode="General">
                  <c:v>0.83497399999999999</c:v>
                </c:pt>
                <c:pt idx="1327" formatCode="General">
                  <c:v>0.81351700000000005</c:v>
                </c:pt>
                <c:pt idx="1328" formatCode="General">
                  <c:v>0.79254000000000002</c:v>
                </c:pt>
                <c:pt idx="1329" formatCode="General">
                  <c:v>0.77260200000000001</c:v>
                </c:pt>
                <c:pt idx="1330" formatCode="General">
                  <c:v>0.754158</c:v>
                </c:pt>
                <c:pt idx="1331" formatCode="General">
                  <c:v>0.73674300000000004</c:v>
                </c:pt>
                <c:pt idx="1332" formatCode="General">
                  <c:v>0.72053400000000001</c:v>
                </c:pt>
                <c:pt idx="1333" formatCode="General">
                  <c:v>0.70558900000000002</c:v>
                </c:pt>
                <c:pt idx="1334" formatCode="General">
                  <c:v>0.69218999999999997</c:v>
                </c:pt>
                <c:pt idx="1335" formatCode="General">
                  <c:v>0.68759099999999995</c:v>
                </c:pt>
                <c:pt idx="1336" formatCode="General">
                  <c:v>0.68516500000000002</c:v>
                </c:pt>
                <c:pt idx="1337" formatCode="General">
                  <c:v>0.68355699999999997</c:v>
                </c:pt>
                <c:pt idx="1338" formatCode="General">
                  <c:v>0.68293899999999996</c:v>
                </c:pt>
                <c:pt idx="1339" formatCode="General">
                  <c:v>0.68154999999999999</c:v>
                </c:pt>
                <c:pt idx="1340" formatCode="General">
                  <c:v>0.67981899999999995</c:v>
                </c:pt>
                <c:pt idx="1341" formatCode="General">
                  <c:v>0.67873799999999995</c:v>
                </c:pt>
                <c:pt idx="1342" formatCode="General">
                  <c:v>0.67775799999999997</c:v>
                </c:pt>
                <c:pt idx="1343" formatCode="General">
                  <c:v>0.67654000000000003</c:v>
                </c:pt>
                <c:pt idx="1344" formatCode="General">
                  <c:v>0.67558700000000005</c:v>
                </c:pt>
                <c:pt idx="1345" formatCode="General">
                  <c:v>0.67419799999999996</c:v>
                </c:pt>
                <c:pt idx="1346" formatCode="General">
                  <c:v>0.67289699999999997</c:v>
                </c:pt>
                <c:pt idx="1347" formatCode="General">
                  <c:v>0.67120899999999994</c:v>
                </c:pt>
                <c:pt idx="1348" formatCode="General">
                  <c:v>0.66837999999999997</c:v>
                </c:pt>
                <c:pt idx="1349" formatCode="General">
                  <c:v>0.66012700000000002</c:v>
                </c:pt>
                <c:pt idx="1350" formatCode="General">
                  <c:v>0.64781900000000003</c:v>
                </c:pt>
                <c:pt idx="1351" formatCode="General">
                  <c:v>0.63090199999999996</c:v>
                </c:pt>
                <c:pt idx="1352" formatCode="General">
                  <c:v>0.61037699999999995</c:v>
                </c:pt>
                <c:pt idx="1353" formatCode="General">
                  <c:v>0.58797900000000003</c:v>
                </c:pt>
                <c:pt idx="1354" formatCode="General">
                  <c:v>0.564419</c:v>
                </c:pt>
                <c:pt idx="1355" formatCode="General">
                  <c:v>0.54018699999999997</c:v>
                </c:pt>
                <c:pt idx="1356" formatCode="General">
                  <c:v>0.51569799999999999</c:v>
                </c:pt>
                <c:pt idx="1357" formatCode="General">
                  <c:v>0.48987399999999998</c:v>
                </c:pt>
                <c:pt idx="1358" formatCode="General">
                  <c:v>0.46471600000000002</c:v>
                </c:pt>
                <c:pt idx="1359" formatCode="General">
                  <c:v>0.44119999999999998</c:v>
                </c:pt>
                <c:pt idx="1360" formatCode="General">
                  <c:v>0.41934700000000003</c:v>
                </c:pt>
                <c:pt idx="1361" formatCode="General">
                  <c:v>0.39849099999999998</c:v>
                </c:pt>
                <c:pt idx="1362" formatCode="General">
                  <c:v>0.37914100000000001</c:v>
                </c:pt>
                <c:pt idx="1363" formatCode="General">
                  <c:v>0.36059400000000003</c:v>
                </c:pt>
                <c:pt idx="1364" formatCode="General">
                  <c:v>0.34222900000000001</c:v>
                </c:pt>
                <c:pt idx="1365" formatCode="General">
                  <c:v>0.32358300000000001</c:v>
                </c:pt>
                <c:pt idx="1366" formatCode="General">
                  <c:v>0.30468299999999998</c:v>
                </c:pt>
                <c:pt idx="1367" formatCode="General">
                  <c:v>0.28483599999999998</c:v>
                </c:pt>
                <c:pt idx="1368" formatCode="General">
                  <c:v>0.26405299999999998</c:v>
                </c:pt>
                <c:pt idx="1369" formatCode="General">
                  <c:v>0.242622</c:v>
                </c:pt>
                <c:pt idx="1370" formatCode="General">
                  <c:v>0.22133800000000001</c:v>
                </c:pt>
                <c:pt idx="1371" formatCode="General">
                  <c:v>0.20052800000000001</c:v>
                </c:pt>
                <c:pt idx="1372" formatCode="General">
                  <c:v>0.17971799999999999</c:v>
                </c:pt>
                <c:pt idx="1373" formatCode="General">
                  <c:v>0.15998599999999999</c:v>
                </c:pt>
                <c:pt idx="1374" formatCode="General">
                  <c:v>0.14108000000000001</c:v>
                </c:pt>
                <c:pt idx="1375" formatCode="General">
                  <c:v>0.122998</c:v>
                </c:pt>
                <c:pt idx="1376" formatCode="General">
                  <c:v>0.10577499999999999</c:v>
                </c:pt>
                <c:pt idx="1377" formatCode="General">
                  <c:v>8.9432999999999999E-2</c:v>
                </c:pt>
                <c:pt idx="1378" formatCode="General">
                  <c:v>7.4046899999999999E-2</c:v>
                </c:pt>
                <c:pt idx="1379" formatCode="General">
                  <c:v>5.9919500000000001E-2</c:v>
                </c:pt>
                <c:pt idx="1380" formatCode="General">
                  <c:v>4.7483299999999999E-2</c:v>
                </c:pt>
                <c:pt idx="1381" formatCode="General">
                  <c:v>3.8074200000000002E-2</c:v>
                </c:pt>
                <c:pt idx="1382" formatCode="General">
                  <c:v>4.0323600000000001E-2</c:v>
                </c:pt>
                <c:pt idx="1383" formatCode="General">
                  <c:v>4.3013099999999999E-2</c:v>
                </c:pt>
                <c:pt idx="1384" formatCode="General">
                  <c:v>4.29118E-2</c:v>
                </c:pt>
                <c:pt idx="1385" formatCode="General">
                  <c:v>4.49436E-2</c:v>
                </c:pt>
                <c:pt idx="1386" formatCode="General">
                  <c:v>4.6634200000000001E-2</c:v>
                </c:pt>
                <c:pt idx="1387" formatCode="General">
                  <c:v>4.7344799999999999E-2</c:v>
                </c:pt>
                <c:pt idx="1388" formatCode="General">
                  <c:v>4.7982700000000003E-2</c:v>
                </c:pt>
                <c:pt idx="1389" formatCode="General">
                  <c:v>4.8086900000000002E-2</c:v>
                </c:pt>
                <c:pt idx="1390" formatCode="General">
                  <c:v>4.8589E-2</c:v>
                </c:pt>
                <c:pt idx="1391" formatCode="General">
                  <c:v>4.9107699999999997E-2</c:v>
                </c:pt>
                <c:pt idx="1392" formatCode="General">
                  <c:v>4.9467400000000002E-2</c:v>
                </c:pt>
                <c:pt idx="1393" formatCode="General">
                  <c:v>5.0248500000000001E-2</c:v>
                </c:pt>
                <c:pt idx="1394" formatCode="General">
                  <c:v>5.0328999999999999E-2</c:v>
                </c:pt>
                <c:pt idx="1395" formatCode="General">
                  <c:v>5.0940699999999998E-2</c:v>
                </c:pt>
                <c:pt idx="1396" formatCode="General">
                  <c:v>5.1564100000000002E-2</c:v>
                </c:pt>
                <c:pt idx="1397" formatCode="General">
                  <c:v>5.21678E-2</c:v>
                </c:pt>
                <c:pt idx="1398" formatCode="General">
                  <c:v>5.2957900000000002E-2</c:v>
                </c:pt>
                <c:pt idx="1399" formatCode="General">
                  <c:v>5.3842300000000003E-2</c:v>
                </c:pt>
                <c:pt idx="1400" formatCode="General">
                  <c:v>5.4323499999999997E-2</c:v>
                </c:pt>
                <c:pt idx="1401" formatCode="General">
                  <c:v>5.4362500000000001E-2</c:v>
                </c:pt>
                <c:pt idx="1402" formatCode="General">
                  <c:v>5.4337099999999999E-2</c:v>
                </c:pt>
                <c:pt idx="1403" formatCode="General">
                  <c:v>5.3858400000000001E-2</c:v>
                </c:pt>
                <c:pt idx="1404" formatCode="General">
                  <c:v>5.0499200000000001E-2</c:v>
                </c:pt>
                <c:pt idx="1405" formatCode="General">
                  <c:v>4.0439099999999999E-2</c:v>
                </c:pt>
                <c:pt idx="1406" formatCode="General">
                  <c:v>2.6380799999999999E-2</c:v>
                </c:pt>
                <c:pt idx="1407" formatCode="General">
                  <c:v>9.9482300000000006E-3</c:v>
                </c:pt>
                <c:pt idx="1408" formatCode="General">
                  <c:v>-7.1192199999999999E-3</c:v>
                </c:pt>
                <c:pt idx="1409" formatCode="General">
                  <c:v>-2.46305E-2</c:v>
                </c:pt>
                <c:pt idx="1410" formatCode="General">
                  <c:v>-4.3515199999999997E-2</c:v>
                </c:pt>
                <c:pt idx="1411" formatCode="General">
                  <c:v>-6.4016400000000001E-2</c:v>
                </c:pt>
                <c:pt idx="1412" formatCode="General">
                  <c:v>-8.4310099999999999E-2</c:v>
                </c:pt>
                <c:pt idx="1413" formatCode="General">
                  <c:v>-0.10345699999999999</c:v>
                </c:pt>
                <c:pt idx="1414" formatCode="General">
                  <c:v>-0.120367</c:v>
                </c:pt>
                <c:pt idx="1415" formatCode="General">
                  <c:v>-0.13509599999999999</c:v>
                </c:pt>
                <c:pt idx="1416" formatCode="General">
                  <c:v>-0.14801300000000001</c:v>
                </c:pt>
                <c:pt idx="1417" formatCode="General">
                  <c:v>-0.15964500000000001</c:v>
                </c:pt>
                <c:pt idx="1418" formatCode="General">
                  <c:v>-0.17021600000000001</c:v>
                </c:pt>
                <c:pt idx="1419" formatCode="General">
                  <c:v>-0.18020600000000001</c:v>
                </c:pt>
                <c:pt idx="1420" formatCode="General">
                  <c:v>-0.190113</c:v>
                </c:pt>
                <c:pt idx="1421" formatCode="General">
                  <c:v>-0.20030300000000001</c:v>
                </c:pt>
                <c:pt idx="1422" formatCode="General">
                  <c:v>-0.21091499999999999</c:v>
                </c:pt>
                <c:pt idx="1423" formatCode="General">
                  <c:v>-0.22181699999999999</c:v>
                </c:pt>
                <c:pt idx="1424" formatCode="General">
                  <c:v>-0.23255400000000001</c:v>
                </c:pt>
                <c:pt idx="1425" formatCode="General">
                  <c:v>-0.242449</c:v>
                </c:pt>
                <c:pt idx="1426" formatCode="General">
                  <c:v>-0.252166</c:v>
                </c:pt>
                <c:pt idx="1427" formatCode="General">
                  <c:v>-0.26086399999999998</c:v>
                </c:pt>
                <c:pt idx="1428" formatCode="General">
                  <c:v>-0.26757599999999998</c:v>
                </c:pt>
                <c:pt idx="1429" formatCode="General">
                  <c:v>-0.27256900000000001</c:v>
                </c:pt>
                <c:pt idx="1430" formatCode="General">
                  <c:v>-0.27588600000000002</c:v>
                </c:pt>
                <c:pt idx="1431" formatCode="General">
                  <c:v>-0.27743699999999999</c:v>
                </c:pt>
                <c:pt idx="1432" formatCode="General">
                  <c:v>-0.276667</c:v>
                </c:pt>
                <c:pt idx="1433" formatCode="General">
                  <c:v>-0.27409800000000001</c:v>
                </c:pt>
                <c:pt idx="1434" formatCode="General">
                  <c:v>-0.26918599999999998</c:v>
                </c:pt>
                <c:pt idx="1435" formatCode="General">
                  <c:v>-0.262683</c:v>
                </c:pt>
                <c:pt idx="1436" formatCode="General">
                  <c:v>-0.25487799999999999</c:v>
                </c:pt>
                <c:pt idx="1437" formatCode="General">
                  <c:v>-0.245948</c:v>
                </c:pt>
                <c:pt idx="1438" formatCode="General">
                  <c:v>-0.23633599999999999</c:v>
                </c:pt>
                <c:pt idx="1439" formatCode="General">
                  <c:v>-0.226156</c:v>
                </c:pt>
                <c:pt idx="1440" formatCode="General">
                  <c:v>-0.215976</c:v>
                </c:pt>
                <c:pt idx="1441" formatCode="General">
                  <c:v>-0.20580000000000001</c:v>
                </c:pt>
                <c:pt idx="1442" formatCode="General">
                  <c:v>-0.19547700000000001</c:v>
                </c:pt>
                <c:pt idx="1443" formatCode="General">
                  <c:v>-0.18513399999999999</c:v>
                </c:pt>
                <c:pt idx="1444" formatCode="General">
                  <c:v>-0.17454</c:v>
                </c:pt>
                <c:pt idx="1445" formatCode="General">
                  <c:v>-0.16480500000000001</c:v>
                </c:pt>
                <c:pt idx="1446" formatCode="General">
                  <c:v>-0.155999</c:v>
                </c:pt>
                <c:pt idx="1447" formatCode="General">
                  <c:v>-0.148701</c:v>
                </c:pt>
                <c:pt idx="1448" formatCode="General">
                  <c:v>-0.14322499999999999</c:v>
                </c:pt>
                <c:pt idx="1449" formatCode="General">
                  <c:v>-0.139903</c:v>
                </c:pt>
                <c:pt idx="1450" formatCode="General">
                  <c:v>-0.13863800000000001</c:v>
                </c:pt>
                <c:pt idx="1451" formatCode="General">
                  <c:v>-0.138734</c:v>
                </c:pt>
                <c:pt idx="1452" formatCode="General">
                  <c:v>-0.13819400000000001</c:v>
                </c:pt>
                <c:pt idx="1453" formatCode="General">
                  <c:v>-0.13575000000000001</c:v>
                </c:pt>
                <c:pt idx="1454" formatCode="General">
                  <c:v>-0.139764</c:v>
                </c:pt>
                <c:pt idx="1455" formatCode="General">
                  <c:v>-0.14303199999999999</c:v>
                </c:pt>
                <c:pt idx="1456" formatCode="General">
                  <c:v>-0.143236</c:v>
                </c:pt>
                <c:pt idx="1457" formatCode="General">
                  <c:v>-0.14330699999999999</c:v>
                </c:pt>
                <c:pt idx="1458" formatCode="General">
                  <c:v>-0.144951</c:v>
                </c:pt>
                <c:pt idx="1459" formatCode="General">
                  <c:v>-0.14651800000000001</c:v>
                </c:pt>
                <c:pt idx="1460" formatCode="General">
                  <c:v>-0.14757799999999999</c:v>
                </c:pt>
                <c:pt idx="1461" formatCode="General">
                  <c:v>-0.14875099999999999</c:v>
                </c:pt>
                <c:pt idx="1462" formatCode="General">
                  <c:v>-0.14724799999999999</c:v>
                </c:pt>
                <c:pt idx="1463" formatCode="General">
                  <c:v>-0.14033799999999999</c:v>
                </c:pt>
                <c:pt idx="1464" formatCode="General">
                  <c:v>-0.130388</c:v>
                </c:pt>
                <c:pt idx="1465" formatCode="General">
                  <c:v>-0.119642</c:v>
                </c:pt>
                <c:pt idx="1466" formatCode="General">
                  <c:v>-0.108907</c:v>
                </c:pt>
                <c:pt idx="1467" formatCode="General">
                  <c:v>-9.7323199999999999E-2</c:v>
                </c:pt>
                <c:pt idx="1468" formatCode="General">
                  <c:v>-8.4370299999999995E-2</c:v>
                </c:pt>
                <c:pt idx="1469" formatCode="General">
                  <c:v>-7.1306400000000006E-2</c:v>
                </c:pt>
                <c:pt idx="1470" formatCode="General">
                  <c:v>-5.8645900000000001E-2</c:v>
                </c:pt>
                <c:pt idx="1471" formatCode="General">
                  <c:v>-4.72898E-2</c:v>
                </c:pt>
                <c:pt idx="1472" formatCode="General">
                  <c:v>-3.7882800000000001E-2</c:v>
                </c:pt>
                <c:pt idx="1473" formatCode="General">
                  <c:v>-3.0651500000000002E-2</c:v>
                </c:pt>
                <c:pt idx="1474" formatCode="General">
                  <c:v>-2.4871299999999999E-2</c:v>
                </c:pt>
                <c:pt idx="1475" formatCode="General">
                  <c:v>-2.0658200000000002E-2</c:v>
                </c:pt>
                <c:pt idx="1476" formatCode="General">
                  <c:v>-1.7739600000000001E-2</c:v>
                </c:pt>
                <c:pt idx="1477" formatCode="General">
                  <c:v>-1.50954E-2</c:v>
                </c:pt>
                <c:pt idx="1478" formatCode="General">
                  <c:v>-1.22963E-2</c:v>
                </c:pt>
                <c:pt idx="1479" formatCode="General">
                  <c:v>-8.6616999999999996E-3</c:v>
                </c:pt>
                <c:pt idx="1480" formatCode="General">
                  <c:v>-4.6309000000000003E-3</c:v>
                </c:pt>
                <c:pt idx="1481" formatCode="General">
                  <c:v>-1.04557E-3</c:v>
                </c:pt>
                <c:pt idx="1482" formatCode="General">
                  <c:v>1.5824599999999999E-3</c:v>
                </c:pt>
                <c:pt idx="1483" formatCode="General">
                  <c:v>3.26815E-3</c:v>
                </c:pt>
                <c:pt idx="1484" formatCode="General">
                  <c:v>3.86792E-3</c:v>
                </c:pt>
                <c:pt idx="1485" formatCode="General">
                  <c:v>2.71696E-3</c:v>
                </c:pt>
                <c:pt idx="1486" formatCode="General">
                  <c:v>1.0175900000000001E-3</c:v>
                </c:pt>
                <c:pt idx="1487" formatCode="General">
                  <c:v>-1.0397399999999999E-3</c:v>
                </c:pt>
                <c:pt idx="1488" formatCode="General">
                  <c:v>-2.60852E-3</c:v>
                </c:pt>
                <c:pt idx="1489" formatCode="General">
                  <c:v>-3.9703899999999999E-3</c:v>
                </c:pt>
                <c:pt idx="1490" formatCode="General">
                  <c:v>-4.8500100000000001E-3</c:v>
                </c:pt>
                <c:pt idx="1491" formatCode="General">
                  <c:v>-6.0626899999999999E-3</c:v>
                </c:pt>
                <c:pt idx="1492" formatCode="General">
                  <c:v>-7.0278199999999997E-3</c:v>
                </c:pt>
                <c:pt idx="1493" formatCode="General">
                  <c:v>-8.2091000000000004E-3</c:v>
                </c:pt>
                <c:pt idx="1494" formatCode="General">
                  <c:v>-9.5891499999999994E-3</c:v>
                </c:pt>
                <c:pt idx="1495" formatCode="General">
                  <c:v>-1.13238E-2</c:v>
                </c:pt>
                <c:pt idx="1496" formatCode="General">
                  <c:v>-1.35316E-2</c:v>
                </c:pt>
                <c:pt idx="1497" formatCode="General">
                  <c:v>-1.6786700000000002E-2</c:v>
                </c:pt>
                <c:pt idx="1498" formatCode="General">
                  <c:v>-2.19454E-2</c:v>
                </c:pt>
                <c:pt idx="1499" formatCode="General">
                  <c:v>-2.9055999999999998E-2</c:v>
                </c:pt>
                <c:pt idx="1500" formatCode="General">
                  <c:v>-3.7421299999999998E-2</c:v>
                </c:pt>
                <c:pt idx="1501" formatCode="General">
                  <c:v>-4.5540600000000001E-2</c:v>
                </c:pt>
                <c:pt idx="1502" formatCode="General">
                  <c:v>-5.2273399999999998E-2</c:v>
                </c:pt>
                <c:pt idx="1503" formatCode="General">
                  <c:v>-5.7745600000000001E-2</c:v>
                </c:pt>
                <c:pt idx="1504" formatCode="General">
                  <c:v>-6.16267E-2</c:v>
                </c:pt>
                <c:pt idx="1505" formatCode="General">
                  <c:v>-6.4963099999999996E-2</c:v>
                </c:pt>
                <c:pt idx="1506" formatCode="General">
                  <c:v>-6.8178299999999997E-2</c:v>
                </c:pt>
                <c:pt idx="1507" formatCode="General">
                  <c:v>-7.1055999999999994E-2</c:v>
                </c:pt>
                <c:pt idx="1508" formatCode="General">
                  <c:v>-7.5129000000000001E-2</c:v>
                </c:pt>
                <c:pt idx="1509" formatCode="General">
                  <c:v>-8.6818900000000004E-2</c:v>
                </c:pt>
                <c:pt idx="1510" formatCode="General">
                  <c:v>-8.8382699999999995E-2</c:v>
                </c:pt>
                <c:pt idx="1511" formatCode="General">
                  <c:v>-8.5916500000000007E-2</c:v>
                </c:pt>
                <c:pt idx="1512" formatCode="General">
                  <c:v>-8.3719600000000005E-2</c:v>
                </c:pt>
                <c:pt idx="1513" formatCode="General">
                  <c:v>-8.2128400000000004E-2</c:v>
                </c:pt>
                <c:pt idx="1514" formatCode="General">
                  <c:v>-8.1359299999999996E-2</c:v>
                </c:pt>
                <c:pt idx="1515" formatCode="General">
                  <c:v>-8.1282900000000005E-2</c:v>
                </c:pt>
                <c:pt idx="1516" formatCode="General">
                  <c:v>-8.4434200000000001E-2</c:v>
                </c:pt>
                <c:pt idx="1517" formatCode="General">
                  <c:v>-8.7609599999999996E-2</c:v>
                </c:pt>
                <c:pt idx="1518" formatCode="General">
                  <c:v>-9.1408299999999998E-2</c:v>
                </c:pt>
                <c:pt idx="1519" formatCode="General">
                  <c:v>-9.8446699999999998E-2</c:v>
                </c:pt>
                <c:pt idx="1520" formatCode="General">
                  <c:v>-0.108557</c:v>
                </c:pt>
                <c:pt idx="1521" formatCode="General">
                  <c:v>-0.118713</c:v>
                </c:pt>
                <c:pt idx="1522" formatCode="General">
                  <c:v>-0.12568799999999999</c:v>
                </c:pt>
                <c:pt idx="1523" formatCode="General">
                  <c:v>-0.13083900000000001</c:v>
                </c:pt>
                <c:pt idx="1524" formatCode="General">
                  <c:v>-0.13757900000000001</c:v>
                </c:pt>
                <c:pt idx="1525" formatCode="General">
                  <c:v>-0.14538999999999999</c:v>
                </c:pt>
                <c:pt idx="1526" formatCode="General">
                  <c:v>-0.153667</c:v>
                </c:pt>
                <c:pt idx="1527" formatCode="General">
                  <c:v>-0.16078400000000001</c:v>
                </c:pt>
                <c:pt idx="1528" formatCode="General">
                  <c:v>-0.16733799999999999</c:v>
                </c:pt>
                <c:pt idx="1529" formatCode="General">
                  <c:v>-0.17391200000000001</c:v>
                </c:pt>
                <c:pt idx="1530" formatCode="General">
                  <c:v>-0.18123300000000001</c:v>
                </c:pt>
                <c:pt idx="1531" formatCode="General">
                  <c:v>-0.18834799999999999</c:v>
                </c:pt>
                <c:pt idx="1532" formatCode="General">
                  <c:v>-0.194989</c:v>
                </c:pt>
                <c:pt idx="1533" formatCode="General">
                  <c:v>-0.20084199999999999</c:v>
                </c:pt>
                <c:pt idx="1534" formatCode="General">
                  <c:v>-0.20563799999999999</c:v>
                </c:pt>
                <c:pt idx="1535" formatCode="General">
                  <c:v>-0.209869</c:v>
                </c:pt>
                <c:pt idx="1536" formatCode="General">
                  <c:v>-0.21354000000000001</c:v>
                </c:pt>
                <c:pt idx="1537" formatCode="General">
                  <c:v>-0.216171</c:v>
                </c:pt>
                <c:pt idx="1538" formatCode="General">
                  <c:v>-0.21851200000000001</c:v>
                </c:pt>
                <c:pt idx="1539" formatCode="General">
                  <c:v>-0.21983900000000001</c:v>
                </c:pt>
                <c:pt idx="1540" formatCode="General">
                  <c:v>-0.22031600000000001</c:v>
                </c:pt>
                <c:pt idx="1541" formatCode="General">
                  <c:v>-0.22018599999999999</c:v>
                </c:pt>
                <c:pt idx="1542" formatCode="General">
                  <c:v>-0.218614</c:v>
                </c:pt>
                <c:pt idx="1543" formatCode="General">
                  <c:v>-0.21627099999999999</c:v>
                </c:pt>
                <c:pt idx="1544" formatCode="General">
                  <c:v>-0.21312900000000001</c:v>
                </c:pt>
                <c:pt idx="1545" formatCode="General">
                  <c:v>-0.20990400000000001</c:v>
                </c:pt>
                <c:pt idx="1546" formatCode="General">
                  <c:v>-0.205125</c:v>
                </c:pt>
                <c:pt idx="1547" formatCode="General">
                  <c:v>-0.200103</c:v>
                </c:pt>
                <c:pt idx="1548" formatCode="General">
                  <c:v>-0.194351</c:v>
                </c:pt>
                <c:pt idx="1549" formatCode="General">
                  <c:v>-0.187838</c:v>
                </c:pt>
                <c:pt idx="1550" formatCode="General">
                  <c:v>-0.18095900000000001</c:v>
                </c:pt>
                <c:pt idx="1551" formatCode="General">
                  <c:v>-0.17392099999999999</c:v>
                </c:pt>
                <c:pt idx="1552" formatCode="General">
                  <c:v>-0.16680300000000001</c:v>
                </c:pt>
                <c:pt idx="1553" formatCode="General">
                  <c:v>-0.15995000000000001</c:v>
                </c:pt>
                <c:pt idx="1554" formatCode="General">
                  <c:v>-0.153976</c:v>
                </c:pt>
                <c:pt idx="1555" formatCode="General">
                  <c:v>-0.148142</c:v>
                </c:pt>
                <c:pt idx="1556" formatCode="General">
                  <c:v>-0.14196800000000001</c:v>
                </c:pt>
                <c:pt idx="1557" formatCode="General">
                  <c:v>-0.13502600000000001</c:v>
                </c:pt>
                <c:pt idx="1558" formatCode="General">
                  <c:v>-0.12796099999999999</c:v>
                </c:pt>
                <c:pt idx="1559" formatCode="General">
                  <c:v>-0.12125900000000001</c:v>
                </c:pt>
                <c:pt idx="1560" formatCode="General">
                  <c:v>-0.114869</c:v>
                </c:pt>
                <c:pt idx="1561" formatCode="General">
                  <c:v>-0.108359</c:v>
                </c:pt>
                <c:pt idx="1562" formatCode="General">
                  <c:v>-0.100339</c:v>
                </c:pt>
                <c:pt idx="1563" formatCode="General">
                  <c:v>-9.1644199999999995E-2</c:v>
                </c:pt>
                <c:pt idx="1564" formatCode="General">
                  <c:v>-8.3445900000000003E-2</c:v>
                </c:pt>
                <c:pt idx="1565" formatCode="General">
                  <c:v>-7.5213600000000005E-2</c:v>
                </c:pt>
                <c:pt idx="1566" formatCode="General">
                  <c:v>-6.5682599999999994E-2</c:v>
                </c:pt>
                <c:pt idx="1567" formatCode="General">
                  <c:v>-5.5289400000000002E-2</c:v>
                </c:pt>
                <c:pt idx="1568" formatCode="General">
                  <c:v>-4.0531299999999999E-2</c:v>
                </c:pt>
                <c:pt idx="1569" formatCode="General">
                  <c:v>-3.6455300000000003E-2</c:v>
                </c:pt>
                <c:pt idx="1570" formatCode="General">
                  <c:v>-3.7813399999999997E-2</c:v>
                </c:pt>
                <c:pt idx="1571" formatCode="General">
                  <c:v>-3.7895199999999997E-2</c:v>
                </c:pt>
                <c:pt idx="1572" formatCode="General">
                  <c:v>-3.77937E-2</c:v>
                </c:pt>
                <c:pt idx="1573" formatCode="General">
                  <c:v>-3.8841300000000002E-2</c:v>
                </c:pt>
                <c:pt idx="1574" formatCode="General">
                  <c:v>-3.9973500000000002E-2</c:v>
                </c:pt>
                <c:pt idx="1575" formatCode="General">
                  <c:v>-4.0844699999999998E-2</c:v>
                </c:pt>
                <c:pt idx="1576" formatCode="General">
                  <c:v>-4.1386699999999998E-2</c:v>
                </c:pt>
                <c:pt idx="1577" formatCode="General">
                  <c:v>-4.1961199999999997E-2</c:v>
                </c:pt>
                <c:pt idx="1578" formatCode="General">
                  <c:v>-4.2317899999999999E-2</c:v>
                </c:pt>
                <c:pt idx="1579" formatCode="General">
                  <c:v>-4.30105E-2</c:v>
                </c:pt>
                <c:pt idx="1580" formatCode="General">
                  <c:v>-4.1816800000000001E-2</c:v>
                </c:pt>
                <c:pt idx="1581" formatCode="General">
                  <c:v>-3.9214899999999997E-2</c:v>
                </c:pt>
                <c:pt idx="1582" formatCode="General">
                  <c:v>-3.3678600000000003E-2</c:v>
                </c:pt>
                <c:pt idx="1583" formatCode="General">
                  <c:v>-2.73598E-2</c:v>
                </c:pt>
                <c:pt idx="1584" formatCode="General">
                  <c:v>-2.1959599999999999E-2</c:v>
                </c:pt>
                <c:pt idx="1585" formatCode="General">
                  <c:v>-1.8686600000000001E-2</c:v>
                </c:pt>
                <c:pt idx="1586" formatCode="General">
                  <c:v>-1.7364500000000001E-2</c:v>
                </c:pt>
                <c:pt idx="1587" formatCode="General">
                  <c:v>-1.39956E-2</c:v>
                </c:pt>
                <c:pt idx="1588" formatCode="General">
                  <c:v>-7.3981400000000001E-3</c:v>
                </c:pt>
                <c:pt idx="1589" formatCode="General">
                  <c:v>3.0197399999999999E-3</c:v>
                </c:pt>
                <c:pt idx="1590" formatCode="General">
                  <c:v>1.3951E-2</c:v>
                </c:pt>
                <c:pt idx="1591" formatCode="General">
                  <c:v>2.51101E-2</c:v>
                </c:pt>
                <c:pt idx="1592" formatCode="General">
                  <c:v>3.7602799999999999E-2</c:v>
                </c:pt>
                <c:pt idx="1593" formatCode="General">
                  <c:v>4.9449800000000002E-2</c:v>
                </c:pt>
                <c:pt idx="1594" formatCode="General">
                  <c:v>6.0550199999999998E-2</c:v>
                </c:pt>
                <c:pt idx="1595" formatCode="General">
                  <c:v>7.0513999999999993E-2</c:v>
                </c:pt>
                <c:pt idx="1596" formatCode="General">
                  <c:v>7.8878699999999996E-2</c:v>
                </c:pt>
                <c:pt idx="1597" formatCode="General">
                  <c:v>8.5694400000000004E-2</c:v>
                </c:pt>
                <c:pt idx="1598" formatCode="General">
                  <c:v>9.17438E-2</c:v>
                </c:pt>
                <c:pt idx="1599" formatCode="General">
                  <c:v>9.58199E-2</c:v>
                </c:pt>
                <c:pt idx="1600" formatCode="General">
                  <c:v>9.8482299999999995E-2</c:v>
                </c:pt>
                <c:pt idx="1601" formatCode="General">
                  <c:v>0.100019</c:v>
                </c:pt>
                <c:pt idx="1602" formatCode="General">
                  <c:v>0.101198</c:v>
                </c:pt>
                <c:pt idx="1603" formatCode="General">
                  <c:v>0.102453</c:v>
                </c:pt>
                <c:pt idx="1604" formatCode="General">
                  <c:v>0.103681</c:v>
                </c:pt>
                <c:pt idx="1605" formatCode="General">
                  <c:v>0.104848</c:v>
                </c:pt>
                <c:pt idx="1606" formatCode="General">
                  <c:v>0.10514</c:v>
                </c:pt>
                <c:pt idx="1607" formatCode="General">
                  <c:v>0.10516499999999999</c:v>
                </c:pt>
                <c:pt idx="1608" formatCode="General">
                  <c:v>0.104646</c:v>
                </c:pt>
                <c:pt idx="1609" formatCode="General">
                  <c:v>0.103229</c:v>
                </c:pt>
                <c:pt idx="1610" formatCode="General">
                  <c:v>0.100568</c:v>
                </c:pt>
                <c:pt idx="1611" formatCode="General">
                  <c:v>9.7190100000000001E-2</c:v>
                </c:pt>
                <c:pt idx="1612" formatCode="General">
                  <c:v>9.34976E-2</c:v>
                </c:pt>
                <c:pt idx="1613" formatCode="General">
                  <c:v>8.8951699999999995E-2</c:v>
                </c:pt>
                <c:pt idx="1614" formatCode="General">
                  <c:v>8.2894899999999994E-2</c:v>
                </c:pt>
                <c:pt idx="1615" formatCode="General">
                  <c:v>7.6701099999999994E-2</c:v>
                </c:pt>
                <c:pt idx="1616" formatCode="General">
                  <c:v>7.0269700000000004E-2</c:v>
                </c:pt>
                <c:pt idx="1617" formatCode="General">
                  <c:v>6.3393900000000003E-2</c:v>
                </c:pt>
                <c:pt idx="1618" formatCode="General">
                  <c:v>5.5516599999999999E-2</c:v>
                </c:pt>
                <c:pt idx="1619" formatCode="General">
                  <c:v>4.6173699999999998E-2</c:v>
                </c:pt>
                <c:pt idx="1620" formatCode="General">
                  <c:v>3.6463799999999998E-2</c:v>
                </c:pt>
                <c:pt idx="1621" formatCode="General">
                  <c:v>2.6113999999999998E-2</c:v>
                </c:pt>
                <c:pt idx="1622" formatCode="General">
                  <c:v>1.6783300000000001E-2</c:v>
                </c:pt>
                <c:pt idx="1623" formatCode="General">
                  <c:v>8.5285799999999991E-3</c:v>
                </c:pt>
                <c:pt idx="1624" formatCode="General">
                  <c:v>2.1357400000000001E-3</c:v>
                </c:pt>
                <c:pt idx="1625" formatCode="General">
                  <c:v>-2.2591999999999998E-3</c:v>
                </c:pt>
                <c:pt idx="1626" formatCode="General">
                  <c:v>-5.6907700000000004E-3</c:v>
                </c:pt>
                <c:pt idx="1627" formatCode="General">
                  <c:v>-9.8758600000000002E-3</c:v>
                </c:pt>
                <c:pt idx="1628" formatCode="General">
                  <c:v>-2.15692E-2</c:v>
                </c:pt>
                <c:pt idx="1629" formatCode="General">
                  <c:v>-3.3577299999999997E-2</c:v>
                </c:pt>
                <c:pt idx="1630" formatCode="General">
                  <c:v>-3.3400399999999997E-2</c:v>
                </c:pt>
                <c:pt idx="1631" formatCode="General">
                  <c:v>-3.2569000000000001E-2</c:v>
                </c:pt>
                <c:pt idx="1632" formatCode="General">
                  <c:v>-3.0891700000000001E-2</c:v>
                </c:pt>
                <c:pt idx="1633" formatCode="General">
                  <c:v>-3.1772599999999998E-2</c:v>
                </c:pt>
                <c:pt idx="1634" formatCode="General">
                  <c:v>-3.4265700000000003E-2</c:v>
                </c:pt>
                <c:pt idx="1635" formatCode="General">
                  <c:v>-3.6486400000000002E-2</c:v>
                </c:pt>
                <c:pt idx="1636" formatCode="General">
                  <c:v>-4.1583500000000002E-2</c:v>
                </c:pt>
                <c:pt idx="1637" formatCode="General">
                  <c:v>-4.8716099999999998E-2</c:v>
                </c:pt>
                <c:pt idx="1638" formatCode="General">
                  <c:v>-5.7903400000000001E-2</c:v>
                </c:pt>
                <c:pt idx="1639" formatCode="General">
                  <c:v>-6.8802100000000005E-2</c:v>
                </c:pt>
                <c:pt idx="1640" formatCode="General">
                  <c:v>-7.9276200000000005E-2</c:v>
                </c:pt>
                <c:pt idx="1641" formatCode="General">
                  <c:v>-8.4707900000000003E-2</c:v>
                </c:pt>
                <c:pt idx="1642" formatCode="General">
                  <c:v>-8.4670300000000004E-2</c:v>
                </c:pt>
                <c:pt idx="1643" formatCode="General">
                  <c:v>-8.5851200000000003E-2</c:v>
                </c:pt>
                <c:pt idx="1644" formatCode="General">
                  <c:v>-9.0582499999999996E-2</c:v>
                </c:pt>
                <c:pt idx="1645" formatCode="General">
                  <c:v>-9.7805500000000004E-2</c:v>
                </c:pt>
                <c:pt idx="1646" formatCode="General">
                  <c:v>-0.105569</c:v>
                </c:pt>
                <c:pt idx="1647" formatCode="General">
                  <c:v>-0.112631</c:v>
                </c:pt>
                <c:pt idx="1648" formatCode="General">
                  <c:v>-0.11915100000000001</c:v>
                </c:pt>
                <c:pt idx="1649" formatCode="General">
                  <c:v>-0.12590899999999999</c:v>
                </c:pt>
                <c:pt idx="1650" formatCode="General">
                  <c:v>-0.13281399999999999</c:v>
                </c:pt>
                <c:pt idx="1651" formatCode="General">
                  <c:v>-0.13989299999999999</c:v>
                </c:pt>
                <c:pt idx="1652" formatCode="General">
                  <c:v>-0.145234</c:v>
                </c:pt>
                <c:pt idx="1653" formatCode="General">
                  <c:v>-0.14936099999999999</c:v>
                </c:pt>
                <c:pt idx="1654" formatCode="General">
                  <c:v>-0.15221699999999999</c:v>
                </c:pt>
                <c:pt idx="1655" formatCode="General">
                  <c:v>-0.153554</c:v>
                </c:pt>
                <c:pt idx="1656" formatCode="General">
                  <c:v>-0.15382399999999999</c:v>
                </c:pt>
                <c:pt idx="1657" formatCode="General">
                  <c:v>-0.15329599999999999</c:v>
                </c:pt>
                <c:pt idx="1658" formatCode="General">
                  <c:v>-0.15260599999999999</c:v>
                </c:pt>
                <c:pt idx="1659" formatCode="General">
                  <c:v>-0.15180399999999999</c:v>
                </c:pt>
                <c:pt idx="1660" formatCode="General">
                  <c:v>-0.15062900000000001</c:v>
                </c:pt>
                <c:pt idx="1661" formatCode="General">
                  <c:v>-0.14979700000000001</c:v>
                </c:pt>
                <c:pt idx="1662" formatCode="General">
                  <c:v>-0.14882699999999999</c:v>
                </c:pt>
                <c:pt idx="1663" formatCode="General">
                  <c:v>-0.147621</c:v>
                </c:pt>
                <c:pt idx="1664" formatCode="General">
                  <c:v>-0.14571000000000001</c:v>
                </c:pt>
                <c:pt idx="1665" formatCode="General">
                  <c:v>-0.143564</c:v>
                </c:pt>
                <c:pt idx="1666" formatCode="General">
                  <c:v>-0.141067</c:v>
                </c:pt>
                <c:pt idx="1667" formatCode="General">
                  <c:v>-0.13763300000000001</c:v>
                </c:pt>
                <c:pt idx="1668" formatCode="General">
                  <c:v>-0.13344700000000001</c:v>
                </c:pt>
                <c:pt idx="1669" formatCode="General">
                  <c:v>-0.128801</c:v>
                </c:pt>
                <c:pt idx="1670" formatCode="General">
                  <c:v>-0.124585</c:v>
                </c:pt>
                <c:pt idx="1671" formatCode="General">
                  <c:v>-0.12006699999999999</c:v>
                </c:pt>
                <c:pt idx="1672" formatCode="General">
                  <c:v>-0.115241</c:v>
                </c:pt>
                <c:pt idx="1673" formatCode="General">
                  <c:v>-0.109629</c:v>
                </c:pt>
                <c:pt idx="1674" formatCode="General">
                  <c:v>-0.10419399999999999</c:v>
                </c:pt>
                <c:pt idx="1675" formatCode="General">
                  <c:v>-9.83266E-2</c:v>
                </c:pt>
                <c:pt idx="1676" formatCode="General">
                  <c:v>-9.3434000000000003E-2</c:v>
                </c:pt>
                <c:pt idx="1677" formatCode="General">
                  <c:v>-8.9605699999999996E-2</c:v>
                </c:pt>
                <c:pt idx="1678" formatCode="General">
                  <c:v>-8.6201299999999995E-2</c:v>
                </c:pt>
                <c:pt idx="1679" formatCode="General">
                  <c:v>-8.22875E-2</c:v>
                </c:pt>
                <c:pt idx="1680" formatCode="General">
                  <c:v>-7.76916E-2</c:v>
                </c:pt>
                <c:pt idx="1681" formatCode="General">
                  <c:v>-7.1379200000000004E-2</c:v>
                </c:pt>
                <c:pt idx="1682" formatCode="General">
                  <c:v>-6.3010200000000002E-2</c:v>
                </c:pt>
                <c:pt idx="1683" formatCode="General">
                  <c:v>-5.4915100000000001E-2</c:v>
                </c:pt>
                <c:pt idx="1684" formatCode="General">
                  <c:v>-4.2045100000000002E-2</c:v>
                </c:pt>
                <c:pt idx="1685" formatCode="General">
                  <c:v>-3.1979199999999999E-2</c:v>
                </c:pt>
                <c:pt idx="1686" formatCode="General">
                  <c:v>-3.1661000000000002E-2</c:v>
                </c:pt>
                <c:pt idx="1687" formatCode="General">
                  <c:v>-3.2203700000000002E-2</c:v>
                </c:pt>
                <c:pt idx="1688" formatCode="General">
                  <c:v>-3.3140500000000003E-2</c:v>
                </c:pt>
                <c:pt idx="1689" formatCode="General">
                  <c:v>-3.4195499999999997E-2</c:v>
                </c:pt>
                <c:pt idx="1690" formatCode="General">
                  <c:v>-3.5807100000000001E-2</c:v>
                </c:pt>
                <c:pt idx="1691" formatCode="General">
                  <c:v>-3.7512200000000002E-2</c:v>
                </c:pt>
                <c:pt idx="1692" formatCode="General">
                  <c:v>-3.8053499999999997E-2</c:v>
                </c:pt>
                <c:pt idx="1693" formatCode="General">
                  <c:v>-3.8035399999999997E-2</c:v>
                </c:pt>
                <c:pt idx="1694" formatCode="General">
                  <c:v>-3.74764E-2</c:v>
                </c:pt>
                <c:pt idx="1695" formatCode="General">
                  <c:v>-3.6486900000000003E-2</c:v>
                </c:pt>
                <c:pt idx="1696" formatCode="General">
                  <c:v>-3.3681500000000003E-2</c:v>
                </c:pt>
                <c:pt idx="1697" formatCode="General">
                  <c:v>-3.0203199999999999E-2</c:v>
                </c:pt>
                <c:pt idx="1698" formatCode="General">
                  <c:v>-2.6072499999999998E-2</c:v>
                </c:pt>
                <c:pt idx="1699" formatCode="General">
                  <c:v>-2.3077899999999998E-2</c:v>
                </c:pt>
                <c:pt idx="1700" formatCode="General">
                  <c:v>-2.1179300000000002E-2</c:v>
                </c:pt>
                <c:pt idx="1701" formatCode="General">
                  <c:v>-1.8466699999999999E-2</c:v>
                </c:pt>
                <c:pt idx="1702" formatCode="General">
                  <c:v>-1.38139E-2</c:v>
                </c:pt>
                <c:pt idx="1703" formatCode="General">
                  <c:v>-6.15922E-3</c:v>
                </c:pt>
                <c:pt idx="1704" formatCode="General">
                  <c:v>2.23851E-3</c:v>
                </c:pt>
                <c:pt idx="1705" formatCode="General">
                  <c:v>1.05112E-2</c:v>
                </c:pt>
                <c:pt idx="1706" formatCode="General">
                  <c:v>1.9098400000000001E-2</c:v>
                </c:pt>
                <c:pt idx="1707" formatCode="General">
                  <c:v>2.68194E-2</c:v>
                </c:pt>
                <c:pt idx="1708" formatCode="General">
                  <c:v>3.33537E-2</c:v>
                </c:pt>
                <c:pt idx="1709" formatCode="General">
                  <c:v>3.89971E-2</c:v>
                </c:pt>
                <c:pt idx="1710" formatCode="General">
                  <c:v>4.3740599999999998E-2</c:v>
                </c:pt>
                <c:pt idx="1711" formatCode="General">
                  <c:v>4.7743099999999997E-2</c:v>
                </c:pt>
                <c:pt idx="1712" formatCode="General">
                  <c:v>5.1032099999999997E-2</c:v>
                </c:pt>
                <c:pt idx="1713" formatCode="General">
                  <c:v>5.3442700000000003E-2</c:v>
                </c:pt>
                <c:pt idx="1714" formatCode="General">
                  <c:v>5.5222300000000002E-2</c:v>
                </c:pt>
                <c:pt idx="1715" formatCode="General">
                  <c:v>5.73199E-2</c:v>
                </c:pt>
                <c:pt idx="1716" formatCode="General">
                  <c:v>5.9269299999999997E-2</c:v>
                </c:pt>
                <c:pt idx="1717" formatCode="General">
                  <c:v>6.1179200000000003E-2</c:v>
                </c:pt>
                <c:pt idx="1718" formatCode="General">
                  <c:v>6.2151900000000003E-2</c:v>
                </c:pt>
                <c:pt idx="1719" formatCode="General">
                  <c:v>6.2631999999999993E-2</c:v>
                </c:pt>
                <c:pt idx="1720" formatCode="General">
                  <c:v>6.2642900000000001E-2</c:v>
                </c:pt>
                <c:pt idx="1721" formatCode="General">
                  <c:v>6.1705000000000003E-2</c:v>
                </c:pt>
                <c:pt idx="1722" formatCode="General">
                  <c:v>5.9980400000000003E-2</c:v>
                </c:pt>
                <c:pt idx="1723" formatCode="General">
                  <c:v>5.6386600000000002E-2</c:v>
                </c:pt>
                <c:pt idx="1724" formatCode="General">
                  <c:v>5.18133E-2</c:v>
                </c:pt>
                <c:pt idx="1725" formatCode="General">
                  <c:v>4.7118800000000002E-2</c:v>
                </c:pt>
                <c:pt idx="1726" formatCode="General">
                  <c:v>4.2374599999999998E-2</c:v>
                </c:pt>
                <c:pt idx="1727" formatCode="General">
                  <c:v>3.7680699999999998E-2</c:v>
                </c:pt>
                <c:pt idx="1728" formatCode="General">
                  <c:v>3.2926200000000003E-2</c:v>
                </c:pt>
                <c:pt idx="1729" formatCode="General">
                  <c:v>2.85645E-2</c:v>
                </c:pt>
                <c:pt idx="1730" formatCode="General">
                  <c:v>2.4726600000000001E-2</c:v>
                </c:pt>
                <c:pt idx="1731" formatCode="General">
                  <c:v>2.12871E-2</c:v>
                </c:pt>
                <c:pt idx="1732" formatCode="General">
                  <c:v>1.83235E-2</c:v>
                </c:pt>
                <c:pt idx="1733" formatCode="General">
                  <c:v>1.45203E-2</c:v>
                </c:pt>
                <c:pt idx="1734" formatCode="General">
                  <c:v>1.02772E-2</c:v>
                </c:pt>
                <c:pt idx="1735" formatCode="General">
                  <c:v>5.2073199999999997E-3</c:v>
                </c:pt>
                <c:pt idx="1736" formatCode="General">
                  <c:v>-6.8829899999999996E-4</c:v>
                </c:pt>
                <c:pt idx="1737" formatCode="General">
                  <c:v>-6.3698100000000001E-3</c:v>
                </c:pt>
                <c:pt idx="1738" formatCode="General">
                  <c:v>-1.2355400000000001E-2</c:v>
                </c:pt>
                <c:pt idx="1739" formatCode="General">
                  <c:v>-1.9018199999999999E-2</c:v>
                </c:pt>
                <c:pt idx="1740" formatCode="General">
                  <c:v>-2.6483400000000001E-2</c:v>
                </c:pt>
                <c:pt idx="1741" formatCode="General">
                  <c:v>-3.3066600000000002E-2</c:v>
                </c:pt>
                <c:pt idx="1742" formatCode="General">
                  <c:v>-4.7730700000000001E-2</c:v>
                </c:pt>
                <c:pt idx="1743" formatCode="General">
                  <c:v>-4.6742499999999999E-2</c:v>
                </c:pt>
                <c:pt idx="1744" formatCode="General">
                  <c:v>-4.3910999999999999E-2</c:v>
                </c:pt>
                <c:pt idx="1745" formatCode="General">
                  <c:v>-4.2257599999999999E-2</c:v>
                </c:pt>
                <c:pt idx="1746" formatCode="General">
                  <c:v>-4.0306099999999997E-2</c:v>
                </c:pt>
                <c:pt idx="1747" formatCode="General">
                  <c:v>-3.9527300000000001E-2</c:v>
                </c:pt>
                <c:pt idx="1748" formatCode="General">
                  <c:v>-3.9895100000000003E-2</c:v>
                </c:pt>
                <c:pt idx="1749" formatCode="General">
                  <c:v>-4.2757999999999997E-2</c:v>
                </c:pt>
                <c:pt idx="1750" formatCode="General">
                  <c:v>-4.6168800000000003E-2</c:v>
                </c:pt>
                <c:pt idx="1751" formatCode="General">
                  <c:v>-4.6168599999999997E-2</c:v>
                </c:pt>
                <c:pt idx="1752" formatCode="General">
                  <c:v>-4.5636299999999998E-2</c:v>
                </c:pt>
                <c:pt idx="1753" formatCode="General">
                  <c:v>-4.7827099999999997E-2</c:v>
                </c:pt>
                <c:pt idx="1754" formatCode="General">
                  <c:v>-5.4692499999999998E-2</c:v>
                </c:pt>
                <c:pt idx="1755" formatCode="General">
                  <c:v>-6.5017599999999995E-2</c:v>
                </c:pt>
                <c:pt idx="1756" formatCode="General">
                  <c:v>-7.6959200000000005E-2</c:v>
                </c:pt>
                <c:pt idx="1757" formatCode="General">
                  <c:v>-8.8959300000000005E-2</c:v>
                </c:pt>
                <c:pt idx="1758" formatCode="General">
                  <c:v>-0.100504</c:v>
                </c:pt>
                <c:pt idx="1759" formatCode="General">
                  <c:v>-0.111162</c:v>
                </c:pt>
                <c:pt idx="1760" formatCode="General">
                  <c:v>-0.12027500000000001</c:v>
                </c:pt>
                <c:pt idx="1761" formatCode="General">
                  <c:v>-0.12779499999999999</c:v>
                </c:pt>
                <c:pt idx="1762" formatCode="General">
                  <c:v>-0.133828</c:v>
                </c:pt>
                <c:pt idx="1763" formatCode="General">
                  <c:v>-0.138734</c:v>
                </c:pt>
                <c:pt idx="1764" formatCode="General">
                  <c:v>-0.142932</c:v>
                </c:pt>
                <c:pt idx="1765" formatCode="General">
                  <c:v>-0.14666299999999999</c:v>
                </c:pt>
                <c:pt idx="1766" formatCode="General">
                  <c:v>-0.15012600000000001</c:v>
                </c:pt>
                <c:pt idx="1767" formatCode="General">
                  <c:v>-0.15346000000000001</c:v>
                </c:pt>
                <c:pt idx="1768" formatCode="General">
                  <c:v>-0.15642800000000001</c:v>
                </c:pt>
                <c:pt idx="1769" formatCode="General">
                  <c:v>-0.159222</c:v>
                </c:pt>
                <c:pt idx="1770" formatCode="General">
                  <c:v>-0.16182299999999999</c:v>
                </c:pt>
                <c:pt idx="1771" formatCode="General">
                  <c:v>-0.16459199999999999</c:v>
                </c:pt>
                <c:pt idx="1772" formatCode="General">
                  <c:v>-0.16672200000000001</c:v>
                </c:pt>
                <c:pt idx="1773" formatCode="General">
                  <c:v>-0.16742699999999999</c:v>
                </c:pt>
                <c:pt idx="1774" formatCode="General">
                  <c:v>-0.166994</c:v>
                </c:pt>
                <c:pt idx="1775" formatCode="General">
                  <c:v>-0.16556899999999999</c:v>
                </c:pt>
                <c:pt idx="1776" formatCode="General">
                  <c:v>-0.16270299999999999</c:v>
                </c:pt>
                <c:pt idx="1777" formatCode="General">
                  <c:v>-0.15843299999999999</c:v>
                </c:pt>
                <c:pt idx="1778" formatCode="General">
                  <c:v>-0.15404100000000001</c:v>
                </c:pt>
                <c:pt idx="1779" formatCode="General">
                  <c:v>-0.149232</c:v>
                </c:pt>
                <c:pt idx="1780" formatCode="General">
                  <c:v>-0.14418</c:v>
                </c:pt>
                <c:pt idx="1781" formatCode="General">
                  <c:v>-0.13881499999999999</c:v>
                </c:pt>
                <c:pt idx="1782" formatCode="General">
                  <c:v>-0.132656</c:v>
                </c:pt>
                <c:pt idx="1783" formatCode="General">
                  <c:v>-0.125887</c:v>
                </c:pt>
                <c:pt idx="1784" formatCode="General">
                  <c:v>-0.118487</c:v>
                </c:pt>
                <c:pt idx="1785" formatCode="General">
                  <c:v>-0.111874</c:v>
                </c:pt>
                <c:pt idx="1786" formatCode="General">
                  <c:v>-0.105382</c:v>
                </c:pt>
                <c:pt idx="1787" formatCode="General">
                  <c:v>-0.100135</c:v>
                </c:pt>
                <c:pt idx="1788" formatCode="General">
                  <c:v>-9.54652E-2</c:v>
                </c:pt>
                <c:pt idx="1789" formatCode="General">
                  <c:v>-9.0997700000000001E-2</c:v>
                </c:pt>
                <c:pt idx="1790" formatCode="General">
                  <c:v>-8.61508E-2</c:v>
                </c:pt>
                <c:pt idx="1791" formatCode="General">
                  <c:v>-7.9902100000000004E-2</c:v>
                </c:pt>
                <c:pt idx="1792" formatCode="General">
                  <c:v>-7.1568000000000007E-2</c:v>
                </c:pt>
                <c:pt idx="1793" formatCode="General">
                  <c:v>-6.1561499999999998E-2</c:v>
                </c:pt>
                <c:pt idx="1794" formatCode="General">
                  <c:v>-5.1971099999999999E-2</c:v>
                </c:pt>
                <c:pt idx="1795" formatCode="General">
                  <c:v>-4.3533599999999999E-2</c:v>
                </c:pt>
                <c:pt idx="1796" formatCode="General">
                  <c:v>-3.7112399999999997E-2</c:v>
                </c:pt>
                <c:pt idx="1797" formatCode="General">
                  <c:v>-3.25569E-2</c:v>
                </c:pt>
                <c:pt idx="1798" formatCode="General">
                  <c:v>-2.59682E-2</c:v>
                </c:pt>
                <c:pt idx="1799" formatCode="General">
                  <c:v>-9.9034699999999993E-3</c:v>
                </c:pt>
                <c:pt idx="1800" formatCode="General">
                  <c:v>-9.2405999999999999E-3</c:v>
                </c:pt>
                <c:pt idx="1801" formatCode="General">
                  <c:v>-1.07928E-2</c:v>
                </c:pt>
                <c:pt idx="1802" formatCode="General">
                  <c:v>-1.30002E-2</c:v>
                </c:pt>
                <c:pt idx="1803" formatCode="General">
                  <c:v>-1.25422E-2</c:v>
                </c:pt>
                <c:pt idx="1804" formatCode="General">
                  <c:v>-1.32678E-2</c:v>
                </c:pt>
                <c:pt idx="1805" formatCode="General">
                  <c:v>-1.4540600000000001E-2</c:v>
                </c:pt>
                <c:pt idx="1806" formatCode="General">
                  <c:v>-1.47986E-2</c:v>
                </c:pt>
                <c:pt idx="1807" formatCode="General">
                  <c:v>-1.49289E-2</c:v>
                </c:pt>
                <c:pt idx="1808" formatCode="General">
                  <c:v>-1.5271399999999999E-2</c:v>
                </c:pt>
                <c:pt idx="1809" formatCode="General">
                  <c:v>-1.5424999999999999E-2</c:v>
                </c:pt>
                <c:pt idx="1810" formatCode="General">
                  <c:v>-1.5975699999999999E-2</c:v>
                </c:pt>
                <c:pt idx="1811" formatCode="General">
                  <c:v>-1.6131300000000001E-2</c:v>
                </c:pt>
                <c:pt idx="1812" formatCode="General">
                  <c:v>-1.6099700000000002E-2</c:v>
                </c:pt>
                <c:pt idx="1813" formatCode="General">
                  <c:v>-1.60135E-2</c:v>
                </c:pt>
                <c:pt idx="1814" formatCode="General">
                  <c:v>-1.54047E-2</c:v>
                </c:pt>
                <c:pt idx="1815" formatCode="General">
                  <c:v>-1.4958300000000001E-2</c:v>
                </c:pt>
                <c:pt idx="1816" formatCode="General">
                  <c:v>-1.4437699999999999E-2</c:v>
                </c:pt>
                <c:pt idx="1817" formatCode="General">
                  <c:v>-1.4031399999999999E-2</c:v>
                </c:pt>
                <c:pt idx="1818" formatCode="General">
                  <c:v>-1.33069E-2</c:v>
                </c:pt>
                <c:pt idx="1819" formatCode="General">
                  <c:v>-1.25758E-2</c:v>
                </c:pt>
                <c:pt idx="1820" formatCode="General">
                  <c:v>-1.1901800000000001E-2</c:v>
                </c:pt>
                <c:pt idx="1821" formatCode="General">
                  <c:v>-1.16223E-2</c:v>
                </c:pt>
                <c:pt idx="1822" formatCode="General">
                  <c:v>-1.13682E-2</c:v>
                </c:pt>
                <c:pt idx="1823" formatCode="General">
                  <c:v>-1.15779E-2</c:v>
                </c:pt>
                <c:pt idx="1824" formatCode="General">
                  <c:v>-1.13896E-2</c:v>
                </c:pt>
                <c:pt idx="1825" formatCode="General">
                  <c:v>-1.11807E-2</c:v>
                </c:pt>
                <c:pt idx="1826" formatCode="General">
                  <c:v>-1.1284300000000001E-2</c:v>
                </c:pt>
                <c:pt idx="1827" formatCode="General">
                  <c:v>-1.1126499999999999E-2</c:v>
                </c:pt>
                <c:pt idx="1828" formatCode="General">
                  <c:v>-1.06298E-2</c:v>
                </c:pt>
                <c:pt idx="1829" formatCode="General">
                  <c:v>-1.07019E-2</c:v>
                </c:pt>
                <c:pt idx="1830" formatCode="General">
                  <c:v>-1.04958E-2</c:v>
                </c:pt>
                <c:pt idx="1831" formatCode="General">
                  <c:v>-9.9751200000000005E-3</c:v>
                </c:pt>
                <c:pt idx="1832" formatCode="General">
                  <c:v>-9.63725E-3</c:v>
                </c:pt>
                <c:pt idx="1833" formatCode="General">
                  <c:v>-9.8612999999999999E-3</c:v>
                </c:pt>
                <c:pt idx="1834" formatCode="General">
                  <c:v>-1.01596E-2</c:v>
                </c:pt>
                <c:pt idx="1835" formatCode="General">
                  <c:v>-1.07487E-2</c:v>
                </c:pt>
                <c:pt idx="1836" formatCode="General">
                  <c:v>-1.1498599999999999E-2</c:v>
                </c:pt>
                <c:pt idx="1837" formatCode="General">
                  <c:v>-1.17866E-2</c:v>
                </c:pt>
                <c:pt idx="1838" formatCode="General">
                  <c:v>-1.1528699999999999E-2</c:v>
                </c:pt>
                <c:pt idx="1839" formatCode="General">
                  <c:v>-1.13226E-2</c:v>
                </c:pt>
                <c:pt idx="1840" formatCode="General">
                  <c:v>-1.13413E-2</c:v>
                </c:pt>
                <c:pt idx="1841" formatCode="General">
                  <c:v>-1.1399599999999999E-2</c:v>
                </c:pt>
                <c:pt idx="1842" formatCode="General">
                  <c:v>-1.14167E-2</c:v>
                </c:pt>
                <c:pt idx="1843" formatCode="General">
                  <c:v>-1.1541300000000001E-2</c:v>
                </c:pt>
                <c:pt idx="1844" formatCode="General">
                  <c:v>-1.16325E-2</c:v>
                </c:pt>
                <c:pt idx="1845" formatCode="General">
                  <c:v>-1.2017699999999999E-2</c:v>
                </c:pt>
                <c:pt idx="1846" formatCode="General">
                  <c:v>-1.2164100000000001E-2</c:v>
                </c:pt>
                <c:pt idx="1847" formatCode="General">
                  <c:v>-1.2171899999999999E-2</c:v>
                </c:pt>
                <c:pt idx="1848" formatCode="General">
                  <c:v>-1.16215E-2</c:v>
                </c:pt>
                <c:pt idx="1849" formatCode="General">
                  <c:v>-1.10168E-2</c:v>
                </c:pt>
                <c:pt idx="1850" formatCode="General">
                  <c:v>-1.1286600000000001E-2</c:v>
                </c:pt>
                <c:pt idx="1851" formatCode="General">
                  <c:v>-1.0909200000000001E-2</c:v>
                </c:pt>
                <c:pt idx="1852" formatCode="General">
                  <c:v>-1.1268E-2</c:v>
                </c:pt>
                <c:pt idx="1853" formatCode="General">
                  <c:v>-1.1493099999999999E-2</c:v>
                </c:pt>
                <c:pt idx="1854" formatCode="General">
                  <c:v>-1.09622E-2</c:v>
                </c:pt>
                <c:pt idx="1855" formatCode="General">
                  <c:v>-1.0875900000000001E-2</c:v>
                </c:pt>
                <c:pt idx="1856" formatCode="General">
                  <c:v>-1.14716E-2</c:v>
                </c:pt>
                <c:pt idx="1857" formatCode="General">
                  <c:v>-1.21148E-2</c:v>
                </c:pt>
                <c:pt idx="1858" formatCode="General">
                  <c:v>-1.1311099999999999E-2</c:v>
                </c:pt>
                <c:pt idx="1859" formatCode="General">
                  <c:v>-1.12765E-2</c:v>
                </c:pt>
                <c:pt idx="1860" formatCode="General">
                  <c:v>-1.0641100000000001E-2</c:v>
                </c:pt>
                <c:pt idx="1861" formatCode="General">
                  <c:v>-1.07075E-2</c:v>
                </c:pt>
                <c:pt idx="1862" formatCode="General">
                  <c:v>-1.04817E-2</c:v>
                </c:pt>
                <c:pt idx="1863" formatCode="General">
                  <c:v>-1.00021E-2</c:v>
                </c:pt>
                <c:pt idx="1864" formatCode="General">
                  <c:v>-9.7490400000000005E-3</c:v>
                </c:pt>
                <c:pt idx="1865" formatCode="General">
                  <c:v>-9.1075500000000007E-3</c:v>
                </c:pt>
                <c:pt idx="1866" formatCode="General">
                  <c:v>-9.1752799999999992E-3</c:v>
                </c:pt>
                <c:pt idx="1867" formatCode="General">
                  <c:v>-9.7582299999999997E-3</c:v>
                </c:pt>
                <c:pt idx="1868" formatCode="General">
                  <c:v>-1.03737E-2</c:v>
                </c:pt>
                <c:pt idx="1869" formatCode="General">
                  <c:v>-9.8693199999999991E-3</c:v>
                </c:pt>
                <c:pt idx="1870" formatCode="General">
                  <c:v>-9.4302699999999993E-3</c:v>
                </c:pt>
                <c:pt idx="1871" formatCode="General">
                  <c:v>-9.1527499999999994E-3</c:v>
                </c:pt>
                <c:pt idx="1872" formatCode="General">
                  <c:v>-8.8766299999999999E-3</c:v>
                </c:pt>
                <c:pt idx="1873" formatCode="General">
                  <c:v>-8.9294700000000001E-3</c:v>
                </c:pt>
                <c:pt idx="1874" formatCode="General">
                  <c:v>-8.9936300000000007E-3</c:v>
                </c:pt>
                <c:pt idx="1875" formatCode="General">
                  <c:v>-8.6934100000000004E-3</c:v>
                </c:pt>
                <c:pt idx="1876" formatCode="General">
                  <c:v>-8.3290399999999994E-3</c:v>
                </c:pt>
                <c:pt idx="1877" formatCode="General">
                  <c:v>-8.0956299999999995E-3</c:v>
                </c:pt>
                <c:pt idx="1878" formatCode="General">
                  <c:v>-7.7827E-3</c:v>
                </c:pt>
                <c:pt idx="1879" formatCode="General">
                  <c:v>-8.4865500000000007E-3</c:v>
                </c:pt>
                <c:pt idx="1880" formatCode="General">
                  <c:v>-8.4573200000000008E-3</c:v>
                </c:pt>
                <c:pt idx="1881" formatCode="General">
                  <c:v>-9.1786100000000002E-3</c:v>
                </c:pt>
                <c:pt idx="1882" formatCode="General">
                  <c:v>-9.4185899999999993E-3</c:v>
                </c:pt>
                <c:pt idx="1883" formatCode="General">
                  <c:v>-9.5255600000000006E-3</c:v>
                </c:pt>
                <c:pt idx="1884" formatCode="General">
                  <c:v>-9.0316000000000007E-3</c:v>
                </c:pt>
                <c:pt idx="1885" formatCode="General">
                  <c:v>-8.7429299999999995E-3</c:v>
                </c:pt>
                <c:pt idx="1886" formatCode="General">
                  <c:v>-8.5696599999999998E-3</c:v>
                </c:pt>
                <c:pt idx="1887" formatCode="General">
                  <c:v>-8.5479000000000006E-3</c:v>
                </c:pt>
                <c:pt idx="1888" formatCode="General">
                  <c:v>-8.5984800000000004E-3</c:v>
                </c:pt>
                <c:pt idx="1889" formatCode="General">
                  <c:v>-8.8705499999999996E-3</c:v>
                </c:pt>
                <c:pt idx="1890" formatCode="General">
                  <c:v>-9.5244600000000002E-3</c:v>
                </c:pt>
                <c:pt idx="1891" formatCode="General">
                  <c:v>-1.0599300000000001E-2</c:v>
                </c:pt>
                <c:pt idx="1892" formatCode="General">
                  <c:v>-1.1495099999999999E-2</c:v>
                </c:pt>
                <c:pt idx="1893" formatCode="General">
                  <c:v>-1.19328E-2</c:v>
                </c:pt>
                <c:pt idx="1894" formatCode="General">
                  <c:v>-1.09414E-2</c:v>
                </c:pt>
                <c:pt idx="1895" formatCode="General">
                  <c:v>-6.5958900000000001E-3</c:v>
                </c:pt>
                <c:pt idx="1896" formatCode="General">
                  <c:v>2.8048599999999998E-4</c:v>
                </c:pt>
                <c:pt idx="1897" formatCode="General">
                  <c:v>8.8777700000000001E-3</c:v>
                </c:pt>
                <c:pt idx="1898" formatCode="General">
                  <c:v>1.8806699999999999E-2</c:v>
                </c:pt>
                <c:pt idx="1899" formatCode="General">
                  <c:v>2.9841800000000002E-2</c:v>
                </c:pt>
                <c:pt idx="1900" formatCode="General">
                  <c:v>4.1822100000000001E-2</c:v>
                </c:pt>
                <c:pt idx="1901" formatCode="General">
                  <c:v>5.46086E-2</c:v>
                </c:pt>
                <c:pt idx="1902" formatCode="General">
                  <c:v>6.8453399999999998E-2</c:v>
                </c:pt>
                <c:pt idx="1903" formatCode="General">
                  <c:v>8.4017800000000004E-2</c:v>
                </c:pt>
                <c:pt idx="1904" formatCode="General">
                  <c:v>9.9855700000000006E-2</c:v>
                </c:pt>
                <c:pt idx="1905" formatCode="General">
                  <c:v>0.115782</c:v>
                </c:pt>
                <c:pt idx="1906" formatCode="General">
                  <c:v>0.132468</c:v>
                </c:pt>
                <c:pt idx="1907" formatCode="General">
                  <c:v>0.149863</c:v>
                </c:pt>
                <c:pt idx="1908" formatCode="General">
                  <c:v>0.168215</c:v>
                </c:pt>
                <c:pt idx="1909" formatCode="General">
                  <c:v>0.18690799999999999</c:v>
                </c:pt>
                <c:pt idx="1910" formatCode="General">
                  <c:v>0.206651</c:v>
                </c:pt>
                <c:pt idx="1911" formatCode="General">
                  <c:v>0.225996</c:v>
                </c:pt>
                <c:pt idx="1912" formatCode="General">
                  <c:v>0.245112</c:v>
                </c:pt>
                <c:pt idx="1913" formatCode="General">
                  <c:v>0.26374300000000001</c:v>
                </c:pt>
                <c:pt idx="1914" formatCode="General">
                  <c:v>0.28173900000000002</c:v>
                </c:pt>
                <c:pt idx="1915" formatCode="General">
                  <c:v>0.299373</c:v>
                </c:pt>
                <c:pt idx="1916" formatCode="General">
                  <c:v>0.31626399999999999</c:v>
                </c:pt>
                <c:pt idx="1917" formatCode="General">
                  <c:v>0.33133699999999999</c:v>
                </c:pt>
                <c:pt idx="1918" formatCode="General">
                  <c:v>0.34508499999999998</c:v>
                </c:pt>
                <c:pt idx="1919" formatCode="General">
                  <c:v>0.35316900000000001</c:v>
                </c:pt>
                <c:pt idx="1920" formatCode="General">
                  <c:v>0.35364400000000001</c:v>
                </c:pt>
                <c:pt idx="1921" formatCode="General">
                  <c:v>0.35525200000000001</c:v>
                </c:pt>
                <c:pt idx="1922" formatCode="General">
                  <c:v>0.35590899999999998</c:v>
                </c:pt>
                <c:pt idx="1923" formatCode="General">
                  <c:v>0.356074</c:v>
                </c:pt>
                <c:pt idx="1924" formatCode="General">
                  <c:v>0.35638399999999998</c:v>
                </c:pt>
                <c:pt idx="1925" formatCode="General">
                  <c:v>0.35705999999999999</c:v>
                </c:pt>
                <c:pt idx="1926" formatCode="General">
                  <c:v>0.358483</c:v>
                </c:pt>
                <c:pt idx="1927" formatCode="General">
                  <c:v>0.36022300000000002</c:v>
                </c:pt>
                <c:pt idx="1928" formatCode="General">
                  <c:v>0.36346400000000001</c:v>
                </c:pt>
                <c:pt idx="1929" formatCode="General">
                  <c:v>0.37407299999999999</c:v>
                </c:pt>
                <c:pt idx="1930" formatCode="General">
                  <c:v>0.39177299999999998</c:v>
                </c:pt>
                <c:pt idx="1931" formatCode="General">
                  <c:v>0.41311799999999999</c:v>
                </c:pt>
                <c:pt idx="1932" formatCode="General">
                  <c:v>0.43818099999999999</c:v>
                </c:pt>
                <c:pt idx="1933" formatCode="General">
                  <c:v>0.46592600000000001</c:v>
                </c:pt>
                <c:pt idx="1934" formatCode="General">
                  <c:v>0.49553199999999997</c:v>
                </c:pt>
                <c:pt idx="1935" formatCode="General">
                  <c:v>0.52429599999999998</c:v>
                </c:pt>
                <c:pt idx="1936" formatCode="General">
                  <c:v>0.55109799999999998</c:v>
                </c:pt>
                <c:pt idx="1937" formatCode="General">
                  <c:v>0.575156</c:v>
                </c:pt>
                <c:pt idx="1938" formatCode="General">
                  <c:v>0.59681200000000001</c:v>
                </c:pt>
                <c:pt idx="1939" formatCode="General">
                  <c:v>0.61637900000000001</c:v>
                </c:pt>
                <c:pt idx="1940" formatCode="General">
                  <c:v>0.63386100000000001</c:v>
                </c:pt>
                <c:pt idx="1941" formatCode="General">
                  <c:v>0.64959999999999996</c:v>
                </c:pt>
                <c:pt idx="1942" formatCode="General">
                  <c:v>0.66443399999999997</c:v>
                </c:pt>
                <c:pt idx="1943" formatCode="General">
                  <c:v>0.67898400000000003</c:v>
                </c:pt>
                <c:pt idx="1944" formatCode="General">
                  <c:v>0.69339899999999999</c:v>
                </c:pt>
                <c:pt idx="1945" formatCode="General">
                  <c:v>0.70901400000000003</c:v>
                </c:pt>
                <c:pt idx="1946" formatCode="General">
                  <c:v>0.72587000000000002</c:v>
                </c:pt>
                <c:pt idx="1947" formatCode="General">
                  <c:v>0.74408600000000003</c:v>
                </c:pt>
                <c:pt idx="1948" formatCode="General">
                  <c:v>0.76370300000000002</c:v>
                </c:pt>
                <c:pt idx="1949" formatCode="General">
                  <c:v>0.78443700000000005</c:v>
                </c:pt>
                <c:pt idx="1950" formatCode="General">
                  <c:v>0.80623999999999996</c:v>
                </c:pt>
                <c:pt idx="1951" formatCode="General">
                  <c:v>0.82943599999999995</c:v>
                </c:pt>
                <c:pt idx="1952" formatCode="General">
                  <c:v>0.85289300000000001</c:v>
                </c:pt>
                <c:pt idx="1953" formatCode="General">
                  <c:v>0.87683199999999994</c:v>
                </c:pt>
                <c:pt idx="1954" formatCode="General">
                  <c:v>0.90084299999999995</c:v>
                </c:pt>
                <c:pt idx="1955" formatCode="General">
                  <c:v>0.92479800000000001</c:v>
                </c:pt>
                <c:pt idx="1956" formatCode="General">
                  <c:v>0.94855</c:v>
                </c:pt>
                <c:pt idx="1957" formatCode="General">
                  <c:v>0.97237099999999999</c:v>
                </c:pt>
                <c:pt idx="1958" formatCode="General">
                  <c:v>0.99563299999999999</c:v>
                </c:pt>
                <c:pt idx="1959" formatCode="General">
                  <c:v>1.0181</c:v>
                </c:pt>
                <c:pt idx="1960" formatCode="General">
                  <c:v>1.0398099999999999</c:v>
                </c:pt>
                <c:pt idx="1961" formatCode="General">
                  <c:v>1.0606</c:v>
                </c:pt>
                <c:pt idx="1962" formatCode="General">
                  <c:v>1.08</c:v>
                </c:pt>
                <c:pt idx="1963" formatCode="General">
                  <c:v>1.0978000000000001</c:v>
                </c:pt>
                <c:pt idx="1964" formatCode="General">
                  <c:v>1.1130899999999999</c:v>
                </c:pt>
                <c:pt idx="1965" formatCode="General">
                  <c:v>1.1274299999999999</c:v>
                </c:pt>
                <c:pt idx="1966" formatCode="General">
                  <c:v>1.1359300000000001</c:v>
                </c:pt>
                <c:pt idx="1967" formatCode="General">
                  <c:v>1.1438600000000001</c:v>
                </c:pt>
                <c:pt idx="1968" formatCode="General">
                  <c:v>1.14154</c:v>
                </c:pt>
                <c:pt idx="1969" formatCode="General">
                  <c:v>1.13994</c:v>
                </c:pt>
                <c:pt idx="1970" formatCode="General">
                  <c:v>1.13923</c:v>
                </c:pt>
                <c:pt idx="1971" formatCode="General">
                  <c:v>1.1374599999999999</c:v>
                </c:pt>
                <c:pt idx="1972" formatCode="General">
                  <c:v>1.1358600000000001</c:v>
                </c:pt>
                <c:pt idx="1973" formatCode="General">
                  <c:v>1.1342300000000001</c:v>
                </c:pt>
                <c:pt idx="1974" formatCode="General">
                  <c:v>1.13334</c:v>
                </c:pt>
                <c:pt idx="1975" formatCode="General">
                  <c:v>1.13266</c:v>
                </c:pt>
                <c:pt idx="1976" formatCode="General">
                  <c:v>1.1315200000000001</c:v>
                </c:pt>
                <c:pt idx="1977" formatCode="General">
                  <c:v>1.13117</c:v>
                </c:pt>
                <c:pt idx="1978" formatCode="General">
                  <c:v>1.1359600000000001</c:v>
                </c:pt>
                <c:pt idx="1979" formatCode="General">
                  <c:v>1.14977</c:v>
                </c:pt>
                <c:pt idx="1980" formatCode="General">
                  <c:v>1.1696800000000001</c:v>
                </c:pt>
                <c:pt idx="1981" formatCode="General">
                  <c:v>1.1930499999999999</c:v>
                </c:pt>
                <c:pt idx="1982" formatCode="General">
                  <c:v>1.2177</c:v>
                </c:pt>
                <c:pt idx="1983" formatCode="General">
                  <c:v>1.2418100000000001</c:v>
                </c:pt>
                <c:pt idx="1984" formatCode="General">
                  <c:v>1.2640499999999999</c:v>
                </c:pt>
                <c:pt idx="1985" formatCode="General">
                  <c:v>1.2848599999999999</c:v>
                </c:pt>
                <c:pt idx="1986" formatCode="General">
                  <c:v>1.3049599999999999</c:v>
                </c:pt>
                <c:pt idx="1987" formatCode="General">
                  <c:v>1.3252999999999999</c:v>
                </c:pt>
                <c:pt idx="1988" formatCode="General">
                  <c:v>1.34673</c:v>
                </c:pt>
                <c:pt idx="1989" formatCode="General">
                  <c:v>1.3673299999999999</c:v>
                </c:pt>
                <c:pt idx="1990" formatCode="General">
                  <c:v>1.38683</c:v>
                </c:pt>
                <c:pt idx="1991" formatCode="General">
                  <c:v>1.4045700000000001</c:v>
                </c:pt>
                <c:pt idx="1992" formatCode="General">
                  <c:v>1.4205700000000001</c:v>
                </c:pt>
                <c:pt idx="1993" formatCode="General">
                  <c:v>1.4339299999999999</c:v>
                </c:pt>
                <c:pt idx="1994" formatCode="General">
                  <c:v>1.4452100000000001</c:v>
                </c:pt>
                <c:pt idx="1995" formatCode="General">
                  <c:v>1.45543</c:v>
                </c:pt>
                <c:pt idx="1996" formatCode="General">
                  <c:v>1.4644200000000001</c:v>
                </c:pt>
                <c:pt idx="1997" formatCode="General">
                  <c:v>1.47214</c:v>
                </c:pt>
                <c:pt idx="1998" formatCode="General">
                  <c:v>1.4797899999999999</c:v>
                </c:pt>
                <c:pt idx="1999" formatCode="General">
                  <c:v>1.4879199999999999</c:v>
                </c:pt>
                <c:pt idx="2000" formatCode="General">
                  <c:v>1.4956199999999999</c:v>
                </c:pt>
                <c:pt idx="2001" formatCode="General">
                  <c:v>1.50265</c:v>
                </c:pt>
                <c:pt idx="2002" formatCode="General">
                  <c:v>1.50885</c:v>
                </c:pt>
                <c:pt idx="2003" formatCode="General">
                  <c:v>1.51387</c:v>
                </c:pt>
                <c:pt idx="2004" formatCode="General">
                  <c:v>1.5176499999999999</c:v>
                </c:pt>
                <c:pt idx="2005" formatCode="General">
                  <c:v>1.5201800000000001</c:v>
                </c:pt>
                <c:pt idx="2006" formatCode="General">
                  <c:v>1.5210300000000001</c:v>
                </c:pt>
                <c:pt idx="2007" formatCode="General">
                  <c:v>1.5212600000000001</c:v>
                </c:pt>
                <c:pt idx="2008" formatCode="General">
                  <c:v>1.5204800000000001</c:v>
                </c:pt>
                <c:pt idx="2009" formatCode="General">
                  <c:v>1.5193099999999999</c:v>
                </c:pt>
                <c:pt idx="2010" formatCode="General">
                  <c:v>1.5183199999999999</c:v>
                </c:pt>
                <c:pt idx="2011" formatCode="General">
                  <c:v>1.51766</c:v>
                </c:pt>
                <c:pt idx="2012" formatCode="General">
                  <c:v>1.5184299999999999</c:v>
                </c:pt>
                <c:pt idx="2013" formatCode="General">
                  <c:v>1.51993</c:v>
                </c:pt>
                <c:pt idx="2014" formatCode="General">
                  <c:v>1.52617</c:v>
                </c:pt>
                <c:pt idx="2015" formatCode="General">
                  <c:v>1.52464</c:v>
                </c:pt>
                <c:pt idx="2016" formatCode="General">
                  <c:v>1.5255000000000001</c:v>
                </c:pt>
                <c:pt idx="2017" formatCode="General">
                  <c:v>1.5271600000000001</c:v>
                </c:pt>
                <c:pt idx="2018" formatCode="General">
                  <c:v>1.52834</c:v>
                </c:pt>
                <c:pt idx="2019" formatCode="General">
                  <c:v>1.5299199999999999</c:v>
                </c:pt>
                <c:pt idx="2020" formatCode="General">
                  <c:v>1.53104</c:v>
                </c:pt>
                <c:pt idx="2021" formatCode="General">
                  <c:v>1.53102</c:v>
                </c:pt>
                <c:pt idx="2022" formatCode="General">
                  <c:v>1.5300800000000001</c:v>
                </c:pt>
                <c:pt idx="2023" formatCode="General">
                  <c:v>1.5277799999999999</c:v>
                </c:pt>
                <c:pt idx="2024" formatCode="General">
                  <c:v>1.5241499999999999</c:v>
                </c:pt>
                <c:pt idx="2025" formatCode="General">
                  <c:v>1.5185900000000001</c:v>
                </c:pt>
                <c:pt idx="2026" formatCode="General">
                  <c:v>1.5109300000000001</c:v>
                </c:pt>
                <c:pt idx="2027" formatCode="General">
                  <c:v>1.5042</c:v>
                </c:pt>
                <c:pt idx="2028" formatCode="General">
                  <c:v>1.49895</c:v>
                </c:pt>
                <c:pt idx="2029" formatCode="General">
                  <c:v>1.4933099999999999</c:v>
                </c:pt>
                <c:pt idx="2030" formatCode="General">
                  <c:v>1.4856199999999999</c:v>
                </c:pt>
                <c:pt idx="2031" formatCode="General">
                  <c:v>1.4773700000000001</c:v>
                </c:pt>
                <c:pt idx="2032" formatCode="General">
                  <c:v>1.4698899999999999</c:v>
                </c:pt>
                <c:pt idx="2033" formatCode="General">
                  <c:v>1.4635499999999999</c:v>
                </c:pt>
                <c:pt idx="2034" formatCode="General">
                  <c:v>1.45861</c:v>
                </c:pt>
                <c:pt idx="2035" formatCode="General">
                  <c:v>1.4548399999999999</c:v>
                </c:pt>
                <c:pt idx="2036" formatCode="General">
                  <c:v>1.4513400000000001</c:v>
                </c:pt>
                <c:pt idx="2037" formatCode="General">
                  <c:v>1.44902</c:v>
                </c:pt>
                <c:pt idx="2038" formatCode="General">
                  <c:v>1.4468099999999999</c:v>
                </c:pt>
                <c:pt idx="2039" formatCode="General">
                  <c:v>1.44493</c:v>
                </c:pt>
                <c:pt idx="2040" formatCode="General">
                  <c:v>1.4431400000000001</c:v>
                </c:pt>
                <c:pt idx="2041" formatCode="General">
                  <c:v>1.4414199999999999</c:v>
                </c:pt>
                <c:pt idx="2042" formatCode="General">
                  <c:v>1.4391700000000001</c:v>
                </c:pt>
                <c:pt idx="2043" formatCode="General">
                  <c:v>1.43788</c:v>
                </c:pt>
                <c:pt idx="2044" formatCode="General">
                  <c:v>1.4368099999999999</c:v>
                </c:pt>
                <c:pt idx="2045" formatCode="General">
                  <c:v>1.4357800000000001</c:v>
                </c:pt>
                <c:pt idx="2046" formatCode="General">
                  <c:v>1.4351499999999999</c:v>
                </c:pt>
                <c:pt idx="2047" formatCode="General">
                  <c:v>1.4350000000000001</c:v>
                </c:pt>
                <c:pt idx="2048" formatCode="General">
                  <c:v>1.43608</c:v>
                </c:pt>
                <c:pt idx="2049" formatCode="General">
                  <c:v>1.4375</c:v>
                </c:pt>
                <c:pt idx="2050" formatCode="General">
                  <c:v>1.4393400000000001</c:v>
                </c:pt>
                <c:pt idx="2051" formatCode="General">
                  <c:v>1.4418599999999999</c:v>
                </c:pt>
                <c:pt idx="2052" formatCode="General">
                  <c:v>1.4448799999999999</c:v>
                </c:pt>
                <c:pt idx="2053" formatCode="General">
                  <c:v>1.44831</c:v>
                </c:pt>
                <c:pt idx="2054" formatCode="General">
                  <c:v>1.4526300000000001</c:v>
                </c:pt>
                <c:pt idx="2055" formatCode="General">
                  <c:v>1.4568300000000001</c:v>
                </c:pt>
                <c:pt idx="2056" formatCode="General">
                  <c:v>1.4610099999999999</c:v>
                </c:pt>
                <c:pt idx="2057" formatCode="General">
                  <c:v>1.4654</c:v>
                </c:pt>
                <c:pt idx="2058" formatCode="General">
                  <c:v>1.46966</c:v>
                </c:pt>
                <c:pt idx="2059" formatCode="General">
                  <c:v>1.47373</c:v>
                </c:pt>
                <c:pt idx="2060" formatCode="General">
                  <c:v>1.47797</c:v>
                </c:pt>
                <c:pt idx="2061" formatCode="General">
                  <c:v>1.4821800000000001</c:v>
                </c:pt>
                <c:pt idx="2062" formatCode="General">
                  <c:v>1.4863599999999999</c:v>
                </c:pt>
                <c:pt idx="2063" formatCode="General">
                  <c:v>1.4906200000000001</c:v>
                </c:pt>
                <c:pt idx="2064" formatCode="General">
                  <c:v>1.49536</c:v>
                </c:pt>
                <c:pt idx="2065" formatCode="General">
                  <c:v>1.5008699999999999</c:v>
                </c:pt>
                <c:pt idx="2066" formatCode="General">
                  <c:v>1.50668</c:v>
                </c:pt>
                <c:pt idx="2067" formatCode="General">
                  <c:v>1.5129999999999999</c:v>
                </c:pt>
                <c:pt idx="2068" formatCode="General">
                  <c:v>1.51949</c:v>
                </c:pt>
                <c:pt idx="2069" formatCode="General">
                  <c:v>1.52583</c:v>
                </c:pt>
                <c:pt idx="2070" formatCode="General">
                  <c:v>1.5302</c:v>
                </c:pt>
                <c:pt idx="2071" formatCode="General">
                  <c:v>1.53285</c:v>
                </c:pt>
                <c:pt idx="2072" formatCode="General">
                  <c:v>1.5389699999999999</c:v>
                </c:pt>
                <c:pt idx="2073" formatCode="General">
                  <c:v>1.5556099999999999</c:v>
                </c:pt>
                <c:pt idx="2074" formatCode="General">
                  <c:v>1.5576399999999999</c:v>
                </c:pt>
                <c:pt idx="2075" formatCode="General">
                  <c:v>1.55732</c:v>
                </c:pt>
                <c:pt idx="2076" formatCode="General">
                  <c:v>1.55505</c:v>
                </c:pt>
                <c:pt idx="2077" formatCode="General">
                  <c:v>1.5551200000000001</c:v>
                </c:pt>
                <c:pt idx="2078" formatCode="General">
                  <c:v>1.5558399999999999</c:v>
                </c:pt>
                <c:pt idx="2079" formatCode="General">
                  <c:v>1.55579</c:v>
                </c:pt>
                <c:pt idx="2080" formatCode="General">
                  <c:v>1.5567599999999999</c:v>
                </c:pt>
                <c:pt idx="2081" formatCode="General">
                  <c:v>1.5585800000000001</c:v>
                </c:pt>
                <c:pt idx="2082" formatCode="General">
                  <c:v>1.5607500000000001</c:v>
                </c:pt>
                <c:pt idx="2083" formatCode="General">
                  <c:v>1.5628</c:v>
                </c:pt>
                <c:pt idx="2084" formatCode="General">
                  <c:v>1.5664499999999999</c:v>
                </c:pt>
                <c:pt idx="2085" formatCode="General">
                  <c:v>1.5739799999999999</c:v>
                </c:pt>
                <c:pt idx="2086" formatCode="General">
                  <c:v>1.58283</c:v>
                </c:pt>
                <c:pt idx="2087" formatCode="General">
                  <c:v>1.59226</c:v>
                </c:pt>
                <c:pt idx="2088" formatCode="General">
                  <c:v>1.59815</c:v>
                </c:pt>
                <c:pt idx="2089" formatCode="General">
                  <c:v>1.60118</c:v>
                </c:pt>
                <c:pt idx="2090" formatCode="General">
                  <c:v>1.60345</c:v>
                </c:pt>
                <c:pt idx="2091" formatCode="General">
                  <c:v>1.6052</c:v>
                </c:pt>
                <c:pt idx="2092" formatCode="General">
                  <c:v>1.6064700000000001</c:v>
                </c:pt>
                <c:pt idx="2093" formatCode="General">
                  <c:v>1.60771</c:v>
                </c:pt>
                <c:pt idx="2094" formatCode="General">
                  <c:v>1.60965</c:v>
                </c:pt>
                <c:pt idx="2095" formatCode="General">
                  <c:v>1.6127400000000001</c:v>
                </c:pt>
                <c:pt idx="2096" formatCode="General">
                  <c:v>1.6168100000000001</c:v>
                </c:pt>
                <c:pt idx="2097" formatCode="General">
                  <c:v>1.6207400000000001</c:v>
                </c:pt>
                <c:pt idx="2098" formatCode="General">
                  <c:v>1.6240399999999999</c:v>
                </c:pt>
                <c:pt idx="2099" formatCode="General">
                  <c:v>1.6263300000000001</c:v>
                </c:pt>
                <c:pt idx="2100" formatCode="General">
                  <c:v>1.6279399999999999</c:v>
                </c:pt>
                <c:pt idx="2101" formatCode="General">
                  <c:v>1.62903</c:v>
                </c:pt>
                <c:pt idx="2102" formatCode="General">
                  <c:v>1.6297900000000001</c:v>
                </c:pt>
                <c:pt idx="2103" formatCode="General">
                  <c:v>1.62967</c:v>
                </c:pt>
                <c:pt idx="2104" formatCode="General">
                  <c:v>1.62941</c:v>
                </c:pt>
                <c:pt idx="2105" formatCode="General">
                  <c:v>1.6290199999999999</c:v>
                </c:pt>
                <c:pt idx="2106" formatCode="General">
                  <c:v>1.62778</c:v>
                </c:pt>
                <c:pt idx="2107" formatCode="General">
                  <c:v>1.62659</c:v>
                </c:pt>
                <c:pt idx="2108" formatCode="General">
                  <c:v>1.6253299999999999</c:v>
                </c:pt>
                <c:pt idx="2109" formatCode="General">
                  <c:v>1.62477</c:v>
                </c:pt>
                <c:pt idx="2110" formatCode="General">
                  <c:v>1.6242700000000001</c:v>
                </c:pt>
                <c:pt idx="2111" formatCode="General">
                  <c:v>1.6234200000000001</c:v>
                </c:pt>
                <c:pt idx="2112" formatCode="General">
                  <c:v>1.6217600000000001</c:v>
                </c:pt>
                <c:pt idx="2113" formatCode="General">
                  <c:v>1.61982</c:v>
                </c:pt>
                <c:pt idx="2114" formatCode="General">
                  <c:v>1.6178699999999999</c:v>
                </c:pt>
                <c:pt idx="2115" formatCode="General">
                  <c:v>1.6151899999999999</c:v>
                </c:pt>
                <c:pt idx="2116" formatCode="General">
                  <c:v>1.61145</c:v>
                </c:pt>
                <c:pt idx="2117" formatCode="General">
                  <c:v>1.6085</c:v>
                </c:pt>
                <c:pt idx="2118" formatCode="General">
                  <c:v>1.60581</c:v>
                </c:pt>
                <c:pt idx="2119" formatCode="General">
                  <c:v>1.6026199999999999</c:v>
                </c:pt>
                <c:pt idx="2120" formatCode="General">
                  <c:v>1.59965</c:v>
                </c:pt>
                <c:pt idx="2121" formatCode="General">
                  <c:v>1.5969800000000001</c:v>
                </c:pt>
                <c:pt idx="2122" formatCode="General">
                  <c:v>1.59449</c:v>
                </c:pt>
                <c:pt idx="2123" formatCode="General">
                  <c:v>1.5925800000000001</c:v>
                </c:pt>
                <c:pt idx="2124" formatCode="General">
                  <c:v>1.59118</c:v>
                </c:pt>
                <c:pt idx="2125" formatCode="General">
                  <c:v>1.58982</c:v>
                </c:pt>
                <c:pt idx="2126" formatCode="General">
                  <c:v>1.5879399999999999</c:v>
                </c:pt>
                <c:pt idx="2127" formatCode="General">
                  <c:v>1.5845499999999999</c:v>
                </c:pt>
                <c:pt idx="2128" formatCode="General">
                  <c:v>1.5801400000000001</c:v>
                </c:pt>
                <c:pt idx="2129" formatCode="General">
                  <c:v>1.5745800000000001</c:v>
                </c:pt>
                <c:pt idx="2130" formatCode="General">
                  <c:v>1.56782</c:v>
                </c:pt>
                <c:pt idx="2131" formatCode="General">
                  <c:v>1.5614600000000001</c:v>
                </c:pt>
                <c:pt idx="2132" formatCode="General">
                  <c:v>1.5549599999999999</c:v>
                </c:pt>
                <c:pt idx="2133" formatCode="General">
                  <c:v>1.5481</c:v>
                </c:pt>
                <c:pt idx="2134" formatCode="General">
                  <c:v>1.53335</c:v>
                </c:pt>
                <c:pt idx="2135" formatCode="General">
                  <c:v>1.53108</c:v>
                </c:pt>
                <c:pt idx="2136" formatCode="General">
                  <c:v>1.5304</c:v>
                </c:pt>
                <c:pt idx="2137" formatCode="General">
                  <c:v>1.5302</c:v>
                </c:pt>
                <c:pt idx="2138" formatCode="General">
                  <c:v>1.5303800000000001</c:v>
                </c:pt>
                <c:pt idx="2139" formatCode="General">
                  <c:v>1.5297499999999999</c:v>
                </c:pt>
                <c:pt idx="2140" formatCode="General">
                  <c:v>1.52789</c:v>
                </c:pt>
                <c:pt idx="2141" formatCode="General">
                  <c:v>1.5254399999999999</c:v>
                </c:pt>
                <c:pt idx="2142" formatCode="General">
                  <c:v>1.52105</c:v>
                </c:pt>
                <c:pt idx="2143" formatCode="General">
                  <c:v>1.5147600000000001</c:v>
                </c:pt>
                <c:pt idx="2144" formatCode="General">
                  <c:v>1.50715</c:v>
                </c:pt>
                <c:pt idx="2145" formatCode="General">
                  <c:v>1.4993700000000001</c:v>
                </c:pt>
                <c:pt idx="2146" formatCode="General">
                  <c:v>1.4916700000000001</c:v>
                </c:pt>
                <c:pt idx="2147" formatCode="General">
                  <c:v>1.48499</c:v>
                </c:pt>
                <c:pt idx="2148" formatCode="General">
                  <c:v>1.48363</c:v>
                </c:pt>
                <c:pt idx="2149" formatCode="General">
                  <c:v>1.4893000000000001</c:v>
                </c:pt>
                <c:pt idx="2150" formatCode="General">
                  <c:v>1.49451</c:v>
                </c:pt>
                <c:pt idx="2151" formatCode="General">
                  <c:v>1.49474</c:v>
                </c:pt>
                <c:pt idx="2152" formatCode="General">
                  <c:v>1.4905200000000001</c:v>
                </c:pt>
                <c:pt idx="2153" formatCode="General">
                  <c:v>1.4842500000000001</c:v>
                </c:pt>
                <c:pt idx="2154" formatCode="General">
                  <c:v>1.4785200000000001</c:v>
                </c:pt>
                <c:pt idx="2155" formatCode="General">
                  <c:v>1.47316</c:v>
                </c:pt>
                <c:pt idx="2156" formatCode="General">
                  <c:v>1.4685299999999999</c:v>
                </c:pt>
                <c:pt idx="2157" formatCode="General">
                  <c:v>1.46444</c:v>
                </c:pt>
                <c:pt idx="2158" formatCode="General">
                  <c:v>1.46153</c:v>
                </c:pt>
                <c:pt idx="2159" formatCode="General">
                  <c:v>1.45966</c:v>
                </c:pt>
                <c:pt idx="2160" formatCode="General">
                  <c:v>1.4589099999999999</c:v>
                </c:pt>
                <c:pt idx="2161" formatCode="General">
                  <c:v>1.4588699999999999</c:v>
                </c:pt>
                <c:pt idx="2162" formatCode="General">
                  <c:v>1.4595400000000001</c:v>
                </c:pt>
                <c:pt idx="2163" formatCode="General">
                  <c:v>1.46058</c:v>
                </c:pt>
                <c:pt idx="2164" formatCode="General">
                  <c:v>1.46224</c:v>
                </c:pt>
                <c:pt idx="2165" formatCode="General">
                  <c:v>1.4639</c:v>
                </c:pt>
                <c:pt idx="2166" formatCode="General">
                  <c:v>1.46577</c:v>
                </c:pt>
                <c:pt idx="2167" formatCode="General">
                  <c:v>1.4687399999999999</c:v>
                </c:pt>
                <c:pt idx="2168" formatCode="General">
                  <c:v>1.4715199999999999</c:v>
                </c:pt>
                <c:pt idx="2169" formatCode="General">
                  <c:v>1.4742200000000001</c:v>
                </c:pt>
                <c:pt idx="2170" formatCode="General">
                  <c:v>1.4765699999999999</c:v>
                </c:pt>
                <c:pt idx="2171" formatCode="General">
                  <c:v>1.4784999999999999</c:v>
                </c:pt>
                <c:pt idx="2172" formatCode="General">
                  <c:v>1.47997</c:v>
                </c:pt>
                <c:pt idx="2173" formatCode="General">
                  <c:v>1.48139</c:v>
                </c:pt>
                <c:pt idx="2174" formatCode="General">
                  <c:v>1.4825299999999999</c:v>
                </c:pt>
                <c:pt idx="2175" formatCode="General">
                  <c:v>1.4831700000000001</c:v>
                </c:pt>
                <c:pt idx="2176" formatCode="General">
                  <c:v>1.484</c:v>
                </c:pt>
                <c:pt idx="2177" formatCode="General">
                  <c:v>1.48431</c:v>
                </c:pt>
                <c:pt idx="2178" formatCode="General">
                  <c:v>1.4845600000000001</c:v>
                </c:pt>
                <c:pt idx="2179" formatCode="General">
                  <c:v>1.4848699999999999</c:v>
                </c:pt>
                <c:pt idx="2180" formatCode="General">
                  <c:v>1.4852799999999999</c:v>
                </c:pt>
                <c:pt idx="2181" formatCode="General">
                  <c:v>1.4865699999999999</c:v>
                </c:pt>
                <c:pt idx="2182" formatCode="General">
                  <c:v>1.4884500000000001</c:v>
                </c:pt>
                <c:pt idx="2183" formatCode="General">
                  <c:v>1.49055</c:v>
                </c:pt>
                <c:pt idx="2184" formatCode="General">
                  <c:v>1.49291</c:v>
                </c:pt>
                <c:pt idx="2185" formatCode="General">
                  <c:v>1.49543</c:v>
                </c:pt>
                <c:pt idx="2186" formatCode="General">
                  <c:v>1.4981599999999999</c:v>
                </c:pt>
                <c:pt idx="2187" formatCode="General">
                  <c:v>1.5013799999999999</c:v>
                </c:pt>
                <c:pt idx="2188" formatCode="General">
                  <c:v>1.50423</c:v>
                </c:pt>
                <c:pt idx="2189" formatCode="General">
                  <c:v>1.5074000000000001</c:v>
                </c:pt>
                <c:pt idx="2190" formatCode="General">
                  <c:v>1.5124299999999999</c:v>
                </c:pt>
                <c:pt idx="2191" formatCode="General">
                  <c:v>1.5254700000000001</c:v>
                </c:pt>
                <c:pt idx="2192" formatCode="General">
                  <c:v>1.54304</c:v>
                </c:pt>
                <c:pt idx="2193" formatCode="General">
                  <c:v>1.55562</c:v>
                </c:pt>
                <c:pt idx="2194" formatCode="General">
                  <c:v>1.5529299999999999</c:v>
                </c:pt>
                <c:pt idx="2195" formatCode="General">
                  <c:v>1.5500799999999999</c:v>
                </c:pt>
                <c:pt idx="2196" formatCode="General">
                  <c:v>1.5491200000000001</c:v>
                </c:pt>
                <c:pt idx="2197" formatCode="General">
                  <c:v>1.54881</c:v>
                </c:pt>
                <c:pt idx="2198" formatCode="General">
                  <c:v>1.5468500000000001</c:v>
                </c:pt>
                <c:pt idx="2199" formatCode="General">
                  <c:v>1.54433</c:v>
                </c:pt>
                <c:pt idx="2200" formatCode="General">
                  <c:v>1.54253</c:v>
                </c:pt>
                <c:pt idx="2201" formatCode="General">
                  <c:v>1.5414699999999999</c:v>
                </c:pt>
                <c:pt idx="2202" formatCode="General">
                  <c:v>1.54098</c:v>
                </c:pt>
                <c:pt idx="2203" formatCode="General">
                  <c:v>1.54118</c:v>
                </c:pt>
                <c:pt idx="2204" formatCode="General">
                  <c:v>1.54301</c:v>
                </c:pt>
                <c:pt idx="2205" formatCode="General">
                  <c:v>1.5459499999999999</c:v>
                </c:pt>
                <c:pt idx="2206" formatCode="General">
                  <c:v>1.54844</c:v>
                </c:pt>
                <c:pt idx="2207" formatCode="General">
                  <c:v>1.5505800000000001</c:v>
                </c:pt>
                <c:pt idx="2208" formatCode="General">
                  <c:v>1.5538000000000001</c:v>
                </c:pt>
                <c:pt idx="2209" formatCode="General">
                  <c:v>1.55965</c:v>
                </c:pt>
                <c:pt idx="2210" formatCode="General">
                  <c:v>1.56795</c:v>
                </c:pt>
                <c:pt idx="2211" formatCode="General">
                  <c:v>1.5763100000000001</c:v>
                </c:pt>
                <c:pt idx="2212" formatCode="General">
                  <c:v>1.5840000000000001</c:v>
                </c:pt>
                <c:pt idx="2213" formatCode="General">
                  <c:v>1.5911299999999999</c:v>
                </c:pt>
                <c:pt idx="2214" formatCode="General">
                  <c:v>1.5983099999999999</c:v>
                </c:pt>
                <c:pt idx="2215" formatCode="General">
                  <c:v>1.6047499999999999</c:v>
                </c:pt>
                <c:pt idx="2216" formatCode="General">
                  <c:v>1.6101700000000001</c:v>
                </c:pt>
                <c:pt idx="2217" formatCode="General">
                  <c:v>1.6147199999999999</c:v>
                </c:pt>
                <c:pt idx="2218" formatCode="General">
                  <c:v>1.61887</c:v>
                </c:pt>
                <c:pt idx="2219" formatCode="General">
                  <c:v>1.6228400000000001</c:v>
                </c:pt>
                <c:pt idx="2220" formatCode="General">
                  <c:v>1.62625</c:v>
                </c:pt>
                <c:pt idx="2221" formatCode="General">
                  <c:v>1.6289800000000001</c:v>
                </c:pt>
                <c:pt idx="2222" formatCode="General">
                  <c:v>1.6315599999999999</c:v>
                </c:pt>
                <c:pt idx="2223" formatCode="General">
                  <c:v>1.6329</c:v>
                </c:pt>
                <c:pt idx="2224" formatCode="General">
                  <c:v>1.6345400000000001</c:v>
                </c:pt>
                <c:pt idx="2225" formatCode="General">
                  <c:v>1.6351100000000001</c:v>
                </c:pt>
                <c:pt idx="2226" formatCode="General">
                  <c:v>1.6351100000000001</c:v>
                </c:pt>
                <c:pt idx="2227" formatCode="General">
                  <c:v>1.63523</c:v>
                </c:pt>
                <c:pt idx="2228" formatCode="General">
                  <c:v>1.6346499999999999</c:v>
                </c:pt>
                <c:pt idx="2229" formatCode="General">
                  <c:v>1.6334500000000001</c:v>
                </c:pt>
                <c:pt idx="2230" formatCode="General">
                  <c:v>1.6310899999999999</c:v>
                </c:pt>
                <c:pt idx="2231" formatCode="General">
                  <c:v>1.62781</c:v>
                </c:pt>
                <c:pt idx="2232" formatCode="General">
                  <c:v>1.6234299999999999</c:v>
                </c:pt>
                <c:pt idx="2233" formatCode="General">
                  <c:v>1.6177900000000001</c:v>
                </c:pt>
                <c:pt idx="2234" formatCode="General">
                  <c:v>1.61144</c:v>
                </c:pt>
                <c:pt idx="2235" formatCode="General">
                  <c:v>1.6059399999999999</c:v>
                </c:pt>
                <c:pt idx="2236" formatCode="General">
                  <c:v>1.60023</c:v>
                </c:pt>
                <c:pt idx="2237" formatCode="General">
                  <c:v>1.5957399999999999</c:v>
                </c:pt>
                <c:pt idx="2238" formatCode="General">
                  <c:v>1.5926400000000001</c:v>
                </c:pt>
                <c:pt idx="2239" formatCode="General">
                  <c:v>1.59066</c:v>
                </c:pt>
                <c:pt idx="2240" formatCode="General">
                  <c:v>1.59029</c:v>
                </c:pt>
                <c:pt idx="2241" formatCode="General">
                  <c:v>1.591</c:v>
                </c:pt>
                <c:pt idx="2242" formatCode="General">
                  <c:v>1.59216</c:v>
                </c:pt>
                <c:pt idx="2243" formatCode="General">
                  <c:v>1.5924499999999999</c:v>
                </c:pt>
                <c:pt idx="2244" formatCode="General">
                  <c:v>1.5916600000000001</c:v>
                </c:pt>
                <c:pt idx="2245" formatCode="General">
                  <c:v>1.5897699999999999</c:v>
                </c:pt>
                <c:pt idx="2246" formatCode="General">
                  <c:v>1.5866400000000001</c:v>
                </c:pt>
                <c:pt idx="2247" formatCode="General">
                  <c:v>1.58202</c:v>
                </c:pt>
                <c:pt idx="2248" formatCode="General">
                  <c:v>1.5766500000000001</c:v>
                </c:pt>
                <c:pt idx="2249" formatCode="General">
                  <c:v>1.57036</c:v>
                </c:pt>
                <c:pt idx="2250" formatCode="General">
                  <c:v>1.56355</c:v>
                </c:pt>
                <c:pt idx="2251" formatCode="General">
                  <c:v>1.5575300000000001</c:v>
                </c:pt>
                <c:pt idx="2252" formatCode="General">
                  <c:v>1.55264</c:v>
                </c:pt>
                <c:pt idx="2253" formatCode="General">
                  <c:v>1.554</c:v>
                </c:pt>
                <c:pt idx="2254" formatCode="General">
                  <c:v>1.55565</c:v>
                </c:pt>
                <c:pt idx="2255" formatCode="General">
                  <c:v>1.55725</c:v>
                </c:pt>
                <c:pt idx="2256" formatCode="General">
                  <c:v>1.5577300000000001</c:v>
                </c:pt>
                <c:pt idx="2257" formatCode="General">
                  <c:v>1.5579099999999999</c:v>
                </c:pt>
                <c:pt idx="2258" formatCode="General">
                  <c:v>1.5582</c:v>
                </c:pt>
                <c:pt idx="2259" formatCode="General">
                  <c:v>1.55582</c:v>
                </c:pt>
                <c:pt idx="2260" formatCode="General">
                  <c:v>1.5525199999999999</c:v>
                </c:pt>
                <c:pt idx="2261" formatCode="General">
                  <c:v>1.5483499999999999</c:v>
                </c:pt>
                <c:pt idx="2262" formatCode="General">
                  <c:v>1.5422800000000001</c:v>
                </c:pt>
                <c:pt idx="2263" formatCode="General">
                  <c:v>1.5333699999999999</c:v>
                </c:pt>
                <c:pt idx="2264" formatCode="General">
                  <c:v>1.5249299999999999</c:v>
                </c:pt>
                <c:pt idx="2265" formatCode="General">
                  <c:v>1.5212600000000001</c:v>
                </c:pt>
                <c:pt idx="2266" formatCode="General">
                  <c:v>1.5234399999999999</c:v>
                </c:pt>
                <c:pt idx="2267" formatCode="General">
                  <c:v>1.5253399999999999</c:v>
                </c:pt>
                <c:pt idx="2268" formatCode="General">
                  <c:v>1.5244800000000001</c:v>
                </c:pt>
                <c:pt idx="2269" formatCode="General">
                  <c:v>1.52216</c:v>
                </c:pt>
                <c:pt idx="2270" formatCode="General">
                  <c:v>1.51874</c:v>
                </c:pt>
                <c:pt idx="2271" formatCode="General">
                  <c:v>1.5142599999999999</c:v>
                </c:pt>
                <c:pt idx="2272" formatCode="General">
                  <c:v>1.50929</c:v>
                </c:pt>
                <c:pt idx="2273" formatCode="General">
                  <c:v>1.5031399999999999</c:v>
                </c:pt>
                <c:pt idx="2274" formatCode="General">
                  <c:v>1.4962599999999999</c:v>
                </c:pt>
                <c:pt idx="2275" formatCode="General">
                  <c:v>1.48973</c:v>
                </c:pt>
                <c:pt idx="2276" formatCode="General">
                  <c:v>1.4846600000000001</c:v>
                </c:pt>
                <c:pt idx="2277" formatCode="General">
                  <c:v>1.48081</c:v>
                </c:pt>
                <c:pt idx="2278" formatCode="General">
                  <c:v>1.4784299999999999</c:v>
                </c:pt>
                <c:pt idx="2279" formatCode="General">
                  <c:v>1.47688</c:v>
                </c:pt>
                <c:pt idx="2280" formatCode="General">
                  <c:v>1.4760800000000001</c:v>
                </c:pt>
                <c:pt idx="2281" formatCode="General">
                  <c:v>1.47603</c:v>
                </c:pt>
                <c:pt idx="2282" formatCode="General">
                  <c:v>1.4764600000000001</c:v>
                </c:pt>
                <c:pt idx="2283" formatCode="General">
                  <c:v>1.4769300000000001</c:v>
                </c:pt>
                <c:pt idx="2284" formatCode="General">
                  <c:v>1.47682</c:v>
                </c:pt>
                <c:pt idx="2285" formatCode="General">
                  <c:v>1.47672</c:v>
                </c:pt>
                <c:pt idx="2286" formatCode="General">
                  <c:v>1.4766699999999999</c:v>
                </c:pt>
                <c:pt idx="2287" formatCode="General">
                  <c:v>1.47664</c:v>
                </c:pt>
                <c:pt idx="2288" formatCode="General">
                  <c:v>1.4761500000000001</c:v>
                </c:pt>
                <c:pt idx="2289" formatCode="General">
                  <c:v>1.4765999999999999</c:v>
                </c:pt>
                <c:pt idx="2290" formatCode="General">
                  <c:v>1.4773400000000001</c:v>
                </c:pt>
                <c:pt idx="2291" formatCode="General">
                  <c:v>1.4785299999999999</c:v>
                </c:pt>
                <c:pt idx="2292" formatCode="General">
                  <c:v>1.48024</c:v>
                </c:pt>
                <c:pt idx="2293" formatCode="General">
                  <c:v>1.48251</c:v>
                </c:pt>
                <c:pt idx="2294" formatCode="General">
                  <c:v>1.4845699999999999</c:v>
                </c:pt>
                <c:pt idx="2295" formatCode="General">
                  <c:v>1.4875499999999999</c:v>
                </c:pt>
                <c:pt idx="2296" formatCode="General">
                  <c:v>1.4909600000000001</c:v>
                </c:pt>
                <c:pt idx="2297" formatCode="General">
                  <c:v>1.4946600000000001</c:v>
                </c:pt>
                <c:pt idx="2298" formatCode="General">
                  <c:v>1.4996</c:v>
                </c:pt>
                <c:pt idx="2299" formatCode="General">
                  <c:v>1.5041199999999999</c:v>
                </c:pt>
                <c:pt idx="2300" formatCode="General">
                  <c:v>1.50956</c:v>
                </c:pt>
                <c:pt idx="2301" formatCode="General">
                  <c:v>1.5146599999999999</c:v>
                </c:pt>
                <c:pt idx="2302" formatCode="General">
                  <c:v>1.51952</c:v>
                </c:pt>
                <c:pt idx="2303" formatCode="General">
                  <c:v>1.5245899999999999</c:v>
                </c:pt>
                <c:pt idx="2304" formatCode="General">
                  <c:v>1.53095</c:v>
                </c:pt>
                <c:pt idx="2305" formatCode="General">
                  <c:v>1.5387200000000001</c:v>
                </c:pt>
                <c:pt idx="2306" formatCode="General">
                  <c:v>1.5473699999999999</c:v>
                </c:pt>
                <c:pt idx="2307" formatCode="General">
                  <c:v>1.55518</c:v>
                </c:pt>
                <c:pt idx="2308" formatCode="General">
                  <c:v>1.5615399999999999</c:v>
                </c:pt>
                <c:pt idx="2309" formatCode="General">
                  <c:v>1.5662</c:v>
                </c:pt>
                <c:pt idx="2310" formatCode="General">
                  <c:v>1.5704</c:v>
                </c:pt>
                <c:pt idx="2311" formatCode="General">
                  <c:v>1.58263</c:v>
                </c:pt>
                <c:pt idx="2312" formatCode="General">
                  <c:v>1.58118</c:v>
                </c:pt>
                <c:pt idx="2313" formatCode="General">
                  <c:v>1.5801000000000001</c:v>
                </c:pt>
                <c:pt idx="2314" formatCode="General">
                  <c:v>1.5802700000000001</c:v>
                </c:pt>
                <c:pt idx="2315" formatCode="General">
                  <c:v>1.5802099999999999</c:v>
                </c:pt>
                <c:pt idx="2316" formatCode="General">
                  <c:v>1.58005</c:v>
                </c:pt>
                <c:pt idx="2317" formatCode="General">
                  <c:v>1.5793299999999999</c:v>
                </c:pt>
                <c:pt idx="2318" formatCode="General">
                  <c:v>1.57934</c:v>
                </c:pt>
                <c:pt idx="2319" formatCode="General">
                  <c:v>1.5801700000000001</c:v>
                </c:pt>
                <c:pt idx="2320" formatCode="General">
                  <c:v>1.5818099999999999</c:v>
                </c:pt>
                <c:pt idx="2321" formatCode="General">
                  <c:v>1.5834600000000001</c:v>
                </c:pt>
                <c:pt idx="2322" formatCode="General">
                  <c:v>1.58467</c:v>
                </c:pt>
                <c:pt idx="2323" formatCode="General">
                  <c:v>1.5883799999999999</c:v>
                </c:pt>
                <c:pt idx="2324" formatCode="General">
                  <c:v>1.59368</c:v>
                </c:pt>
                <c:pt idx="2325" formatCode="General">
                  <c:v>1.5999099999999999</c:v>
                </c:pt>
                <c:pt idx="2326" formatCode="General">
                  <c:v>1.6046100000000001</c:v>
                </c:pt>
                <c:pt idx="2327" formatCode="General">
                  <c:v>1.60697</c:v>
                </c:pt>
                <c:pt idx="2328" formatCode="General">
                  <c:v>1.6095999999999999</c:v>
                </c:pt>
                <c:pt idx="2329" formatCode="General">
                  <c:v>1.6131800000000001</c:v>
                </c:pt>
                <c:pt idx="2330" formatCode="General">
                  <c:v>1.61917</c:v>
                </c:pt>
                <c:pt idx="2331" formatCode="General">
                  <c:v>1.62632</c:v>
                </c:pt>
                <c:pt idx="2332" formatCode="General">
                  <c:v>1.63324</c:v>
                </c:pt>
                <c:pt idx="2333" formatCode="General">
                  <c:v>1.6399900000000001</c:v>
                </c:pt>
                <c:pt idx="2334" formatCode="General">
                  <c:v>1.64567</c:v>
                </c:pt>
                <c:pt idx="2335" formatCode="General">
                  <c:v>1.65029</c:v>
                </c:pt>
                <c:pt idx="2336" formatCode="General">
                  <c:v>1.6532800000000001</c:v>
                </c:pt>
                <c:pt idx="2337" formatCode="General">
                  <c:v>1.6544300000000001</c:v>
                </c:pt>
                <c:pt idx="2338" formatCode="General">
                  <c:v>1.6544000000000001</c:v>
                </c:pt>
                <c:pt idx="2339" formatCode="General">
                  <c:v>1.65368</c:v>
                </c:pt>
                <c:pt idx="2340" formatCode="General">
                  <c:v>1.65273</c:v>
                </c:pt>
                <c:pt idx="2341" formatCode="General">
                  <c:v>1.6510499999999999</c:v>
                </c:pt>
                <c:pt idx="2342" formatCode="General">
                  <c:v>1.6482399999999999</c:v>
                </c:pt>
                <c:pt idx="2343" formatCode="General">
                  <c:v>1.6448799999999999</c:v>
                </c:pt>
                <c:pt idx="2344" formatCode="General">
                  <c:v>1.6411500000000001</c:v>
                </c:pt>
                <c:pt idx="2345" formatCode="General">
                  <c:v>1.6372599999999999</c:v>
                </c:pt>
                <c:pt idx="2346" formatCode="General">
                  <c:v>1.6335599999999999</c:v>
                </c:pt>
                <c:pt idx="2347" formatCode="General">
                  <c:v>1.6300699999999999</c:v>
                </c:pt>
                <c:pt idx="2348" formatCode="General">
                  <c:v>1.62636</c:v>
                </c:pt>
                <c:pt idx="2349" formatCode="General">
                  <c:v>1.6221699999999999</c:v>
                </c:pt>
                <c:pt idx="2350" formatCode="General">
                  <c:v>1.61791</c:v>
                </c:pt>
                <c:pt idx="2351" formatCode="General">
                  <c:v>1.6124000000000001</c:v>
                </c:pt>
                <c:pt idx="2352" formatCode="General">
                  <c:v>1.6062700000000001</c:v>
                </c:pt>
                <c:pt idx="2353" formatCode="General">
                  <c:v>1.60002</c:v>
                </c:pt>
                <c:pt idx="2354" formatCode="General">
                  <c:v>1.5937300000000001</c:v>
                </c:pt>
                <c:pt idx="2355" formatCode="General">
                  <c:v>1.5874900000000001</c:v>
                </c:pt>
                <c:pt idx="2356" formatCode="General">
                  <c:v>1.5822099999999999</c:v>
                </c:pt>
                <c:pt idx="2357" formatCode="General">
                  <c:v>1.5771999999999999</c:v>
                </c:pt>
                <c:pt idx="2358" formatCode="General">
                  <c:v>1.5724899999999999</c:v>
                </c:pt>
                <c:pt idx="2359" formatCode="General">
                  <c:v>1.5679700000000001</c:v>
                </c:pt>
                <c:pt idx="2360" formatCode="General">
                  <c:v>1.56307</c:v>
                </c:pt>
                <c:pt idx="2361" formatCode="General">
                  <c:v>1.5586500000000001</c:v>
                </c:pt>
                <c:pt idx="2362" formatCode="General">
                  <c:v>1.5548299999999999</c:v>
                </c:pt>
                <c:pt idx="2363" formatCode="General">
                  <c:v>1.5517000000000001</c:v>
                </c:pt>
                <c:pt idx="2364" formatCode="General">
                  <c:v>1.5484800000000001</c:v>
                </c:pt>
                <c:pt idx="2365" formatCode="General">
                  <c:v>1.5447200000000001</c:v>
                </c:pt>
                <c:pt idx="2366" formatCode="General">
                  <c:v>1.5407299999999999</c:v>
                </c:pt>
                <c:pt idx="2367" formatCode="General">
                  <c:v>1.5360400000000001</c:v>
                </c:pt>
                <c:pt idx="2368" formatCode="General">
                  <c:v>1.53874</c:v>
                </c:pt>
                <c:pt idx="2369" formatCode="General">
                  <c:v>1.54684</c:v>
                </c:pt>
                <c:pt idx="2370" formatCode="General">
                  <c:v>1.5485599999999999</c:v>
                </c:pt>
                <c:pt idx="2371" formatCode="General">
                  <c:v>1.55219</c:v>
                </c:pt>
                <c:pt idx="2372" formatCode="General">
                  <c:v>1.5530200000000001</c:v>
                </c:pt>
                <c:pt idx="2373" formatCode="General">
                  <c:v>1.5539799999999999</c:v>
                </c:pt>
                <c:pt idx="2374" formatCode="General">
                  <c:v>1.55507</c:v>
                </c:pt>
                <c:pt idx="2375" formatCode="General">
                  <c:v>1.5551299999999999</c:v>
                </c:pt>
                <c:pt idx="2376" formatCode="General">
                  <c:v>1.5551299999999999</c:v>
                </c:pt>
                <c:pt idx="2377" formatCode="General">
                  <c:v>1.5550600000000001</c:v>
                </c:pt>
                <c:pt idx="2378" formatCode="General">
                  <c:v>1.55565</c:v>
                </c:pt>
                <c:pt idx="2379" formatCode="General">
                  <c:v>1.5558399999999999</c:v>
                </c:pt>
                <c:pt idx="2380" formatCode="General">
                  <c:v>1.5558700000000001</c:v>
                </c:pt>
                <c:pt idx="2381" formatCode="General">
                  <c:v>1.5560700000000001</c:v>
                </c:pt>
                <c:pt idx="2382" formatCode="General">
                  <c:v>1.5562199999999999</c:v>
                </c:pt>
                <c:pt idx="2383" formatCode="General">
                  <c:v>1.55629</c:v>
                </c:pt>
                <c:pt idx="2384" formatCode="General">
                  <c:v>1.55626</c:v>
                </c:pt>
                <c:pt idx="2385" formatCode="General">
                  <c:v>1.5566500000000001</c:v>
                </c:pt>
                <c:pt idx="2386" formatCode="General">
                  <c:v>1.5573600000000001</c:v>
                </c:pt>
                <c:pt idx="2387" formatCode="General">
                  <c:v>1.5579400000000001</c:v>
                </c:pt>
                <c:pt idx="2388" formatCode="General">
                  <c:v>1.5582499999999999</c:v>
                </c:pt>
                <c:pt idx="2389" formatCode="General">
                  <c:v>1.5585</c:v>
                </c:pt>
                <c:pt idx="2390" formatCode="General">
                  <c:v>1.55907</c:v>
                </c:pt>
                <c:pt idx="2391" formatCode="General">
                  <c:v>1.55965</c:v>
                </c:pt>
                <c:pt idx="2392" formatCode="General">
                  <c:v>1.5601400000000001</c:v>
                </c:pt>
                <c:pt idx="2393" formatCode="General">
                  <c:v>1.55986</c:v>
                </c:pt>
                <c:pt idx="2394" formatCode="General">
                  <c:v>1.5594699999999999</c:v>
                </c:pt>
                <c:pt idx="2395" formatCode="General">
                  <c:v>1.55898</c:v>
                </c:pt>
                <c:pt idx="2396" formatCode="General">
                  <c:v>1.5583</c:v>
                </c:pt>
                <c:pt idx="2397" formatCode="General">
                  <c:v>1.55766</c:v>
                </c:pt>
                <c:pt idx="2398" formatCode="General">
                  <c:v>1.55759</c:v>
                </c:pt>
                <c:pt idx="2399" formatCode="General">
                  <c:v>1.55799</c:v>
                </c:pt>
                <c:pt idx="2400" formatCode="General">
                  <c:v>1.55843</c:v>
                </c:pt>
                <c:pt idx="2401" formatCode="General">
                  <c:v>1.5589900000000001</c:v>
                </c:pt>
                <c:pt idx="2402" formatCode="General">
                  <c:v>1.5598099999999999</c:v>
                </c:pt>
                <c:pt idx="2403" formatCode="General">
                  <c:v>1.56036</c:v>
                </c:pt>
                <c:pt idx="2404" formatCode="General">
                  <c:v>1.56029</c:v>
                </c:pt>
                <c:pt idx="2405" formatCode="General">
                  <c:v>1.56026</c:v>
                </c:pt>
                <c:pt idx="2406" formatCode="General">
                  <c:v>1.5607599999999999</c:v>
                </c:pt>
                <c:pt idx="2407" formatCode="General">
                  <c:v>1.5612200000000001</c:v>
                </c:pt>
                <c:pt idx="2408" formatCode="General">
                  <c:v>1.5617700000000001</c:v>
                </c:pt>
                <c:pt idx="2409" formatCode="General">
                  <c:v>1.56162</c:v>
                </c:pt>
                <c:pt idx="2410" formatCode="General">
                  <c:v>1.5614699999999999</c:v>
                </c:pt>
                <c:pt idx="2411" formatCode="General">
                  <c:v>1.5610999999999999</c:v>
                </c:pt>
                <c:pt idx="2412" formatCode="General">
                  <c:v>1.56118</c:v>
                </c:pt>
                <c:pt idx="2413" formatCode="General">
                  <c:v>1.5610599999999999</c:v>
                </c:pt>
                <c:pt idx="2414" formatCode="General">
                  <c:v>1.56054</c:v>
                </c:pt>
                <c:pt idx="2415" formatCode="General">
                  <c:v>1.5597799999999999</c:v>
                </c:pt>
                <c:pt idx="2416" formatCode="General">
                  <c:v>1.55962</c:v>
                </c:pt>
                <c:pt idx="2417" formatCode="General">
                  <c:v>1.55999</c:v>
                </c:pt>
                <c:pt idx="2418" formatCode="General">
                  <c:v>1.5605199999999999</c:v>
                </c:pt>
                <c:pt idx="2419" formatCode="General">
                  <c:v>1.5599000000000001</c:v>
                </c:pt>
                <c:pt idx="2420" formatCode="General">
                  <c:v>1.5595600000000001</c:v>
                </c:pt>
                <c:pt idx="2421" formatCode="General">
                  <c:v>1.5593900000000001</c:v>
                </c:pt>
                <c:pt idx="2422" formatCode="General">
                  <c:v>1.5593399999999999</c:v>
                </c:pt>
                <c:pt idx="2423" formatCode="General">
                  <c:v>1.55853</c:v>
                </c:pt>
                <c:pt idx="2424" formatCode="General">
                  <c:v>1.55768</c:v>
                </c:pt>
                <c:pt idx="2425" formatCode="General">
                  <c:v>1.55809</c:v>
                </c:pt>
                <c:pt idx="2426" formatCode="General">
                  <c:v>1.55813</c:v>
                </c:pt>
                <c:pt idx="2427" formatCode="General">
                  <c:v>1.55827</c:v>
                </c:pt>
                <c:pt idx="2428" formatCode="General">
                  <c:v>1.55802</c:v>
                </c:pt>
                <c:pt idx="2429" formatCode="General">
                  <c:v>1.55871</c:v>
                </c:pt>
                <c:pt idx="2430" formatCode="General">
                  <c:v>1.55853</c:v>
                </c:pt>
                <c:pt idx="2431" formatCode="General">
                  <c:v>1.55796</c:v>
                </c:pt>
                <c:pt idx="2432" formatCode="General">
                  <c:v>1.5581100000000001</c:v>
                </c:pt>
                <c:pt idx="2433" formatCode="General">
                  <c:v>1.5575399999999999</c:v>
                </c:pt>
                <c:pt idx="2434" formatCode="General">
                  <c:v>1.55809</c:v>
                </c:pt>
                <c:pt idx="2435" formatCode="General">
                  <c:v>1.55847</c:v>
                </c:pt>
                <c:pt idx="2436" formatCode="General">
                  <c:v>1.5585199999999999</c:v>
                </c:pt>
                <c:pt idx="2437" formatCode="General">
                  <c:v>1.5578399999999999</c:v>
                </c:pt>
                <c:pt idx="2438" formatCode="General">
                  <c:v>1.5573600000000001</c:v>
                </c:pt>
                <c:pt idx="2439" formatCode="General">
                  <c:v>1.5572699999999999</c:v>
                </c:pt>
                <c:pt idx="2440" formatCode="General">
                  <c:v>1.55799</c:v>
                </c:pt>
                <c:pt idx="2441" formatCode="General">
                  <c:v>1.5580499999999999</c:v>
                </c:pt>
                <c:pt idx="2442" formatCode="General">
                  <c:v>1.5581</c:v>
                </c:pt>
                <c:pt idx="2443" formatCode="General">
                  <c:v>1.5584800000000001</c:v>
                </c:pt>
                <c:pt idx="2444" formatCode="General">
                  <c:v>1.55772</c:v>
                </c:pt>
                <c:pt idx="2445" formatCode="General">
                  <c:v>1.55759</c:v>
                </c:pt>
                <c:pt idx="2446" formatCode="General">
                  <c:v>1.5570999999999999</c:v>
                </c:pt>
                <c:pt idx="2447" formatCode="General">
                  <c:v>1.5567500000000001</c:v>
                </c:pt>
                <c:pt idx="2448" formatCode="General">
                  <c:v>1.55687</c:v>
                </c:pt>
                <c:pt idx="2449" formatCode="General">
                  <c:v>1.5572699999999999</c:v>
                </c:pt>
                <c:pt idx="2450" formatCode="General">
                  <c:v>1.5577000000000001</c:v>
                </c:pt>
                <c:pt idx="2451" formatCode="General">
                  <c:v>1.55779</c:v>
                </c:pt>
                <c:pt idx="2452" formatCode="General">
                  <c:v>1.5571699999999999</c:v>
                </c:pt>
                <c:pt idx="2453" formatCode="General">
                  <c:v>1.55647</c:v>
                </c:pt>
                <c:pt idx="2454" formatCode="General">
                  <c:v>1.5565500000000001</c:v>
                </c:pt>
                <c:pt idx="2455" formatCode="General">
                  <c:v>1.5571299999999999</c:v>
                </c:pt>
                <c:pt idx="2456" formatCode="General">
                  <c:v>1.55674</c:v>
                </c:pt>
                <c:pt idx="2457" formatCode="General">
                  <c:v>1.55741</c:v>
                </c:pt>
                <c:pt idx="2458" formatCode="General">
                  <c:v>1.5573399999999999</c:v>
                </c:pt>
                <c:pt idx="2459" formatCode="General">
                  <c:v>1.55694</c:v>
                </c:pt>
                <c:pt idx="2460" formatCode="General">
                  <c:v>1.5573900000000001</c:v>
                </c:pt>
                <c:pt idx="2461" formatCode="General">
                  <c:v>1.5581100000000001</c:v>
                </c:pt>
                <c:pt idx="2462" formatCode="General">
                  <c:v>1.5583400000000001</c:v>
                </c:pt>
                <c:pt idx="2463" formatCode="General">
                  <c:v>1.55783</c:v>
                </c:pt>
                <c:pt idx="2464" formatCode="General">
                  <c:v>1.55779</c:v>
                </c:pt>
                <c:pt idx="2465" formatCode="General">
                  <c:v>1.5578700000000001</c:v>
                </c:pt>
                <c:pt idx="2466" formatCode="General">
                  <c:v>1.55769</c:v>
                </c:pt>
                <c:pt idx="2467" formatCode="General">
                  <c:v>1.5579099999999999</c:v>
                </c:pt>
                <c:pt idx="2468" formatCode="General">
                  <c:v>1.55731</c:v>
                </c:pt>
                <c:pt idx="2469" formatCode="General">
                  <c:v>1.55721</c:v>
                </c:pt>
                <c:pt idx="2470" formatCode="General">
                  <c:v>1.55694</c:v>
                </c:pt>
                <c:pt idx="2471" formatCode="General">
                  <c:v>1.55657</c:v>
                </c:pt>
                <c:pt idx="2472" formatCode="General">
                  <c:v>1.55705</c:v>
                </c:pt>
                <c:pt idx="2473" formatCode="General">
                  <c:v>1.55768</c:v>
                </c:pt>
                <c:pt idx="2474" formatCode="General">
                  <c:v>1.5584199999999999</c:v>
                </c:pt>
                <c:pt idx="2475" formatCode="General">
                  <c:v>1.5584100000000001</c:v>
                </c:pt>
                <c:pt idx="2476" formatCode="General">
                  <c:v>1.5583899999999999</c:v>
                </c:pt>
                <c:pt idx="2477" formatCode="General">
                  <c:v>1.55793</c:v>
                </c:pt>
                <c:pt idx="2478" formatCode="General">
                  <c:v>1.5578000000000001</c:v>
                </c:pt>
                <c:pt idx="2479" formatCode="General">
                  <c:v>1.5577399999999999</c:v>
                </c:pt>
                <c:pt idx="2480" formatCode="General">
                  <c:v>1.5569299999999999</c:v>
                </c:pt>
                <c:pt idx="2481" formatCode="General">
                  <c:v>1.55677</c:v>
                </c:pt>
                <c:pt idx="2482" formatCode="General">
                  <c:v>1.5566599999999999</c:v>
                </c:pt>
                <c:pt idx="2483" formatCode="General">
                  <c:v>1.55657</c:v>
                </c:pt>
                <c:pt idx="2484" formatCode="General">
                  <c:v>1.5568200000000001</c:v>
                </c:pt>
                <c:pt idx="2485" formatCode="General">
                  <c:v>1.55688</c:v>
                </c:pt>
                <c:pt idx="2486" formatCode="General">
                  <c:v>1.5567500000000001</c:v>
                </c:pt>
                <c:pt idx="2487" formatCode="General">
                  <c:v>1.55722</c:v>
                </c:pt>
                <c:pt idx="2488" formatCode="General">
                  <c:v>1.55741</c:v>
                </c:pt>
                <c:pt idx="2489" formatCode="General">
                  <c:v>1.5577000000000001</c:v>
                </c:pt>
                <c:pt idx="2490" formatCode="General">
                  <c:v>1.55765</c:v>
                </c:pt>
                <c:pt idx="2491" formatCode="General">
                  <c:v>1.5569599999999999</c:v>
                </c:pt>
                <c:pt idx="2492" formatCode="General">
                  <c:v>1.5567500000000001</c:v>
                </c:pt>
                <c:pt idx="2493" formatCode="General">
                  <c:v>1.55741</c:v>
                </c:pt>
                <c:pt idx="2494" formatCode="General">
                  <c:v>1.55732</c:v>
                </c:pt>
                <c:pt idx="2495" formatCode="General">
                  <c:v>1.55728</c:v>
                </c:pt>
                <c:pt idx="2496" formatCode="General">
                  <c:v>1.55691</c:v>
                </c:pt>
                <c:pt idx="2497" formatCode="General">
                  <c:v>1.5571200000000001</c:v>
                </c:pt>
                <c:pt idx="2498" formatCode="General">
                  <c:v>1.5567899999999999</c:v>
                </c:pt>
                <c:pt idx="2499" formatCode="General">
                  <c:v>1.5561799999999999</c:v>
                </c:pt>
                <c:pt idx="2500" formatCode="General">
                  <c:v>1.5560799999999999</c:v>
                </c:pt>
                <c:pt idx="2501" formatCode="General">
                  <c:v>1.55653</c:v>
                </c:pt>
                <c:pt idx="2502" formatCode="General">
                  <c:v>1.55583</c:v>
                </c:pt>
                <c:pt idx="2503" formatCode="General">
                  <c:v>1.5556000000000001</c:v>
                </c:pt>
                <c:pt idx="2504" formatCode="General">
                  <c:v>1.55552</c:v>
                </c:pt>
                <c:pt idx="2505" formatCode="General">
                  <c:v>1.5550299999999999</c:v>
                </c:pt>
                <c:pt idx="2506" formatCode="General">
                  <c:v>1.5548999999999999</c:v>
                </c:pt>
                <c:pt idx="2507" formatCode="General">
                  <c:v>1.5547200000000001</c:v>
                </c:pt>
                <c:pt idx="2508" formatCode="General">
                  <c:v>1.5548299999999999</c:v>
                </c:pt>
                <c:pt idx="2509" formatCode="General">
                  <c:v>1.55524</c:v>
                </c:pt>
                <c:pt idx="2510" formatCode="General">
                  <c:v>1.5549900000000001</c:v>
                </c:pt>
                <c:pt idx="2511" formatCode="General">
                  <c:v>1.5548599999999999</c:v>
                </c:pt>
                <c:pt idx="2512" formatCode="General">
                  <c:v>1.55484</c:v>
                </c:pt>
                <c:pt idx="2513" formatCode="General">
                  <c:v>1.55413</c:v>
                </c:pt>
                <c:pt idx="2514" formatCode="General">
                  <c:v>1.55427</c:v>
                </c:pt>
                <c:pt idx="2515" formatCode="General">
                  <c:v>1.5545800000000001</c:v>
                </c:pt>
                <c:pt idx="2516" formatCode="General">
                  <c:v>1.55522</c:v>
                </c:pt>
                <c:pt idx="2517" formatCode="General">
                  <c:v>1.5551699999999999</c:v>
                </c:pt>
                <c:pt idx="2518" formatCode="General">
                  <c:v>1.55498</c:v>
                </c:pt>
                <c:pt idx="2519" formatCode="General">
                  <c:v>1.5544500000000001</c:v>
                </c:pt>
                <c:pt idx="2520" formatCode="General">
                  <c:v>1.5546500000000001</c:v>
                </c:pt>
                <c:pt idx="2521" formatCode="General">
                  <c:v>1.5548200000000001</c:v>
                </c:pt>
                <c:pt idx="2522" formatCode="General">
                  <c:v>1.5541199999999999</c:v>
                </c:pt>
                <c:pt idx="2523" formatCode="General">
                  <c:v>1.5536799999999999</c:v>
                </c:pt>
                <c:pt idx="2524" formatCode="General">
                  <c:v>1.5538400000000001</c:v>
                </c:pt>
                <c:pt idx="2525" formatCode="General">
                  <c:v>1.5538799999999999</c:v>
                </c:pt>
                <c:pt idx="2526" formatCode="General">
                  <c:v>1.5541100000000001</c:v>
                </c:pt>
                <c:pt idx="2527" formatCode="General">
                  <c:v>1.5532300000000001</c:v>
                </c:pt>
                <c:pt idx="2528" formatCode="General">
                  <c:v>1.5525899999999999</c:v>
                </c:pt>
                <c:pt idx="2529" formatCode="General">
                  <c:v>1.5525599999999999</c:v>
                </c:pt>
                <c:pt idx="2530" formatCode="General">
                  <c:v>1.5529999999999999</c:v>
                </c:pt>
                <c:pt idx="2531" formatCode="General">
                  <c:v>1.55264</c:v>
                </c:pt>
                <c:pt idx="2532" formatCode="General">
                  <c:v>1.55247</c:v>
                </c:pt>
                <c:pt idx="2533" formatCode="General">
                  <c:v>1.55274</c:v>
                </c:pt>
                <c:pt idx="2534" formatCode="General">
                  <c:v>1.55339</c:v>
                </c:pt>
                <c:pt idx="2535" formatCode="General">
                  <c:v>1.55389</c:v>
                </c:pt>
                <c:pt idx="2536" formatCode="General">
                  <c:v>1.55403</c:v>
                </c:pt>
                <c:pt idx="2537" formatCode="General">
                  <c:v>1.55341</c:v>
                </c:pt>
                <c:pt idx="2538" formatCode="General">
                  <c:v>1.5531299999999999</c:v>
                </c:pt>
                <c:pt idx="2539" formatCode="General">
                  <c:v>1.5529299999999999</c:v>
                </c:pt>
                <c:pt idx="2540" formatCode="General">
                  <c:v>1.5526199999999999</c:v>
                </c:pt>
                <c:pt idx="2541" formatCode="General">
                  <c:v>1.5528299999999999</c:v>
                </c:pt>
                <c:pt idx="2542" formatCode="General">
                  <c:v>1.55315</c:v>
                </c:pt>
                <c:pt idx="2543" formatCode="General">
                  <c:v>1.5529999999999999</c:v>
                </c:pt>
                <c:pt idx="2544" formatCode="General">
                  <c:v>1.55345</c:v>
                </c:pt>
                <c:pt idx="2545" formatCode="General">
                  <c:v>1.55362</c:v>
                </c:pt>
                <c:pt idx="2546" formatCode="General">
                  <c:v>1.55328</c:v>
                </c:pt>
                <c:pt idx="2547" formatCode="General">
                  <c:v>1.5537300000000001</c:v>
                </c:pt>
                <c:pt idx="2548" formatCode="General">
                  <c:v>1.55366</c:v>
                </c:pt>
                <c:pt idx="2549" formatCode="General">
                  <c:v>1.55366</c:v>
                </c:pt>
                <c:pt idx="2550" formatCode="General">
                  <c:v>1.55372</c:v>
                </c:pt>
                <c:pt idx="2551" formatCode="General">
                  <c:v>1.55358</c:v>
                </c:pt>
                <c:pt idx="2552" formatCode="General">
                  <c:v>1.5529999999999999</c:v>
                </c:pt>
                <c:pt idx="2553" formatCode="General">
                  <c:v>1.5533300000000001</c:v>
                </c:pt>
                <c:pt idx="2554" formatCode="General">
                  <c:v>1.55349</c:v>
                </c:pt>
                <c:pt idx="2555" formatCode="General">
                  <c:v>1.5540499999999999</c:v>
                </c:pt>
                <c:pt idx="2556" formatCode="General">
                  <c:v>1.5537000000000001</c:v>
                </c:pt>
                <c:pt idx="2557" formatCode="General">
                  <c:v>1.55383</c:v>
                </c:pt>
                <c:pt idx="2558" formatCode="General">
                  <c:v>1.5544800000000001</c:v>
                </c:pt>
                <c:pt idx="2559" formatCode="General">
                  <c:v>1.5548</c:v>
                </c:pt>
                <c:pt idx="2560" formatCode="General">
                  <c:v>1.5541799999999999</c:v>
                </c:pt>
                <c:pt idx="2561" formatCode="General">
                  <c:v>1.5547500000000001</c:v>
                </c:pt>
                <c:pt idx="2562" formatCode="General">
                  <c:v>1.5546199999999999</c:v>
                </c:pt>
                <c:pt idx="2563" formatCode="General">
                  <c:v>1.55419</c:v>
                </c:pt>
                <c:pt idx="2564" formatCode="General">
                  <c:v>1.5547200000000001</c:v>
                </c:pt>
                <c:pt idx="2565" formatCode="General">
                  <c:v>1.55453</c:v>
                </c:pt>
                <c:pt idx="2566" formatCode="General">
                  <c:v>1.55403</c:v>
                </c:pt>
                <c:pt idx="2567" formatCode="General">
                  <c:v>1.55436</c:v>
                </c:pt>
                <c:pt idx="2568" formatCode="General">
                  <c:v>1.55494</c:v>
                </c:pt>
                <c:pt idx="2569" formatCode="General">
                  <c:v>1.55488</c:v>
                </c:pt>
                <c:pt idx="2570" formatCode="General">
                  <c:v>1.5541700000000001</c:v>
                </c:pt>
                <c:pt idx="2571" formatCode="General">
                  <c:v>1.55376</c:v>
                </c:pt>
                <c:pt idx="2572" formatCode="General">
                  <c:v>1.5539000000000001</c:v>
                </c:pt>
                <c:pt idx="2573" formatCode="General">
                  <c:v>1.5545199999999999</c:v>
                </c:pt>
                <c:pt idx="2574" formatCode="General">
                  <c:v>1.5546199999999999</c:v>
                </c:pt>
                <c:pt idx="2575" formatCode="General">
                  <c:v>1.55453</c:v>
                </c:pt>
                <c:pt idx="2576" formatCode="General">
                  <c:v>1.55385</c:v>
                </c:pt>
                <c:pt idx="2577" formatCode="General">
                  <c:v>1.5538400000000001</c:v>
                </c:pt>
                <c:pt idx="2578" formatCode="General">
                  <c:v>1.5544</c:v>
                </c:pt>
                <c:pt idx="2579" formatCode="General">
                  <c:v>1.55399</c:v>
                </c:pt>
                <c:pt idx="2580" formatCode="General">
                  <c:v>1.5545100000000001</c:v>
                </c:pt>
                <c:pt idx="2581" formatCode="General">
                  <c:v>1.55386</c:v>
                </c:pt>
                <c:pt idx="2582" formatCode="General">
                  <c:v>1.5537700000000001</c:v>
                </c:pt>
                <c:pt idx="2583" formatCode="General">
                  <c:v>1.55385</c:v>
                </c:pt>
                <c:pt idx="2584" formatCode="General">
                  <c:v>1.5546</c:v>
                </c:pt>
                <c:pt idx="2585" formatCode="General">
                  <c:v>1.5546</c:v>
                </c:pt>
                <c:pt idx="2586" formatCode="General">
                  <c:v>1.5540700000000001</c:v>
                </c:pt>
                <c:pt idx="2587" formatCode="General">
                  <c:v>1.5545800000000001</c:v>
                </c:pt>
                <c:pt idx="2588" formatCode="General">
                  <c:v>1.55444</c:v>
                </c:pt>
                <c:pt idx="2589" formatCode="General">
                  <c:v>1.55427</c:v>
                </c:pt>
                <c:pt idx="2590" formatCode="General">
                  <c:v>1.55399</c:v>
                </c:pt>
                <c:pt idx="2591" formatCode="General">
                  <c:v>1.5535300000000001</c:v>
                </c:pt>
                <c:pt idx="2592" formatCode="General">
                  <c:v>1.55383</c:v>
                </c:pt>
                <c:pt idx="2593" formatCode="General">
                  <c:v>1.5531999999999999</c:v>
                </c:pt>
                <c:pt idx="2594" formatCode="General">
                  <c:v>1.5536099999999999</c:v>
                </c:pt>
                <c:pt idx="2595" formatCode="General">
                  <c:v>1.5534300000000001</c:v>
                </c:pt>
                <c:pt idx="2596" formatCode="General">
                  <c:v>1.5538099999999999</c:v>
                </c:pt>
                <c:pt idx="2597" formatCode="General">
                  <c:v>1.5532999999999999</c:v>
                </c:pt>
                <c:pt idx="2598" formatCode="General">
                  <c:v>1.5539099999999999</c:v>
                </c:pt>
                <c:pt idx="2599" formatCode="General">
                  <c:v>1.55396</c:v>
                </c:pt>
                <c:pt idx="2600" formatCode="General">
                  <c:v>1.5541700000000001</c:v>
                </c:pt>
                <c:pt idx="2601" formatCode="General">
                  <c:v>1.5540499999999999</c:v>
                </c:pt>
                <c:pt idx="2602" formatCode="General">
                  <c:v>1.55365</c:v>
                </c:pt>
                <c:pt idx="2603" formatCode="General">
                  <c:v>1.5538000000000001</c:v>
                </c:pt>
                <c:pt idx="2604" formatCode="General">
                  <c:v>1.55369</c:v>
                </c:pt>
                <c:pt idx="2605" formatCode="General">
                  <c:v>1.5535000000000001</c:v>
                </c:pt>
                <c:pt idx="2606" formatCode="General">
                  <c:v>1.55423</c:v>
                </c:pt>
                <c:pt idx="2607" formatCode="General">
                  <c:v>1.5542800000000001</c:v>
                </c:pt>
                <c:pt idx="2608" formatCode="General">
                  <c:v>1.55457</c:v>
                </c:pt>
                <c:pt idx="2609" formatCode="General">
                  <c:v>1.5553600000000001</c:v>
                </c:pt>
                <c:pt idx="2610" formatCode="General">
                  <c:v>1.55477</c:v>
                </c:pt>
                <c:pt idx="2611" formatCode="General">
                  <c:v>1.5548999999999999</c:v>
                </c:pt>
                <c:pt idx="2612" formatCode="General">
                  <c:v>1.55467</c:v>
                </c:pt>
                <c:pt idx="2613" formatCode="General">
                  <c:v>1.5548200000000001</c:v>
                </c:pt>
                <c:pt idx="2614" formatCode="General">
                  <c:v>1.55471</c:v>
                </c:pt>
                <c:pt idx="2615" formatCode="General">
                  <c:v>1.5545899999999999</c:v>
                </c:pt>
                <c:pt idx="2616" formatCode="General">
                  <c:v>1.5549500000000001</c:v>
                </c:pt>
                <c:pt idx="2617" formatCode="General">
                  <c:v>1.55443</c:v>
                </c:pt>
                <c:pt idx="2618" formatCode="General">
                  <c:v>1.55514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23-4947-BCBA-45C8FBC4B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69456"/>
        <c:axId val="255770288"/>
      </c:scatterChart>
      <c:valAx>
        <c:axId val="25576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70288"/>
        <c:crosses val="autoZero"/>
        <c:crossBetween val="midCat"/>
      </c:valAx>
      <c:valAx>
        <c:axId val="255770288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feet heading (radians)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769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left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'1006dorsal_100Hz_4 normal WIP w'!$I$2:$I$2620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-7.8246899999999998E-10</c:v>
                </c:pt>
                <c:pt idx="110" formatCode="0.00E+00">
                  <c:v>-3.3103499999999998E-9</c:v>
                </c:pt>
                <c:pt idx="111" formatCode="0.00E+00">
                  <c:v>1.10076E-8</c:v>
                </c:pt>
                <c:pt idx="112" formatCode="0.00E+00">
                  <c:v>1.11527E-7</c:v>
                </c:pt>
                <c:pt idx="113" formatCode="0.00E+00">
                  <c:v>5.6252499999999996E-7</c:v>
                </c:pt>
                <c:pt idx="114" formatCode="0.00E+00">
                  <c:v>2.1200099999999999E-6</c:v>
                </c:pt>
                <c:pt idx="115" formatCode="0.00E+00">
                  <c:v>6.1053400000000001E-6</c:v>
                </c:pt>
                <c:pt idx="116" formatCode="0.00E+00">
                  <c:v>1.4623299999999999E-5</c:v>
                </c:pt>
                <c:pt idx="117" formatCode="0.00E+00">
                  <c:v>3.0655699999999999E-5</c:v>
                </c:pt>
                <c:pt idx="118" formatCode="0.00E+00">
                  <c:v>5.9704299999999997E-5</c:v>
                </c:pt>
                <c:pt idx="119">
                  <c:v>1.1118799999999999E-4</c:v>
                </c:pt>
                <c:pt idx="120">
                  <c:v>1.9566599999999999E-4</c:v>
                </c:pt>
                <c:pt idx="121">
                  <c:v>3.2414599999999998E-4</c:v>
                </c:pt>
                <c:pt idx="122">
                  <c:v>5.0774299999999995E-4</c:v>
                </c:pt>
                <c:pt idx="123">
                  <c:v>7.5949500000000001E-4</c:v>
                </c:pt>
                <c:pt idx="124">
                  <c:v>1.0952500000000001E-3</c:v>
                </c:pt>
                <c:pt idx="125">
                  <c:v>1.5305E-3</c:v>
                </c:pt>
                <c:pt idx="126">
                  <c:v>2.08033E-3</c:v>
                </c:pt>
                <c:pt idx="127">
                  <c:v>2.7542000000000001E-3</c:v>
                </c:pt>
                <c:pt idx="128">
                  <c:v>3.5659400000000001E-3</c:v>
                </c:pt>
                <c:pt idx="129">
                  <c:v>4.5329000000000003E-3</c:v>
                </c:pt>
                <c:pt idx="130">
                  <c:v>5.65856E-3</c:v>
                </c:pt>
                <c:pt idx="131">
                  <c:v>6.9497700000000001E-3</c:v>
                </c:pt>
                <c:pt idx="132">
                  <c:v>8.4078999999999994E-3</c:v>
                </c:pt>
                <c:pt idx="133">
                  <c:v>1.0030300000000001E-2</c:v>
                </c:pt>
                <c:pt idx="134">
                  <c:v>1.18085E-2</c:v>
                </c:pt>
                <c:pt idx="135">
                  <c:v>1.37392E-2</c:v>
                </c:pt>
                <c:pt idx="136">
                  <c:v>1.58096E-2</c:v>
                </c:pt>
                <c:pt idx="137">
                  <c:v>1.7993100000000001E-2</c:v>
                </c:pt>
                <c:pt idx="138">
                  <c:v>2.02747E-2</c:v>
                </c:pt>
                <c:pt idx="139">
                  <c:v>2.2639800000000002E-2</c:v>
                </c:pt>
                <c:pt idx="140">
                  <c:v>2.50546E-2</c:v>
                </c:pt>
                <c:pt idx="141">
                  <c:v>2.7494500000000002E-2</c:v>
                </c:pt>
                <c:pt idx="142">
                  <c:v>2.9936000000000001E-2</c:v>
                </c:pt>
                <c:pt idx="143">
                  <c:v>3.2346300000000001E-2</c:v>
                </c:pt>
                <c:pt idx="144">
                  <c:v>3.4708000000000003E-2</c:v>
                </c:pt>
                <c:pt idx="145">
                  <c:v>3.6986199999999997E-2</c:v>
                </c:pt>
                <c:pt idx="146">
                  <c:v>3.9165999999999999E-2</c:v>
                </c:pt>
                <c:pt idx="147">
                  <c:v>4.1226499999999999E-2</c:v>
                </c:pt>
                <c:pt idx="148">
                  <c:v>4.31565E-2</c:v>
                </c:pt>
                <c:pt idx="149">
                  <c:v>4.4951600000000001E-2</c:v>
                </c:pt>
                <c:pt idx="150">
                  <c:v>4.66098E-2</c:v>
                </c:pt>
                <c:pt idx="151">
                  <c:v>4.8129600000000002E-2</c:v>
                </c:pt>
                <c:pt idx="152">
                  <c:v>4.9514799999999998E-2</c:v>
                </c:pt>
                <c:pt idx="153">
                  <c:v>5.0766899999999997E-2</c:v>
                </c:pt>
                <c:pt idx="154">
                  <c:v>5.1880099999999998E-2</c:v>
                </c:pt>
                <c:pt idx="155">
                  <c:v>5.2860200000000003E-2</c:v>
                </c:pt>
                <c:pt idx="156">
                  <c:v>5.3711200000000001E-2</c:v>
                </c:pt>
                <c:pt idx="157">
                  <c:v>5.4438599999999997E-2</c:v>
                </c:pt>
                <c:pt idx="158">
                  <c:v>5.5057200000000001E-2</c:v>
                </c:pt>
                <c:pt idx="159">
                  <c:v>5.5589699999999999E-2</c:v>
                </c:pt>
                <c:pt idx="160">
                  <c:v>5.6056399999999999E-2</c:v>
                </c:pt>
                <c:pt idx="161">
                  <c:v>5.6479000000000001E-2</c:v>
                </c:pt>
                <c:pt idx="162">
                  <c:v>5.6869400000000001E-2</c:v>
                </c:pt>
                <c:pt idx="163">
                  <c:v>5.7213E-2</c:v>
                </c:pt>
                <c:pt idx="164">
                  <c:v>5.7483699999999999E-2</c:v>
                </c:pt>
                <c:pt idx="165">
                  <c:v>5.77441E-2</c:v>
                </c:pt>
                <c:pt idx="166">
                  <c:v>5.80105E-2</c:v>
                </c:pt>
                <c:pt idx="167">
                  <c:v>5.8263200000000001E-2</c:v>
                </c:pt>
                <c:pt idx="168">
                  <c:v>5.8509100000000001E-2</c:v>
                </c:pt>
                <c:pt idx="169">
                  <c:v>5.8750400000000001E-2</c:v>
                </c:pt>
                <c:pt idx="170">
                  <c:v>5.8994499999999998E-2</c:v>
                </c:pt>
                <c:pt idx="171">
                  <c:v>5.9242299999999998E-2</c:v>
                </c:pt>
                <c:pt idx="172">
                  <c:v>5.9494499999999999E-2</c:v>
                </c:pt>
                <c:pt idx="173">
                  <c:v>5.9751499999999999E-2</c:v>
                </c:pt>
                <c:pt idx="174">
                  <c:v>6.0016399999999998E-2</c:v>
                </c:pt>
                <c:pt idx="175">
                  <c:v>6.0290999999999997E-2</c:v>
                </c:pt>
                <c:pt idx="176">
                  <c:v>6.0575900000000002E-2</c:v>
                </c:pt>
                <c:pt idx="177">
                  <c:v>6.08678E-2</c:v>
                </c:pt>
                <c:pt idx="178">
                  <c:v>6.1154500000000001E-2</c:v>
                </c:pt>
                <c:pt idx="179">
                  <c:v>6.1422699999999997E-2</c:v>
                </c:pt>
                <c:pt idx="180">
                  <c:v>6.1671799999999999E-2</c:v>
                </c:pt>
                <c:pt idx="181">
                  <c:v>6.1909100000000002E-2</c:v>
                </c:pt>
                <c:pt idx="182">
                  <c:v>6.21395E-2</c:v>
                </c:pt>
                <c:pt idx="183">
                  <c:v>6.2359699999999997E-2</c:v>
                </c:pt>
                <c:pt idx="184">
                  <c:v>6.2554899999999997E-2</c:v>
                </c:pt>
                <c:pt idx="185">
                  <c:v>6.2695200000000006E-2</c:v>
                </c:pt>
                <c:pt idx="186">
                  <c:v>6.2770699999999999E-2</c:v>
                </c:pt>
                <c:pt idx="187">
                  <c:v>6.2788999999999998E-2</c:v>
                </c:pt>
                <c:pt idx="188">
                  <c:v>6.2756400000000004E-2</c:v>
                </c:pt>
                <c:pt idx="189">
                  <c:v>6.2669199999999994E-2</c:v>
                </c:pt>
                <c:pt idx="190">
                  <c:v>6.2520199999999998E-2</c:v>
                </c:pt>
                <c:pt idx="191">
                  <c:v>6.23031E-2</c:v>
                </c:pt>
                <c:pt idx="192">
                  <c:v>6.20133E-2</c:v>
                </c:pt>
                <c:pt idx="193">
                  <c:v>6.1648500000000002E-2</c:v>
                </c:pt>
                <c:pt idx="194">
                  <c:v>6.1205500000000003E-2</c:v>
                </c:pt>
                <c:pt idx="195">
                  <c:v>6.0686400000000001E-2</c:v>
                </c:pt>
                <c:pt idx="196">
                  <c:v>6.0098699999999998E-2</c:v>
                </c:pt>
                <c:pt idx="197">
                  <c:v>5.9452499999999998E-2</c:v>
                </c:pt>
                <c:pt idx="198">
                  <c:v>5.8762399999999999E-2</c:v>
                </c:pt>
                <c:pt idx="199">
                  <c:v>5.8062099999999998E-2</c:v>
                </c:pt>
                <c:pt idx="200">
                  <c:v>5.7364100000000001E-2</c:v>
                </c:pt>
                <c:pt idx="201">
                  <c:v>5.6696000000000003E-2</c:v>
                </c:pt>
                <c:pt idx="202">
                  <c:v>5.6096100000000003E-2</c:v>
                </c:pt>
                <c:pt idx="203">
                  <c:v>5.5595100000000001E-2</c:v>
                </c:pt>
                <c:pt idx="204">
                  <c:v>5.5223399999999999E-2</c:v>
                </c:pt>
                <c:pt idx="205">
                  <c:v>5.4988500000000003E-2</c:v>
                </c:pt>
                <c:pt idx="206">
                  <c:v>5.4886900000000002E-2</c:v>
                </c:pt>
                <c:pt idx="207">
                  <c:v>5.4924500000000001E-2</c:v>
                </c:pt>
                <c:pt idx="208">
                  <c:v>5.5083800000000002E-2</c:v>
                </c:pt>
                <c:pt idx="209">
                  <c:v>5.5346899999999997E-2</c:v>
                </c:pt>
                <c:pt idx="210">
                  <c:v>5.5689200000000001E-2</c:v>
                </c:pt>
                <c:pt idx="211">
                  <c:v>5.6089100000000003E-2</c:v>
                </c:pt>
                <c:pt idx="212">
                  <c:v>5.6512600000000003E-2</c:v>
                </c:pt>
                <c:pt idx="213">
                  <c:v>5.69343E-2</c:v>
                </c:pt>
                <c:pt idx="214">
                  <c:v>5.73363E-2</c:v>
                </c:pt>
                <c:pt idx="215">
                  <c:v>5.7711199999999997E-2</c:v>
                </c:pt>
                <c:pt idx="216">
                  <c:v>5.8060800000000003E-2</c:v>
                </c:pt>
                <c:pt idx="217">
                  <c:v>5.8394399999999999E-2</c:v>
                </c:pt>
                <c:pt idx="218">
                  <c:v>5.8722999999999997E-2</c:v>
                </c:pt>
                <c:pt idx="219">
                  <c:v>5.9056600000000001E-2</c:v>
                </c:pt>
                <c:pt idx="220">
                  <c:v>5.9401200000000001E-2</c:v>
                </c:pt>
                <c:pt idx="221">
                  <c:v>5.9762500000000003E-2</c:v>
                </c:pt>
                <c:pt idx="222">
                  <c:v>6.0141199999999999E-2</c:v>
                </c:pt>
                <c:pt idx="223">
                  <c:v>6.0502199999999999E-2</c:v>
                </c:pt>
                <c:pt idx="224">
                  <c:v>6.0844799999999997E-2</c:v>
                </c:pt>
                <c:pt idx="225">
                  <c:v>6.1178999999999997E-2</c:v>
                </c:pt>
                <c:pt idx="226">
                  <c:v>6.1497400000000001E-2</c:v>
                </c:pt>
                <c:pt idx="227">
                  <c:v>6.1799800000000002E-2</c:v>
                </c:pt>
                <c:pt idx="228">
                  <c:v>6.2084300000000002E-2</c:v>
                </c:pt>
                <c:pt idx="229">
                  <c:v>6.23557E-2</c:v>
                </c:pt>
                <c:pt idx="230">
                  <c:v>6.2624700000000005E-2</c:v>
                </c:pt>
                <c:pt idx="231">
                  <c:v>6.2897300000000003E-2</c:v>
                </c:pt>
                <c:pt idx="232">
                  <c:v>6.3175899999999993E-2</c:v>
                </c:pt>
                <c:pt idx="233">
                  <c:v>6.3463500000000006E-2</c:v>
                </c:pt>
                <c:pt idx="234">
                  <c:v>6.3763500000000001E-2</c:v>
                </c:pt>
                <c:pt idx="235">
                  <c:v>6.4081399999999997E-2</c:v>
                </c:pt>
                <c:pt idx="236">
                  <c:v>6.4433000000000004E-2</c:v>
                </c:pt>
                <c:pt idx="237">
                  <c:v>6.4823099999999995E-2</c:v>
                </c:pt>
                <c:pt idx="238">
                  <c:v>6.5249799999999997E-2</c:v>
                </c:pt>
                <c:pt idx="239">
                  <c:v>6.5708100000000005E-2</c:v>
                </c:pt>
                <c:pt idx="240">
                  <c:v>6.6212999999999994E-2</c:v>
                </c:pt>
                <c:pt idx="241">
                  <c:v>6.6789399999999999E-2</c:v>
                </c:pt>
                <c:pt idx="242">
                  <c:v>6.74149E-2</c:v>
                </c:pt>
                <c:pt idx="243">
                  <c:v>6.8074999999999997E-2</c:v>
                </c:pt>
                <c:pt idx="244">
                  <c:v>6.8801299999999996E-2</c:v>
                </c:pt>
                <c:pt idx="245">
                  <c:v>6.9626300000000002E-2</c:v>
                </c:pt>
                <c:pt idx="246">
                  <c:v>7.05818E-2</c:v>
                </c:pt>
                <c:pt idx="247">
                  <c:v>7.1696899999999994E-2</c:v>
                </c:pt>
                <c:pt idx="248">
                  <c:v>7.2983699999999999E-2</c:v>
                </c:pt>
                <c:pt idx="249">
                  <c:v>7.4451100000000006E-2</c:v>
                </c:pt>
                <c:pt idx="250">
                  <c:v>7.6097499999999998E-2</c:v>
                </c:pt>
                <c:pt idx="251">
                  <c:v>7.7923900000000004E-2</c:v>
                </c:pt>
                <c:pt idx="252">
                  <c:v>7.9911399999999994E-2</c:v>
                </c:pt>
                <c:pt idx="253">
                  <c:v>8.2052100000000003E-2</c:v>
                </c:pt>
                <c:pt idx="254">
                  <c:v>8.4318100000000007E-2</c:v>
                </c:pt>
                <c:pt idx="255">
                  <c:v>8.6682700000000001E-2</c:v>
                </c:pt>
                <c:pt idx="256">
                  <c:v>8.9127300000000007E-2</c:v>
                </c:pt>
                <c:pt idx="257">
                  <c:v>9.1626799999999994E-2</c:v>
                </c:pt>
                <c:pt idx="258">
                  <c:v>9.4159699999999999E-2</c:v>
                </c:pt>
                <c:pt idx="259">
                  <c:v>9.6710199999999996E-2</c:v>
                </c:pt>
                <c:pt idx="260">
                  <c:v>9.92508E-2</c:v>
                </c:pt>
                <c:pt idx="261">
                  <c:v>0.101754</c:v>
                </c:pt>
                <c:pt idx="262">
                  <c:v>0.104202</c:v>
                </c:pt>
                <c:pt idx="263">
                  <c:v>0.106567</c:v>
                </c:pt>
                <c:pt idx="264">
                  <c:v>0.108822</c:v>
                </c:pt>
                <c:pt idx="265">
                  <c:v>0.110945</c:v>
                </c:pt>
                <c:pt idx="266">
                  <c:v>0.11291900000000001</c:v>
                </c:pt>
                <c:pt idx="267">
                  <c:v>0.11473700000000001</c:v>
                </c:pt>
                <c:pt idx="268">
                  <c:v>0.11639099999999999</c:v>
                </c:pt>
                <c:pt idx="269">
                  <c:v>0.117872</c:v>
                </c:pt>
                <c:pt idx="270">
                  <c:v>0.11916499999999999</c:v>
                </c:pt>
                <c:pt idx="271">
                  <c:v>0.12027500000000001</c:v>
                </c:pt>
                <c:pt idx="272">
                  <c:v>0.12121899999999999</c:v>
                </c:pt>
                <c:pt idx="273">
                  <c:v>0.12200900000000001</c:v>
                </c:pt>
                <c:pt idx="274">
                  <c:v>0.12266000000000001</c:v>
                </c:pt>
                <c:pt idx="275">
                  <c:v>0.12318999999999999</c:v>
                </c:pt>
                <c:pt idx="276">
                  <c:v>0.123625</c:v>
                </c:pt>
                <c:pt idx="277">
                  <c:v>0.123989</c:v>
                </c:pt>
                <c:pt idx="278">
                  <c:v>0.124305</c:v>
                </c:pt>
                <c:pt idx="279">
                  <c:v>0.124593</c:v>
                </c:pt>
                <c:pt idx="280">
                  <c:v>0.124893</c:v>
                </c:pt>
                <c:pt idx="281">
                  <c:v>0.12517800000000001</c:v>
                </c:pt>
                <c:pt idx="282">
                  <c:v>0.125467</c:v>
                </c:pt>
                <c:pt idx="283">
                  <c:v>0.12575500000000001</c:v>
                </c:pt>
                <c:pt idx="284">
                  <c:v>0.12603600000000001</c:v>
                </c:pt>
                <c:pt idx="285">
                  <c:v>0.12631600000000001</c:v>
                </c:pt>
                <c:pt idx="286">
                  <c:v>0.12659599999999999</c:v>
                </c:pt>
                <c:pt idx="287">
                  <c:v>0.12687599999999999</c:v>
                </c:pt>
                <c:pt idx="288">
                  <c:v>0.12715499999999999</c:v>
                </c:pt>
                <c:pt idx="289">
                  <c:v>0.12743599999999999</c:v>
                </c:pt>
                <c:pt idx="290">
                  <c:v>0.12772</c:v>
                </c:pt>
                <c:pt idx="291">
                  <c:v>0.12800700000000001</c:v>
                </c:pt>
                <c:pt idx="292">
                  <c:v>0.12829499999999999</c:v>
                </c:pt>
                <c:pt idx="293">
                  <c:v>0.12859000000000001</c:v>
                </c:pt>
                <c:pt idx="294">
                  <c:v>0.128885</c:v>
                </c:pt>
                <c:pt idx="295">
                  <c:v>0.129167</c:v>
                </c:pt>
                <c:pt idx="296">
                  <c:v>0.12943299999999999</c:v>
                </c:pt>
                <c:pt idx="297">
                  <c:v>0.12967999999999999</c:v>
                </c:pt>
                <c:pt idx="298">
                  <c:v>0.129912</c:v>
                </c:pt>
                <c:pt idx="299">
                  <c:v>0.130134</c:v>
                </c:pt>
                <c:pt idx="300">
                  <c:v>0.130355</c:v>
                </c:pt>
                <c:pt idx="301">
                  <c:v>0.130582</c:v>
                </c:pt>
                <c:pt idx="302">
                  <c:v>0.13081100000000001</c:v>
                </c:pt>
                <c:pt idx="303">
                  <c:v>0.13103000000000001</c:v>
                </c:pt>
                <c:pt idx="304">
                  <c:v>0.13122200000000001</c:v>
                </c:pt>
                <c:pt idx="305">
                  <c:v>0.13137299999999999</c:v>
                </c:pt>
                <c:pt idx="306">
                  <c:v>0.131468</c:v>
                </c:pt>
                <c:pt idx="307">
                  <c:v>0.13148599999999999</c:v>
                </c:pt>
                <c:pt idx="308">
                  <c:v>0.13143099999999999</c:v>
                </c:pt>
                <c:pt idx="309">
                  <c:v>0.13130600000000001</c:v>
                </c:pt>
                <c:pt idx="310">
                  <c:v>0.13111300000000001</c:v>
                </c:pt>
                <c:pt idx="311">
                  <c:v>0.130856</c:v>
                </c:pt>
                <c:pt idx="312">
                  <c:v>0.13053899999999999</c:v>
                </c:pt>
                <c:pt idx="313">
                  <c:v>0.130166</c:v>
                </c:pt>
                <c:pt idx="314">
                  <c:v>0.129743</c:v>
                </c:pt>
                <c:pt idx="315">
                  <c:v>0.129277</c:v>
                </c:pt>
                <c:pt idx="316">
                  <c:v>0.12878899999999999</c:v>
                </c:pt>
                <c:pt idx="317">
                  <c:v>0.12828999999999999</c:v>
                </c:pt>
                <c:pt idx="318">
                  <c:v>0.12778</c:v>
                </c:pt>
                <c:pt idx="319">
                  <c:v>0.127277</c:v>
                </c:pt>
                <c:pt idx="320">
                  <c:v>0.12678500000000001</c:v>
                </c:pt>
                <c:pt idx="321">
                  <c:v>0.12631999999999999</c:v>
                </c:pt>
                <c:pt idx="322">
                  <c:v>0.12590599999999999</c:v>
                </c:pt>
                <c:pt idx="323">
                  <c:v>0.12556</c:v>
                </c:pt>
                <c:pt idx="324">
                  <c:v>0.12529799999999999</c:v>
                </c:pt>
                <c:pt idx="325">
                  <c:v>0.12513299999999999</c:v>
                </c:pt>
                <c:pt idx="326">
                  <c:v>0.12506900000000001</c:v>
                </c:pt>
                <c:pt idx="327">
                  <c:v>0.12509400000000001</c:v>
                </c:pt>
                <c:pt idx="328">
                  <c:v>0.12520899999999999</c:v>
                </c:pt>
                <c:pt idx="329">
                  <c:v>0.12540200000000001</c:v>
                </c:pt>
                <c:pt idx="330">
                  <c:v>0.12565999999999999</c:v>
                </c:pt>
                <c:pt idx="331">
                  <c:v>0.12596299999999999</c:v>
                </c:pt>
                <c:pt idx="332">
                  <c:v>0.12628900000000001</c:v>
                </c:pt>
                <c:pt idx="333">
                  <c:v>0.12661700000000001</c:v>
                </c:pt>
                <c:pt idx="334">
                  <c:v>0.126939</c:v>
                </c:pt>
                <c:pt idx="335">
                  <c:v>0.127252</c:v>
                </c:pt>
                <c:pt idx="336">
                  <c:v>0.127558</c:v>
                </c:pt>
                <c:pt idx="337">
                  <c:v>0.127859</c:v>
                </c:pt>
                <c:pt idx="338">
                  <c:v>0.12815399999999999</c:v>
                </c:pt>
                <c:pt idx="339">
                  <c:v>0.128416</c:v>
                </c:pt>
                <c:pt idx="340">
                  <c:v>0.12867600000000001</c:v>
                </c:pt>
                <c:pt idx="341">
                  <c:v>0.12892100000000001</c:v>
                </c:pt>
                <c:pt idx="342">
                  <c:v>0.12915099999999999</c:v>
                </c:pt>
                <c:pt idx="343">
                  <c:v>0.129354</c:v>
                </c:pt>
                <c:pt idx="344">
                  <c:v>0.12953600000000001</c:v>
                </c:pt>
                <c:pt idx="345">
                  <c:v>0.12970300000000001</c:v>
                </c:pt>
                <c:pt idx="346">
                  <c:v>0.129861</c:v>
                </c:pt>
                <c:pt idx="347">
                  <c:v>0.13001399999999999</c:v>
                </c:pt>
                <c:pt idx="348">
                  <c:v>0.130165</c:v>
                </c:pt>
                <c:pt idx="349">
                  <c:v>0.13032099999999999</c:v>
                </c:pt>
                <c:pt idx="350">
                  <c:v>0.13048499999999999</c:v>
                </c:pt>
                <c:pt idx="351">
                  <c:v>0.130662</c:v>
                </c:pt>
                <c:pt idx="352">
                  <c:v>0.130857</c:v>
                </c:pt>
                <c:pt idx="353">
                  <c:v>0.13107199999999999</c:v>
                </c:pt>
                <c:pt idx="354">
                  <c:v>0.13130600000000001</c:v>
                </c:pt>
                <c:pt idx="355">
                  <c:v>0.131554</c:v>
                </c:pt>
                <c:pt idx="356">
                  <c:v>0.13183500000000001</c:v>
                </c:pt>
                <c:pt idx="357">
                  <c:v>0.13217599999999999</c:v>
                </c:pt>
                <c:pt idx="358">
                  <c:v>0.13259899999999999</c:v>
                </c:pt>
                <c:pt idx="359">
                  <c:v>0.13311700000000001</c:v>
                </c:pt>
                <c:pt idx="360">
                  <c:v>0.13375500000000001</c:v>
                </c:pt>
                <c:pt idx="361">
                  <c:v>0.13453300000000001</c:v>
                </c:pt>
                <c:pt idx="362">
                  <c:v>0.13546900000000001</c:v>
                </c:pt>
                <c:pt idx="363">
                  <c:v>0.136578</c:v>
                </c:pt>
                <c:pt idx="364">
                  <c:v>0.13787099999999999</c:v>
                </c:pt>
                <c:pt idx="365">
                  <c:v>0.139351</c:v>
                </c:pt>
                <c:pt idx="366">
                  <c:v>0.141016</c:v>
                </c:pt>
                <c:pt idx="367">
                  <c:v>0.14286499999999999</c:v>
                </c:pt>
                <c:pt idx="368">
                  <c:v>0.144894</c:v>
                </c:pt>
                <c:pt idx="369">
                  <c:v>0.14709900000000001</c:v>
                </c:pt>
                <c:pt idx="370">
                  <c:v>0.14946799999999999</c:v>
                </c:pt>
                <c:pt idx="371">
                  <c:v>0.15198400000000001</c:v>
                </c:pt>
                <c:pt idx="372">
                  <c:v>0.15462799999999999</c:v>
                </c:pt>
                <c:pt idx="373">
                  <c:v>0.157365</c:v>
                </c:pt>
                <c:pt idx="374">
                  <c:v>0.16017000000000001</c:v>
                </c:pt>
                <c:pt idx="375">
                  <c:v>0.16301299999999999</c:v>
                </c:pt>
                <c:pt idx="376">
                  <c:v>0.16587399999999999</c:v>
                </c:pt>
                <c:pt idx="377">
                  <c:v>0.16872500000000001</c:v>
                </c:pt>
                <c:pt idx="378">
                  <c:v>0.17153299999999999</c:v>
                </c:pt>
                <c:pt idx="379">
                  <c:v>0.17427300000000001</c:v>
                </c:pt>
                <c:pt idx="380">
                  <c:v>0.17691799999999999</c:v>
                </c:pt>
                <c:pt idx="381">
                  <c:v>0.17943899999999999</c:v>
                </c:pt>
                <c:pt idx="382">
                  <c:v>0.18180499999999999</c:v>
                </c:pt>
                <c:pt idx="383">
                  <c:v>0.18399699999999999</c:v>
                </c:pt>
                <c:pt idx="384">
                  <c:v>0.186003</c:v>
                </c:pt>
                <c:pt idx="385">
                  <c:v>0.18781400000000001</c:v>
                </c:pt>
                <c:pt idx="386">
                  <c:v>0.18942999999999999</c:v>
                </c:pt>
                <c:pt idx="387">
                  <c:v>0.19085299999999999</c:v>
                </c:pt>
                <c:pt idx="388">
                  <c:v>0.192078</c:v>
                </c:pt>
                <c:pt idx="389">
                  <c:v>0.19309999999999999</c:v>
                </c:pt>
                <c:pt idx="390">
                  <c:v>0.19392699999999999</c:v>
                </c:pt>
                <c:pt idx="391">
                  <c:v>0.19458900000000001</c:v>
                </c:pt>
                <c:pt idx="392">
                  <c:v>0.19511400000000001</c:v>
                </c:pt>
                <c:pt idx="393">
                  <c:v>0.19552800000000001</c:v>
                </c:pt>
                <c:pt idx="394">
                  <c:v>0.19585</c:v>
                </c:pt>
                <c:pt idx="395">
                  <c:v>0.19609499999999999</c:v>
                </c:pt>
                <c:pt idx="396">
                  <c:v>0.19628200000000001</c:v>
                </c:pt>
                <c:pt idx="397">
                  <c:v>0.196406</c:v>
                </c:pt>
                <c:pt idx="398">
                  <c:v>0.19652500000000001</c:v>
                </c:pt>
                <c:pt idx="399">
                  <c:v>0.19664499999999999</c:v>
                </c:pt>
                <c:pt idx="400">
                  <c:v>0.19676299999999999</c:v>
                </c:pt>
                <c:pt idx="401">
                  <c:v>0.196881</c:v>
                </c:pt>
                <c:pt idx="402">
                  <c:v>0.19699700000000001</c:v>
                </c:pt>
                <c:pt idx="403">
                  <c:v>0.19711699999999999</c:v>
                </c:pt>
                <c:pt idx="404">
                  <c:v>0.197239</c:v>
                </c:pt>
                <c:pt idx="405">
                  <c:v>0.19736400000000001</c:v>
                </c:pt>
                <c:pt idx="406">
                  <c:v>0.197491</c:v>
                </c:pt>
                <c:pt idx="407">
                  <c:v>0.19762299999999999</c:v>
                </c:pt>
                <c:pt idx="408">
                  <c:v>0.19775599999999999</c:v>
                </c:pt>
                <c:pt idx="409">
                  <c:v>0.19788</c:v>
                </c:pt>
                <c:pt idx="410">
                  <c:v>0.197986</c:v>
                </c:pt>
                <c:pt idx="411">
                  <c:v>0.19806599999999999</c:v>
                </c:pt>
                <c:pt idx="412">
                  <c:v>0.19811400000000001</c:v>
                </c:pt>
                <c:pt idx="413">
                  <c:v>0.19812199999999999</c:v>
                </c:pt>
                <c:pt idx="414">
                  <c:v>0.19808700000000001</c:v>
                </c:pt>
                <c:pt idx="415">
                  <c:v>0.19800300000000001</c:v>
                </c:pt>
                <c:pt idx="416">
                  <c:v>0.19786500000000001</c:v>
                </c:pt>
                <c:pt idx="417">
                  <c:v>0.19767999999999999</c:v>
                </c:pt>
                <c:pt idx="418">
                  <c:v>0.19745599999999999</c:v>
                </c:pt>
                <c:pt idx="419">
                  <c:v>0.19719100000000001</c:v>
                </c:pt>
                <c:pt idx="420">
                  <c:v>0.196881</c:v>
                </c:pt>
                <c:pt idx="421">
                  <c:v>0.196516</c:v>
                </c:pt>
                <c:pt idx="422">
                  <c:v>0.19609199999999999</c:v>
                </c:pt>
                <c:pt idx="423">
                  <c:v>0.195604</c:v>
                </c:pt>
                <c:pt idx="424">
                  <c:v>0.195048</c:v>
                </c:pt>
                <c:pt idx="425">
                  <c:v>0.19442799999999999</c:v>
                </c:pt>
                <c:pt idx="426">
                  <c:v>0.19375100000000001</c:v>
                </c:pt>
                <c:pt idx="427">
                  <c:v>0.19302</c:v>
                </c:pt>
                <c:pt idx="428">
                  <c:v>0.19225500000000001</c:v>
                </c:pt>
                <c:pt idx="429">
                  <c:v>0.191472</c:v>
                </c:pt>
                <c:pt idx="430">
                  <c:v>0.190692</c:v>
                </c:pt>
                <c:pt idx="431">
                  <c:v>0.18993399999999999</c:v>
                </c:pt>
                <c:pt idx="432">
                  <c:v>0.189219</c:v>
                </c:pt>
                <c:pt idx="433">
                  <c:v>0.18856899999999999</c:v>
                </c:pt>
                <c:pt idx="434">
                  <c:v>0.18799199999999999</c:v>
                </c:pt>
                <c:pt idx="435">
                  <c:v>0.18748999999999999</c:v>
                </c:pt>
                <c:pt idx="436">
                  <c:v>0.18706100000000001</c:v>
                </c:pt>
                <c:pt idx="437">
                  <c:v>0.18670999999999999</c:v>
                </c:pt>
                <c:pt idx="438">
                  <c:v>0.18642800000000001</c:v>
                </c:pt>
                <c:pt idx="439">
                  <c:v>0.18620500000000001</c:v>
                </c:pt>
                <c:pt idx="440">
                  <c:v>0.18602199999999999</c:v>
                </c:pt>
                <c:pt idx="441">
                  <c:v>0.18586900000000001</c:v>
                </c:pt>
                <c:pt idx="442">
                  <c:v>0.18573700000000001</c:v>
                </c:pt>
                <c:pt idx="443">
                  <c:v>0.18563399999999999</c:v>
                </c:pt>
                <c:pt idx="444">
                  <c:v>0.18556600000000001</c:v>
                </c:pt>
                <c:pt idx="445">
                  <c:v>0.18554100000000001</c:v>
                </c:pt>
                <c:pt idx="446">
                  <c:v>0.185562</c:v>
                </c:pt>
                <c:pt idx="447">
                  <c:v>0.185636</c:v>
                </c:pt>
                <c:pt idx="448">
                  <c:v>0.18575800000000001</c:v>
                </c:pt>
                <c:pt idx="449">
                  <c:v>0.18592</c:v>
                </c:pt>
                <c:pt idx="450">
                  <c:v>0.186117</c:v>
                </c:pt>
                <c:pt idx="451">
                  <c:v>0.186339</c:v>
                </c:pt>
                <c:pt idx="452">
                  <c:v>0.18657000000000001</c:v>
                </c:pt>
                <c:pt idx="453">
                  <c:v>0.18679299999999999</c:v>
                </c:pt>
                <c:pt idx="454">
                  <c:v>0.186997</c:v>
                </c:pt>
                <c:pt idx="455">
                  <c:v>0.18718599999999999</c:v>
                </c:pt>
                <c:pt idx="456">
                  <c:v>0.187366</c:v>
                </c:pt>
                <c:pt idx="457">
                  <c:v>0.18754199999999999</c:v>
                </c:pt>
                <c:pt idx="458">
                  <c:v>0.18771499999999999</c:v>
                </c:pt>
                <c:pt idx="459">
                  <c:v>0.18788299999999999</c:v>
                </c:pt>
                <c:pt idx="460">
                  <c:v>0.188053</c:v>
                </c:pt>
                <c:pt idx="461">
                  <c:v>0.188222</c:v>
                </c:pt>
                <c:pt idx="462">
                  <c:v>0.188391</c:v>
                </c:pt>
                <c:pt idx="463">
                  <c:v>0.18856300000000001</c:v>
                </c:pt>
                <c:pt idx="464">
                  <c:v>0.18873899999999999</c:v>
                </c:pt>
                <c:pt idx="465">
                  <c:v>0.18892100000000001</c:v>
                </c:pt>
                <c:pt idx="466">
                  <c:v>0.18911600000000001</c:v>
                </c:pt>
                <c:pt idx="467">
                  <c:v>0.18932599999999999</c:v>
                </c:pt>
                <c:pt idx="468">
                  <c:v>0.18956100000000001</c:v>
                </c:pt>
                <c:pt idx="469">
                  <c:v>0.189833</c:v>
                </c:pt>
                <c:pt idx="470">
                  <c:v>0.19014200000000001</c:v>
                </c:pt>
                <c:pt idx="471">
                  <c:v>0.19046099999999999</c:v>
                </c:pt>
                <c:pt idx="472">
                  <c:v>0.190779</c:v>
                </c:pt>
                <c:pt idx="473">
                  <c:v>0.191108</c:v>
                </c:pt>
                <c:pt idx="474">
                  <c:v>0.191473</c:v>
                </c:pt>
                <c:pt idx="475">
                  <c:v>0.19190599999999999</c:v>
                </c:pt>
                <c:pt idx="476">
                  <c:v>0.192437</c:v>
                </c:pt>
                <c:pt idx="477">
                  <c:v>0.19309399999999999</c:v>
                </c:pt>
                <c:pt idx="478">
                  <c:v>0.19390299999999999</c:v>
                </c:pt>
                <c:pt idx="479">
                  <c:v>0.194883</c:v>
                </c:pt>
                <c:pt idx="480">
                  <c:v>0.196044</c:v>
                </c:pt>
                <c:pt idx="481">
                  <c:v>0.19738</c:v>
                </c:pt>
                <c:pt idx="482">
                  <c:v>0.19887199999999999</c:v>
                </c:pt>
                <c:pt idx="483">
                  <c:v>0.20050200000000001</c:v>
                </c:pt>
                <c:pt idx="484">
                  <c:v>0.202235</c:v>
                </c:pt>
                <c:pt idx="485">
                  <c:v>0.20404700000000001</c:v>
                </c:pt>
                <c:pt idx="486">
                  <c:v>0.20591599999999999</c:v>
                </c:pt>
                <c:pt idx="487">
                  <c:v>0.207816</c:v>
                </c:pt>
                <c:pt idx="488">
                  <c:v>0.20971699999999999</c:v>
                </c:pt>
                <c:pt idx="489">
                  <c:v>0.21160999999999999</c:v>
                </c:pt>
                <c:pt idx="490">
                  <c:v>0.213481</c:v>
                </c:pt>
                <c:pt idx="491">
                  <c:v>0.215313</c:v>
                </c:pt>
                <c:pt idx="492">
                  <c:v>0.21710099999999999</c:v>
                </c:pt>
                <c:pt idx="493">
                  <c:v>0.218832</c:v>
                </c:pt>
                <c:pt idx="494">
                  <c:v>0.22048100000000001</c:v>
                </c:pt>
                <c:pt idx="495">
                  <c:v>0.22203200000000001</c:v>
                </c:pt>
                <c:pt idx="496">
                  <c:v>0.223468</c:v>
                </c:pt>
                <c:pt idx="497">
                  <c:v>0.22478100000000001</c:v>
                </c:pt>
                <c:pt idx="498">
                  <c:v>0.22595399999999999</c:v>
                </c:pt>
                <c:pt idx="499">
                  <c:v>0.22697200000000001</c:v>
                </c:pt>
                <c:pt idx="500">
                  <c:v>0.22783200000000001</c:v>
                </c:pt>
                <c:pt idx="501">
                  <c:v>0.22853699999999999</c:v>
                </c:pt>
                <c:pt idx="502">
                  <c:v>0.2291</c:v>
                </c:pt>
                <c:pt idx="503">
                  <c:v>0.22955200000000001</c:v>
                </c:pt>
                <c:pt idx="504">
                  <c:v>0.22992899999999999</c:v>
                </c:pt>
                <c:pt idx="505">
                  <c:v>0.23025699999999999</c:v>
                </c:pt>
                <c:pt idx="506">
                  <c:v>0.230548</c:v>
                </c:pt>
                <c:pt idx="507">
                  <c:v>0.23081499999999999</c:v>
                </c:pt>
                <c:pt idx="508">
                  <c:v>0.23106499999999999</c:v>
                </c:pt>
                <c:pt idx="509">
                  <c:v>0.231298</c:v>
                </c:pt>
                <c:pt idx="510">
                  <c:v>0.231514</c:v>
                </c:pt>
                <c:pt idx="511">
                  <c:v>0.231708</c:v>
                </c:pt>
                <c:pt idx="512">
                  <c:v>0.23188500000000001</c:v>
                </c:pt>
                <c:pt idx="513">
                  <c:v>0.23202300000000001</c:v>
                </c:pt>
                <c:pt idx="514">
                  <c:v>0.232182</c:v>
                </c:pt>
                <c:pt idx="515">
                  <c:v>0.23235800000000001</c:v>
                </c:pt>
                <c:pt idx="516">
                  <c:v>0.23252800000000001</c:v>
                </c:pt>
                <c:pt idx="517">
                  <c:v>0.232683</c:v>
                </c:pt>
                <c:pt idx="518">
                  <c:v>0.23282800000000001</c:v>
                </c:pt>
                <c:pt idx="519">
                  <c:v>0.23296500000000001</c:v>
                </c:pt>
                <c:pt idx="520">
                  <c:v>0.233097</c:v>
                </c:pt>
                <c:pt idx="521">
                  <c:v>0.23322699999999999</c:v>
                </c:pt>
                <c:pt idx="522">
                  <c:v>0.23335700000000001</c:v>
                </c:pt>
                <c:pt idx="523">
                  <c:v>0.233487</c:v>
                </c:pt>
                <c:pt idx="524">
                  <c:v>0.23361699999999999</c:v>
                </c:pt>
                <c:pt idx="525">
                  <c:v>0.23374700000000001</c:v>
                </c:pt>
                <c:pt idx="526">
                  <c:v>0.233871</c:v>
                </c:pt>
                <c:pt idx="527">
                  <c:v>0.233987</c:v>
                </c:pt>
                <c:pt idx="528">
                  <c:v>0.234099</c:v>
                </c:pt>
                <c:pt idx="529">
                  <c:v>0.23420299999999999</c:v>
                </c:pt>
                <c:pt idx="530">
                  <c:v>0.234294</c:v>
                </c:pt>
                <c:pt idx="531">
                  <c:v>0.23436399999999999</c:v>
                </c:pt>
                <c:pt idx="532">
                  <c:v>0.23440800000000001</c:v>
                </c:pt>
                <c:pt idx="533">
                  <c:v>0.23441500000000001</c:v>
                </c:pt>
                <c:pt idx="534">
                  <c:v>0.23438600000000001</c:v>
                </c:pt>
                <c:pt idx="535">
                  <c:v>0.234324</c:v>
                </c:pt>
                <c:pt idx="536">
                  <c:v>0.234233</c:v>
                </c:pt>
                <c:pt idx="537">
                  <c:v>0.23410800000000001</c:v>
                </c:pt>
                <c:pt idx="538">
                  <c:v>0.23394699999999999</c:v>
                </c:pt>
                <c:pt idx="539">
                  <c:v>0.23375099999999999</c:v>
                </c:pt>
                <c:pt idx="540">
                  <c:v>0.23352500000000001</c:v>
                </c:pt>
                <c:pt idx="541">
                  <c:v>0.233268</c:v>
                </c:pt>
                <c:pt idx="542">
                  <c:v>0.232983</c:v>
                </c:pt>
                <c:pt idx="543">
                  <c:v>0.232678</c:v>
                </c:pt>
                <c:pt idx="544">
                  <c:v>0.23236499999999999</c:v>
                </c:pt>
                <c:pt idx="545">
                  <c:v>0.232047</c:v>
                </c:pt>
                <c:pt idx="546">
                  <c:v>0.23173299999999999</c:v>
                </c:pt>
                <c:pt idx="547">
                  <c:v>0.231434</c:v>
                </c:pt>
                <c:pt idx="548">
                  <c:v>0.23116</c:v>
                </c:pt>
                <c:pt idx="549">
                  <c:v>0.230934</c:v>
                </c:pt>
                <c:pt idx="550">
                  <c:v>0.23075899999999999</c:v>
                </c:pt>
                <c:pt idx="551">
                  <c:v>0.23064399999999999</c:v>
                </c:pt>
                <c:pt idx="552">
                  <c:v>0.23059399999999999</c:v>
                </c:pt>
                <c:pt idx="553">
                  <c:v>0.23061599999999999</c:v>
                </c:pt>
                <c:pt idx="554">
                  <c:v>0.23070599999999999</c:v>
                </c:pt>
                <c:pt idx="555">
                  <c:v>0.23085900000000001</c:v>
                </c:pt>
                <c:pt idx="556">
                  <c:v>0.231071</c:v>
                </c:pt>
                <c:pt idx="557">
                  <c:v>0.23134299999999999</c:v>
                </c:pt>
                <c:pt idx="558">
                  <c:v>0.23166900000000001</c:v>
                </c:pt>
                <c:pt idx="559">
                  <c:v>0.232039</c:v>
                </c:pt>
                <c:pt idx="560">
                  <c:v>0.23244100000000001</c:v>
                </c:pt>
                <c:pt idx="561">
                  <c:v>0.23286299999999999</c:v>
                </c:pt>
                <c:pt idx="562">
                  <c:v>0.233292</c:v>
                </c:pt>
                <c:pt idx="563">
                  <c:v>0.23371900000000001</c:v>
                </c:pt>
                <c:pt idx="564">
                  <c:v>0.234128</c:v>
                </c:pt>
                <c:pt idx="565">
                  <c:v>0.23449900000000001</c:v>
                </c:pt>
                <c:pt idx="566">
                  <c:v>0.23482600000000001</c:v>
                </c:pt>
                <c:pt idx="567">
                  <c:v>0.23513500000000001</c:v>
                </c:pt>
                <c:pt idx="568">
                  <c:v>0.23541000000000001</c:v>
                </c:pt>
                <c:pt idx="569">
                  <c:v>0.23567099999999999</c:v>
                </c:pt>
                <c:pt idx="570">
                  <c:v>0.23592299999999999</c:v>
                </c:pt>
                <c:pt idx="571">
                  <c:v>0.23616599999999999</c:v>
                </c:pt>
                <c:pt idx="572">
                  <c:v>0.236404</c:v>
                </c:pt>
                <c:pt idx="573">
                  <c:v>0.23663899999999999</c:v>
                </c:pt>
                <c:pt idx="574">
                  <c:v>0.236871</c:v>
                </c:pt>
                <c:pt idx="575">
                  <c:v>0.23710100000000001</c:v>
                </c:pt>
                <c:pt idx="576">
                  <c:v>0.23733000000000001</c:v>
                </c:pt>
                <c:pt idx="577">
                  <c:v>0.23755999999999999</c:v>
                </c:pt>
                <c:pt idx="578">
                  <c:v>0.237792</c:v>
                </c:pt>
                <c:pt idx="579">
                  <c:v>0.23802999999999999</c:v>
                </c:pt>
                <c:pt idx="580">
                  <c:v>0.23827499999999999</c:v>
                </c:pt>
                <c:pt idx="581">
                  <c:v>0.23852599999999999</c:v>
                </c:pt>
                <c:pt idx="582">
                  <c:v>0.238784</c:v>
                </c:pt>
                <c:pt idx="583">
                  <c:v>0.23905100000000001</c:v>
                </c:pt>
                <c:pt idx="584">
                  <c:v>0.23932500000000001</c:v>
                </c:pt>
                <c:pt idx="585">
                  <c:v>0.23932500000000001</c:v>
                </c:pt>
                <c:pt idx="586">
                  <c:v>0.23932500000000001</c:v>
                </c:pt>
                <c:pt idx="587">
                  <c:v>0.23932500000000001</c:v>
                </c:pt>
                <c:pt idx="588">
                  <c:v>0.23932500000000001</c:v>
                </c:pt>
                <c:pt idx="589">
                  <c:v>0.23932500000000001</c:v>
                </c:pt>
                <c:pt idx="590">
                  <c:v>0.23932500000000001</c:v>
                </c:pt>
                <c:pt idx="591">
                  <c:v>0.23932500000000001</c:v>
                </c:pt>
                <c:pt idx="592">
                  <c:v>0.23932500000000001</c:v>
                </c:pt>
                <c:pt idx="593">
                  <c:v>0.23932500000000001</c:v>
                </c:pt>
                <c:pt idx="594">
                  <c:v>0.23932500000000001</c:v>
                </c:pt>
                <c:pt idx="595">
                  <c:v>0.23932500000000001</c:v>
                </c:pt>
                <c:pt idx="596">
                  <c:v>0.23932500000000001</c:v>
                </c:pt>
                <c:pt idx="597">
                  <c:v>0.23932500000000001</c:v>
                </c:pt>
                <c:pt idx="598">
                  <c:v>0.23932500000000001</c:v>
                </c:pt>
                <c:pt idx="599">
                  <c:v>0.23932500000000001</c:v>
                </c:pt>
                <c:pt idx="600">
                  <c:v>0.23932500000000001</c:v>
                </c:pt>
                <c:pt idx="601">
                  <c:v>0.23932500000000001</c:v>
                </c:pt>
                <c:pt idx="602">
                  <c:v>0.23932500000000001</c:v>
                </c:pt>
                <c:pt idx="603">
                  <c:v>0.23932500000000001</c:v>
                </c:pt>
                <c:pt idx="604">
                  <c:v>0.23932500000000001</c:v>
                </c:pt>
                <c:pt idx="605">
                  <c:v>0.23932500000000001</c:v>
                </c:pt>
                <c:pt idx="606">
                  <c:v>0.23932500000000001</c:v>
                </c:pt>
                <c:pt idx="607">
                  <c:v>0.23932500000000001</c:v>
                </c:pt>
                <c:pt idx="608">
                  <c:v>0.23932500000000001</c:v>
                </c:pt>
                <c:pt idx="609">
                  <c:v>0.23932500000000001</c:v>
                </c:pt>
                <c:pt idx="610">
                  <c:v>0.23932500000000001</c:v>
                </c:pt>
                <c:pt idx="611">
                  <c:v>0.23932500000000001</c:v>
                </c:pt>
                <c:pt idx="612">
                  <c:v>0.23932500000000001</c:v>
                </c:pt>
                <c:pt idx="613">
                  <c:v>0.23932500000000001</c:v>
                </c:pt>
                <c:pt idx="614">
                  <c:v>0.23932500000000001</c:v>
                </c:pt>
                <c:pt idx="615">
                  <c:v>0.23932500000000001</c:v>
                </c:pt>
                <c:pt idx="616">
                  <c:v>0.23932500000000001</c:v>
                </c:pt>
                <c:pt idx="617">
                  <c:v>0.23932500000000001</c:v>
                </c:pt>
                <c:pt idx="618">
                  <c:v>0.23932500000000001</c:v>
                </c:pt>
                <c:pt idx="619">
                  <c:v>0.23932500000000001</c:v>
                </c:pt>
                <c:pt idx="620">
                  <c:v>0.23932500000000001</c:v>
                </c:pt>
                <c:pt idx="621">
                  <c:v>0.23932500000000001</c:v>
                </c:pt>
                <c:pt idx="622">
                  <c:v>0.23932500000000001</c:v>
                </c:pt>
                <c:pt idx="623">
                  <c:v>0.23932500000000001</c:v>
                </c:pt>
                <c:pt idx="624">
                  <c:v>0.23932500000000001</c:v>
                </c:pt>
                <c:pt idx="625">
                  <c:v>0.23932500000000001</c:v>
                </c:pt>
                <c:pt idx="626">
                  <c:v>0.23932500000000001</c:v>
                </c:pt>
                <c:pt idx="627">
                  <c:v>0.23932500000000001</c:v>
                </c:pt>
                <c:pt idx="628">
                  <c:v>0.23932500000000001</c:v>
                </c:pt>
                <c:pt idx="629">
                  <c:v>0.23932500000000001</c:v>
                </c:pt>
                <c:pt idx="630">
                  <c:v>0.23932500000000001</c:v>
                </c:pt>
                <c:pt idx="631">
                  <c:v>0.23932500000000001</c:v>
                </c:pt>
                <c:pt idx="632">
                  <c:v>0.23932500000000001</c:v>
                </c:pt>
                <c:pt idx="633">
                  <c:v>0.23932500000000001</c:v>
                </c:pt>
                <c:pt idx="634">
                  <c:v>0.23932500000000001</c:v>
                </c:pt>
                <c:pt idx="635">
                  <c:v>0.23932500000000001</c:v>
                </c:pt>
                <c:pt idx="636">
                  <c:v>0.23932500000000001</c:v>
                </c:pt>
                <c:pt idx="637">
                  <c:v>0.23932500000000001</c:v>
                </c:pt>
                <c:pt idx="638">
                  <c:v>0.23932500000000001</c:v>
                </c:pt>
                <c:pt idx="639">
                  <c:v>0.23932500000000001</c:v>
                </c:pt>
                <c:pt idx="640">
                  <c:v>0.23932500000000001</c:v>
                </c:pt>
                <c:pt idx="641">
                  <c:v>0.23935500000000001</c:v>
                </c:pt>
                <c:pt idx="642">
                  <c:v>0.23943600000000001</c:v>
                </c:pt>
                <c:pt idx="643">
                  <c:v>0.23955499999999999</c:v>
                </c:pt>
                <c:pt idx="644">
                  <c:v>0.239702</c:v>
                </c:pt>
                <c:pt idx="645">
                  <c:v>0.23987</c:v>
                </c:pt>
                <c:pt idx="646">
                  <c:v>0.24005000000000001</c:v>
                </c:pt>
                <c:pt idx="647">
                  <c:v>0.24023900000000001</c:v>
                </c:pt>
                <c:pt idx="648">
                  <c:v>0.240429</c:v>
                </c:pt>
                <c:pt idx="649">
                  <c:v>0.24061099999999999</c:v>
                </c:pt>
                <c:pt idx="650">
                  <c:v>0.24077100000000001</c:v>
                </c:pt>
                <c:pt idx="651">
                  <c:v>0.240897</c:v>
                </c:pt>
                <c:pt idx="652">
                  <c:v>0.240978</c:v>
                </c:pt>
                <c:pt idx="653">
                  <c:v>0.241012</c:v>
                </c:pt>
                <c:pt idx="654">
                  <c:v>0.24099699999999999</c:v>
                </c:pt>
                <c:pt idx="655">
                  <c:v>0.24093500000000001</c:v>
                </c:pt>
                <c:pt idx="656">
                  <c:v>0.24083099999999999</c:v>
                </c:pt>
                <c:pt idx="657">
                  <c:v>0.24068600000000001</c:v>
                </c:pt>
                <c:pt idx="658">
                  <c:v>0.24050199999999999</c:v>
                </c:pt>
                <c:pt idx="659">
                  <c:v>0.24027999999999999</c:v>
                </c:pt>
                <c:pt idx="660">
                  <c:v>0.24001800000000001</c:v>
                </c:pt>
                <c:pt idx="661">
                  <c:v>0.23971700000000001</c:v>
                </c:pt>
                <c:pt idx="662">
                  <c:v>0.23938000000000001</c:v>
                </c:pt>
                <c:pt idx="663">
                  <c:v>0.239008</c:v>
                </c:pt>
                <c:pt idx="664">
                  <c:v>0.23860400000000001</c:v>
                </c:pt>
                <c:pt idx="665">
                  <c:v>0.23816899999999999</c:v>
                </c:pt>
                <c:pt idx="666">
                  <c:v>0.237706</c:v>
                </c:pt>
                <c:pt idx="667">
                  <c:v>0.23721600000000001</c:v>
                </c:pt>
                <c:pt idx="668">
                  <c:v>0.23669599999999999</c:v>
                </c:pt>
                <c:pt idx="669">
                  <c:v>0.236154</c:v>
                </c:pt>
                <c:pt idx="670">
                  <c:v>0.23561099999999999</c:v>
                </c:pt>
                <c:pt idx="671">
                  <c:v>0.235068</c:v>
                </c:pt>
                <c:pt idx="672">
                  <c:v>0.23452400000000001</c:v>
                </c:pt>
                <c:pt idx="673">
                  <c:v>0.23397799999999999</c:v>
                </c:pt>
                <c:pt idx="674">
                  <c:v>0.23343</c:v>
                </c:pt>
                <c:pt idx="675">
                  <c:v>0.23288200000000001</c:v>
                </c:pt>
                <c:pt idx="676">
                  <c:v>0.23233100000000001</c:v>
                </c:pt>
                <c:pt idx="677">
                  <c:v>0.23177600000000001</c:v>
                </c:pt>
                <c:pt idx="678">
                  <c:v>0.23125799999999999</c:v>
                </c:pt>
                <c:pt idx="679">
                  <c:v>0.23080200000000001</c:v>
                </c:pt>
                <c:pt idx="680">
                  <c:v>0.23038800000000001</c:v>
                </c:pt>
                <c:pt idx="681">
                  <c:v>0.22999800000000001</c:v>
                </c:pt>
                <c:pt idx="682">
                  <c:v>0.22962099999999999</c:v>
                </c:pt>
                <c:pt idx="683">
                  <c:v>0.22924800000000001</c:v>
                </c:pt>
                <c:pt idx="684">
                  <c:v>0.22886999999999999</c:v>
                </c:pt>
                <c:pt idx="685">
                  <c:v>0.22847400000000001</c:v>
                </c:pt>
                <c:pt idx="686">
                  <c:v>0.228052</c:v>
                </c:pt>
                <c:pt idx="687">
                  <c:v>0.22759799999999999</c:v>
                </c:pt>
                <c:pt idx="688">
                  <c:v>0.227107</c:v>
                </c:pt>
                <c:pt idx="689">
                  <c:v>0.226578</c:v>
                </c:pt>
                <c:pt idx="690">
                  <c:v>0.22600500000000001</c:v>
                </c:pt>
                <c:pt idx="691">
                  <c:v>0.22538800000000001</c:v>
                </c:pt>
                <c:pt idx="692">
                  <c:v>0.22473099999999999</c:v>
                </c:pt>
                <c:pt idx="693">
                  <c:v>0.22404399999999999</c:v>
                </c:pt>
                <c:pt idx="694">
                  <c:v>0.223331</c:v>
                </c:pt>
                <c:pt idx="695">
                  <c:v>0.22259599999999999</c:v>
                </c:pt>
                <c:pt idx="696">
                  <c:v>0.22183800000000001</c:v>
                </c:pt>
                <c:pt idx="697">
                  <c:v>0.221058</c:v>
                </c:pt>
                <c:pt idx="698">
                  <c:v>0.22025500000000001</c:v>
                </c:pt>
                <c:pt idx="699">
                  <c:v>0.21942999999999999</c:v>
                </c:pt>
                <c:pt idx="700">
                  <c:v>0.218583</c:v>
                </c:pt>
                <c:pt idx="701">
                  <c:v>0.21771399999999999</c:v>
                </c:pt>
                <c:pt idx="702">
                  <c:v>0.21682299999999999</c:v>
                </c:pt>
                <c:pt idx="703">
                  <c:v>0.21591099999999999</c:v>
                </c:pt>
                <c:pt idx="704">
                  <c:v>0.21498</c:v>
                </c:pt>
                <c:pt idx="705">
                  <c:v>0.214034</c:v>
                </c:pt>
                <c:pt idx="706">
                  <c:v>0.21307300000000001</c:v>
                </c:pt>
                <c:pt idx="707">
                  <c:v>0.21210300000000001</c:v>
                </c:pt>
                <c:pt idx="708">
                  <c:v>0.21112500000000001</c:v>
                </c:pt>
                <c:pt idx="709">
                  <c:v>0.210145</c:v>
                </c:pt>
                <c:pt idx="710">
                  <c:v>0.20916499999999999</c:v>
                </c:pt>
                <c:pt idx="711">
                  <c:v>0.20818500000000001</c:v>
                </c:pt>
                <c:pt idx="712">
                  <c:v>0.207205</c:v>
                </c:pt>
                <c:pt idx="713">
                  <c:v>0.20622699999999999</c:v>
                </c:pt>
                <c:pt idx="714">
                  <c:v>0.20524899999999999</c:v>
                </c:pt>
                <c:pt idx="715">
                  <c:v>0.20427200000000001</c:v>
                </c:pt>
                <c:pt idx="716">
                  <c:v>0.203296</c:v>
                </c:pt>
                <c:pt idx="717">
                  <c:v>0.202321</c:v>
                </c:pt>
                <c:pt idx="718">
                  <c:v>0.201346</c:v>
                </c:pt>
                <c:pt idx="719">
                  <c:v>0.200373</c:v>
                </c:pt>
                <c:pt idx="720">
                  <c:v>0.19939999999999999</c:v>
                </c:pt>
                <c:pt idx="721">
                  <c:v>0.198461</c:v>
                </c:pt>
                <c:pt idx="722">
                  <c:v>0.19758000000000001</c:v>
                </c:pt>
                <c:pt idx="723">
                  <c:v>0.196741</c:v>
                </c:pt>
                <c:pt idx="724">
                  <c:v>0.195933</c:v>
                </c:pt>
                <c:pt idx="725">
                  <c:v>0.19514599999999999</c:v>
                </c:pt>
                <c:pt idx="726">
                  <c:v>0.19436899999999999</c:v>
                </c:pt>
                <c:pt idx="727">
                  <c:v>0.19359399999999999</c:v>
                </c:pt>
                <c:pt idx="728">
                  <c:v>0.19281599999999999</c:v>
                </c:pt>
                <c:pt idx="729">
                  <c:v>0.19203000000000001</c:v>
                </c:pt>
                <c:pt idx="730">
                  <c:v>0.19123499999999999</c:v>
                </c:pt>
                <c:pt idx="731">
                  <c:v>0.19042600000000001</c:v>
                </c:pt>
                <c:pt idx="732">
                  <c:v>0.18957399999999999</c:v>
                </c:pt>
                <c:pt idx="733">
                  <c:v>0.18862999999999999</c:v>
                </c:pt>
                <c:pt idx="734">
                  <c:v>0.18756</c:v>
                </c:pt>
                <c:pt idx="735">
                  <c:v>0.18634400000000001</c:v>
                </c:pt>
                <c:pt idx="736">
                  <c:v>0.184971</c:v>
                </c:pt>
                <c:pt idx="737">
                  <c:v>0.18344199999999999</c:v>
                </c:pt>
                <c:pt idx="738">
                  <c:v>0.18176</c:v>
                </c:pt>
                <c:pt idx="739">
                  <c:v>0.17993500000000001</c:v>
                </c:pt>
                <c:pt idx="740">
                  <c:v>0.177978</c:v>
                </c:pt>
                <c:pt idx="741">
                  <c:v>0.17590500000000001</c:v>
                </c:pt>
                <c:pt idx="742">
                  <c:v>0.17373</c:v>
                </c:pt>
                <c:pt idx="743">
                  <c:v>0.17147100000000001</c:v>
                </c:pt>
                <c:pt idx="744">
                  <c:v>0.16914699999999999</c:v>
                </c:pt>
                <c:pt idx="745">
                  <c:v>0.16677500000000001</c:v>
                </c:pt>
                <c:pt idx="746">
                  <c:v>0.16437499999999999</c:v>
                </c:pt>
                <c:pt idx="747">
                  <c:v>0.161969</c:v>
                </c:pt>
                <c:pt idx="748">
                  <c:v>0.15958</c:v>
                </c:pt>
                <c:pt idx="749">
                  <c:v>0.15723699999999999</c:v>
                </c:pt>
                <c:pt idx="750">
                  <c:v>0.15497</c:v>
                </c:pt>
                <c:pt idx="751">
                  <c:v>0.152811</c:v>
                </c:pt>
                <c:pt idx="752">
                  <c:v>0.15079400000000001</c:v>
                </c:pt>
                <c:pt idx="753">
                  <c:v>0.14895900000000001</c:v>
                </c:pt>
                <c:pt idx="754">
                  <c:v>0.147337</c:v>
                </c:pt>
                <c:pt idx="755">
                  <c:v>0.14591100000000001</c:v>
                </c:pt>
                <c:pt idx="756">
                  <c:v>0.14462900000000001</c:v>
                </c:pt>
                <c:pt idx="757">
                  <c:v>0.14344999999999999</c:v>
                </c:pt>
                <c:pt idx="758">
                  <c:v>0.142347</c:v>
                </c:pt>
                <c:pt idx="759">
                  <c:v>0.14129900000000001</c:v>
                </c:pt>
                <c:pt idx="760">
                  <c:v>0.14029</c:v>
                </c:pt>
                <c:pt idx="761">
                  <c:v>0.13930999999999999</c:v>
                </c:pt>
                <c:pt idx="762">
                  <c:v>0.138351</c:v>
                </c:pt>
                <c:pt idx="763">
                  <c:v>0.137407</c:v>
                </c:pt>
                <c:pt idx="764">
                  <c:v>0.13647400000000001</c:v>
                </c:pt>
                <c:pt idx="765">
                  <c:v>0.135549</c:v>
                </c:pt>
                <c:pt idx="766">
                  <c:v>0.13463</c:v>
                </c:pt>
                <c:pt idx="767">
                  <c:v>0.133716</c:v>
                </c:pt>
                <c:pt idx="768">
                  <c:v>0.13280400000000001</c:v>
                </c:pt>
                <c:pt idx="769">
                  <c:v>0.13189500000000001</c:v>
                </c:pt>
                <c:pt idx="770">
                  <c:v>0.13189500000000001</c:v>
                </c:pt>
                <c:pt idx="771">
                  <c:v>0.13189500000000001</c:v>
                </c:pt>
                <c:pt idx="772">
                  <c:v>0.13189500000000001</c:v>
                </c:pt>
                <c:pt idx="773">
                  <c:v>0.13189500000000001</c:v>
                </c:pt>
                <c:pt idx="774">
                  <c:v>0.13189500000000001</c:v>
                </c:pt>
                <c:pt idx="775">
                  <c:v>0.13189500000000001</c:v>
                </c:pt>
                <c:pt idx="776">
                  <c:v>0.13189500000000001</c:v>
                </c:pt>
                <c:pt idx="777">
                  <c:v>0.13189500000000001</c:v>
                </c:pt>
                <c:pt idx="778">
                  <c:v>0.13189500000000001</c:v>
                </c:pt>
                <c:pt idx="779">
                  <c:v>0.13189500000000001</c:v>
                </c:pt>
                <c:pt idx="780">
                  <c:v>0.13189500000000001</c:v>
                </c:pt>
                <c:pt idx="781">
                  <c:v>0.13189500000000001</c:v>
                </c:pt>
                <c:pt idx="782">
                  <c:v>0.13189500000000001</c:v>
                </c:pt>
                <c:pt idx="783">
                  <c:v>0.13189500000000001</c:v>
                </c:pt>
                <c:pt idx="784">
                  <c:v>0.13189500000000001</c:v>
                </c:pt>
                <c:pt idx="785">
                  <c:v>0.13189500000000001</c:v>
                </c:pt>
                <c:pt idx="786">
                  <c:v>0.13189500000000001</c:v>
                </c:pt>
                <c:pt idx="787">
                  <c:v>0.13189500000000001</c:v>
                </c:pt>
                <c:pt idx="788">
                  <c:v>0.131769</c:v>
                </c:pt>
                <c:pt idx="789">
                  <c:v>0.13142999999999999</c:v>
                </c:pt>
                <c:pt idx="790">
                  <c:v>0.130937</c:v>
                </c:pt>
                <c:pt idx="791">
                  <c:v>0.130331</c:v>
                </c:pt>
                <c:pt idx="792">
                  <c:v>0.12964400000000001</c:v>
                </c:pt>
                <c:pt idx="793">
                  <c:v>0.12889900000000001</c:v>
                </c:pt>
                <c:pt idx="794">
                  <c:v>0.128111</c:v>
                </c:pt>
                <c:pt idx="795">
                  <c:v>0.12729299999999999</c:v>
                </c:pt>
                <c:pt idx="796">
                  <c:v>0.126386</c:v>
                </c:pt>
                <c:pt idx="797">
                  <c:v>0.125247</c:v>
                </c:pt>
                <c:pt idx="798">
                  <c:v>0.123714</c:v>
                </c:pt>
                <c:pt idx="799">
                  <c:v>0.12163400000000001</c:v>
                </c:pt>
                <c:pt idx="800">
                  <c:v>0.118884</c:v>
                </c:pt>
                <c:pt idx="801">
                  <c:v>0.115358</c:v>
                </c:pt>
                <c:pt idx="802">
                  <c:v>0.110967</c:v>
                </c:pt>
                <c:pt idx="803">
                  <c:v>0.105629</c:v>
                </c:pt>
                <c:pt idx="804">
                  <c:v>9.9276799999999998E-2</c:v>
                </c:pt>
                <c:pt idx="805">
                  <c:v>9.1857499999999995E-2</c:v>
                </c:pt>
                <c:pt idx="806">
                  <c:v>8.3337099999999997E-2</c:v>
                </c:pt>
                <c:pt idx="807">
                  <c:v>7.3695099999999999E-2</c:v>
                </c:pt>
                <c:pt idx="808">
                  <c:v>6.2924900000000006E-2</c:v>
                </c:pt>
                <c:pt idx="809">
                  <c:v>5.1032099999999997E-2</c:v>
                </c:pt>
                <c:pt idx="810">
                  <c:v>3.8039000000000003E-2</c:v>
                </c:pt>
                <c:pt idx="811">
                  <c:v>2.3977200000000001E-2</c:v>
                </c:pt>
                <c:pt idx="812">
                  <c:v>8.8925099999999993E-3</c:v>
                </c:pt>
                <c:pt idx="813">
                  <c:v>-7.1562099999999997E-3</c:v>
                </c:pt>
                <c:pt idx="814">
                  <c:v>-2.41024E-2</c:v>
                </c:pt>
                <c:pt idx="815">
                  <c:v>-4.1866100000000003E-2</c:v>
                </c:pt>
                <c:pt idx="816">
                  <c:v>-6.0362499999999999E-2</c:v>
                </c:pt>
                <c:pt idx="817">
                  <c:v>-7.9499399999999998E-2</c:v>
                </c:pt>
                <c:pt idx="818">
                  <c:v>-9.9181099999999994E-2</c:v>
                </c:pt>
                <c:pt idx="819">
                  <c:v>-0.11930200000000001</c:v>
                </c:pt>
                <c:pt idx="820">
                  <c:v>-0.13975299999999999</c:v>
                </c:pt>
                <c:pt idx="821">
                  <c:v>-0.16042200000000001</c:v>
                </c:pt>
                <c:pt idx="822">
                  <c:v>-0.18118899999999999</c:v>
                </c:pt>
                <c:pt idx="823">
                  <c:v>-0.201933</c:v>
                </c:pt>
                <c:pt idx="824">
                  <c:v>-0.22253500000000001</c:v>
                </c:pt>
                <c:pt idx="825">
                  <c:v>-0.242869</c:v>
                </c:pt>
                <c:pt idx="826">
                  <c:v>-0.26281700000000002</c:v>
                </c:pt>
                <c:pt idx="827">
                  <c:v>-0.28226000000000001</c:v>
                </c:pt>
                <c:pt idx="828">
                  <c:v>-0.30108200000000002</c:v>
                </c:pt>
                <c:pt idx="829">
                  <c:v>-0.31917000000000001</c:v>
                </c:pt>
                <c:pt idx="830">
                  <c:v>-0.336424</c:v>
                </c:pt>
                <c:pt idx="831">
                  <c:v>-0.35275299999999998</c:v>
                </c:pt>
                <c:pt idx="832">
                  <c:v>-0.36808099999999999</c:v>
                </c:pt>
                <c:pt idx="833">
                  <c:v>-0.38234499999999999</c:v>
                </c:pt>
                <c:pt idx="834">
                  <c:v>-0.39549800000000002</c:v>
                </c:pt>
                <c:pt idx="835">
                  <c:v>-0.407503</c:v>
                </c:pt>
                <c:pt idx="836">
                  <c:v>-0.41841800000000001</c:v>
                </c:pt>
                <c:pt idx="837">
                  <c:v>-0.42837199999999998</c:v>
                </c:pt>
                <c:pt idx="838">
                  <c:v>-0.43746000000000002</c:v>
                </c:pt>
                <c:pt idx="839">
                  <c:v>-0.44575500000000001</c:v>
                </c:pt>
                <c:pt idx="840">
                  <c:v>-0.45332</c:v>
                </c:pt>
                <c:pt idx="841">
                  <c:v>-0.46021099999999998</c:v>
                </c:pt>
                <c:pt idx="842">
                  <c:v>-0.46648699999999999</c:v>
                </c:pt>
                <c:pt idx="843">
                  <c:v>-0.47222500000000001</c:v>
                </c:pt>
                <c:pt idx="844">
                  <c:v>-0.47753600000000002</c:v>
                </c:pt>
                <c:pt idx="845">
                  <c:v>-0.48253499999999999</c:v>
                </c:pt>
                <c:pt idx="846">
                  <c:v>-0.48730699999999999</c:v>
                </c:pt>
                <c:pt idx="847">
                  <c:v>-0.49191299999999999</c:v>
                </c:pt>
                <c:pt idx="848">
                  <c:v>-0.49639899999999998</c:v>
                </c:pt>
                <c:pt idx="849">
                  <c:v>-0.50079799999999997</c:v>
                </c:pt>
                <c:pt idx="850">
                  <c:v>-0.50513399999999997</c:v>
                </c:pt>
                <c:pt idx="851">
                  <c:v>-0.50942299999999996</c:v>
                </c:pt>
                <c:pt idx="852">
                  <c:v>-0.513679</c:v>
                </c:pt>
                <c:pt idx="853">
                  <c:v>-0.51791600000000004</c:v>
                </c:pt>
                <c:pt idx="854">
                  <c:v>-0.522146</c:v>
                </c:pt>
                <c:pt idx="855">
                  <c:v>-0.52637199999999995</c:v>
                </c:pt>
                <c:pt idx="856">
                  <c:v>-0.53060600000000002</c:v>
                </c:pt>
                <c:pt idx="857">
                  <c:v>-0.53488000000000002</c:v>
                </c:pt>
                <c:pt idx="858">
                  <c:v>-0.53927099999999994</c:v>
                </c:pt>
                <c:pt idx="859">
                  <c:v>-0.54391199999999995</c:v>
                </c:pt>
                <c:pt idx="860">
                  <c:v>-0.54897700000000005</c:v>
                </c:pt>
                <c:pt idx="861">
                  <c:v>-0.55463200000000001</c:v>
                </c:pt>
                <c:pt idx="862">
                  <c:v>-0.56101000000000001</c:v>
                </c:pt>
                <c:pt idx="863">
                  <c:v>-0.56821500000000003</c:v>
                </c:pt>
                <c:pt idx="864">
                  <c:v>-0.57577</c:v>
                </c:pt>
                <c:pt idx="865">
                  <c:v>-0.58334699999999995</c:v>
                </c:pt>
                <c:pt idx="866">
                  <c:v>-0.59128899999999995</c:v>
                </c:pt>
                <c:pt idx="867">
                  <c:v>-0.59984499999999996</c:v>
                </c:pt>
                <c:pt idx="868">
                  <c:v>-0.60919199999999996</c:v>
                </c:pt>
                <c:pt idx="869">
                  <c:v>-0.619452</c:v>
                </c:pt>
                <c:pt idx="870">
                  <c:v>-0.63069299999999995</c:v>
                </c:pt>
                <c:pt idx="871">
                  <c:v>-0.64294700000000005</c:v>
                </c:pt>
                <c:pt idx="872">
                  <c:v>-0.65620400000000001</c:v>
                </c:pt>
                <c:pt idx="873">
                  <c:v>-0.670431</c:v>
                </c:pt>
                <c:pt idx="874">
                  <c:v>-0.68556600000000001</c:v>
                </c:pt>
                <c:pt idx="875">
                  <c:v>-0.70153299999999996</c:v>
                </c:pt>
                <c:pt idx="876">
                  <c:v>-0.71823499999999996</c:v>
                </c:pt>
                <c:pt idx="877">
                  <c:v>-0.73556500000000002</c:v>
                </c:pt>
                <c:pt idx="878">
                  <c:v>-0.75340600000000002</c:v>
                </c:pt>
                <c:pt idx="879">
                  <c:v>-0.77163599999999999</c:v>
                </c:pt>
                <c:pt idx="880">
                  <c:v>-0.79013100000000003</c:v>
                </c:pt>
                <c:pt idx="881">
                  <c:v>-0.80876599999999998</c:v>
                </c:pt>
                <c:pt idx="882">
                  <c:v>-0.82742000000000004</c:v>
                </c:pt>
                <c:pt idx="883">
                  <c:v>-0.845974</c:v>
                </c:pt>
                <c:pt idx="884">
                  <c:v>-0.86430899999999999</c:v>
                </c:pt>
                <c:pt idx="885">
                  <c:v>-0.88231300000000001</c:v>
                </c:pt>
                <c:pt idx="886">
                  <c:v>-0.89987200000000001</c:v>
                </c:pt>
                <c:pt idx="887">
                  <c:v>-0.91688000000000003</c:v>
                </c:pt>
                <c:pt idx="888">
                  <c:v>-0.93323100000000003</c:v>
                </c:pt>
                <c:pt idx="889">
                  <c:v>-0.94882699999999998</c:v>
                </c:pt>
                <c:pt idx="890">
                  <c:v>-0.96357300000000001</c:v>
                </c:pt>
                <c:pt idx="891">
                  <c:v>-0.97738100000000006</c:v>
                </c:pt>
                <c:pt idx="892">
                  <c:v>-0.99017500000000003</c:v>
                </c:pt>
                <c:pt idx="893">
                  <c:v>-1.0018899999999999</c:v>
                </c:pt>
                <c:pt idx="894">
                  <c:v>-1.01247</c:v>
                </c:pt>
                <c:pt idx="895">
                  <c:v>-1.0218700000000001</c:v>
                </c:pt>
                <c:pt idx="896">
                  <c:v>-1.03016</c:v>
                </c:pt>
                <c:pt idx="897">
                  <c:v>-1.0374699999999999</c:v>
                </c:pt>
                <c:pt idx="898">
                  <c:v>-1.04396</c:v>
                </c:pt>
                <c:pt idx="899">
                  <c:v>-1.04983</c:v>
                </c:pt>
                <c:pt idx="900">
                  <c:v>-1.05525</c:v>
                </c:pt>
                <c:pt idx="901">
                  <c:v>-1.0603400000000001</c:v>
                </c:pt>
                <c:pt idx="902">
                  <c:v>-1.0651999999999999</c:v>
                </c:pt>
                <c:pt idx="903">
                  <c:v>-1.0698799999999999</c:v>
                </c:pt>
                <c:pt idx="904">
                  <c:v>-1.07443</c:v>
                </c:pt>
                <c:pt idx="905">
                  <c:v>-1.0788899999999999</c:v>
                </c:pt>
                <c:pt idx="906">
                  <c:v>-1.08321</c:v>
                </c:pt>
                <c:pt idx="907">
                  <c:v>-1.08734</c:v>
                </c:pt>
                <c:pt idx="908">
                  <c:v>-1.09134</c:v>
                </c:pt>
                <c:pt idx="909">
                  <c:v>-1.09524</c:v>
                </c:pt>
                <c:pt idx="910">
                  <c:v>-1.09907</c:v>
                </c:pt>
                <c:pt idx="911">
                  <c:v>-1.1028500000000001</c:v>
                </c:pt>
                <c:pt idx="912">
                  <c:v>-1.10659</c:v>
                </c:pt>
                <c:pt idx="913">
                  <c:v>-1.1103000000000001</c:v>
                </c:pt>
                <c:pt idx="914">
                  <c:v>-1.1140099999999999</c:v>
                </c:pt>
                <c:pt idx="915">
                  <c:v>-1.1177699999999999</c:v>
                </c:pt>
                <c:pt idx="916">
                  <c:v>-1.1217200000000001</c:v>
                </c:pt>
                <c:pt idx="917">
                  <c:v>-1.1259999999999999</c:v>
                </c:pt>
                <c:pt idx="918">
                  <c:v>-1.13079</c:v>
                </c:pt>
                <c:pt idx="919">
                  <c:v>-1.13628</c:v>
                </c:pt>
                <c:pt idx="920">
                  <c:v>-1.1426000000000001</c:v>
                </c:pt>
                <c:pt idx="921">
                  <c:v>-1.1498699999999999</c:v>
                </c:pt>
                <c:pt idx="922">
                  <c:v>-1.15781</c:v>
                </c:pt>
                <c:pt idx="923">
                  <c:v>-1.1662399999999999</c:v>
                </c:pt>
                <c:pt idx="924">
                  <c:v>-1.1754</c:v>
                </c:pt>
                <c:pt idx="925">
                  <c:v>-1.1854899999999999</c:v>
                </c:pt>
                <c:pt idx="926">
                  <c:v>-1.19665</c:v>
                </c:pt>
                <c:pt idx="927">
                  <c:v>-1.2089799999999999</c:v>
                </c:pt>
                <c:pt idx="928">
                  <c:v>-1.22251</c:v>
                </c:pt>
                <c:pt idx="929">
                  <c:v>-1.2372799999999999</c:v>
                </c:pt>
                <c:pt idx="930">
                  <c:v>-1.25326</c:v>
                </c:pt>
                <c:pt idx="931">
                  <c:v>-1.27041</c:v>
                </c:pt>
                <c:pt idx="932">
                  <c:v>-1.2886599999999999</c:v>
                </c:pt>
                <c:pt idx="933">
                  <c:v>-1.30793</c:v>
                </c:pt>
                <c:pt idx="934">
                  <c:v>-1.3281099999999999</c:v>
                </c:pt>
                <c:pt idx="935">
                  <c:v>-1.3490800000000001</c:v>
                </c:pt>
                <c:pt idx="936">
                  <c:v>-1.3707100000000001</c:v>
                </c:pt>
                <c:pt idx="937">
                  <c:v>-1.3928799999999999</c:v>
                </c:pt>
                <c:pt idx="938">
                  <c:v>-1.41544</c:v>
                </c:pt>
                <c:pt idx="939">
                  <c:v>-1.4382699999999999</c:v>
                </c:pt>
                <c:pt idx="940">
                  <c:v>-1.4612000000000001</c:v>
                </c:pt>
                <c:pt idx="941">
                  <c:v>-1.4841200000000001</c:v>
                </c:pt>
                <c:pt idx="942">
                  <c:v>-1.50688</c:v>
                </c:pt>
                <c:pt idx="943">
                  <c:v>-1.5293600000000001</c:v>
                </c:pt>
                <c:pt idx="944">
                  <c:v>-1.55141</c:v>
                </c:pt>
                <c:pt idx="945">
                  <c:v>-1.5729200000000001</c:v>
                </c:pt>
                <c:pt idx="946">
                  <c:v>-1.5937600000000001</c:v>
                </c:pt>
                <c:pt idx="947">
                  <c:v>-1.6138300000000001</c:v>
                </c:pt>
                <c:pt idx="948">
                  <c:v>-1.63303</c:v>
                </c:pt>
                <c:pt idx="949">
                  <c:v>-1.6512800000000001</c:v>
                </c:pt>
                <c:pt idx="950">
                  <c:v>-1.66848</c:v>
                </c:pt>
                <c:pt idx="951">
                  <c:v>-1.68458</c:v>
                </c:pt>
                <c:pt idx="952">
                  <c:v>-1.69953</c:v>
                </c:pt>
                <c:pt idx="953">
                  <c:v>-1.7132799999999999</c:v>
                </c:pt>
                <c:pt idx="954">
                  <c:v>-1.7258100000000001</c:v>
                </c:pt>
                <c:pt idx="955">
                  <c:v>-1.7371700000000001</c:v>
                </c:pt>
                <c:pt idx="956">
                  <c:v>-1.7475099999999999</c:v>
                </c:pt>
                <c:pt idx="957">
                  <c:v>-1.7569600000000001</c:v>
                </c:pt>
                <c:pt idx="958">
                  <c:v>-1.7656099999999999</c:v>
                </c:pt>
                <c:pt idx="959">
                  <c:v>-1.7735399999999999</c:v>
                </c:pt>
                <c:pt idx="960">
                  <c:v>-1.7808299999999999</c:v>
                </c:pt>
                <c:pt idx="961">
                  <c:v>-1.7875799999999999</c:v>
                </c:pt>
                <c:pt idx="962">
                  <c:v>-1.7939000000000001</c:v>
                </c:pt>
                <c:pt idx="963">
                  <c:v>-1.7998700000000001</c:v>
                </c:pt>
                <c:pt idx="964">
                  <c:v>-1.8056000000000001</c:v>
                </c:pt>
                <c:pt idx="965">
                  <c:v>-1.81114</c:v>
                </c:pt>
                <c:pt idx="966">
                  <c:v>-1.81654</c:v>
                </c:pt>
                <c:pt idx="967">
                  <c:v>-1.8218300000000001</c:v>
                </c:pt>
                <c:pt idx="968">
                  <c:v>-1.8270500000000001</c:v>
                </c:pt>
                <c:pt idx="969">
                  <c:v>-1.8322099999999999</c:v>
                </c:pt>
                <c:pt idx="970">
                  <c:v>-1.8373299999999999</c:v>
                </c:pt>
                <c:pt idx="971">
                  <c:v>-1.84243</c:v>
                </c:pt>
                <c:pt idx="972">
                  <c:v>-1.8475299999999999</c:v>
                </c:pt>
                <c:pt idx="973">
                  <c:v>-1.8526199999999999</c:v>
                </c:pt>
                <c:pt idx="974">
                  <c:v>-1.8576999999999999</c:v>
                </c:pt>
                <c:pt idx="975">
                  <c:v>-1.8628</c:v>
                </c:pt>
                <c:pt idx="976">
                  <c:v>-1.8680099999999999</c:v>
                </c:pt>
                <c:pt idx="977">
                  <c:v>-1.8734500000000001</c:v>
                </c:pt>
                <c:pt idx="978">
                  <c:v>-1.87931</c:v>
                </c:pt>
                <c:pt idx="979">
                  <c:v>-1.8857699999999999</c:v>
                </c:pt>
                <c:pt idx="980">
                  <c:v>-1.89299</c:v>
                </c:pt>
                <c:pt idx="981">
                  <c:v>-1.9011100000000001</c:v>
                </c:pt>
                <c:pt idx="982">
                  <c:v>-1.90954</c:v>
                </c:pt>
                <c:pt idx="983">
                  <c:v>-1.9178900000000001</c:v>
                </c:pt>
                <c:pt idx="984">
                  <c:v>-1.92655</c:v>
                </c:pt>
                <c:pt idx="985">
                  <c:v>-1.9357899999999999</c:v>
                </c:pt>
                <c:pt idx="986">
                  <c:v>-1.9458200000000001</c:v>
                </c:pt>
                <c:pt idx="987">
                  <c:v>-1.9567600000000001</c:v>
                </c:pt>
                <c:pt idx="988">
                  <c:v>-1.96868</c:v>
                </c:pt>
                <c:pt idx="989">
                  <c:v>-1.98163</c:v>
                </c:pt>
                <c:pt idx="990">
                  <c:v>-1.9956100000000001</c:v>
                </c:pt>
                <c:pt idx="991">
                  <c:v>-2.0105599999999999</c:v>
                </c:pt>
                <c:pt idx="992">
                  <c:v>-2.02644</c:v>
                </c:pt>
                <c:pt idx="993">
                  <c:v>-2.0431699999999999</c:v>
                </c:pt>
                <c:pt idx="994">
                  <c:v>-2.0606300000000002</c:v>
                </c:pt>
                <c:pt idx="995">
                  <c:v>-2.0787200000000001</c:v>
                </c:pt>
                <c:pt idx="996">
                  <c:v>-2.0973099999999998</c:v>
                </c:pt>
                <c:pt idx="997">
                  <c:v>-2.1162700000000001</c:v>
                </c:pt>
                <c:pt idx="998">
                  <c:v>-2.1354500000000001</c:v>
                </c:pt>
                <c:pt idx="999">
                  <c:v>-2.1547299999999998</c:v>
                </c:pt>
                <c:pt idx="1000">
                  <c:v>-2.1739600000000001</c:v>
                </c:pt>
                <c:pt idx="1001">
                  <c:v>-2.1930100000000001</c:v>
                </c:pt>
                <c:pt idx="1002">
                  <c:v>-2.2117399999999998</c:v>
                </c:pt>
                <c:pt idx="1003">
                  <c:v>-2.2300300000000002</c:v>
                </c:pt>
                <c:pt idx="1004">
                  <c:v>-2.2477499999999999</c:v>
                </c:pt>
                <c:pt idx="1005">
                  <c:v>-2.2647900000000001</c:v>
                </c:pt>
                <c:pt idx="1006">
                  <c:v>-2.28105</c:v>
                </c:pt>
                <c:pt idx="1007">
                  <c:v>-2.2964500000000001</c:v>
                </c:pt>
                <c:pt idx="1008">
                  <c:v>-2.3109099999999998</c:v>
                </c:pt>
                <c:pt idx="1009">
                  <c:v>-2.32437</c:v>
                </c:pt>
                <c:pt idx="1010">
                  <c:v>-2.3367900000000001</c:v>
                </c:pt>
                <c:pt idx="1011">
                  <c:v>-2.3481100000000001</c:v>
                </c:pt>
                <c:pt idx="1012">
                  <c:v>-2.35833</c:v>
                </c:pt>
                <c:pt idx="1013">
                  <c:v>-2.3673999999999999</c:v>
                </c:pt>
                <c:pt idx="1014">
                  <c:v>-2.3754300000000002</c:v>
                </c:pt>
                <c:pt idx="1015">
                  <c:v>-2.3826399999999999</c:v>
                </c:pt>
                <c:pt idx="1016">
                  <c:v>-2.3892699999999998</c:v>
                </c:pt>
                <c:pt idx="1017">
                  <c:v>-2.39547</c:v>
                </c:pt>
                <c:pt idx="1018">
                  <c:v>-2.4013599999999999</c:v>
                </c:pt>
                <c:pt idx="1019">
                  <c:v>-2.4070200000000002</c:v>
                </c:pt>
                <c:pt idx="1020">
                  <c:v>-2.4125100000000002</c:v>
                </c:pt>
                <c:pt idx="1021">
                  <c:v>-2.4178799999999998</c:v>
                </c:pt>
                <c:pt idx="1022">
                  <c:v>-2.4231699999999998</c:v>
                </c:pt>
                <c:pt idx="1023">
                  <c:v>-2.4283999999999999</c:v>
                </c:pt>
                <c:pt idx="1024">
                  <c:v>-2.4333499999999999</c:v>
                </c:pt>
                <c:pt idx="1025">
                  <c:v>-2.4378600000000001</c:v>
                </c:pt>
                <c:pt idx="1026">
                  <c:v>-2.4420600000000001</c:v>
                </c:pt>
                <c:pt idx="1027">
                  <c:v>-2.4460299999999999</c:v>
                </c:pt>
                <c:pt idx="1028">
                  <c:v>-2.44984</c:v>
                </c:pt>
                <c:pt idx="1029">
                  <c:v>-2.4535300000000002</c:v>
                </c:pt>
                <c:pt idx="1030">
                  <c:v>-2.4571200000000002</c:v>
                </c:pt>
                <c:pt idx="1031">
                  <c:v>-2.4606599999999998</c:v>
                </c:pt>
                <c:pt idx="1032">
                  <c:v>-2.46414</c:v>
                </c:pt>
                <c:pt idx="1033">
                  <c:v>-2.46759</c:v>
                </c:pt>
                <c:pt idx="1034">
                  <c:v>-2.4710200000000002</c:v>
                </c:pt>
                <c:pt idx="1035">
                  <c:v>-2.4745900000000001</c:v>
                </c:pt>
                <c:pt idx="1036">
                  <c:v>-2.4785400000000002</c:v>
                </c:pt>
                <c:pt idx="1037">
                  <c:v>-2.4830999999999999</c:v>
                </c:pt>
                <c:pt idx="1038">
                  <c:v>-2.4884599999999999</c:v>
                </c:pt>
                <c:pt idx="1039">
                  <c:v>-2.49457</c:v>
                </c:pt>
                <c:pt idx="1040">
                  <c:v>-2.5013700000000001</c:v>
                </c:pt>
                <c:pt idx="1041">
                  <c:v>-2.5090599999999998</c:v>
                </c:pt>
                <c:pt idx="1042">
                  <c:v>-2.5177800000000001</c:v>
                </c:pt>
                <c:pt idx="1043">
                  <c:v>-2.5276200000000002</c:v>
                </c:pt>
                <c:pt idx="1044">
                  <c:v>-2.5386500000000001</c:v>
                </c:pt>
                <c:pt idx="1045">
                  <c:v>-2.5508700000000002</c:v>
                </c:pt>
                <c:pt idx="1046">
                  <c:v>-2.5642999999999998</c:v>
                </c:pt>
                <c:pt idx="1047">
                  <c:v>-2.5789</c:v>
                </c:pt>
                <c:pt idx="1048">
                  <c:v>-2.5946400000000001</c:v>
                </c:pt>
                <c:pt idx="1049">
                  <c:v>-2.6114299999999999</c:v>
                </c:pt>
                <c:pt idx="1050">
                  <c:v>-2.6291899999999999</c:v>
                </c:pt>
                <c:pt idx="1051">
                  <c:v>-2.64784</c:v>
                </c:pt>
                <c:pt idx="1052">
                  <c:v>-2.6672500000000001</c:v>
                </c:pt>
                <c:pt idx="1053">
                  <c:v>-2.6873100000000001</c:v>
                </c:pt>
                <c:pt idx="1054">
                  <c:v>-2.7079</c:v>
                </c:pt>
                <c:pt idx="1055">
                  <c:v>-2.7288899999999998</c:v>
                </c:pt>
                <c:pt idx="1056">
                  <c:v>-2.75013</c:v>
                </c:pt>
                <c:pt idx="1057">
                  <c:v>-2.7715000000000001</c:v>
                </c:pt>
                <c:pt idx="1058">
                  <c:v>-2.79284</c:v>
                </c:pt>
                <c:pt idx="1059">
                  <c:v>-2.8140299999999998</c:v>
                </c:pt>
                <c:pt idx="1060">
                  <c:v>-2.8349199999999999</c:v>
                </c:pt>
                <c:pt idx="1061">
                  <c:v>-2.8553799999999998</c:v>
                </c:pt>
                <c:pt idx="1062">
                  <c:v>-2.87527</c:v>
                </c:pt>
                <c:pt idx="1063">
                  <c:v>-2.8944700000000001</c:v>
                </c:pt>
                <c:pt idx="1064">
                  <c:v>-2.9128599999999998</c:v>
                </c:pt>
                <c:pt idx="1065">
                  <c:v>-2.9303499999999998</c:v>
                </c:pt>
                <c:pt idx="1066">
                  <c:v>-2.9468399999999999</c:v>
                </c:pt>
                <c:pt idx="1067">
                  <c:v>-2.9622600000000001</c:v>
                </c:pt>
                <c:pt idx="1068">
                  <c:v>-2.9765600000000001</c:v>
                </c:pt>
                <c:pt idx="1069">
                  <c:v>-2.9897800000000001</c:v>
                </c:pt>
                <c:pt idx="1070">
                  <c:v>-3.00204</c:v>
                </c:pt>
                <c:pt idx="1071">
                  <c:v>-3.0134500000000002</c:v>
                </c:pt>
                <c:pt idx="1072">
                  <c:v>-3.02406</c:v>
                </c:pt>
                <c:pt idx="1073">
                  <c:v>-3.0339399999999999</c:v>
                </c:pt>
                <c:pt idx="1074">
                  <c:v>-3.0431300000000001</c:v>
                </c:pt>
                <c:pt idx="1075">
                  <c:v>-3.0516800000000002</c:v>
                </c:pt>
                <c:pt idx="1076">
                  <c:v>-3.0596299999999998</c:v>
                </c:pt>
                <c:pt idx="1077">
                  <c:v>-3.0670700000000002</c:v>
                </c:pt>
                <c:pt idx="1078">
                  <c:v>-3.0741100000000001</c:v>
                </c:pt>
                <c:pt idx="1079">
                  <c:v>-3.0808499999999999</c:v>
                </c:pt>
                <c:pt idx="1080">
                  <c:v>-3.08738</c:v>
                </c:pt>
                <c:pt idx="1081">
                  <c:v>-3.0937700000000001</c:v>
                </c:pt>
                <c:pt idx="1082">
                  <c:v>-3.10006</c:v>
                </c:pt>
                <c:pt idx="1083">
                  <c:v>-3.1062799999999999</c:v>
                </c:pt>
                <c:pt idx="1084">
                  <c:v>-3.1124499999999999</c:v>
                </c:pt>
                <c:pt idx="1085">
                  <c:v>-3.1185900000000002</c:v>
                </c:pt>
                <c:pt idx="1086">
                  <c:v>-3.1247199999999999</c:v>
                </c:pt>
                <c:pt idx="1087">
                  <c:v>-3.1308500000000001</c:v>
                </c:pt>
                <c:pt idx="1088">
                  <c:v>-3.1369799999999999</c:v>
                </c:pt>
                <c:pt idx="1089">
                  <c:v>-3.1431499999999999</c:v>
                </c:pt>
                <c:pt idx="1090">
                  <c:v>-3.1493799999999998</c:v>
                </c:pt>
                <c:pt idx="1091">
                  <c:v>-3.1557599999999999</c:v>
                </c:pt>
                <c:pt idx="1092">
                  <c:v>-3.16242</c:v>
                </c:pt>
                <c:pt idx="1093">
                  <c:v>-3.1695500000000001</c:v>
                </c:pt>
                <c:pt idx="1094">
                  <c:v>-3.1773400000000001</c:v>
                </c:pt>
                <c:pt idx="1095">
                  <c:v>-3.1859500000000001</c:v>
                </c:pt>
                <c:pt idx="1096">
                  <c:v>-3.1955300000000002</c:v>
                </c:pt>
                <c:pt idx="1097">
                  <c:v>-3.2061700000000002</c:v>
                </c:pt>
                <c:pt idx="1098">
                  <c:v>-3.2170999999999998</c:v>
                </c:pt>
                <c:pt idx="1099">
                  <c:v>-3.2277499999999999</c:v>
                </c:pt>
                <c:pt idx="1100">
                  <c:v>-3.2385999999999999</c:v>
                </c:pt>
                <c:pt idx="1101">
                  <c:v>-3.2499899999999999</c:v>
                </c:pt>
                <c:pt idx="1102">
                  <c:v>-3.2621600000000002</c:v>
                </c:pt>
                <c:pt idx="1103">
                  <c:v>-3.27529</c:v>
                </c:pt>
                <c:pt idx="1104">
                  <c:v>-3.2894700000000001</c:v>
                </c:pt>
                <c:pt idx="1105">
                  <c:v>-3.3047399999999998</c:v>
                </c:pt>
                <c:pt idx="1106">
                  <c:v>-3.3211300000000001</c:v>
                </c:pt>
                <c:pt idx="1107">
                  <c:v>-3.3386</c:v>
                </c:pt>
                <c:pt idx="1108">
                  <c:v>-3.3571</c:v>
                </c:pt>
                <c:pt idx="1109">
                  <c:v>-3.3765499999999999</c:v>
                </c:pt>
                <c:pt idx="1110">
                  <c:v>-3.3968600000000002</c:v>
                </c:pt>
                <c:pt idx="1111">
                  <c:v>-3.4179300000000001</c:v>
                </c:pt>
                <c:pt idx="1112">
                  <c:v>-3.4396399999999998</c:v>
                </c:pt>
                <c:pt idx="1113">
                  <c:v>-3.4618699999999998</c:v>
                </c:pt>
                <c:pt idx="1114">
                  <c:v>-3.48448</c:v>
                </c:pt>
                <c:pt idx="1115">
                  <c:v>-3.5073599999999998</c:v>
                </c:pt>
                <c:pt idx="1116">
                  <c:v>-3.5303599999999999</c:v>
                </c:pt>
                <c:pt idx="1117">
                  <c:v>-3.5533600000000001</c:v>
                </c:pt>
                <c:pt idx="1118">
                  <c:v>-3.5762299999999998</c:v>
                </c:pt>
                <c:pt idx="1119">
                  <c:v>-3.59884</c:v>
                </c:pt>
                <c:pt idx="1120">
                  <c:v>-3.62107</c:v>
                </c:pt>
                <c:pt idx="1121">
                  <c:v>-3.6427900000000002</c:v>
                </c:pt>
                <c:pt idx="1122">
                  <c:v>-3.6638999999999999</c:v>
                </c:pt>
                <c:pt idx="1123">
                  <c:v>-3.6842899999999998</c:v>
                </c:pt>
                <c:pt idx="1124">
                  <c:v>-3.7038600000000002</c:v>
                </c:pt>
                <c:pt idx="1125">
                  <c:v>-3.7225299999999999</c:v>
                </c:pt>
                <c:pt idx="1126">
                  <c:v>-3.7402299999999999</c:v>
                </c:pt>
                <c:pt idx="1127">
                  <c:v>-3.7568999999999999</c:v>
                </c:pt>
                <c:pt idx="1128">
                  <c:v>-3.7724899999999999</c:v>
                </c:pt>
                <c:pt idx="1129">
                  <c:v>-3.7870499999999998</c:v>
                </c:pt>
                <c:pt idx="1130">
                  <c:v>-3.8007</c:v>
                </c:pt>
                <c:pt idx="1131">
                  <c:v>-3.8135300000000001</c:v>
                </c:pt>
                <c:pt idx="1132">
                  <c:v>-3.8256000000000001</c:v>
                </c:pt>
                <c:pt idx="1133">
                  <c:v>-3.83697</c:v>
                </c:pt>
                <c:pt idx="1134">
                  <c:v>-3.8476599999999999</c:v>
                </c:pt>
                <c:pt idx="1135">
                  <c:v>-3.85772</c:v>
                </c:pt>
                <c:pt idx="1136">
                  <c:v>-3.8671700000000002</c:v>
                </c:pt>
                <c:pt idx="1137">
                  <c:v>-3.8760400000000002</c:v>
                </c:pt>
                <c:pt idx="1138">
                  <c:v>-3.8843800000000002</c:v>
                </c:pt>
                <c:pt idx="1139">
                  <c:v>-3.8922599999999998</c:v>
                </c:pt>
                <c:pt idx="1140">
                  <c:v>-3.8997899999999999</c:v>
                </c:pt>
                <c:pt idx="1141">
                  <c:v>-3.90707</c:v>
                </c:pt>
                <c:pt idx="1142">
                  <c:v>-3.91418</c:v>
                </c:pt>
                <c:pt idx="1143">
                  <c:v>-3.9211800000000001</c:v>
                </c:pt>
                <c:pt idx="1144">
                  <c:v>-3.92815</c:v>
                </c:pt>
                <c:pt idx="1145">
                  <c:v>-3.9350800000000001</c:v>
                </c:pt>
                <c:pt idx="1146">
                  <c:v>-3.9420000000000002</c:v>
                </c:pt>
                <c:pt idx="1147">
                  <c:v>-3.9489000000000001</c:v>
                </c:pt>
                <c:pt idx="1148">
                  <c:v>-3.9557899999999999</c:v>
                </c:pt>
                <c:pt idx="1149">
                  <c:v>-3.9626700000000001</c:v>
                </c:pt>
                <c:pt idx="1150">
                  <c:v>-3.9695399999999998</c:v>
                </c:pt>
                <c:pt idx="1151">
                  <c:v>-3.9764300000000001</c:v>
                </c:pt>
                <c:pt idx="1152">
                  <c:v>-3.9833699999999999</c:v>
                </c:pt>
                <c:pt idx="1153">
                  <c:v>-3.9904299999999999</c:v>
                </c:pt>
                <c:pt idx="1154">
                  <c:v>-3.9977200000000002</c:v>
                </c:pt>
                <c:pt idx="1155">
                  <c:v>-4.0053299999999998</c:v>
                </c:pt>
                <c:pt idx="1156">
                  <c:v>-4.0133999999999999</c:v>
                </c:pt>
                <c:pt idx="1157">
                  <c:v>-4.0215399999999999</c:v>
                </c:pt>
                <c:pt idx="1158">
                  <c:v>-4.0293299999999999</c:v>
                </c:pt>
                <c:pt idx="1159">
                  <c:v>-4.0368899999999996</c:v>
                </c:pt>
                <c:pt idx="1160">
                  <c:v>-4.0444899999999997</c:v>
                </c:pt>
                <c:pt idx="1161">
                  <c:v>-4.0524699999999996</c:v>
                </c:pt>
                <c:pt idx="1162">
                  <c:v>-4.0610900000000001</c:v>
                </c:pt>
                <c:pt idx="1163">
                  <c:v>-4.0705400000000003</c:v>
                </c:pt>
                <c:pt idx="1164">
                  <c:v>-4.0809499999999996</c:v>
                </c:pt>
                <c:pt idx="1165">
                  <c:v>-4.0923999999999996</c:v>
                </c:pt>
                <c:pt idx="1166">
                  <c:v>-4.1049199999999999</c:v>
                </c:pt>
                <c:pt idx="1167">
                  <c:v>-4.1185200000000002</c:v>
                </c:pt>
                <c:pt idx="1168">
                  <c:v>-4.1331699999999998</c:v>
                </c:pt>
                <c:pt idx="1169">
                  <c:v>-4.1488199999999997</c:v>
                </c:pt>
                <c:pt idx="1170">
                  <c:v>-4.1653799999999999</c:v>
                </c:pt>
                <c:pt idx="1171">
                  <c:v>-4.1827699999999997</c:v>
                </c:pt>
                <c:pt idx="1172">
                  <c:v>-4.2008900000000002</c:v>
                </c:pt>
                <c:pt idx="1173">
                  <c:v>-4.2195999999999998</c:v>
                </c:pt>
                <c:pt idx="1174">
                  <c:v>-4.2388000000000003</c:v>
                </c:pt>
                <c:pt idx="1175">
                  <c:v>-4.2583500000000001</c:v>
                </c:pt>
                <c:pt idx="1176">
                  <c:v>-4.2781200000000004</c:v>
                </c:pt>
                <c:pt idx="1177">
                  <c:v>-4.2979700000000003</c:v>
                </c:pt>
                <c:pt idx="1178">
                  <c:v>-4.31778</c:v>
                </c:pt>
                <c:pt idx="1179">
                  <c:v>-4.3373999999999997</c:v>
                </c:pt>
                <c:pt idx="1180">
                  <c:v>-4.3567200000000001</c:v>
                </c:pt>
                <c:pt idx="1181">
                  <c:v>-4.3756000000000004</c:v>
                </c:pt>
                <c:pt idx="1182">
                  <c:v>-4.3939000000000004</c:v>
                </c:pt>
                <c:pt idx="1183">
                  <c:v>-4.4115099999999998</c:v>
                </c:pt>
                <c:pt idx="1184">
                  <c:v>-4.4283000000000001</c:v>
                </c:pt>
                <c:pt idx="1185">
                  <c:v>-4.4441699999999997</c:v>
                </c:pt>
                <c:pt idx="1186">
                  <c:v>-4.4590100000000001</c:v>
                </c:pt>
                <c:pt idx="1187">
                  <c:v>-4.4727499999999996</c:v>
                </c:pt>
                <c:pt idx="1188">
                  <c:v>-4.4853100000000001</c:v>
                </c:pt>
                <c:pt idx="1189">
                  <c:v>-4.4966499999999998</c:v>
                </c:pt>
                <c:pt idx="1190">
                  <c:v>-4.5068400000000004</c:v>
                </c:pt>
                <c:pt idx="1191">
                  <c:v>-4.5161199999999999</c:v>
                </c:pt>
                <c:pt idx="1192">
                  <c:v>-4.5247299999999999</c:v>
                </c:pt>
                <c:pt idx="1193">
                  <c:v>-4.53287</c:v>
                </c:pt>
                <c:pt idx="1194">
                  <c:v>-4.5406500000000003</c:v>
                </c:pt>
                <c:pt idx="1195">
                  <c:v>-4.54819</c:v>
                </c:pt>
                <c:pt idx="1196">
                  <c:v>-4.5555300000000001</c:v>
                </c:pt>
                <c:pt idx="1197">
                  <c:v>-4.5627500000000003</c:v>
                </c:pt>
                <c:pt idx="1198">
                  <c:v>-4.5698699999999999</c:v>
                </c:pt>
                <c:pt idx="1199">
                  <c:v>-4.5769200000000003</c:v>
                </c:pt>
                <c:pt idx="1200">
                  <c:v>-4.5839100000000004</c:v>
                </c:pt>
                <c:pt idx="1201">
                  <c:v>-4.5908699999999998</c:v>
                </c:pt>
                <c:pt idx="1202">
                  <c:v>-4.59781</c:v>
                </c:pt>
                <c:pt idx="1203">
                  <c:v>-4.6047200000000004</c:v>
                </c:pt>
                <c:pt idx="1204">
                  <c:v>-4.6113999999999997</c:v>
                </c:pt>
                <c:pt idx="1205">
                  <c:v>-4.6177099999999998</c:v>
                </c:pt>
                <c:pt idx="1206">
                  <c:v>-4.6237500000000002</c:v>
                </c:pt>
                <c:pt idx="1207">
                  <c:v>-4.6295900000000003</c:v>
                </c:pt>
                <c:pt idx="1208">
                  <c:v>-4.6352900000000004</c:v>
                </c:pt>
                <c:pt idx="1209">
                  <c:v>-4.6408800000000001</c:v>
                </c:pt>
                <c:pt idx="1210">
                  <c:v>-4.6463900000000002</c:v>
                </c:pt>
                <c:pt idx="1211">
                  <c:v>-4.6518499999999996</c:v>
                </c:pt>
                <c:pt idx="1212">
                  <c:v>-4.6572699999999996</c:v>
                </c:pt>
                <c:pt idx="1213">
                  <c:v>-4.6625500000000004</c:v>
                </c:pt>
                <c:pt idx="1214">
                  <c:v>-4.6676399999999996</c:v>
                </c:pt>
                <c:pt idx="1215">
                  <c:v>-4.6725899999999996</c:v>
                </c:pt>
                <c:pt idx="1216">
                  <c:v>-4.6774300000000002</c:v>
                </c:pt>
                <c:pt idx="1217">
                  <c:v>-4.6821900000000003</c:v>
                </c:pt>
                <c:pt idx="1218">
                  <c:v>-4.6868999999999996</c:v>
                </c:pt>
                <c:pt idx="1219">
                  <c:v>-4.6915699999999996</c:v>
                </c:pt>
                <c:pt idx="1220">
                  <c:v>-4.6962099999999998</c:v>
                </c:pt>
                <c:pt idx="1221">
                  <c:v>-4.7008299999999998</c:v>
                </c:pt>
                <c:pt idx="1222">
                  <c:v>-4.7054400000000003</c:v>
                </c:pt>
                <c:pt idx="1223">
                  <c:v>-4.7100299999999997</c:v>
                </c:pt>
                <c:pt idx="1224">
                  <c:v>-4.7146100000000004</c:v>
                </c:pt>
                <c:pt idx="1225">
                  <c:v>-4.7191900000000002</c:v>
                </c:pt>
                <c:pt idx="1226">
                  <c:v>-4.72377</c:v>
                </c:pt>
                <c:pt idx="1227">
                  <c:v>-4.7283400000000002</c:v>
                </c:pt>
                <c:pt idx="1228">
                  <c:v>-4.7329100000000004</c:v>
                </c:pt>
                <c:pt idx="1229">
                  <c:v>-4.7374700000000001</c:v>
                </c:pt>
                <c:pt idx="1230">
                  <c:v>-4.7420400000000003</c:v>
                </c:pt>
                <c:pt idx="1231">
                  <c:v>-4.7466100000000004</c:v>
                </c:pt>
                <c:pt idx="1232">
                  <c:v>-4.7511700000000001</c:v>
                </c:pt>
                <c:pt idx="1233">
                  <c:v>-4.7557299999999998</c:v>
                </c:pt>
                <c:pt idx="1234">
                  <c:v>-4.7603</c:v>
                </c:pt>
                <c:pt idx="1235">
                  <c:v>-4.7648599999999997</c:v>
                </c:pt>
                <c:pt idx="1236">
                  <c:v>-4.7694299999999998</c:v>
                </c:pt>
                <c:pt idx="1237">
                  <c:v>-4.7739900000000004</c:v>
                </c:pt>
                <c:pt idx="1238">
                  <c:v>-4.7785500000000001</c:v>
                </c:pt>
                <c:pt idx="1239">
                  <c:v>-4.7831200000000003</c:v>
                </c:pt>
                <c:pt idx="1240">
                  <c:v>-4.7876799999999999</c:v>
                </c:pt>
                <c:pt idx="1241">
                  <c:v>-4.7922399999999996</c:v>
                </c:pt>
                <c:pt idx="1242">
                  <c:v>-4.7968099999999998</c:v>
                </c:pt>
                <c:pt idx="1243">
                  <c:v>-4.8013700000000004</c:v>
                </c:pt>
                <c:pt idx="1244">
                  <c:v>-4.80593</c:v>
                </c:pt>
                <c:pt idx="1245">
                  <c:v>-4.80593</c:v>
                </c:pt>
                <c:pt idx="1246">
                  <c:v>-4.80593</c:v>
                </c:pt>
                <c:pt idx="1247">
                  <c:v>-4.80593</c:v>
                </c:pt>
                <c:pt idx="1248">
                  <c:v>-4.80593</c:v>
                </c:pt>
                <c:pt idx="1249">
                  <c:v>-4.80593</c:v>
                </c:pt>
                <c:pt idx="1250">
                  <c:v>-4.80593</c:v>
                </c:pt>
                <c:pt idx="1251">
                  <c:v>-4.80593</c:v>
                </c:pt>
                <c:pt idx="1252">
                  <c:v>-4.80593</c:v>
                </c:pt>
                <c:pt idx="1253">
                  <c:v>-4.80593</c:v>
                </c:pt>
                <c:pt idx="1254">
                  <c:v>-4.80593</c:v>
                </c:pt>
                <c:pt idx="1255">
                  <c:v>-4.80593</c:v>
                </c:pt>
                <c:pt idx="1256">
                  <c:v>-4.80593</c:v>
                </c:pt>
                <c:pt idx="1257">
                  <c:v>-4.8066399999999998</c:v>
                </c:pt>
                <c:pt idx="1258">
                  <c:v>-4.8066399999999998</c:v>
                </c:pt>
                <c:pt idx="1259">
                  <c:v>-4.8066399999999998</c:v>
                </c:pt>
                <c:pt idx="1260">
                  <c:v>-4.8066399999999998</c:v>
                </c:pt>
                <c:pt idx="1261">
                  <c:v>-4.8066399999999998</c:v>
                </c:pt>
                <c:pt idx="1262">
                  <c:v>-4.8066399999999998</c:v>
                </c:pt>
                <c:pt idx="1263">
                  <c:v>-4.8066399999999998</c:v>
                </c:pt>
                <c:pt idx="1264">
                  <c:v>-4.8066399999999998</c:v>
                </c:pt>
                <c:pt idx="1265">
                  <c:v>-4.8066399999999998</c:v>
                </c:pt>
                <c:pt idx="1266">
                  <c:v>-4.8073600000000001</c:v>
                </c:pt>
                <c:pt idx="1267">
                  <c:v>-4.8091200000000001</c:v>
                </c:pt>
                <c:pt idx="1268">
                  <c:v>-4.8116500000000002</c:v>
                </c:pt>
                <c:pt idx="1269">
                  <c:v>-4.8147399999999996</c:v>
                </c:pt>
                <c:pt idx="1270">
                  <c:v>-4.8182299999999998</c:v>
                </c:pt>
                <c:pt idx="1271">
                  <c:v>-4.8220099999999997</c:v>
                </c:pt>
                <c:pt idx="1272">
                  <c:v>-4.8259999999999996</c:v>
                </c:pt>
                <c:pt idx="1273">
                  <c:v>-4.8301499999999997</c:v>
                </c:pt>
                <c:pt idx="1274">
                  <c:v>-4.8343999999999996</c:v>
                </c:pt>
                <c:pt idx="1275">
                  <c:v>-4.83873</c:v>
                </c:pt>
                <c:pt idx="1276">
                  <c:v>-4.8431199999999999</c:v>
                </c:pt>
                <c:pt idx="1277">
                  <c:v>-4.8475299999999999</c:v>
                </c:pt>
                <c:pt idx="1278">
                  <c:v>-4.8519800000000002</c:v>
                </c:pt>
                <c:pt idx="1279">
                  <c:v>-4.8564299999999996</c:v>
                </c:pt>
                <c:pt idx="1280">
                  <c:v>-4.8608900000000004</c:v>
                </c:pt>
                <c:pt idx="1281">
                  <c:v>-4.8653500000000003</c:v>
                </c:pt>
                <c:pt idx="1282">
                  <c:v>-4.8698100000000002</c:v>
                </c:pt>
                <c:pt idx="1283">
                  <c:v>-4.8742599999999996</c:v>
                </c:pt>
                <c:pt idx="1284">
                  <c:v>-4.8786899999999997</c:v>
                </c:pt>
                <c:pt idx="1285">
                  <c:v>-4.8831199999999999</c:v>
                </c:pt>
                <c:pt idx="1286">
                  <c:v>-4.8875400000000004</c:v>
                </c:pt>
                <c:pt idx="1287">
                  <c:v>-4.89194</c:v>
                </c:pt>
                <c:pt idx="1288">
                  <c:v>-4.8963299999999998</c:v>
                </c:pt>
                <c:pt idx="1289">
                  <c:v>-4.9007199999999997</c:v>
                </c:pt>
                <c:pt idx="1290">
                  <c:v>-4.9051099999999996</c:v>
                </c:pt>
                <c:pt idx="1291">
                  <c:v>-4.90951</c:v>
                </c:pt>
                <c:pt idx="1292">
                  <c:v>-4.9138999999999999</c:v>
                </c:pt>
                <c:pt idx="1293">
                  <c:v>-4.9183000000000003</c:v>
                </c:pt>
                <c:pt idx="1294">
                  <c:v>-4.9226999999999999</c:v>
                </c:pt>
                <c:pt idx="1295">
                  <c:v>-4.9270899999999997</c:v>
                </c:pt>
                <c:pt idx="1296">
                  <c:v>-4.93119</c:v>
                </c:pt>
                <c:pt idx="1297">
                  <c:v>-4.9347700000000003</c:v>
                </c:pt>
                <c:pt idx="1298">
                  <c:v>-4.93797</c:v>
                </c:pt>
                <c:pt idx="1299">
                  <c:v>-4.9409000000000001</c:v>
                </c:pt>
                <c:pt idx="1300">
                  <c:v>-4.9436299999999997</c:v>
                </c:pt>
                <c:pt idx="1301">
                  <c:v>-4.9462099999999998</c:v>
                </c:pt>
                <c:pt idx="1302">
                  <c:v>-4.94869</c:v>
                </c:pt>
                <c:pt idx="1303">
                  <c:v>-4.9510899999999998</c:v>
                </c:pt>
                <c:pt idx="1304">
                  <c:v>-4.95343</c:v>
                </c:pt>
                <c:pt idx="1305">
                  <c:v>-4.95573</c:v>
                </c:pt>
                <c:pt idx="1306">
                  <c:v>-4.9580000000000002</c:v>
                </c:pt>
                <c:pt idx="1307">
                  <c:v>-4.9602199999999996</c:v>
                </c:pt>
                <c:pt idx="1308">
                  <c:v>-4.9624300000000003</c:v>
                </c:pt>
                <c:pt idx="1309">
                  <c:v>-4.9645999999999999</c:v>
                </c:pt>
                <c:pt idx="1310">
                  <c:v>-4.9667500000000002</c:v>
                </c:pt>
                <c:pt idx="1311">
                  <c:v>-4.9688800000000004</c:v>
                </c:pt>
                <c:pt idx="1312">
                  <c:v>-4.97098</c:v>
                </c:pt>
                <c:pt idx="1313">
                  <c:v>-4.9730499999999997</c:v>
                </c:pt>
                <c:pt idx="1314">
                  <c:v>-4.9750899999999998</c:v>
                </c:pt>
                <c:pt idx="1315">
                  <c:v>-4.9771299999999998</c:v>
                </c:pt>
                <c:pt idx="1316">
                  <c:v>-4.97919</c:v>
                </c:pt>
                <c:pt idx="1317">
                  <c:v>-4.9813200000000002</c:v>
                </c:pt>
                <c:pt idx="1318">
                  <c:v>-4.9835099999999999</c:v>
                </c:pt>
                <c:pt idx="1319">
                  <c:v>-4.9857699999999996</c:v>
                </c:pt>
                <c:pt idx="1320">
                  <c:v>-4.9880899999999997</c:v>
                </c:pt>
                <c:pt idx="1321">
                  <c:v>-4.9904400000000004</c:v>
                </c:pt>
                <c:pt idx="1322">
                  <c:v>-4.9927799999999998</c:v>
                </c:pt>
                <c:pt idx="1323">
                  <c:v>-4.9950900000000003</c:v>
                </c:pt>
                <c:pt idx="1324">
                  <c:v>-4.99735</c:v>
                </c:pt>
                <c:pt idx="1325">
                  <c:v>-4.9995200000000004</c:v>
                </c:pt>
                <c:pt idx="1326">
                  <c:v>-5.0015900000000002</c:v>
                </c:pt>
                <c:pt idx="1327">
                  <c:v>-5.0035499999999997</c:v>
                </c:pt>
                <c:pt idx="1328">
                  <c:v>-5.0054299999999996</c:v>
                </c:pt>
                <c:pt idx="1329">
                  <c:v>-5.0072099999999997</c:v>
                </c:pt>
                <c:pt idx="1330">
                  <c:v>-5.0089199999999998</c:v>
                </c:pt>
                <c:pt idx="1331">
                  <c:v>-5.0105500000000003</c:v>
                </c:pt>
                <c:pt idx="1332">
                  <c:v>-5.01213</c:v>
                </c:pt>
                <c:pt idx="1333">
                  <c:v>-5.0136700000000003</c:v>
                </c:pt>
                <c:pt idx="1334">
                  <c:v>-5.0151599999999998</c:v>
                </c:pt>
                <c:pt idx="1335">
                  <c:v>-5.0166399999999998</c:v>
                </c:pt>
                <c:pt idx="1336">
                  <c:v>-5.0180999999999996</c:v>
                </c:pt>
                <c:pt idx="1337">
                  <c:v>-5.0195600000000002</c:v>
                </c:pt>
                <c:pt idx="1338">
                  <c:v>-5.0210100000000004</c:v>
                </c:pt>
                <c:pt idx="1339">
                  <c:v>-5.0224500000000001</c:v>
                </c:pt>
                <c:pt idx="1340">
                  <c:v>-5.0238899999999997</c:v>
                </c:pt>
                <c:pt idx="1341">
                  <c:v>-5.0253300000000003</c:v>
                </c:pt>
                <c:pt idx="1342">
                  <c:v>-5.0267600000000003</c:v>
                </c:pt>
                <c:pt idx="1343">
                  <c:v>-5.0282</c:v>
                </c:pt>
                <c:pt idx="1344">
                  <c:v>-5.0296200000000004</c:v>
                </c:pt>
                <c:pt idx="1345">
                  <c:v>-5.0310300000000003</c:v>
                </c:pt>
                <c:pt idx="1346">
                  <c:v>-5.0323799999999999</c:v>
                </c:pt>
                <c:pt idx="1347">
                  <c:v>-5.0337100000000001</c:v>
                </c:pt>
                <c:pt idx="1348">
                  <c:v>-5.0350000000000001</c:v>
                </c:pt>
                <c:pt idx="1349">
                  <c:v>-5.03627</c:v>
                </c:pt>
                <c:pt idx="1350">
                  <c:v>-5.0375100000000002</c:v>
                </c:pt>
                <c:pt idx="1351">
                  <c:v>-5.0387500000000003</c:v>
                </c:pt>
                <c:pt idx="1352">
                  <c:v>-5.04</c:v>
                </c:pt>
                <c:pt idx="1353">
                  <c:v>-5.04129</c:v>
                </c:pt>
                <c:pt idx="1354">
                  <c:v>-5.0425500000000003</c:v>
                </c:pt>
                <c:pt idx="1355">
                  <c:v>-5.0437099999999999</c:v>
                </c:pt>
                <c:pt idx="1356">
                  <c:v>-5.0447800000000003</c:v>
                </c:pt>
                <c:pt idx="1357">
                  <c:v>-5.0457900000000002</c:v>
                </c:pt>
                <c:pt idx="1358">
                  <c:v>-5.0467500000000003</c:v>
                </c:pt>
                <c:pt idx="1359">
                  <c:v>-5.0476999999999999</c:v>
                </c:pt>
                <c:pt idx="1360">
                  <c:v>-5.0486399999999998</c:v>
                </c:pt>
                <c:pt idx="1361">
                  <c:v>-5.0495900000000002</c:v>
                </c:pt>
                <c:pt idx="1362">
                  <c:v>-5.0505399999999998</c:v>
                </c:pt>
                <c:pt idx="1363">
                  <c:v>-5.0514799999999997</c:v>
                </c:pt>
                <c:pt idx="1364">
                  <c:v>-5.0524199999999997</c:v>
                </c:pt>
                <c:pt idx="1365">
                  <c:v>-5.0533400000000004</c:v>
                </c:pt>
                <c:pt idx="1366">
                  <c:v>-5.0542499999999997</c:v>
                </c:pt>
                <c:pt idx="1367">
                  <c:v>-5.0551300000000001</c:v>
                </c:pt>
                <c:pt idx="1368">
                  <c:v>-5.0559599999999998</c:v>
                </c:pt>
                <c:pt idx="1369">
                  <c:v>-5.0567500000000001</c:v>
                </c:pt>
                <c:pt idx="1370">
                  <c:v>-5.0574700000000004</c:v>
                </c:pt>
                <c:pt idx="1371">
                  <c:v>-5.0581300000000002</c:v>
                </c:pt>
                <c:pt idx="1372">
                  <c:v>-5.0587</c:v>
                </c:pt>
                <c:pt idx="1373">
                  <c:v>-5.0591999999999997</c:v>
                </c:pt>
                <c:pt idx="1374">
                  <c:v>-5.0596199999999998</c:v>
                </c:pt>
                <c:pt idx="1375">
                  <c:v>-5.0599600000000002</c:v>
                </c:pt>
                <c:pt idx="1376">
                  <c:v>-5.0602299999999998</c:v>
                </c:pt>
                <c:pt idx="1377">
                  <c:v>-5.0604500000000003</c:v>
                </c:pt>
                <c:pt idx="1378">
                  <c:v>-5.0606200000000001</c:v>
                </c:pt>
                <c:pt idx="1379">
                  <c:v>-5.0607499999999996</c:v>
                </c:pt>
                <c:pt idx="1380">
                  <c:v>-5.0608599999999999</c:v>
                </c:pt>
                <c:pt idx="1381">
                  <c:v>-5.0609400000000004</c:v>
                </c:pt>
                <c:pt idx="1382">
                  <c:v>-5.0610200000000001</c:v>
                </c:pt>
                <c:pt idx="1383">
                  <c:v>-5.0611100000000002</c:v>
                </c:pt>
                <c:pt idx="1384">
                  <c:v>-5.0612000000000004</c:v>
                </c:pt>
                <c:pt idx="1385">
                  <c:v>-5.0612899999999996</c:v>
                </c:pt>
                <c:pt idx="1386">
                  <c:v>-5.0613799999999998</c:v>
                </c:pt>
                <c:pt idx="1387">
                  <c:v>-5.0614800000000004</c:v>
                </c:pt>
                <c:pt idx="1388">
                  <c:v>-5.0615699999999997</c:v>
                </c:pt>
                <c:pt idx="1389">
                  <c:v>-5.0616700000000003</c:v>
                </c:pt>
                <c:pt idx="1390">
                  <c:v>-5.0617700000000001</c:v>
                </c:pt>
                <c:pt idx="1391">
                  <c:v>-5.0618699999999999</c:v>
                </c:pt>
                <c:pt idx="1392">
                  <c:v>-5.06196</c:v>
                </c:pt>
                <c:pt idx="1393">
                  <c:v>-5.0620599999999998</c:v>
                </c:pt>
                <c:pt idx="1394">
                  <c:v>-5.0621600000000004</c:v>
                </c:pt>
                <c:pt idx="1395">
                  <c:v>-5.0622699999999998</c:v>
                </c:pt>
                <c:pt idx="1396">
                  <c:v>-5.0622699999999998</c:v>
                </c:pt>
                <c:pt idx="1397">
                  <c:v>-5.0622699999999998</c:v>
                </c:pt>
                <c:pt idx="1398">
                  <c:v>-5.0622699999999998</c:v>
                </c:pt>
                <c:pt idx="1399">
                  <c:v>-5.0622699999999998</c:v>
                </c:pt>
                <c:pt idx="1400">
                  <c:v>-5.0622699999999998</c:v>
                </c:pt>
                <c:pt idx="1401">
                  <c:v>-5.0622699999999998</c:v>
                </c:pt>
                <c:pt idx="1402">
                  <c:v>-5.06229</c:v>
                </c:pt>
                <c:pt idx="1403">
                  <c:v>-5.0623500000000003</c:v>
                </c:pt>
                <c:pt idx="1404">
                  <c:v>-5.0624099999999999</c:v>
                </c:pt>
                <c:pt idx="1405">
                  <c:v>-5.0624599999999997</c:v>
                </c:pt>
                <c:pt idx="1406">
                  <c:v>-5.0625099999999996</c:v>
                </c:pt>
                <c:pt idx="1407">
                  <c:v>-5.0625200000000001</c:v>
                </c:pt>
                <c:pt idx="1408">
                  <c:v>-5.0625099999999996</c:v>
                </c:pt>
                <c:pt idx="1409">
                  <c:v>-5.0624599999999997</c:v>
                </c:pt>
                <c:pt idx="1410">
                  <c:v>-5.0623800000000001</c:v>
                </c:pt>
                <c:pt idx="1411">
                  <c:v>-5.0622600000000002</c:v>
                </c:pt>
                <c:pt idx="1412">
                  <c:v>-5.0620700000000003</c:v>
                </c:pt>
                <c:pt idx="1413">
                  <c:v>-5.0617900000000002</c:v>
                </c:pt>
                <c:pt idx="1414">
                  <c:v>-5.0613999999999999</c:v>
                </c:pt>
                <c:pt idx="1415">
                  <c:v>-5.0608700000000004</c:v>
                </c:pt>
                <c:pt idx="1416">
                  <c:v>-5.0601700000000003</c:v>
                </c:pt>
                <c:pt idx="1417">
                  <c:v>-5.0592899999999998</c:v>
                </c:pt>
                <c:pt idx="1418">
                  <c:v>-5.0582000000000003</c:v>
                </c:pt>
                <c:pt idx="1419">
                  <c:v>-5.0568799999999996</c:v>
                </c:pt>
                <c:pt idx="1420">
                  <c:v>-5.0553100000000004</c:v>
                </c:pt>
                <c:pt idx="1421">
                  <c:v>-5.0534699999999999</c:v>
                </c:pt>
                <c:pt idx="1422">
                  <c:v>-5.0513399999999997</c:v>
                </c:pt>
                <c:pt idx="1423">
                  <c:v>-5.0488900000000001</c:v>
                </c:pt>
                <c:pt idx="1424">
                  <c:v>-5.0461200000000002</c:v>
                </c:pt>
                <c:pt idx="1425">
                  <c:v>-5.0430299999999999</c:v>
                </c:pt>
                <c:pt idx="1426">
                  <c:v>-5.0396099999999997</c:v>
                </c:pt>
                <c:pt idx="1427">
                  <c:v>-5.0358999999999998</c:v>
                </c:pt>
                <c:pt idx="1428">
                  <c:v>-5.03193</c:v>
                </c:pt>
                <c:pt idx="1429">
                  <c:v>-5.0277399999999997</c:v>
                </c:pt>
                <c:pt idx="1430">
                  <c:v>-5.0233800000000004</c:v>
                </c:pt>
                <c:pt idx="1431">
                  <c:v>-5.01891</c:v>
                </c:pt>
                <c:pt idx="1432">
                  <c:v>-5.0144000000000002</c:v>
                </c:pt>
                <c:pt idx="1433">
                  <c:v>-5.0099099999999996</c:v>
                </c:pt>
                <c:pt idx="1434">
                  <c:v>-5.0055100000000001</c:v>
                </c:pt>
                <c:pt idx="1435">
                  <c:v>-5.0012600000000003</c:v>
                </c:pt>
                <c:pt idx="1436">
                  <c:v>-4.9972099999999999</c:v>
                </c:pt>
                <c:pt idx="1437">
                  <c:v>-4.9934000000000003</c:v>
                </c:pt>
                <c:pt idx="1438">
                  <c:v>-4.9898499999999997</c:v>
                </c:pt>
                <c:pt idx="1439">
                  <c:v>-4.9866000000000001</c:v>
                </c:pt>
                <c:pt idx="1440">
                  <c:v>-4.9836400000000003</c:v>
                </c:pt>
                <c:pt idx="1441">
                  <c:v>-4.9809799999999997</c:v>
                </c:pt>
                <c:pt idx="1442">
                  <c:v>-4.9786299999999999</c:v>
                </c:pt>
                <c:pt idx="1443">
                  <c:v>-4.9765699999999997</c:v>
                </c:pt>
                <c:pt idx="1444">
                  <c:v>-4.9748000000000001</c:v>
                </c:pt>
                <c:pt idx="1445">
                  <c:v>-4.9733000000000001</c:v>
                </c:pt>
                <c:pt idx="1446">
                  <c:v>-4.9720399999999998</c:v>
                </c:pt>
                <c:pt idx="1447">
                  <c:v>-4.9709599999999998</c:v>
                </c:pt>
                <c:pt idx="1448">
                  <c:v>-4.97004</c:v>
                </c:pt>
                <c:pt idx="1449">
                  <c:v>-4.9692299999999996</c:v>
                </c:pt>
                <c:pt idx="1450">
                  <c:v>-4.9685300000000003</c:v>
                </c:pt>
                <c:pt idx="1451">
                  <c:v>-4.9679000000000002</c:v>
                </c:pt>
                <c:pt idx="1452">
                  <c:v>-4.9673400000000001</c:v>
                </c:pt>
                <c:pt idx="1453">
                  <c:v>-4.9668299999999999</c:v>
                </c:pt>
                <c:pt idx="1454">
                  <c:v>-4.9663399999999998</c:v>
                </c:pt>
                <c:pt idx="1455">
                  <c:v>-4.9658699999999998</c:v>
                </c:pt>
                <c:pt idx="1456">
                  <c:v>-4.9654100000000003</c:v>
                </c:pt>
                <c:pt idx="1457">
                  <c:v>-4.9649599999999996</c:v>
                </c:pt>
                <c:pt idx="1458">
                  <c:v>-4.9645000000000001</c:v>
                </c:pt>
                <c:pt idx="1459">
                  <c:v>-4.9640500000000003</c:v>
                </c:pt>
                <c:pt idx="1460">
                  <c:v>-4.9635999999999996</c:v>
                </c:pt>
                <c:pt idx="1461">
                  <c:v>-4.9631400000000001</c:v>
                </c:pt>
                <c:pt idx="1462">
                  <c:v>-4.9626900000000003</c:v>
                </c:pt>
                <c:pt idx="1463">
                  <c:v>-4.96225</c:v>
                </c:pt>
                <c:pt idx="1464">
                  <c:v>-4.9618399999999996</c:v>
                </c:pt>
                <c:pt idx="1465">
                  <c:v>-4.9614500000000001</c:v>
                </c:pt>
                <c:pt idx="1466">
                  <c:v>-4.9610599999999998</c:v>
                </c:pt>
                <c:pt idx="1467">
                  <c:v>-4.96068</c:v>
                </c:pt>
                <c:pt idx="1468">
                  <c:v>-4.9603099999999998</c:v>
                </c:pt>
                <c:pt idx="1469">
                  <c:v>-4.9599500000000001</c:v>
                </c:pt>
                <c:pt idx="1470">
                  <c:v>-4.9596099999999996</c:v>
                </c:pt>
                <c:pt idx="1471">
                  <c:v>-4.9592999999999998</c:v>
                </c:pt>
                <c:pt idx="1472">
                  <c:v>-4.9590300000000003</c:v>
                </c:pt>
                <c:pt idx="1473">
                  <c:v>-4.9588000000000001</c:v>
                </c:pt>
                <c:pt idx="1474">
                  <c:v>-4.9585900000000001</c:v>
                </c:pt>
                <c:pt idx="1475">
                  <c:v>-4.9584099999999998</c:v>
                </c:pt>
                <c:pt idx="1476">
                  <c:v>-4.95824</c:v>
                </c:pt>
                <c:pt idx="1477">
                  <c:v>-4.9580799999999998</c:v>
                </c:pt>
                <c:pt idx="1478">
                  <c:v>-4.9579399999999998</c:v>
                </c:pt>
                <c:pt idx="1479">
                  <c:v>-4.9578300000000004</c:v>
                </c:pt>
                <c:pt idx="1480">
                  <c:v>-4.95777</c:v>
                </c:pt>
                <c:pt idx="1481">
                  <c:v>-4.9577600000000004</c:v>
                </c:pt>
                <c:pt idx="1482">
                  <c:v>-4.9577799999999996</c:v>
                </c:pt>
                <c:pt idx="1483">
                  <c:v>-4.9578300000000004</c:v>
                </c:pt>
                <c:pt idx="1484">
                  <c:v>-4.9578899999999999</c:v>
                </c:pt>
                <c:pt idx="1485">
                  <c:v>-4.9579399999999998</c:v>
                </c:pt>
                <c:pt idx="1486">
                  <c:v>-4.9579599999999999</c:v>
                </c:pt>
                <c:pt idx="1487">
                  <c:v>-4.9579399999999998</c:v>
                </c:pt>
                <c:pt idx="1488">
                  <c:v>-4.9578899999999999</c:v>
                </c:pt>
                <c:pt idx="1489">
                  <c:v>-4.9578199999999999</c:v>
                </c:pt>
                <c:pt idx="1490">
                  <c:v>-4.9577400000000003</c:v>
                </c:pt>
                <c:pt idx="1491">
                  <c:v>-4.95763</c:v>
                </c:pt>
                <c:pt idx="1492">
                  <c:v>-4.9575100000000001</c:v>
                </c:pt>
                <c:pt idx="1493">
                  <c:v>-4.9573799999999997</c:v>
                </c:pt>
                <c:pt idx="1494">
                  <c:v>-4.9572200000000004</c:v>
                </c:pt>
                <c:pt idx="1495">
                  <c:v>-4.9570400000000001</c:v>
                </c:pt>
                <c:pt idx="1496">
                  <c:v>-4.9568399999999997</c:v>
                </c:pt>
                <c:pt idx="1497">
                  <c:v>-4.9566100000000004</c:v>
                </c:pt>
                <c:pt idx="1498">
                  <c:v>-4.9563199999999998</c:v>
                </c:pt>
                <c:pt idx="1499">
                  <c:v>-4.9559800000000003</c:v>
                </c:pt>
                <c:pt idx="1500">
                  <c:v>-4.9555699999999998</c:v>
                </c:pt>
                <c:pt idx="1501">
                  <c:v>-4.9551299999999996</c:v>
                </c:pt>
                <c:pt idx="1502">
                  <c:v>-4.9546700000000001</c:v>
                </c:pt>
                <c:pt idx="1503">
                  <c:v>-4.9542099999999998</c:v>
                </c:pt>
                <c:pt idx="1504">
                  <c:v>-4.9537599999999999</c:v>
                </c:pt>
                <c:pt idx="1505">
                  <c:v>-4.9533300000000002</c:v>
                </c:pt>
                <c:pt idx="1506">
                  <c:v>-4.9529300000000003</c:v>
                </c:pt>
                <c:pt idx="1507">
                  <c:v>-4.9525399999999999</c:v>
                </c:pt>
                <c:pt idx="1508">
                  <c:v>-4.9521699999999997</c:v>
                </c:pt>
                <c:pt idx="1509">
                  <c:v>-4.9517699999999998</c:v>
                </c:pt>
                <c:pt idx="1510">
                  <c:v>-4.95139</c:v>
                </c:pt>
                <c:pt idx="1511">
                  <c:v>-4.9510300000000003</c:v>
                </c:pt>
                <c:pt idx="1512">
                  <c:v>-4.9506899999999998</c:v>
                </c:pt>
                <c:pt idx="1513">
                  <c:v>-4.9503700000000004</c:v>
                </c:pt>
                <c:pt idx="1514">
                  <c:v>-4.9500400000000004</c:v>
                </c:pt>
                <c:pt idx="1515">
                  <c:v>-4.9497200000000001</c:v>
                </c:pt>
                <c:pt idx="1516">
                  <c:v>-4.9493900000000002</c:v>
                </c:pt>
                <c:pt idx="1517">
                  <c:v>-4.9490499999999997</c:v>
                </c:pt>
                <c:pt idx="1518">
                  <c:v>-4.94869</c:v>
                </c:pt>
                <c:pt idx="1519">
                  <c:v>-4.9482999999999997</c:v>
                </c:pt>
                <c:pt idx="1520">
                  <c:v>-4.9478600000000004</c:v>
                </c:pt>
                <c:pt idx="1521">
                  <c:v>-4.9473599999999998</c:v>
                </c:pt>
                <c:pt idx="1522">
                  <c:v>-4.94679</c:v>
                </c:pt>
                <c:pt idx="1523">
                  <c:v>-4.9461399999999998</c:v>
                </c:pt>
                <c:pt idx="1524">
                  <c:v>-4.9453699999999996</c:v>
                </c:pt>
                <c:pt idx="1525">
                  <c:v>-4.9444499999999998</c:v>
                </c:pt>
                <c:pt idx="1526">
                  <c:v>-4.9434199999999997</c:v>
                </c:pt>
                <c:pt idx="1527">
                  <c:v>-4.9423300000000001</c:v>
                </c:pt>
                <c:pt idx="1528">
                  <c:v>-4.9411300000000002</c:v>
                </c:pt>
                <c:pt idx="1529">
                  <c:v>-4.9397700000000002</c:v>
                </c:pt>
                <c:pt idx="1530">
                  <c:v>-4.9382000000000001</c:v>
                </c:pt>
                <c:pt idx="1531">
                  <c:v>-4.9363799999999998</c:v>
                </c:pt>
                <c:pt idx="1532">
                  <c:v>-4.9343000000000004</c:v>
                </c:pt>
                <c:pt idx="1533">
                  <c:v>-4.9319199999999999</c:v>
                </c:pt>
                <c:pt idx="1534">
                  <c:v>-4.9292600000000002</c:v>
                </c:pt>
                <c:pt idx="1535">
                  <c:v>-4.92631</c:v>
                </c:pt>
                <c:pt idx="1536">
                  <c:v>-4.9230700000000001</c:v>
                </c:pt>
                <c:pt idx="1537">
                  <c:v>-4.9195500000000001</c:v>
                </c:pt>
                <c:pt idx="1538">
                  <c:v>-4.9157799999999998</c:v>
                </c:pt>
                <c:pt idx="1539">
                  <c:v>-4.9117899999999999</c:v>
                </c:pt>
                <c:pt idx="1540">
                  <c:v>-4.9075899999999999</c:v>
                </c:pt>
                <c:pt idx="1541">
                  <c:v>-4.9032400000000003</c:v>
                </c:pt>
                <c:pt idx="1542">
                  <c:v>-4.8987699999999998</c:v>
                </c:pt>
                <c:pt idx="1543">
                  <c:v>-4.8942399999999999</c:v>
                </c:pt>
                <c:pt idx="1544">
                  <c:v>-4.8896899999999999</c:v>
                </c:pt>
                <c:pt idx="1545">
                  <c:v>-4.8851399999999998</c:v>
                </c:pt>
                <c:pt idx="1546">
                  <c:v>-4.8806700000000003</c:v>
                </c:pt>
                <c:pt idx="1547">
                  <c:v>-4.8762999999999996</c:v>
                </c:pt>
                <c:pt idx="1548">
                  <c:v>-4.8720800000000004</c:v>
                </c:pt>
                <c:pt idx="1549">
                  <c:v>-4.8680500000000002</c:v>
                </c:pt>
                <c:pt idx="1550">
                  <c:v>-4.8642399999999997</c:v>
                </c:pt>
                <c:pt idx="1551">
                  <c:v>-4.8606600000000002</c:v>
                </c:pt>
                <c:pt idx="1552">
                  <c:v>-4.8573300000000001</c:v>
                </c:pt>
                <c:pt idx="1553">
                  <c:v>-4.8542500000000004</c:v>
                </c:pt>
                <c:pt idx="1554">
                  <c:v>-4.8514299999999997</c:v>
                </c:pt>
                <c:pt idx="1555">
                  <c:v>-4.8488499999999997</c:v>
                </c:pt>
                <c:pt idx="1556">
                  <c:v>-4.8465199999999999</c:v>
                </c:pt>
                <c:pt idx="1557">
                  <c:v>-4.8444599999999998</c:v>
                </c:pt>
                <c:pt idx="1558">
                  <c:v>-4.8426600000000004</c:v>
                </c:pt>
                <c:pt idx="1559">
                  <c:v>-4.8411</c:v>
                </c:pt>
                <c:pt idx="1560">
                  <c:v>-4.8397699999999997</c:v>
                </c:pt>
                <c:pt idx="1561">
                  <c:v>-4.83866</c:v>
                </c:pt>
                <c:pt idx="1562">
                  <c:v>-4.8377499999999998</c:v>
                </c:pt>
                <c:pt idx="1563">
                  <c:v>-4.8370199999999999</c:v>
                </c:pt>
                <c:pt idx="1564">
                  <c:v>-4.8364399999999996</c:v>
                </c:pt>
                <c:pt idx="1565">
                  <c:v>-4.8359699999999997</c:v>
                </c:pt>
                <c:pt idx="1566">
                  <c:v>-4.8356000000000003</c:v>
                </c:pt>
                <c:pt idx="1567">
                  <c:v>-4.8353200000000003</c:v>
                </c:pt>
                <c:pt idx="1568">
                  <c:v>-4.8351300000000004</c:v>
                </c:pt>
                <c:pt idx="1569">
                  <c:v>-4.8349599999999997</c:v>
                </c:pt>
                <c:pt idx="1570">
                  <c:v>-4.8348000000000004</c:v>
                </c:pt>
                <c:pt idx="1571">
                  <c:v>-4.8346400000000003</c:v>
                </c:pt>
                <c:pt idx="1572">
                  <c:v>-4.8344800000000001</c:v>
                </c:pt>
                <c:pt idx="1573">
                  <c:v>-4.8343299999999996</c:v>
                </c:pt>
                <c:pt idx="1574">
                  <c:v>-4.8341700000000003</c:v>
                </c:pt>
                <c:pt idx="1575">
                  <c:v>-4.8339999999999996</c:v>
                </c:pt>
                <c:pt idx="1576">
                  <c:v>-4.8338400000000004</c:v>
                </c:pt>
                <c:pt idx="1577">
                  <c:v>-4.8336699999999997</c:v>
                </c:pt>
                <c:pt idx="1578">
                  <c:v>-4.8335100000000004</c:v>
                </c:pt>
                <c:pt idx="1579">
                  <c:v>-4.8333399999999997</c:v>
                </c:pt>
                <c:pt idx="1580">
                  <c:v>-4.8331900000000001</c:v>
                </c:pt>
                <c:pt idx="1581">
                  <c:v>-4.8330399999999996</c:v>
                </c:pt>
                <c:pt idx="1582">
                  <c:v>-4.8329199999999997</c:v>
                </c:pt>
                <c:pt idx="1583">
                  <c:v>-4.8328199999999999</c:v>
                </c:pt>
                <c:pt idx="1584">
                  <c:v>-4.8327400000000003</c:v>
                </c:pt>
                <c:pt idx="1585">
                  <c:v>-4.8326700000000002</c:v>
                </c:pt>
                <c:pt idx="1586">
                  <c:v>-4.8326000000000002</c:v>
                </c:pt>
                <c:pt idx="1587">
                  <c:v>-4.8325399999999998</c:v>
                </c:pt>
                <c:pt idx="1588">
                  <c:v>-4.8324999999999996</c:v>
                </c:pt>
                <c:pt idx="1589">
                  <c:v>-4.8325199999999997</c:v>
                </c:pt>
                <c:pt idx="1590">
                  <c:v>-4.8326000000000002</c:v>
                </c:pt>
                <c:pt idx="1591">
                  <c:v>-4.8327499999999999</c:v>
                </c:pt>
                <c:pt idx="1592">
                  <c:v>-4.8330000000000002</c:v>
                </c:pt>
                <c:pt idx="1593">
                  <c:v>-4.83338</c:v>
                </c:pt>
                <c:pt idx="1594">
                  <c:v>-4.8338900000000002</c:v>
                </c:pt>
                <c:pt idx="1595">
                  <c:v>-4.8345700000000003</c:v>
                </c:pt>
                <c:pt idx="1596">
                  <c:v>-4.8354100000000004</c:v>
                </c:pt>
                <c:pt idx="1597">
                  <c:v>-4.8364099999999999</c:v>
                </c:pt>
                <c:pt idx="1598">
                  <c:v>-4.83758</c:v>
                </c:pt>
                <c:pt idx="1599">
                  <c:v>-4.8388999999999998</c:v>
                </c:pt>
                <c:pt idx="1600">
                  <c:v>-4.8403499999999999</c:v>
                </c:pt>
                <c:pt idx="1601">
                  <c:v>-4.8418999999999999</c:v>
                </c:pt>
                <c:pt idx="1602">
                  <c:v>-4.8435499999999996</c:v>
                </c:pt>
                <c:pt idx="1603">
                  <c:v>-4.8452799999999998</c:v>
                </c:pt>
                <c:pt idx="1604">
                  <c:v>-4.8470800000000001</c:v>
                </c:pt>
                <c:pt idx="1605">
                  <c:v>-4.8489500000000003</c:v>
                </c:pt>
                <c:pt idx="1606">
                  <c:v>-4.8508599999999999</c:v>
                </c:pt>
                <c:pt idx="1607">
                  <c:v>-4.8527800000000001</c:v>
                </c:pt>
                <c:pt idx="1608">
                  <c:v>-4.8547000000000002</c:v>
                </c:pt>
                <c:pt idx="1609">
                  <c:v>-4.8565800000000001</c:v>
                </c:pt>
                <c:pt idx="1610">
                  <c:v>-4.85839</c:v>
                </c:pt>
                <c:pt idx="1611">
                  <c:v>-4.8601099999999997</c:v>
                </c:pt>
                <c:pt idx="1612">
                  <c:v>-4.86172</c:v>
                </c:pt>
                <c:pt idx="1613">
                  <c:v>-4.8632</c:v>
                </c:pt>
                <c:pt idx="1614">
                  <c:v>-4.8645199999999997</c:v>
                </c:pt>
                <c:pt idx="1615">
                  <c:v>-4.8656899999999998</c:v>
                </c:pt>
                <c:pt idx="1616">
                  <c:v>-4.8666900000000002</c:v>
                </c:pt>
                <c:pt idx="1617">
                  <c:v>-4.86754</c:v>
                </c:pt>
                <c:pt idx="1618">
                  <c:v>-4.8682299999999996</c:v>
                </c:pt>
                <c:pt idx="1619">
                  <c:v>-4.8687500000000004</c:v>
                </c:pt>
                <c:pt idx="1620">
                  <c:v>-4.8691399999999998</c:v>
                </c:pt>
                <c:pt idx="1621">
                  <c:v>-4.8693999999999997</c:v>
                </c:pt>
                <c:pt idx="1622">
                  <c:v>-4.8695500000000003</c:v>
                </c:pt>
                <c:pt idx="1623">
                  <c:v>-4.8696200000000003</c:v>
                </c:pt>
                <c:pt idx="1624">
                  <c:v>-4.8696400000000004</c:v>
                </c:pt>
                <c:pt idx="1625">
                  <c:v>-4.8696200000000003</c:v>
                </c:pt>
                <c:pt idx="1626">
                  <c:v>-4.86958</c:v>
                </c:pt>
                <c:pt idx="1627">
                  <c:v>-4.8695199999999996</c:v>
                </c:pt>
                <c:pt idx="1628">
                  <c:v>-4.8693999999999997</c:v>
                </c:pt>
                <c:pt idx="1629">
                  <c:v>-4.8692099999999998</c:v>
                </c:pt>
                <c:pt idx="1630">
                  <c:v>-4.86904</c:v>
                </c:pt>
                <c:pt idx="1631">
                  <c:v>-4.8688700000000003</c:v>
                </c:pt>
                <c:pt idx="1632">
                  <c:v>-4.8687199999999997</c:v>
                </c:pt>
                <c:pt idx="1633">
                  <c:v>-4.8685600000000004</c:v>
                </c:pt>
                <c:pt idx="1634">
                  <c:v>-4.8683800000000002</c:v>
                </c:pt>
                <c:pt idx="1635">
                  <c:v>-4.8681999999999999</c:v>
                </c:pt>
                <c:pt idx="1636">
                  <c:v>-4.8680000000000003</c:v>
                </c:pt>
                <c:pt idx="1637">
                  <c:v>-4.86775</c:v>
                </c:pt>
                <c:pt idx="1638">
                  <c:v>-4.8674499999999998</c:v>
                </c:pt>
                <c:pt idx="1639">
                  <c:v>-4.86707</c:v>
                </c:pt>
                <c:pt idx="1640">
                  <c:v>-4.8666200000000002</c:v>
                </c:pt>
                <c:pt idx="1641">
                  <c:v>-4.8660899999999998</c:v>
                </c:pt>
                <c:pt idx="1642">
                  <c:v>-4.8655099999999996</c:v>
                </c:pt>
                <c:pt idx="1643">
                  <c:v>-4.8648600000000002</c:v>
                </c:pt>
                <c:pt idx="1644">
                  <c:v>-4.86409</c:v>
                </c:pt>
                <c:pt idx="1645">
                  <c:v>-4.8631500000000001</c:v>
                </c:pt>
                <c:pt idx="1646">
                  <c:v>-4.8620900000000002</c:v>
                </c:pt>
                <c:pt idx="1647">
                  <c:v>-4.8609299999999998</c:v>
                </c:pt>
                <c:pt idx="1648">
                  <c:v>-4.8596500000000002</c:v>
                </c:pt>
                <c:pt idx="1649">
                  <c:v>-4.8581899999999996</c:v>
                </c:pt>
                <c:pt idx="1650">
                  <c:v>-4.8565300000000002</c:v>
                </c:pt>
                <c:pt idx="1651">
                  <c:v>-4.8546399999999998</c:v>
                </c:pt>
                <c:pt idx="1652">
                  <c:v>-4.8525</c:v>
                </c:pt>
                <c:pt idx="1653">
                  <c:v>-4.8501399999999997</c:v>
                </c:pt>
                <c:pt idx="1654">
                  <c:v>-4.8475599999999996</c:v>
                </c:pt>
                <c:pt idx="1655">
                  <c:v>-4.8447899999999997</c:v>
                </c:pt>
                <c:pt idx="1656">
                  <c:v>-4.8418599999999996</c:v>
                </c:pt>
                <c:pt idx="1657">
                  <c:v>-4.8388099999999996</c:v>
                </c:pt>
                <c:pt idx="1658">
                  <c:v>-4.8356500000000002</c:v>
                </c:pt>
                <c:pt idx="1659">
                  <c:v>-4.8323999999999998</c:v>
                </c:pt>
                <c:pt idx="1660">
                  <c:v>-4.8290899999999999</c:v>
                </c:pt>
                <c:pt idx="1661">
                  <c:v>-4.8257399999999997</c:v>
                </c:pt>
                <c:pt idx="1662">
                  <c:v>-4.8223700000000003</c:v>
                </c:pt>
                <c:pt idx="1663">
                  <c:v>-4.8190099999999996</c:v>
                </c:pt>
                <c:pt idx="1664">
                  <c:v>-4.81569</c:v>
                </c:pt>
                <c:pt idx="1665">
                  <c:v>-4.8124399999999996</c:v>
                </c:pt>
                <c:pt idx="1666">
                  <c:v>-4.8092899999999998</c:v>
                </c:pt>
                <c:pt idx="1667">
                  <c:v>-4.8062800000000001</c:v>
                </c:pt>
                <c:pt idx="1668">
                  <c:v>-4.8034299999999996</c:v>
                </c:pt>
                <c:pt idx="1669">
                  <c:v>-4.80077</c:v>
                </c:pt>
                <c:pt idx="1670">
                  <c:v>-4.7982899999999997</c:v>
                </c:pt>
                <c:pt idx="1671">
                  <c:v>-4.7960200000000004</c:v>
                </c:pt>
                <c:pt idx="1672">
                  <c:v>-4.7939600000000002</c:v>
                </c:pt>
                <c:pt idx="1673">
                  <c:v>-4.7921199999999997</c:v>
                </c:pt>
                <c:pt idx="1674">
                  <c:v>-4.7904900000000001</c:v>
                </c:pt>
                <c:pt idx="1675">
                  <c:v>-4.7890699999999997</c:v>
                </c:pt>
                <c:pt idx="1676">
                  <c:v>-4.7878100000000003</c:v>
                </c:pt>
                <c:pt idx="1677">
                  <c:v>-4.7866799999999996</c:v>
                </c:pt>
                <c:pt idx="1678">
                  <c:v>-4.7856699999999996</c:v>
                </c:pt>
                <c:pt idx="1679">
                  <c:v>-4.7847799999999996</c:v>
                </c:pt>
                <c:pt idx="1680">
                  <c:v>-4.7839900000000002</c:v>
                </c:pt>
                <c:pt idx="1681">
                  <c:v>-4.7833100000000002</c:v>
                </c:pt>
                <c:pt idx="1682">
                  <c:v>-4.7827599999999997</c:v>
                </c:pt>
                <c:pt idx="1683">
                  <c:v>-4.7823099999999998</c:v>
                </c:pt>
                <c:pt idx="1684">
                  <c:v>-4.7819900000000004</c:v>
                </c:pt>
                <c:pt idx="1685">
                  <c:v>-4.7817499999999997</c:v>
                </c:pt>
                <c:pt idx="1686">
                  <c:v>-4.7815300000000001</c:v>
                </c:pt>
                <c:pt idx="1687">
                  <c:v>-4.7813100000000004</c:v>
                </c:pt>
                <c:pt idx="1688">
                  <c:v>-4.7810899999999998</c:v>
                </c:pt>
                <c:pt idx="1689">
                  <c:v>-4.7808700000000002</c:v>
                </c:pt>
                <c:pt idx="1690">
                  <c:v>-4.78064</c:v>
                </c:pt>
                <c:pt idx="1691">
                  <c:v>-4.7804099999999998</c:v>
                </c:pt>
                <c:pt idx="1692">
                  <c:v>-4.78017</c:v>
                </c:pt>
                <c:pt idx="1693">
                  <c:v>-4.7799300000000002</c:v>
                </c:pt>
                <c:pt idx="1694">
                  <c:v>-4.7797000000000001</c:v>
                </c:pt>
                <c:pt idx="1695">
                  <c:v>-4.7794699999999999</c:v>
                </c:pt>
                <c:pt idx="1696">
                  <c:v>-4.7792700000000004</c:v>
                </c:pt>
                <c:pt idx="1697">
                  <c:v>-4.7790800000000004</c:v>
                </c:pt>
                <c:pt idx="1698">
                  <c:v>-4.7789099999999998</c:v>
                </c:pt>
                <c:pt idx="1699">
                  <c:v>-4.7787699999999997</c:v>
                </c:pt>
                <c:pt idx="1700">
                  <c:v>-4.7786200000000001</c:v>
                </c:pt>
                <c:pt idx="1701">
                  <c:v>-4.7784800000000001</c:v>
                </c:pt>
                <c:pt idx="1702">
                  <c:v>-4.7783699999999998</c:v>
                </c:pt>
                <c:pt idx="1703">
                  <c:v>-4.7783199999999999</c:v>
                </c:pt>
                <c:pt idx="1704">
                  <c:v>-4.77834</c:v>
                </c:pt>
                <c:pt idx="1705">
                  <c:v>-4.7784500000000003</c:v>
                </c:pt>
                <c:pt idx="1706">
                  <c:v>-4.7786400000000002</c:v>
                </c:pt>
                <c:pt idx="1707">
                  <c:v>-4.7789099999999998</c:v>
                </c:pt>
                <c:pt idx="1708">
                  <c:v>-4.7792700000000004</c:v>
                </c:pt>
                <c:pt idx="1709">
                  <c:v>-4.7797099999999997</c:v>
                </c:pt>
                <c:pt idx="1710">
                  <c:v>-4.7802600000000002</c:v>
                </c:pt>
                <c:pt idx="1711">
                  <c:v>-4.7808900000000003</c:v>
                </c:pt>
                <c:pt idx="1712">
                  <c:v>-4.7816299999999998</c:v>
                </c:pt>
                <c:pt idx="1713">
                  <c:v>-4.7824499999999999</c:v>
                </c:pt>
                <c:pt idx="1714">
                  <c:v>-4.7833600000000001</c:v>
                </c:pt>
                <c:pt idx="1715">
                  <c:v>-4.7843600000000004</c:v>
                </c:pt>
                <c:pt idx="1716">
                  <c:v>-4.7854400000000004</c:v>
                </c:pt>
                <c:pt idx="1717">
                  <c:v>-4.7866</c:v>
                </c:pt>
                <c:pt idx="1718">
                  <c:v>-4.78782</c:v>
                </c:pt>
                <c:pt idx="1719">
                  <c:v>-4.7890899999999998</c:v>
                </c:pt>
                <c:pt idx="1720">
                  <c:v>-4.7903799999999999</c:v>
                </c:pt>
                <c:pt idx="1721">
                  <c:v>-4.7916800000000004</c:v>
                </c:pt>
                <c:pt idx="1722">
                  <c:v>-4.7929399999999998</c:v>
                </c:pt>
                <c:pt idx="1723">
                  <c:v>-4.79413</c:v>
                </c:pt>
                <c:pt idx="1724">
                  <c:v>-4.79521</c:v>
                </c:pt>
                <c:pt idx="1725">
                  <c:v>-4.7961900000000002</c:v>
                </c:pt>
                <c:pt idx="1726">
                  <c:v>-4.79704</c:v>
                </c:pt>
                <c:pt idx="1727">
                  <c:v>-4.7977800000000004</c:v>
                </c:pt>
                <c:pt idx="1728">
                  <c:v>-4.7984</c:v>
                </c:pt>
                <c:pt idx="1729">
                  <c:v>-4.7989199999999999</c:v>
                </c:pt>
                <c:pt idx="1730">
                  <c:v>-4.7993399999999999</c:v>
                </c:pt>
                <c:pt idx="1731">
                  <c:v>-4.7996800000000004</c:v>
                </c:pt>
                <c:pt idx="1732">
                  <c:v>-4.7999499999999999</c:v>
                </c:pt>
                <c:pt idx="1733">
                  <c:v>-4.8001500000000004</c:v>
                </c:pt>
                <c:pt idx="1734">
                  <c:v>-4.8002799999999999</c:v>
                </c:pt>
                <c:pt idx="1735">
                  <c:v>-4.8003299999999998</c:v>
                </c:pt>
                <c:pt idx="1736">
                  <c:v>-4.8003299999999998</c:v>
                </c:pt>
                <c:pt idx="1737">
                  <c:v>-4.8002700000000003</c:v>
                </c:pt>
                <c:pt idx="1738">
                  <c:v>-4.8001699999999996</c:v>
                </c:pt>
                <c:pt idx="1739">
                  <c:v>-4.80002</c:v>
                </c:pt>
                <c:pt idx="1740">
                  <c:v>-4.79983</c:v>
                </c:pt>
                <c:pt idx="1741">
                  <c:v>-4.7995999999999999</c:v>
                </c:pt>
                <c:pt idx="1742">
                  <c:v>-4.7992699999999999</c:v>
                </c:pt>
                <c:pt idx="1743">
                  <c:v>-4.7989699999999997</c:v>
                </c:pt>
                <c:pt idx="1744">
                  <c:v>-4.7986899999999997</c:v>
                </c:pt>
                <c:pt idx="1745">
                  <c:v>-4.7984299999999998</c:v>
                </c:pt>
                <c:pt idx="1746">
                  <c:v>-4.79819</c:v>
                </c:pt>
                <c:pt idx="1747">
                  <c:v>-4.7979599999999998</c:v>
                </c:pt>
                <c:pt idx="1748">
                  <c:v>-4.7977299999999996</c:v>
                </c:pt>
                <c:pt idx="1749">
                  <c:v>-4.7974899999999998</c:v>
                </c:pt>
                <c:pt idx="1750">
                  <c:v>-4.7972299999999999</c:v>
                </c:pt>
                <c:pt idx="1751">
                  <c:v>-4.79697</c:v>
                </c:pt>
                <c:pt idx="1752">
                  <c:v>-4.79671</c:v>
                </c:pt>
                <c:pt idx="1753">
                  <c:v>-4.79643</c:v>
                </c:pt>
                <c:pt idx="1754">
                  <c:v>-4.7960799999999999</c:v>
                </c:pt>
                <c:pt idx="1755">
                  <c:v>-4.7956200000000004</c:v>
                </c:pt>
                <c:pt idx="1756">
                  <c:v>-4.7950299999999997</c:v>
                </c:pt>
                <c:pt idx="1757">
                  <c:v>-4.79427</c:v>
                </c:pt>
                <c:pt idx="1758">
                  <c:v>-4.79331</c:v>
                </c:pt>
                <c:pt idx="1759">
                  <c:v>-4.7921399999999998</c:v>
                </c:pt>
                <c:pt idx="1760">
                  <c:v>-4.7908200000000001</c:v>
                </c:pt>
                <c:pt idx="1761">
                  <c:v>-4.7893999999999997</c:v>
                </c:pt>
                <c:pt idx="1762">
                  <c:v>-4.7878499999999997</c:v>
                </c:pt>
                <c:pt idx="1763">
                  <c:v>-4.7861500000000001</c:v>
                </c:pt>
                <c:pt idx="1764">
                  <c:v>-4.7843</c:v>
                </c:pt>
                <c:pt idx="1765">
                  <c:v>-4.7822500000000003</c:v>
                </c:pt>
                <c:pt idx="1766">
                  <c:v>-4.7800200000000004</c:v>
                </c:pt>
                <c:pt idx="1767">
                  <c:v>-4.77759</c:v>
                </c:pt>
                <c:pt idx="1768">
                  <c:v>-4.7749600000000001</c:v>
                </c:pt>
                <c:pt idx="1769">
                  <c:v>-4.7721400000000003</c:v>
                </c:pt>
                <c:pt idx="1770">
                  <c:v>-4.76912</c:v>
                </c:pt>
                <c:pt idx="1771">
                  <c:v>-4.7659200000000004</c:v>
                </c:pt>
                <c:pt idx="1772">
                  <c:v>-4.7625500000000001</c:v>
                </c:pt>
                <c:pt idx="1773">
                  <c:v>-4.7590599999999998</c:v>
                </c:pt>
                <c:pt idx="1774">
                  <c:v>-4.75549</c:v>
                </c:pt>
                <c:pt idx="1775">
                  <c:v>-4.7518700000000003</c:v>
                </c:pt>
                <c:pt idx="1776">
                  <c:v>-4.7482600000000001</c:v>
                </c:pt>
                <c:pt idx="1777">
                  <c:v>-4.7446999999999999</c:v>
                </c:pt>
                <c:pt idx="1778">
                  <c:v>-4.7412299999999998</c:v>
                </c:pt>
                <c:pt idx="1779">
                  <c:v>-4.73787</c:v>
                </c:pt>
                <c:pt idx="1780">
                  <c:v>-4.7346500000000002</c:v>
                </c:pt>
                <c:pt idx="1781">
                  <c:v>-4.7315899999999997</c:v>
                </c:pt>
                <c:pt idx="1782">
                  <c:v>-4.72872</c:v>
                </c:pt>
                <c:pt idx="1783">
                  <c:v>-4.72607</c:v>
                </c:pt>
                <c:pt idx="1784">
                  <c:v>-4.7236500000000001</c:v>
                </c:pt>
                <c:pt idx="1785">
                  <c:v>-4.7214499999999999</c:v>
                </c:pt>
                <c:pt idx="1786">
                  <c:v>-4.7194700000000003</c:v>
                </c:pt>
                <c:pt idx="1787">
                  <c:v>-4.7176900000000002</c:v>
                </c:pt>
                <c:pt idx="1788">
                  <c:v>-4.7160900000000003</c:v>
                </c:pt>
                <c:pt idx="1789">
                  <c:v>-4.7146699999999999</c:v>
                </c:pt>
                <c:pt idx="1790">
                  <c:v>-4.7134400000000003</c:v>
                </c:pt>
                <c:pt idx="1791">
                  <c:v>-4.7123900000000001</c:v>
                </c:pt>
                <c:pt idx="1792">
                  <c:v>-4.7115600000000004</c:v>
                </c:pt>
                <c:pt idx="1793">
                  <c:v>-4.7109199999999998</c:v>
                </c:pt>
                <c:pt idx="1794">
                  <c:v>-4.7104400000000002</c:v>
                </c:pt>
                <c:pt idx="1795">
                  <c:v>-4.7100799999999996</c:v>
                </c:pt>
                <c:pt idx="1796">
                  <c:v>-4.7098000000000004</c:v>
                </c:pt>
                <c:pt idx="1797">
                  <c:v>-4.7095799999999999</c:v>
                </c:pt>
                <c:pt idx="1798">
                  <c:v>-4.7094100000000001</c:v>
                </c:pt>
                <c:pt idx="1799">
                  <c:v>-4.7093400000000001</c:v>
                </c:pt>
                <c:pt idx="1800">
                  <c:v>-4.7092900000000002</c:v>
                </c:pt>
                <c:pt idx="1801">
                  <c:v>-4.7092299999999998</c:v>
                </c:pt>
                <c:pt idx="1802">
                  <c:v>-4.7091500000000002</c:v>
                </c:pt>
                <c:pt idx="1803">
                  <c:v>-4.7090800000000002</c:v>
                </c:pt>
                <c:pt idx="1804">
                  <c:v>-4.7089999999999996</c:v>
                </c:pt>
                <c:pt idx="1805">
                  <c:v>-4.70892</c:v>
                </c:pt>
                <c:pt idx="1806">
                  <c:v>-4.7088400000000004</c:v>
                </c:pt>
                <c:pt idx="1807">
                  <c:v>-4.7087599999999998</c:v>
                </c:pt>
                <c:pt idx="1808">
                  <c:v>-4.7086699999999997</c:v>
                </c:pt>
                <c:pt idx="1809">
                  <c:v>-4.7085900000000001</c:v>
                </c:pt>
                <c:pt idx="1810">
                  <c:v>-4.7084999999999999</c:v>
                </c:pt>
                <c:pt idx="1811">
                  <c:v>-4.7084099999999998</c:v>
                </c:pt>
                <c:pt idx="1812">
                  <c:v>-4.7083199999999996</c:v>
                </c:pt>
                <c:pt idx="1813">
                  <c:v>-4.70824</c:v>
                </c:pt>
                <c:pt idx="1814">
                  <c:v>-4.7081499999999998</c:v>
                </c:pt>
                <c:pt idx="1815">
                  <c:v>-4.7080700000000002</c:v>
                </c:pt>
                <c:pt idx="1816">
                  <c:v>-4.7079899999999997</c:v>
                </c:pt>
                <c:pt idx="1817">
                  <c:v>-4.7079899999999997</c:v>
                </c:pt>
                <c:pt idx="1818">
                  <c:v>-4.7079899999999997</c:v>
                </c:pt>
                <c:pt idx="1819">
                  <c:v>-4.7079899999999997</c:v>
                </c:pt>
                <c:pt idx="1820">
                  <c:v>-4.7079899999999997</c:v>
                </c:pt>
                <c:pt idx="1821">
                  <c:v>-4.7079899999999997</c:v>
                </c:pt>
                <c:pt idx="1822">
                  <c:v>-4.7079899999999997</c:v>
                </c:pt>
                <c:pt idx="1823">
                  <c:v>-4.7079899999999997</c:v>
                </c:pt>
                <c:pt idx="1824">
                  <c:v>-4.7079899999999997</c:v>
                </c:pt>
                <c:pt idx="1825">
                  <c:v>-4.7079899999999997</c:v>
                </c:pt>
                <c:pt idx="1826">
                  <c:v>-4.7079899999999997</c:v>
                </c:pt>
                <c:pt idx="1827">
                  <c:v>-4.7079899999999997</c:v>
                </c:pt>
                <c:pt idx="1828">
                  <c:v>-4.7079899999999997</c:v>
                </c:pt>
                <c:pt idx="1829">
                  <c:v>-4.7079899999999997</c:v>
                </c:pt>
                <c:pt idx="1830">
                  <c:v>-4.7079899999999997</c:v>
                </c:pt>
                <c:pt idx="1831">
                  <c:v>-4.7079899999999997</c:v>
                </c:pt>
                <c:pt idx="1832">
                  <c:v>-4.7079899999999997</c:v>
                </c:pt>
                <c:pt idx="1833">
                  <c:v>-4.7079899999999997</c:v>
                </c:pt>
                <c:pt idx="1834">
                  <c:v>-4.7079899999999997</c:v>
                </c:pt>
                <c:pt idx="1835">
                  <c:v>-4.7079899999999997</c:v>
                </c:pt>
                <c:pt idx="1836">
                  <c:v>-4.7079899999999997</c:v>
                </c:pt>
                <c:pt idx="1837">
                  <c:v>-4.7079899999999997</c:v>
                </c:pt>
                <c:pt idx="1838">
                  <c:v>-4.7079899999999997</c:v>
                </c:pt>
                <c:pt idx="1839">
                  <c:v>-4.7079899999999997</c:v>
                </c:pt>
                <c:pt idx="1840">
                  <c:v>-4.7079899999999997</c:v>
                </c:pt>
                <c:pt idx="1841">
                  <c:v>-4.7079899999999997</c:v>
                </c:pt>
                <c:pt idx="1842">
                  <c:v>-4.7079899999999997</c:v>
                </c:pt>
                <c:pt idx="1843">
                  <c:v>-4.7079899999999997</c:v>
                </c:pt>
                <c:pt idx="1844">
                  <c:v>-4.7079899999999997</c:v>
                </c:pt>
                <c:pt idx="1845">
                  <c:v>-4.7079899999999997</c:v>
                </c:pt>
                <c:pt idx="1846">
                  <c:v>-4.7079899999999997</c:v>
                </c:pt>
                <c:pt idx="1847">
                  <c:v>-4.7079899999999997</c:v>
                </c:pt>
                <c:pt idx="1848">
                  <c:v>-4.7079899999999997</c:v>
                </c:pt>
                <c:pt idx="1849">
                  <c:v>-4.7079899999999997</c:v>
                </c:pt>
                <c:pt idx="1850">
                  <c:v>-4.7079899999999997</c:v>
                </c:pt>
                <c:pt idx="1851">
                  <c:v>-4.7079899999999997</c:v>
                </c:pt>
                <c:pt idx="1852">
                  <c:v>-4.7079899999999997</c:v>
                </c:pt>
                <c:pt idx="1853">
                  <c:v>-4.7079899999999997</c:v>
                </c:pt>
                <c:pt idx="1854">
                  <c:v>-4.7079899999999997</c:v>
                </c:pt>
                <c:pt idx="1855">
                  <c:v>-4.7079899999999997</c:v>
                </c:pt>
                <c:pt idx="1856">
                  <c:v>-4.7079899999999997</c:v>
                </c:pt>
                <c:pt idx="1857">
                  <c:v>-4.7079899999999997</c:v>
                </c:pt>
                <c:pt idx="1858">
                  <c:v>-4.7079899999999997</c:v>
                </c:pt>
                <c:pt idx="1859">
                  <c:v>-4.7079899999999997</c:v>
                </c:pt>
                <c:pt idx="1860">
                  <c:v>-4.7079899999999997</c:v>
                </c:pt>
                <c:pt idx="1861">
                  <c:v>-4.7079899999999997</c:v>
                </c:pt>
                <c:pt idx="1862">
                  <c:v>-4.7079899999999997</c:v>
                </c:pt>
                <c:pt idx="1863">
                  <c:v>-4.7079899999999997</c:v>
                </c:pt>
                <c:pt idx="1864">
                  <c:v>-4.7079899999999997</c:v>
                </c:pt>
                <c:pt idx="1865">
                  <c:v>-4.7079899999999997</c:v>
                </c:pt>
                <c:pt idx="1866">
                  <c:v>-4.7079899999999997</c:v>
                </c:pt>
                <c:pt idx="1867">
                  <c:v>-4.7079899999999997</c:v>
                </c:pt>
                <c:pt idx="1868">
                  <c:v>-4.7079899999999997</c:v>
                </c:pt>
                <c:pt idx="1869">
                  <c:v>-4.7079899999999997</c:v>
                </c:pt>
                <c:pt idx="1870">
                  <c:v>-4.7079899999999997</c:v>
                </c:pt>
                <c:pt idx="1871">
                  <c:v>-4.7079899999999997</c:v>
                </c:pt>
                <c:pt idx="1872">
                  <c:v>-4.7079899999999997</c:v>
                </c:pt>
                <c:pt idx="1873">
                  <c:v>-4.7079899999999997</c:v>
                </c:pt>
                <c:pt idx="1874">
                  <c:v>-4.7079899999999997</c:v>
                </c:pt>
                <c:pt idx="1875">
                  <c:v>-4.7079899999999997</c:v>
                </c:pt>
                <c:pt idx="1876">
                  <c:v>-4.7079899999999997</c:v>
                </c:pt>
                <c:pt idx="1877">
                  <c:v>-4.7079899999999997</c:v>
                </c:pt>
                <c:pt idx="1878">
                  <c:v>-4.7079899999999997</c:v>
                </c:pt>
                <c:pt idx="1879">
                  <c:v>-4.7079899999999997</c:v>
                </c:pt>
                <c:pt idx="1880">
                  <c:v>-4.7079899999999997</c:v>
                </c:pt>
                <c:pt idx="1881">
                  <c:v>-4.7079899999999997</c:v>
                </c:pt>
                <c:pt idx="1882">
                  <c:v>-4.7079899999999997</c:v>
                </c:pt>
                <c:pt idx="1883">
                  <c:v>-4.7079899999999997</c:v>
                </c:pt>
                <c:pt idx="1884">
                  <c:v>-4.7079899999999997</c:v>
                </c:pt>
                <c:pt idx="1885">
                  <c:v>-4.7079899999999997</c:v>
                </c:pt>
                <c:pt idx="1886">
                  <c:v>-4.7079899999999997</c:v>
                </c:pt>
                <c:pt idx="1887">
                  <c:v>-4.7079899999999997</c:v>
                </c:pt>
                <c:pt idx="1888">
                  <c:v>-4.7079899999999997</c:v>
                </c:pt>
                <c:pt idx="1889">
                  <c:v>-4.7079800000000001</c:v>
                </c:pt>
                <c:pt idx="1890">
                  <c:v>-4.7079700000000004</c:v>
                </c:pt>
                <c:pt idx="1891">
                  <c:v>-4.7079300000000002</c:v>
                </c:pt>
                <c:pt idx="1892">
                  <c:v>-4.7078899999999999</c:v>
                </c:pt>
                <c:pt idx="1893">
                  <c:v>-4.70784</c:v>
                </c:pt>
                <c:pt idx="1894">
                  <c:v>-4.7077900000000001</c:v>
                </c:pt>
                <c:pt idx="1895">
                  <c:v>-4.7077600000000004</c:v>
                </c:pt>
                <c:pt idx="1896">
                  <c:v>-4.7077600000000004</c:v>
                </c:pt>
                <c:pt idx="1897">
                  <c:v>-4.7078100000000003</c:v>
                </c:pt>
                <c:pt idx="1898">
                  <c:v>-4.70791</c:v>
                </c:pt>
                <c:pt idx="1899">
                  <c:v>-4.7080599999999997</c:v>
                </c:pt>
                <c:pt idx="1900">
                  <c:v>-4.7082899999999999</c:v>
                </c:pt>
                <c:pt idx="1901">
                  <c:v>-4.7085800000000004</c:v>
                </c:pt>
                <c:pt idx="1902">
                  <c:v>-4.7089499999999997</c:v>
                </c:pt>
                <c:pt idx="1903">
                  <c:v>-4.7093999999999996</c:v>
                </c:pt>
                <c:pt idx="1904">
                  <c:v>-4.7099399999999996</c:v>
                </c:pt>
                <c:pt idx="1905">
                  <c:v>-4.7105699999999997</c:v>
                </c:pt>
                <c:pt idx="1906">
                  <c:v>-4.71129</c:v>
                </c:pt>
                <c:pt idx="1907">
                  <c:v>-4.71211</c:v>
                </c:pt>
                <c:pt idx="1908">
                  <c:v>-4.7130200000000002</c:v>
                </c:pt>
                <c:pt idx="1909">
                  <c:v>-4.7140399999999998</c:v>
                </c:pt>
                <c:pt idx="1910">
                  <c:v>-4.71516</c:v>
                </c:pt>
                <c:pt idx="1911">
                  <c:v>-4.71638</c:v>
                </c:pt>
                <c:pt idx="1912">
                  <c:v>-4.7177100000000003</c:v>
                </c:pt>
                <c:pt idx="1913">
                  <c:v>-4.7191400000000003</c:v>
                </c:pt>
                <c:pt idx="1914">
                  <c:v>-4.7206599999999996</c:v>
                </c:pt>
                <c:pt idx="1915">
                  <c:v>-4.72227</c:v>
                </c:pt>
                <c:pt idx="1916">
                  <c:v>-4.7239699999999996</c:v>
                </c:pt>
                <c:pt idx="1917">
                  <c:v>-4.7257499999999997</c:v>
                </c:pt>
                <c:pt idx="1918">
                  <c:v>-4.7275999999999998</c:v>
                </c:pt>
                <c:pt idx="1919">
                  <c:v>-4.7294999999999998</c:v>
                </c:pt>
                <c:pt idx="1920">
                  <c:v>-4.7313900000000002</c:v>
                </c:pt>
                <c:pt idx="1921">
                  <c:v>-4.7332999999999998</c:v>
                </c:pt>
                <c:pt idx="1922">
                  <c:v>-4.7351999999999999</c:v>
                </c:pt>
                <c:pt idx="1923">
                  <c:v>-4.7369899999999996</c:v>
                </c:pt>
                <c:pt idx="1924">
                  <c:v>-4.7385599999999997</c:v>
                </c:pt>
                <c:pt idx="1925">
                  <c:v>-4.7399800000000001</c:v>
                </c:pt>
                <c:pt idx="1926">
                  <c:v>-4.7412900000000002</c:v>
                </c:pt>
                <c:pt idx="1927">
                  <c:v>-4.7425199999999998</c:v>
                </c:pt>
                <c:pt idx="1928">
                  <c:v>-4.7436999999999996</c:v>
                </c:pt>
                <c:pt idx="1929">
                  <c:v>-4.7448699999999997</c:v>
                </c:pt>
                <c:pt idx="1930">
                  <c:v>-4.7460599999999999</c:v>
                </c:pt>
                <c:pt idx="1931">
                  <c:v>-4.7472799999999999</c:v>
                </c:pt>
                <c:pt idx="1932">
                  <c:v>-4.7485600000000003</c:v>
                </c:pt>
                <c:pt idx="1933">
                  <c:v>-4.7498899999999997</c:v>
                </c:pt>
                <c:pt idx="1934">
                  <c:v>-4.75129</c:v>
                </c:pt>
                <c:pt idx="1935">
                  <c:v>-4.7527499999999998</c:v>
                </c:pt>
                <c:pt idx="1936">
                  <c:v>-4.75427</c:v>
                </c:pt>
                <c:pt idx="1937">
                  <c:v>-4.7558600000000002</c:v>
                </c:pt>
                <c:pt idx="1938">
                  <c:v>-4.7575599999999998</c:v>
                </c:pt>
                <c:pt idx="1939">
                  <c:v>-4.7594099999999999</c:v>
                </c:pt>
                <c:pt idx="1940">
                  <c:v>-4.7614799999999997</c:v>
                </c:pt>
                <c:pt idx="1941">
                  <c:v>-4.7637799999999997</c:v>
                </c:pt>
                <c:pt idx="1942">
                  <c:v>-4.7663500000000001</c:v>
                </c:pt>
                <c:pt idx="1943">
                  <c:v>-4.7691999999999997</c:v>
                </c:pt>
                <c:pt idx="1944">
                  <c:v>-4.7723599999999999</c:v>
                </c:pt>
                <c:pt idx="1945">
                  <c:v>-4.7758200000000004</c:v>
                </c:pt>
                <c:pt idx="1946">
                  <c:v>-4.7796000000000003</c:v>
                </c:pt>
                <c:pt idx="1947">
                  <c:v>-4.78369</c:v>
                </c:pt>
                <c:pt idx="1948">
                  <c:v>-4.7880900000000004</c:v>
                </c:pt>
                <c:pt idx="1949">
                  <c:v>-4.7927600000000004</c:v>
                </c:pt>
                <c:pt idx="1950">
                  <c:v>-4.7976900000000002</c:v>
                </c:pt>
                <c:pt idx="1951">
                  <c:v>-4.8028300000000002</c:v>
                </c:pt>
                <c:pt idx="1952">
                  <c:v>-4.8081500000000004</c:v>
                </c:pt>
                <c:pt idx="1953">
                  <c:v>-4.8135899999999996</c:v>
                </c:pt>
                <c:pt idx="1954">
                  <c:v>-4.8191100000000002</c:v>
                </c:pt>
                <c:pt idx="1955">
                  <c:v>-4.8246700000000002</c:v>
                </c:pt>
                <c:pt idx="1956">
                  <c:v>-4.8302100000000001</c:v>
                </c:pt>
                <c:pt idx="1957">
                  <c:v>-4.8356899999999996</c:v>
                </c:pt>
                <c:pt idx="1958">
                  <c:v>-4.8410799999999998</c:v>
                </c:pt>
                <c:pt idx="1959">
                  <c:v>-4.84633</c:v>
                </c:pt>
                <c:pt idx="1960">
                  <c:v>-4.8513900000000003</c:v>
                </c:pt>
                <c:pt idx="1961">
                  <c:v>-4.85623</c:v>
                </c:pt>
                <c:pt idx="1962">
                  <c:v>-4.8608200000000004</c:v>
                </c:pt>
                <c:pt idx="1963">
                  <c:v>-4.8651200000000001</c:v>
                </c:pt>
                <c:pt idx="1964">
                  <c:v>-4.8691000000000004</c:v>
                </c:pt>
                <c:pt idx="1965">
                  <c:v>-4.8727499999999999</c:v>
                </c:pt>
                <c:pt idx="1966">
                  <c:v>-4.8761299999999999</c:v>
                </c:pt>
                <c:pt idx="1967">
                  <c:v>-4.8793100000000003</c:v>
                </c:pt>
                <c:pt idx="1968">
                  <c:v>-4.8823299999999996</c:v>
                </c:pt>
                <c:pt idx="1969">
                  <c:v>-4.8852399999999996</c:v>
                </c:pt>
                <c:pt idx="1970">
                  <c:v>-4.8880600000000003</c:v>
                </c:pt>
                <c:pt idx="1971">
                  <c:v>-4.8908100000000001</c:v>
                </c:pt>
                <c:pt idx="1972">
                  <c:v>-4.8934899999999999</c:v>
                </c:pt>
                <c:pt idx="1973">
                  <c:v>-4.8961100000000002</c:v>
                </c:pt>
                <c:pt idx="1974">
                  <c:v>-4.8986999999999998</c:v>
                </c:pt>
                <c:pt idx="1975">
                  <c:v>-4.9012500000000001</c:v>
                </c:pt>
                <c:pt idx="1976">
                  <c:v>-4.9037899999999999</c:v>
                </c:pt>
                <c:pt idx="1977">
                  <c:v>-4.9063299999999996</c:v>
                </c:pt>
                <c:pt idx="1978">
                  <c:v>-4.9089200000000002</c:v>
                </c:pt>
                <c:pt idx="1979">
                  <c:v>-4.9116099999999996</c:v>
                </c:pt>
                <c:pt idx="1980">
                  <c:v>-4.9144300000000003</c:v>
                </c:pt>
                <c:pt idx="1981">
                  <c:v>-4.9174300000000004</c:v>
                </c:pt>
                <c:pt idx="1982">
                  <c:v>-4.9206700000000003</c:v>
                </c:pt>
                <c:pt idx="1983">
                  <c:v>-4.9241900000000003</c:v>
                </c:pt>
                <c:pt idx="1984">
                  <c:v>-4.9280600000000003</c:v>
                </c:pt>
                <c:pt idx="1985">
                  <c:v>-4.9323399999999999</c:v>
                </c:pt>
                <c:pt idx="1986">
                  <c:v>-4.9366500000000002</c:v>
                </c:pt>
                <c:pt idx="1987">
                  <c:v>-4.9406999999999996</c:v>
                </c:pt>
                <c:pt idx="1988">
                  <c:v>-4.94468</c:v>
                </c:pt>
                <c:pt idx="1989">
                  <c:v>-4.9487500000000004</c:v>
                </c:pt>
                <c:pt idx="1990">
                  <c:v>-4.9530000000000003</c:v>
                </c:pt>
                <c:pt idx="1991">
                  <c:v>-4.9575199999999997</c:v>
                </c:pt>
                <c:pt idx="1992">
                  <c:v>-4.9623600000000003</c:v>
                </c:pt>
                <c:pt idx="1993">
                  <c:v>-4.9675500000000001</c:v>
                </c:pt>
                <c:pt idx="1994">
                  <c:v>-4.9730999999999996</c:v>
                </c:pt>
                <c:pt idx="1995">
                  <c:v>-4.9789899999999996</c:v>
                </c:pt>
                <c:pt idx="1996">
                  <c:v>-4.9852100000000004</c:v>
                </c:pt>
                <c:pt idx="1997">
                  <c:v>-4.9917199999999999</c:v>
                </c:pt>
                <c:pt idx="1998">
                  <c:v>-4.9984599999999997</c:v>
                </c:pt>
                <c:pt idx="1999">
                  <c:v>-5.0053900000000002</c:v>
                </c:pt>
                <c:pt idx="2000">
                  <c:v>-5.0124399999999998</c:v>
                </c:pt>
                <c:pt idx="2001">
                  <c:v>-5.0195600000000002</c:v>
                </c:pt>
                <c:pt idx="2002">
                  <c:v>-5.0266700000000002</c:v>
                </c:pt>
                <c:pt idx="2003">
                  <c:v>-5.0337199999999998</c:v>
                </c:pt>
                <c:pt idx="2004">
                  <c:v>-5.04061</c:v>
                </c:pt>
                <c:pt idx="2005">
                  <c:v>-5.0472900000000003</c:v>
                </c:pt>
                <c:pt idx="2006">
                  <c:v>-5.0536799999999999</c:v>
                </c:pt>
                <c:pt idx="2007">
                  <c:v>-5.0596899999999998</c:v>
                </c:pt>
                <c:pt idx="2008">
                  <c:v>-5.0652900000000001</c:v>
                </c:pt>
                <c:pt idx="2009">
                  <c:v>-5.0703899999999997</c:v>
                </c:pt>
                <c:pt idx="2010">
                  <c:v>-5.07498</c:v>
                </c:pt>
                <c:pt idx="2011">
                  <c:v>-5.0790800000000003</c:v>
                </c:pt>
                <c:pt idx="2012">
                  <c:v>-5.0828100000000003</c:v>
                </c:pt>
                <c:pt idx="2013">
                  <c:v>-5.0862600000000002</c:v>
                </c:pt>
                <c:pt idx="2014">
                  <c:v>-5.0895299999999999</c:v>
                </c:pt>
                <c:pt idx="2015">
                  <c:v>-5.0926499999999999</c:v>
                </c:pt>
                <c:pt idx="2016">
                  <c:v>-5.0956200000000003</c:v>
                </c:pt>
                <c:pt idx="2017">
                  <c:v>-5.0984400000000001</c:v>
                </c:pt>
                <c:pt idx="2018">
                  <c:v>-5.1011499999999996</c:v>
                </c:pt>
                <c:pt idx="2019">
                  <c:v>-5.1037800000000004</c:v>
                </c:pt>
                <c:pt idx="2020">
                  <c:v>-5.1063599999999996</c:v>
                </c:pt>
                <c:pt idx="2021">
                  <c:v>-5.1088899999999997</c:v>
                </c:pt>
                <c:pt idx="2022">
                  <c:v>-5.1113900000000001</c:v>
                </c:pt>
                <c:pt idx="2023">
                  <c:v>-5.1138700000000004</c:v>
                </c:pt>
                <c:pt idx="2024">
                  <c:v>-5.1163299999999996</c:v>
                </c:pt>
                <c:pt idx="2025">
                  <c:v>-5.1187800000000001</c:v>
                </c:pt>
                <c:pt idx="2026">
                  <c:v>-5.1212499999999999</c:v>
                </c:pt>
                <c:pt idx="2027">
                  <c:v>-5.1238400000000004</c:v>
                </c:pt>
                <c:pt idx="2028">
                  <c:v>-5.12669</c:v>
                </c:pt>
                <c:pt idx="2029">
                  <c:v>-5.12995</c:v>
                </c:pt>
                <c:pt idx="2030">
                  <c:v>-5.1337700000000002</c:v>
                </c:pt>
                <c:pt idx="2031">
                  <c:v>-5.1380600000000003</c:v>
                </c:pt>
                <c:pt idx="2032">
                  <c:v>-5.14276</c:v>
                </c:pt>
                <c:pt idx="2033">
                  <c:v>-5.1480499999999996</c:v>
                </c:pt>
                <c:pt idx="2034">
                  <c:v>-5.1540999999999997</c:v>
                </c:pt>
                <c:pt idx="2035">
                  <c:v>-5.1609999999999996</c:v>
                </c:pt>
                <c:pt idx="2036">
                  <c:v>-5.1688200000000002</c:v>
                </c:pt>
                <c:pt idx="2037">
                  <c:v>-5.1776299999999997</c:v>
                </c:pt>
                <c:pt idx="2038">
                  <c:v>-5.1874500000000001</c:v>
                </c:pt>
                <c:pt idx="2039">
                  <c:v>-5.1982799999999996</c:v>
                </c:pt>
                <c:pt idx="2040">
                  <c:v>-5.2101100000000002</c:v>
                </c:pt>
                <c:pt idx="2041">
                  <c:v>-5.2229200000000002</c:v>
                </c:pt>
                <c:pt idx="2042">
                  <c:v>-5.2366599999999996</c:v>
                </c:pt>
                <c:pt idx="2043">
                  <c:v>-5.25129</c:v>
                </c:pt>
                <c:pt idx="2044">
                  <c:v>-5.2667400000000004</c:v>
                </c:pt>
                <c:pt idx="2045">
                  <c:v>-5.2829600000000001</c:v>
                </c:pt>
                <c:pt idx="2046">
                  <c:v>-5.2998399999999997</c:v>
                </c:pt>
                <c:pt idx="2047">
                  <c:v>-5.3173199999999996</c:v>
                </c:pt>
                <c:pt idx="2048">
                  <c:v>-5.3352899999999996</c:v>
                </c:pt>
                <c:pt idx="2049">
                  <c:v>-5.3536700000000002</c:v>
                </c:pt>
                <c:pt idx="2050">
                  <c:v>-5.3723400000000003</c:v>
                </c:pt>
                <c:pt idx="2051">
                  <c:v>-5.3912100000000001</c:v>
                </c:pt>
                <c:pt idx="2052">
                  <c:v>-5.4101600000000003</c:v>
                </c:pt>
                <c:pt idx="2053">
                  <c:v>-5.4290799999999999</c:v>
                </c:pt>
                <c:pt idx="2054">
                  <c:v>-5.4478600000000004</c:v>
                </c:pt>
                <c:pt idx="2055">
                  <c:v>-5.46638</c:v>
                </c:pt>
                <c:pt idx="2056">
                  <c:v>-5.4845199999999998</c:v>
                </c:pt>
                <c:pt idx="2057">
                  <c:v>-5.5021699999999996</c:v>
                </c:pt>
                <c:pt idx="2058">
                  <c:v>-5.5192300000000003</c:v>
                </c:pt>
                <c:pt idx="2059">
                  <c:v>-5.5355699999999999</c:v>
                </c:pt>
                <c:pt idx="2060">
                  <c:v>-5.5511100000000004</c:v>
                </c:pt>
                <c:pt idx="2061">
                  <c:v>-5.56576</c:v>
                </c:pt>
                <c:pt idx="2062">
                  <c:v>-5.5794199999999998</c:v>
                </c:pt>
                <c:pt idx="2063">
                  <c:v>-5.5920300000000003</c:v>
                </c:pt>
                <c:pt idx="2064">
                  <c:v>-5.6035399999999997</c:v>
                </c:pt>
                <c:pt idx="2065">
                  <c:v>-5.6139900000000003</c:v>
                </c:pt>
                <c:pt idx="2066">
                  <c:v>-5.6235099999999996</c:v>
                </c:pt>
                <c:pt idx="2067">
                  <c:v>-5.63218</c:v>
                </c:pt>
                <c:pt idx="2068">
                  <c:v>-5.6400699999999997</c:v>
                </c:pt>
                <c:pt idx="2069">
                  <c:v>-5.6472300000000004</c:v>
                </c:pt>
                <c:pt idx="2070">
                  <c:v>-5.6536999999999997</c:v>
                </c:pt>
                <c:pt idx="2071">
                  <c:v>-5.6595399999999998</c:v>
                </c:pt>
                <c:pt idx="2072">
                  <c:v>-5.6648699999999996</c:v>
                </c:pt>
                <c:pt idx="2073">
                  <c:v>-5.6698300000000001</c:v>
                </c:pt>
                <c:pt idx="2074">
                  <c:v>-5.6745299999999999</c:v>
                </c:pt>
                <c:pt idx="2075">
                  <c:v>-5.6790200000000004</c:v>
                </c:pt>
                <c:pt idx="2076">
                  <c:v>-5.6833799999999997</c:v>
                </c:pt>
                <c:pt idx="2077">
                  <c:v>-5.6876300000000004</c:v>
                </c:pt>
                <c:pt idx="2078">
                  <c:v>-5.6918100000000003</c:v>
                </c:pt>
                <c:pt idx="2079">
                  <c:v>-5.6959299999999997</c:v>
                </c:pt>
                <c:pt idx="2080">
                  <c:v>-5.7000200000000003</c:v>
                </c:pt>
                <c:pt idx="2081">
                  <c:v>-5.70411</c:v>
                </c:pt>
                <c:pt idx="2082">
                  <c:v>-5.7081799999999996</c:v>
                </c:pt>
                <c:pt idx="2083">
                  <c:v>-5.71225</c:v>
                </c:pt>
                <c:pt idx="2084">
                  <c:v>-5.7163300000000001</c:v>
                </c:pt>
                <c:pt idx="2085">
                  <c:v>-5.7204499999999996</c:v>
                </c:pt>
                <c:pt idx="2086">
                  <c:v>-5.7246699999999997</c:v>
                </c:pt>
                <c:pt idx="2087">
                  <c:v>-5.7290599999999996</c:v>
                </c:pt>
                <c:pt idx="2088">
                  <c:v>-5.7337499999999997</c:v>
                </c:pt>
                <c:pt idx="2089">
                  <c:v>-5.73888</c:v>
                </c:pt>
                <c:pt idx="2090">
                  <c:v>-5.7446299999999999</c:v>
                </c:pt>
                <c:pt idx="2091">
                  <c:v>-5.7511400000000004</c:v>
                </c:pt>
                <c:pt idx="2092">
                  <c:v>-5.7585499999999996</c:v>
                </c:pt>
                <c:pt idx="2093">
                  <c:v>-5.7669800000000002</c:v>
                </c:pt>
                <c:pt idx="2094">
                  <c:v>-5.7759799999999997</c:v>
                </c:pt>
                <c:pt idx="2095">
                  <c:v>-5.7852399999999999</c:v>
                </c:pt>
                <c:pt idx="2096">
                  <c:v>-5.7950799999999996</c:v>
                </c:pt>
                <c:pt idx="2097">
                  <c:v>-5.8057400000000001</c:v>
                </c:pt>
                <c:pt idx="2098">
                  <c:v>-5.8173500000000002</c:v>
                </c:pt>
                <c:pt idx="2099">
                  <c:v>-5.8300200000000002</c:v>
                </c:pt>
                <c:pt idx="2100">
                  <c:v>-5.8437900000000003</c:v>
                </c:pt>
                <c:pt idx="2101">
                  <c:v>-5.8586900000000002</c:v>
                </c:pt>
                <c:pt idx="2102">
                  <c:v>-5.8746700000000001</c:v>
                </c:pt>
                <c:pt idx="2103">
                  <c:v>-5.8917099999999998</c:v>
                </c:pt>
                <c:pt idx="2104">
                  <c:v>-5.9097299999999997</c:v>
                </c:pt>
                <c:pt idx="2105">
                  <c:v>-5.9286300000000001</c:v>
                </c:pt>
                <c:pt idx="2106">
                  <c:v>-5.9483199999999998</c:v>
                </c:pt>
                <c:pt idx="2107">
                  <c:v>-5.96868</c:v>
                </c:pt>
                <c:pt idx="2108">
                  <c:v>-5.9896000000000003</c:v>
                </c:pt>
                <c:pt idx="2109">
                  <c:v>-6.0109500000000002</c:v>
                </c:pt>
                <c:pt idx="2110">
                  <c:v>-6.0326000000000004</c:v>
                </c:pt>
                <c:pt idx="2111">
                  <c:v>-6.05443</c:v>
                </c:pt>
                <c:pt idx="2112">
                  <c:v>-6.0762900000000002</c:v>
                </c:pt>
                <c:pt idx="2113">
                  <c:v>-6.0980400000000001</c:v>
                </c:pt>
                <c:pt idx="2114">
                  <c:v>-6.1195700000000004</c:v>
                </c:pt>
                <c:pt idx="2115">
                  <c:v>-6.1407299999999996</c:v>
                </c:pt>
                <c:pt idx="2116">
                  <c:v>-6.1614000000000004</c:v>
                </c:pt>
                <c:pt idx="2117">
                  <c:v>-6.1814499999999999</c:v>
                </c:pt>
                <c:pt idx="2118">
                  <c:v>-6.2007700000000003</c:v>
                </c:pt>
                <c:pt idx="2119">
                  <c:v>-6.2192400000000001</c:v>
                </c:pt>
                <c:pt idx="2120">
                  <c:v>-6.2367600000000003</c:v>
                </c:pt>
                <c:pt idx="2121">
                  <c:v>-6.2532399999999999</c:v>
                </c:pt>
                <c:pt idx="2122">
                  <c:v>-6.2686200000000003</c:v>
                </c:pt>
                <c:pt idx="2123">
                  <c:v>-6.28294</c:v>
                </c:pt>
                <c:pt idx="2124">
                  <c:v>-6.2963100000000001</c:v>
                </c:pt>
                <c:pt idx="2125">
                  <c:v>-6.3088199999999999</c:v>
                </c:pt>
                <c:pt idx="2126">
                  <c:v>-6.3205400000000003</c:v>
                </c:pt>
                <c:pt idx="2127">
                  <c:v>-6.3315400000000004</c:v>
                </c:pt>
                <c:pt idx="2128">
                  <c:v>-6.3418700000000001</c:v>
                </c:pt>
                <c:pt idx="2129">
                  <c:v>-6.3515600000000001</c:v>
                </c:pt>
                <c:pt idx="2130">
                  <c:v>-6.3606699999999998</c:v>
                </c:pt>
                <c:pt idx="2131">
                  <c:v>-6.3692099999999998</c:v>
                </c:pt>
                <c:pt idx="2132">
                  <c:v>-6.37723</c:v>
                </c:pt>
                <c:pt idx="2133">
                  <c:v>-6.3847899999999997</c:v>
                </c:pt>
                <c:pt idx="2134">
                  <c:v>-6.3919699999999997</c:v>
                </c:pt>
                <c:pt idx="2135">
                  <c:v>-6.3988699999999996</c:v>
                </c:pt>
                <c:pt idx="2136">
                  <c:v>-6.4056300000000004</c:v>
                </c:pt>
                <c:pt idx="2137">
                  <c:v>-6.4123400000000004</c:v>
                </c:pt>
                <c:pt idx="2138">
                  <c:v>-6.4189999999999996</c:v>
                </c:pt>
                <c:pt idx="2139">
                  <c:v>-6.4256399999999996</c:v>
                </c:pt>
                <c:pt idx="2140">
                  <c:v>-6.4322499999999998</c:v>
                </c:pt>
                <c:pt idx="2141">
                  <c:v>-6.43886</c:v>
                </c:pt>
                <c:pt idx="2142">
                  <c:v>-6.4454900000000004</c:v>
                </c:pt>
                <c:pt idx="2143">
                  <c:v>-6.45221</c:v>
                </c:pt>
                <c:pt idx="2144">
                  <c:v>-6.4590899999999998</c:v>
                </c:pt>
                <c:pt idx="2145">
                  <c:v>-6.46617</c:v>
                </c:pt>
                <c:pt idx="2146">
                  <c:v>-6.47356</c:v>
                </c:pt>
                <c:pt idx="2147">
                  <c:v>-6.4813599999999996</c:v>
                </c:pt>
                <c:pt idx="2148">
                  <c:v>-6.4897099999999996</c:v>
                </c:pt>
                <c:pt idx="2149">
                  <c:v>-6.4987500000000002</c:v>
                </c:pt>
                <c:pt idx="2150">
                  <c:v>-6.5086599999999999</c:v>
                </c:pt>
                <c:pt idx="2151">
                  <c:v>-6.5195999999999996</c:v>
                </c:pt>
                <c:pt idx="2152">
                  <c:v>-6.5316799999999997</c:v>
                </c:pt>
                <c:pt idx="2153">
                  <c:v>-6.5441700000000003</c:v>
                </c:pt>
                <c:pt idx="2154">
                  <c:v>-6.5565600000000002</c:v>
                </c:pt>
                <c:pt idx="2155">
                  <c:v>-6.5693200000000003</c:v>
                </c:pt>
                <c:pt idx="2156">
                  <c:v>-6.5827799999999996</c:v>
                </c:pt>
                <c:pt idx="2157">
                  <c:v>-6.5972099999999996</c:v>
                </c:pt>
                <c:pt idx="2158">
                  <c:v>-6.6127399999999996</c:v>
                </c:pt>
                <c:pt idx="2159">
                  <c:v>-6.6294899999999997</c:v>
                </c:pt>
                <c:pt idx="2160">
                  <c:v>-6.6474799999999998</c:v>
                </c:pt>
                <c:pt idx="2161">
                  <c:v>-6.6667100000000001</c:v>
                </c:pt>
                <c:pt idx="2162">
                  <c:v>-6.6871200000000002</c:v>
                </c:pt>
                <c:pt idx="2163">
                  <c:v>-6.7086499999999996</c:v>
                </c:pt>
                <c:pt idx="2164">
                  <c:v>-6.7312000000000003</c:v>
                </c:pt>
                <c:pt idx="2165">
                  <c:v>-6.7546400000000002</c:v>
                </c:pt>
                <c:pt idx="2166">
                  <c:v>-6.7788500000000003</c:v>
                </c:pt>
                <c:pt idx="2167">
                  <c:v>-6.8036799999999999</c:v>
                </c:pt>
                <c:pt idx="2168">
                  <c:v>-6.8290100000000002</c:v>
                </c:pt>
                <c:pt idx="2169">
                  <c:v>-6.8546699999999996</c:v>
                </c:pt>
                <c:pt idx="2170">
                  <c:v>-6.8805199999999997</c:v>
                </c:pt>
                <c:pt idx="2171">
                  <c:v>-6.9064100000000002</c:v>
                </c:pt>
                <c:pt idx="2172">
                  <c:v>-6.9321900000000003</c:v>
                </c:pt>
                <c:pt idx="2173">
                  <c:v>-6.9576900000000004</c:v>
                </c:pt>
                <c:pt idx="2174">
                  <c:v>-6.9827599999999999</c:v>
                </c:pt>
                <c:pt idx="2175">
                  <c:v>-7.0072700000000001</c:v>
                </c:pt>
                <c:pt idx="2176">
                  <c:v>-7.0310499999999996</c:v>
                </c:pt>
                <c:pt idx="2177">
                  <c:v>-7.0539699999999996</c:v>
                </c:pt>
                <c:pt idx="2178">
                  <c:v>-7.07592</c:v>
                </c:pt>
                <c:pt idx="2179">
                  <c:v>-7.0967599999999997</c:v>
                </c:pt>
                <c:pt idx="2180">
                  <c:v>-7.11639</c:v>
                </c:pt>
                <c:pt idx="2181">
                  <c:v>-7.1347399999999999</c:v>
                </c:pt>
                <c:pt idx="2182">
                  <c:v>-7.1517099999999996</c:v>
                </c:pt>
                <c:pt idx="2183">
                  <c:v>-7.16737</c:v>
                </c:pt>
                <c:pt idx="2184">
                  <c:v>-7.1818600000000004</c:v>
                </c:pt>
                <c:pt idx="2185">
                  <c:v>-7.19529</c:v>
                </c:pt>
                <c:pt idx="2186">
                  <c:v>-7.2077499999999999</c:v>
                </c:pt>
                <c:pt idx="2187">
                  <c:v>-7.2192999999999996</c:v>
                </c:pt>
                <c:pt idx="2188">
                  <c:v>-7.23001</c:v>
                </c:pt>
                <c:pt idx="2189">
                  <c:v>-7.2399199999999997</c:v>
                </c:pt>
                <c:pt idx="2190">
                  <c:v>-7.2491000000000003</c:v>
                </c:pt>
                <c:pt idx="2191">
                  <c:v>-7.2576499999999999</c:v>
                </c:pt>
                <c:pt idx="2192">
                  <c:v>-7.2656700000000001</c:v>
                </c:pt>
                <c:pt idx="2193">
                  <c:v>-7.2732999999999999</c:v>
                </c:pt>
                <c:pt idx="2194">
                  <c:v>-7.2806300000000004</c:v>
                </c:pt>
                <c:pt idx="2195">
                  <c:v>-7.2877599999999996</c:v>
                </c:pt>
                <c:pt idx="2196">
                  <c:v>-7.2947300000000004</c:v>
                </c:pt>
                <c:pt idx="2197">
                  <c:v>-7.3015800000000004</c:v>
                </c:pt>
                <c:pt idx="2198">
                  <c:v>-7.3083799999999997</c:v>
                </c:pt>
                <c:pt idx="2199">
                  <c:v>-7.3151599999999997</c:v>
                </c:pt>
                <c:pt idx="2200">
                  <c:v>-7.3219099999999999</c:v>
                </c:pt>
                <c:pt idx="2201">
                  <c:v>-7.3286600000000002</c:v>
                </c:pt>
                <c:pt idx="2202">
                  <c:v>-7.3353999999999999</c:v>
                </c:pt>
                <c:pt idx="2203">
                  <c:v>-7.34213</c:v>
                </c:pt>
                <c:pt idx="2204">
                  <c:v>-7.3488899999999999</c:v>
                </c:pt>
                <c:pt idx="2205">
                  <c:v>-7.3557300000000003</c:v>
                </c:pt>
                <c:pt idx="2206">
                  <c:v>-7.3627599999999997</c:v>
                </c:pt>
                <c:pt idx="2207">
                  <c:v>-7.3701400000000001</c:v>
                </c:pt>
                <c:pt idx="2208">
                  <c:v>-7.3780599999999996</c:v>
                </c:pt>
                <c:pt idx="2209">
                  <c:v>-7.3866899999999998</c:v>
                </c:pt>
                <c:pt idx="2210">
                  <c:v>-7.3961800000000002</c:v>
                </c:pt>
                <c:pt idx="2211">
                  <c:v>-7.4066700000000001</c:v>
                </c:pt>
                <c:pt idx="2212">
                  <c:v>-7.4182600000000001</c:v>
                </c:pt>
                <c:pt idx="2213">
                  <c:v>-7.43011</c:v>
                </c:pt>
                <c:pt idx="2214">
                  <c:v>-7.4416000000000002</c:v>
                </c:pt>
                <c:pt idx="2215">
                  <c:v>-7.4532499999999997</c:v>
                </c:pt>
                <c:pt idx="2216">
                  <c:v>-7.4653999999999998</c:v>
                </c:pt>
                <c:pt idx="2217">
                  <c:v>-7.4783099999999996</c:v>
                </c:pt>
                <c:pt idx="2218">
                  <c:v>-7.4921499999999996</c:v>
                </c:pt>
                <c:pt idx="2219">
                  <c:v>-7.5070300000000003</c:v>
                </c:pt>
                <c:pt idx="2220">
                  <c:v>-7.5229900000000001</c:v>
                </c:pt>
                <c:pt idx="2221">
                  <c:v>-7.5400299999999998</c:v>
                </c:pt>
                <c:pt idx="2222">
                  <c:v>-7.5581399999999999</c:v>
                </c:pt>
                <c:pt idx="2223">
                  <c:v>-7.5772599999999999</c:v>
                </c:pt>
                <c:pt idx="2224">
                  <c:v>-7.5972999999999997</c:v>
                </c:pt>
                <c:pt idx="2225">
                  <c:v>-7.6181999999999999</c:v>
                </c:pt>
                <c:pt idx="2226">
                  <c:v>-7.6398299999999999</c:v>
                </c:pt>
                <c:pt idx="2227">
                  <c:v>-7.6620900000000001</c:v>
                </c:pt>
                <c:pt idx="2228">
                  <c:v>-7.68485</c:v>
                </c:pt>
                <c:pt idx="2229">
                  <c:v>-7.7079800000000001</c:v>
                </c:pt>
                <c:pt idx="2230">
                  <c:v>-7.7313499999999999</c:v>
                </c:pt>
                <c:pt idx="2231">
                  <c:v>-7.7548199999999996</c:v>
                </c:pt>
                <c:pt idx="2232">
                  <c:v>-7.7782499999999999</c:v>
                </c:pt>
                <c:pt idx="2233">
                  <c:v>-7.8015100000000004</c:v>
                </c:pt>
                <c:pt idx="2234">
                  <c:v>-7.8244600000000002</c:v>
                </c:pt>
                <c:pt idx="2235">
                  <c:v>-7.84694</c:v>
                </c:pt>
                <c:pt idx="2236">
                  <c:v>-7.8688399999999996</c:v>
                </c:pt>
                <c:pt idx="2237">
                  <c:v>-7.8900199999999998</c:v>
                </c:pt>
                <c:pt idx="2238">
                  <c:v>-7.9103500000000002</c:v>
                </c:pt>
                <c:pt idx="2239">
                  <c:v>-7.9297399999999998</c:v>
                </c:pt>
                <c:pt idx="2240">
                  <c:v>-7.9480899999999997</c:v>
                </c:pt>
                <c:pt idx="2241">
                  <c:v>-7.9653200000000002</c:v>
                </c:pt>
                <c:pt idx="2242">
                  <c:v>-7.9813799999999997</c:v>
                </c:pt>
                <c:pt idx="2243">
                  <c:v>-7.9962099999999996</c:v>
                </c:pt>
                <c:pt idx="2244">
                  <c:v>-8.0098800000000008</c:v>
                </c:pt>
                <c:pt idx="2245">
                  <c:v>-8.0225200000000001</c:v>
                </c:pt>
                <c:pt idx="2246">
                  <c:v>-8.0342500000000001</c:v>
                </c:pt>
                <c:pt idx="2247">
                  <c:v>-8.04514</c:v>
                </c:pt>
                <c:pt idx="2248">
                  <c:v>-8.0552799999999998</c:v>
                </c:pt>
                <c:pt idx="2249">
                  <c:v>-8.0647099999999998</c:v>
                </c:pt>
                <c:pt idx="2250">
                  <c:v>-8.0735100000000006</c:v>
                </c:pt>
                <c:pt idx="2251">
                  <c:v>-8.0817599999999992</c:v>
                </c:pt>
                <c:pt idx="2252">
                  <c:v>-8.0895899999999994</c:v>
                </c:pt>
                <c:pt idx="2253">
                  <c:v>-8.0971200000000003</c:v>
                </c:pt>
                <c:pt idx="2254">
                  <c:v>-8.1044199999999993</c:v>
                </c:pt>
                <c:pt idx="2255">
                  <c:v>-8.1115399999999998</c:v>
                </c:pt>
                <c:pt idx="2256">
                  <c:v>-8.1184899999999995</c:v>
                </c:pt>
                <c:pt idx="2257">
                  <c:v>-8.1253200000000003</c:v>
                </c:pt>
                <c:pt idx="2258">
                  <c:v>-8.1320599999999992</c:v>
                </c:pt>
                <c:pt idx="2259">
                  <c:v>-8.1387400000000003</c:v>
                </c:pt>
                <c:pt idx="2260">
                  <c:v>-8.1453699999999998</c:v>
                </c:pt>
                <c:pt idx="2261">
                  <c:v>-8.1519700000000004</c:v>
                </c:pt>
                <c:pt idx="2262">
                  <c:v>-8.1585599999999996</c:v>
                </c:pt>
                <c:pt idx="2263">
                  <c:v>-8.1652199999999997</c:v>
                </c:pt>
                <c:pt idx="2264">
                  <c:v>-8.1720600000000001</c:v>
                </c:pt>
                <c:pt idx="2265">
                  <c:v>-8.1792200000000008</c:v>
                </c:pt>
                <c:pt idx="2266">
                  <c:v>-8.1868499999999997</c:v>
                </c:pt>
                <c:pt idx="2267">
                  <c:v>-8.1951400000000003</c:v>
                </c:pt>
                <c:pt idx="2268">
                  <c:v>-8.20425</c:v>
                </c:pt>
                <c:pt idx="2269">
                  <c:v>-8.2142999999999997</c:v>
                </c:pt>
                <c:pt idx="2270">
                  <c:v>-8.2254199999999997</c:v>
                </c:pt>
                <c:pt idx="2271">
                  <c:v>-8.2376900000000006</c:v>
                </c:pt>
                <c:pt idx="2272">
                  <c:v>-8.2503700000000002</c:v>
                </c:pt>
                <c:pt idx="2273">
                  <c:v>-8.2629000000000001</c:v>
                </c:pt>
                <c:pt idx="2274">
                  <c:v>-8.2757100000000001</c:v>
                </c:pt>
                <c:pt idx="2275">
                  <c:v>-8.2890899999999998</c:v>
                </c:pt>
                <c:pt idx="2276">
                  <c:v>-8.3032400000000006</c:v>
                </c:pt>
                <c:pt idx="2277">
                  <c:v>-8.3182899999999993</c:v>
                </c:pt>
                <c:pt idx="2278">
                  <c:v>-8.33432</c:v>
                </c:pt>
                <c:pt idx="2279">
                  <c:v>-8.3513500000000001</c:v>
                </c:pt>
                <c:pt idx="2280">
                  <c:v>-8.36937</c:v>
                </c:pt>
                <c:pt idx="2281">
                  <c:v>-8.3883299999999998</c:v>
                </c:pt>
                <c:pt idx="2282">
                  <c:v>-8.4081799999999998</c:v>
                </c:pt>
                <c:pt idx="2283">
                  <c:v>-8.42882</c:v>
                </c:pt>
                <c:pt idx="2284">
                  <c:v>-8.45017</c:v>
                </c:pt>
                <c:pt idx="2285">
                  <c:v>-8.4721100000000007</c:v>
                </c:pt>
                <c:pt idx="2286">
                  <c:v>-8.4945299999999992</c:v>
                </c:pt>
                <c:pt idx="2287">
                  <c:v>-8.5173100000000002</c:v>
                </c:pt>
                <c:pt idx="2288">
                  <c:v>-8.5403300000000009</c:v>
                </c:pt>
                <c:pt idx="2289">
                  <c:v>-8.5634499999999996</c:v>
                </c:pt>
                <c:pt idx="2290">
                  <c:v>-8.5865500000000008</c:v>
                </c:pt>
                <c:pt idx="2291">
                  <c:v>-8.6094899999999992</c:v>
                </c:pt>
                <c:pt idx="2292">
                  <c:v>-8.6321300000000001</c:v>
                </c:pt>
                <c:pt idx="2293">
                  <c:v>-8.6543299999999999</c:v>
                </c:pt>
                <c:pt idx="2294">
                  <c:v>-8.6759699999999995</c:v>
                </c:pt>
                <c:pt idx="2295">
                  <c:v>-8.6968999999999994</c:v>
                </c:pt>
                <c:pt idx="2296">
                  <c:v>-8.7170100000000001</c:v>
                </c:pt>
                <c:pt idx="2297">
                  <c:v>-8.7361699999999995</c:v>
                </c:pt>
                <c:pt idx="2298">
                  <c:v>-8.75427</c:v>
                </c:pt>
                <c:pt idx="2299">
                  <c:v>-8.7712199999999996</c:v>
                </c:pt>
                <c:pt idx="2300">
                  <c:v>-8.7869399999999995</c:v>
                </c:pt>
                <c:pt idx="2301">
                  <c:v>-8.8014799999999997</c:v>
                </c:pt>
                <c:pt idx="2302">
                  <c:v>-8.8149700000000006</c:v>
                </c:pt>
                <c:pt idx="2303">
                  <c:v>-8.8275100000000002</c:v>
                </c:pt>
                <c:pt idx="2304">
                  <c:v>-8.8391800000000007</c:v>
                </c:pt>
                <c:pt idx="2305">
                  <c:v>-8.8500399999999999</c:v>
                </c:pt>
                <c:pt idx="2306">
                  <c:v>-8.8601600000000005</c:v>
                </c:pt>
                <c:pt idx="2307">
                  <c:v>-8.8695699999999995</c:v>
                </c:pt>
                <c:pt idx="2308">
                  <c:v>-8.8783100000000008</c:v>
                </c:pt>
                <c:pt idx="2309">
                  <c:v>-8.8864699999999992</c:v>
                </c:pt>
                <c:pt idx="2310">
                  <c:v>-8.8941800000000004</c:v>
                </c:pt>
                <c:pt idx="2311">
                  <c:v>-8.9015599999999999</c:v>
                </c:pt>
                <c:pt idx="2312">
                  <c:v>-8.9087099999999992</c:v>
                </c:pt>
                <c:pt idx="2313">
                  <c:v>-8.91568</c:v>
                </c:pt>
                <c:pt idx="2314">
                  <c:v>-8.9225200000000005</c:v>
                </c:pt>
                <c:pt idx="2315">
                  <c:v>-8.9292800000000003</c:v>
                </c:pt>
                <c:pt idx="2316">
                  <c:v>-8.9359599999999997</c:v>
                </c:pt>
                <c:pt idx="2317">
                  <c:v>-8.9426000000000005</c:v>
                </c:pt>
                <c:pt idx="2318">
                  <c:v>-8.9491999999999994</c:v>
                </c:pt>
                <c:pt idx="2319">
                  <c:v>-8.9557500000000001</c:v>
                </c:pt>
                <c:pt idx="2320">
                  <c:v>-8.9622100000000007</c:v>
                </c:pt>
                <c:pt idx="2321">
                  <c:v>-8.96861</c:v>
                </c:pt>
                <c:pt idx="2322">
                  <c:v>-8.9749599999999994</c:v>
                </c:pt>
                <c:pt idx="2323">
                  <c:v>-8.9812899999999996</c:v>
                </c:pt>
                <c:pt idx="2324">
                  <c:v>-8.9875900000000009</c:v>
                </c:pt>
                <c:pt idx="2325">
                  <c:v>-8.9939400000000003</c:v>
                </c:pt>
                <c:pt idx="2326">
                  <c:v>-9.0004600000000003</c:v>
                </c:pt>
                <c:pt idx="2327">
                  <c:v>-9.0073299999999996</c:v>
                </c:pt>
                <c:pt idx="2328">
                  <c:v>-9.0147399999999998</c:v>
                </c:pt>
                <c:pt idx="2329">
                  <c:v>-9.0228599999999997</c:v>
                </c:pt>
                <c:pt idx="2330">
                  <c:v>-9.0318500000000004</c:v>
                </c:pt>
                <c:pt idx="2331">
                  <c:v>-9.0418000000000003</c:v>
                </c:pt>
                <c:pt idx="2332">
                  <c:v>-9.0520099999999992</c:v>
                </c:pt>
                <c:pt idx="2333">
                  <c:v>-9.0619700000000005</c:v>
                </c:pt>
                <c:pt idx="2334">
                  <c:v>-9.07212</c:v>
                </c:pt>
                <c:pt idx="2335">
                  <c:v>-9.08277</c:v>
                </c:pt>
                <c:pt idx="2336">
                  <c:v>-9.0941200000000002</c:v>
                </c:pt>
                <c:pt idx="2337">
                  <c:v>-9.1063299999999998</c:v>
                </c:pt>
                <c:pt idx="2338">
                  <c:v>-9.1194600000000001</c:v>
                </c:pt>
                <c:pt idx="2339">
                  <c:v>-9.1335499999999996</c:v>
                </c:pt>
                <c:pt idx="2340">
                  <c:v>-9.1485900000000004</c:v>
                </c:pt>
                <c:pt idx="2341">
                  <c:v>-9.1645400000000006</c:v>
                </c:pt>
                <c:pt idx="2342">
                  <c:v>-9.1813400000000005</c:v>
                </c:pt>
                <c:pt idx="2343">
                  <c:v>-9.1988900000000005</c:v>
                </c:pt>
                <c:pt idx="2344">
                  <c:v>-9.2171099999999999</c:v>
                </c:pt>
                <c:pt idx="2345">
                  <c:v>-9.2358899999999995</c:v>
                </c:pt>
                <c:pt idx="2346">
                  <c:v>-9.2551000000000005</c:v>
                </c:pt>
                <c:pt idx="2347">
                  <c:v>-9.2746300000000002</c:v>
                </c:pt>
                <c:pt idx="2348">
                  <c:v>-9.29434</c:v>
                </c:pt>
                <c:pt idx="2349">
                  <c:v>-9.3141099999999994</c:v>
                </c:pt>
                <c:pt idx="2350">
                  <c:v>-9.3338099999999997</c:v>
                </c:pt>
                <c:pt idx="2351">
                  <c:v>-9.3533000000000008</c:v>
                </c:pt>
                <c:pt idx="2352">
                  <c:v>-9.3724399999999992</c:v>
                </c:pt>
                <c:pt idx="2353">
                  <c:v>-9.3911200000000008</c:v>
                </c:pt>
                <c:pt idx="2354">
                  <c:v>-9.4092000000000002</c:v>
                </c:pt>
                <c:pt idx="2355">
                  <c:v>-9.4265699999999999</c:v>
                </c:pt>
                <c:pt idx="2356">
                  <c:v>-9.4431100000000008</c:v>
                </c:pt>
                <c:pt idx="2357">
                  <c:v>-9.4587199999999996</c:v>
                </c:pt>
                <c:pt idx="2358">
                  <c:v>-9.4733400000000003</c:v>
                </c:pt>
                <c:pt idx="2359">
                  <c:v>-9.4868799999999993</c:v>
                </c:pt>
                <c:pt idx="2360">
                  <c:v>-9.4993099999999995</c:v>
                </c:pt>
                <c:pt idx="2361">
                  <c:v>-9.5105699999999995</c:v>
                </c:pt>
                <c:pt idx="2362">
                  <c:v>-9.5206400000000002</c:v>
                </c:pt>
                <c:pt idx="2363">
                  <c:v>-9.5296599999999998</c:v>
                </c:pt>
                <c:pt idx="2364">
                  <c:v>-9.5379199999999997</c:v>
                </c:pt>
                <c:pt idx="2365">
                  <c:v>-9.5456299999999992</c:v>
                </c:pt>
                <c:pt idx="2366">
                  <c:v>-9.5529399999999995</c:v>
                </c:pt>
                <c:pt idx="2367">
                  <c:v>-9.5599500000000006</c:v>
                </c:pt>
                <c:pt idx="2368">
                  <c:v>-9.5667500000000008</c:v>
                </c:pt>
                <c:pt idx="2369">
                  <c:v>-9.5733999999999995</c:v>
                </c:pt>
                <c:pt idx="2370">
                  <c:v>-9.5799400000000006</c:v>
                </c:pt>
                <c:pt idx="2371">
                  <c:v>-9.5861599999999996</c:v>
                </c:pt>
                <c:pt idx="2372">
                  <c:v>-9.59192</c:v>
                </c:pt>
                <c:pt idx="2373">
                  <c:v>-9.5973299999999995</c:v>
                </c:pt>
                <c:pt idx="2374">
                  <c:v>-9.6024999999999991</c:v>
                </c:pt>
                <c:pt idx="2375">
                  <c:v>-9.6074900000000003</c:v>
                </c:pt>
                <c:pt idx="2376">
                  <c:v>-9.6123499999999993</c:v>
                </c:pt>
                <c:pt idx="2377">
                  <c:v>-9.6171199999999999</c:v>
                </c:pt>
                <c:pt idx="2378">
                  <c:v>-9.6218199999999996</c:v>
                </c:pt>
                <c:pt idx="2379">
                  <c:v>-9.6264599999999998</c:v>
                </c:pt>
                <c:pt idx="2380">
                  <c:v>-9.6310699999999994</c:v>
                </c:pt>
                <c:pt idx="2381">
                  <c:v>-9.6356599999999997</c:v>
                </c:pt>
                <c:pt idx="2382">
                  <c:v>-9.6402199999999993</c:v>
                </c:pt>
                <c:pt idx="2383">
                  <c:v>-9.6447800000000008</c:v>
                </c:pt>
                <c:pt idx="2384">
                  <c:v>-9.6493199999999995</c:v>
                </c:pt>
                <c:pt idx="2385">
                  <c:v>-9.6538500000000003</c:v>
                </c:pt>
                <c:pt idx="2386">
                  <c:v>-9.6583799999999993</c:v>
                </c:pt>
                <c:pt idx="2387">
                  <c:v>-9.6583799999999993</c:v>
                </c:pt>
                <c:pt idx="2388">
                  <c:v>-9.6583799999999993</c:v>
                </c:pt>
                <c:pt idx="2389">
                  <c:v>-9.6583799999999993</c:v>
                </c:pt>
                <c:pt idx="2390">
                  <c:v>-9.6583799999999993</c:v>
                </c:pt>
                <c:pt idx="2391">
                  <c:v>-9.6583799999999993</c:v>
                </c:pt>
                <c:pt idx="2392">
                  <c:v>-9.6583799999999993</c:v>
                </c:pt>
                <c:pt idx="2393">
                  <c:v>-9.6583799999999993</c:v>
                </c:pt>
                <c:pt idx="2394">
                  <c:v>-9.6583799999999993</c:v>
                </c:pt>
                <c:pt idx="2395">
                  <c:v>-9.6583799999999993</c:v>
                </c:pt>
                <c:pt idx="2396">
                  <c:v>-9.6583799999999993</c:v>
                </c:pt>
                <c:pt idx="2397">
                  <c:v>-9.6583799999999993</c:v>
                </c:pt>
                <c:pt idx="2398">
                  <c:v>-9.6583799999999993</c:v>
                </c:pt>
                <c:pt idx="2399">
                  <c:v>-9.6583799999999993</c:v>
                </c:pt>
                <c:pt idx="2400">
                  <c:v>-9.6583799999999993</c:v>
                </c:pt>
                <c:pt idx="2401">
                  <c:v>-9.6583799999999993</c:v>
                </c:pt>
                <c:pt idx="2402">
                  <c:v>-9.6583799999999993</c:v>
                </c:pt>
                <c:pt idx="2403">
                  <c:v>-9.6583799999999993</c:v>
                </c:pt>
                <c:pt idx="2404">
                  <c:v>-9.6583799999999993</c:v>
                </c:pt>
                <c:pt idx="2405">
                  <c:v>-9.6583799999999993</c:v>
                </c:pt>
                <c:pt idx="2406">
                  <c:v>-9.6583799999999993</c:v>
                </c:pt>
                <c:pt idx="2407">
                  <c:v>-9.6583799999999993</c:v>
                </c:pt>
                <c:pt idx="2408">
                  <c:v>-9.6583799999999993</c:v>
                </c:pt>
                <c:pt idx="2409">
                  <c:v>-9.6583799999999993</c:v>
                </c:pt>
                <c:pt idx="2410">
                  <c:v>-9.6583799999999993</c:v>
                </c:pt>
                <c:pt idx="2411">
                  <c:v>-9.6583799999999993</c:v>
                </c:pt>
                <c:pt idx="2412">
                  <c:v>-9.6583799999999993</c:v>
                </c:pt>
                <c:pt idx="2413">
                  <c:v>-9.6583799999999993</c:v>
                </c:pt>
                <c:pt idx="2414">
                  <c:v>-9.6583799999999993</c:v>
                </c:pt>
                <c:pt idx="2415">
                  <c:v>-9.6583799999999993</c:v>
                </c:pt>
                <c:pt idx="2416">
                  <c:v>-9.6583799999999993</c:v>
                </c:pt>
                <c:pt idx="2417">
                  <c:v>-9.6583799999999993</c:v>
                </c:pt>
                <c:pt idx="2418">
                  <c:v>-9.6583799999999993</c:v>
                </c:pt>
                <c:pt idx="2419">
                  <c:v>-9.6583799999999993</c:v>
                </c:pt>
                <c:pt idx="2420">
                  <c:v>-9.6583799999999993</c:v>
                </c:pt>
                <c:pt idx="2421">
                  <c:v>-9.6583799999999993</c:v>
                </c:pt>
                <c:pt idx="2422">
                  <c:v>-9.6583799999999993</c:v>
                </c:pt>
                <c:pt idx="2423">
                  <c:v>-9.6583799999999993</c:v>
                </c:pt>
                <c:pt idx="2424">
                  <c:v>-9.6583799999999993</c:v>
                </c:pt>
                <c:pt idx="2425">
                  <c:v>-9.6583799999999993</c:v>
                </c:pt>
                <c:pt idx="2426">
                  <c:v>-9.6583799999999993</c:v>
                </c:pt>
                <c:pt idx="2427">
                  <c:v>-9.6583799999999993</c:v>
                </c:pt>
                <c:pt idx="2428">
                  <c:v>-9.6583799999999993</c:v>
                </c:pt>
                <c:pt idx="2429">
                  <c:v>-9.6583799999999993</c:v>
                </c:pt>
                <c:pt idx="2430">
                  <c:v>-9.6583799999999993</c:v>
                </c:pt>
                <c:pt idx="2431">
                  <c:v>-9.6583799999999993</c:v>
                </c:pt>
                <c:pt idx="2432">
                  <c:v>-9.6583799999999993</c:v>
                </c:pt>
                <c:pt idx="2433">
                  <c:v>-9.6583799999999993</c:v>
                </c:pt>
                <c:pt idx="2434">
                  <c:v>-9.6583799999999993</c:v>
                </c:pt>
                <c:pt idx="2435">
                  <c:v>-9.6583799999999993</c:v>
                </c:pt>
                <c:pt idx="2436">
                  <c:v>-9.6583799999999993</c:v>
                </c:pt>
                <c:pt idx="2437">
                  <c:v>-9.6583799999999993</c:v>
                </c:pt>
                <c:pt idx="2438">
                  <c:v>-9.6583799999999993</c:v>
                </c:pt>
                <c:pt idx="2439">
                  <c:v>-9.6583799999999993</c:v>
                </c:pt>
                <c:pt idx="2440">
                  <c:v>-9.6583799999999993</c:v>
                </c:pt>
                <c:pt idx="2441">
                  <c:v>-9.6583799999999993</c:v>
                </c:pt>
                <c:pt idx="2442">
                  <c:v>-9.6583799999999993</c:v>
                </c:pt>
                <c:pt idx="2443">
                  <c:v>-9.6583799999999993</c:v>
                </c:pt>
                <c:pt idx="2444">
                  <c:v>-9.6583799999999993</c:v>
                </c:pt>
                <c:pt idx="2445">
                  <c:v>-9.6583799999999993</c:v>
                </c:pt>
                <c:pt idx="2446">
                  <c:v>-9.6583799999999993</c:v>
                </c:pt>
                <c:pt idx="2447">
                  <c:v>-9.6583799999999993</c:v>
                </c:pt>
                <c:pt idx="2448">
                  <c:v>-9.6583799999999993</c:v>
                </c:pt>
                <c:pt idx="2449">
                  <c:v>-9.6583799999999993</c:v>
                </c:pt>
                <c:pt idx="2450">
                  <c:v>-9.6583799999999993</c:v>
                </c:pt>
                <c:pt idx="2451">
                  <c:v>-9.6583799999999993</c:v>
                </c:pt>
                <c:pt idx="2452">
                  <c:v>-9.6583799999999993</c:v>
                </c:pt>
                <c:pt idx="2453">
                  <c:v>-9.6583799999999993</c:v>
                </c:pt>
                <c:pt idx="2454">
                  <c:v>-9.6583799999999993</c:v>
                </c:pt>
                <c:pt idx="2455">
                  <c:v>-9.6583799999999993</c:v>
                </c:pt>
                <c:pt idx="2456">
                  <c:v>-9.6583799999999993</c:v>
                </c:pt>
                <c:pt idx="2457">
                  <c:v>-9.6583799999999993</c:v>
                </c:pt>
                <c:pt idx="2458">
                  <c:v>-9.6583799999999993</c:v>
                </c:pt>
                <c:pt idx="2459">
                  <c:v>-9.6583799999999993</c:v>
                </c:pt>
                <c:pt idx="2460">
                  <c:v>-9.6583799999999993</c:v>
                </c:pt>
                <c:pt idx="2461">
                  <c:v>-9.6583799999999993</c:v>
                </c:pt>
                <c:pt idx="2462">
                  <c:v>-9.6583799999999993</c:v>
                </c:pt>
                <c:pt idx="2463">
                  <c:v>-9.6583799999999993</c:v>
                </c:pt>
                <c:pt idx="2464">
                  <c:v>-9.6583799999999993</c:v>
                </c:pt>
                <c:pt idx="2465">
                  <c:v>-9.6583799999999993</c:v>
                </c:pt>
                <c:pt idx="2466">
                  <c:v>-9.6583799999999993</c:v>
                </c:pt>
                <c:pt idx="2467">
                  <c:v>-9.6583799999999993</c:v>
                </c:pt>
                <c:pt idx="2468">
                  <c:v>-9.6583799999999993</c:v>
                </c:pt>
                <c:pt idx="2469">
                  <c:v>-9.6583799999999993</c:v>
                </c:pt>
                <c:pt idx="2470">
                  <c:v>-9.6583799999999993</c:v>
                </c:pt>
                <c:pt idx="2471">
                  <c:v>-9.6583799999999993</c:v>
                </c:pt>
                <c:pt idx="2472">
                  <c:v>-9.6583799999999993</c:v>
                </c:pt>
                <c:pt idx="2473">
                  <c:v>-9.6583799999999993</c:v>
                </c:pt>
                <c:pt idx="2474">
                  <c:v>-9.6583799999999993</c:v>
                </c:pt>
                <c:pt idx="2475">
                  <c:v>-9.6583799999999993</c:v>
                </c:pt>
                <c:pt idx="2476">
                  <c:v>-9.6583799999999993</c:v>
                </c:pt>
                <c:pt idx="2477">
                  <c:v>-9.6583799999999993</c:v>
                </c:pt>
                <c:pt idx="2478">
                  <c:v>-9.6583799999999993</c:v>
                </c:pt>
                <c:pt idx="2479">
                  <c:v>-9.6583799999999993</c:v>
                </c:pt>
                <c:pt idx="2480">
                  <c:v>-9.6583799999999993</c:v>
                </c:pt>
                <c:pt idx="2481">
                  <c:v>-9.6583799999999993</c:v>
                </c:pt>
                <c:pt idx="2482">
                  <c:v>-9.6583799999999993</c:v>
                </c:pt>
                <c:pt idx="2483">
                  <c:v>-9.6583799999999993</c:v>
                </c:pt>
                <c:pt idx="2484">
                  <c:v>-9.6583799999999993</c:v>
                </c:pt>
                <c:pt idx="2485">
                  <c:v>-9.6583799999999993</c:v>
                </c:pt>
                <c:pt idx="2486">
                  <c:v>-9.6583799999999993</c:v>
                </c:pt>
                <c:pt idx="2487">
                  <c:v>-9.6583799999999993</c:v>
                </c:pt>
                <c:pt idx="2488">
                  <c:v>-9.6583799999999993</c:v>
                </c:pt>
                <c:pt idx="2489">
                  <c:v>-9.6583799999999993</c:v>
                </c:pt>
                <c:pt idx="2490">
                  <c:v>-9.6583799999999993</c:v>
                </c:pt>
                <c:pt idx="2491">
                  <c:v>-9.6583799999999993</c:v>
                </c:pt>
                <c:pt idx="2492">
                  <c:v>-9.6583799999999993</c:v>
                </c:pt>
                <c:pt idx="2493">
                  <c:v>-9.6583799999999993</c:v>
                </c:pt>
                <c:pt idx="2494">
                  <c:v>-9.6583799999999993</c:v>
                </c:pt>
                <c:pt idx="2495">
                  <c:v>-9.6583799999999993</c:v>
                </c:pt>
                <c:pt idx="2496">
                  <c:v>-9.6583799999999993</c:v>
                </c:pt>
                <c:pt idx="2497">
                  <c:v>-9.6583799999999993</c:v>
                </c:pt>
                <c:pt idx="2498">
                  <c:v>-9.6583799999999993</c:v>
                </c:pt>
                <c:pt idx="2499">
                  <c:v>-9.6583799999999993</c:v>
                </c:pt>
                <c:pt idx="2500">
                  <c:v>-9.6583799999999993</c:v>
                </c:pt>
                <c:pt idx="2501">
                  <c:v>-9.6583799999999993</c:v>
                </c:pt>
                <c:pt idx="2502">
                  <c:v>-9.6583799999999993</c:v>
                </c:pt>
                <c:pt idx="2503">
                  <c:v>-9.6583799999999993</c:v>
                </c:pt>
                <c:pt idx="2504">
                  <c:v>-9.6583799999999993</c:v>
                </c:pt>
                <c:pt idx="2505">
                  <c:v>-9.6583799999999993</c:v>
                </c:pt>
                <c:pt idx="2506">
                  <c:v>-9.6583799999999993</c:v>
                </c:pt>
                <c:pt idx="2507">
                  <c:v>-9.6583799999999993</c:v>
                </c:pt>
                <c:pt idx="2508">
                  <c:v>-9.6583799999999993</c:v>
                </c:pt>
                <c:pt idx="2509">
                  <c:v>-9.6583799999999993</c:v>
                </c:pt>
                <c:pt idx="2510">
                  <c:v>-9.6583799999999993</c:v>
                </c:pt>
                <c:pt idx="2511">
                  <c:v>-9.6583799999999993</c:v>
                </c:pt>
                <c:pt idx="2512">
                  <c:v>-9.6583799999999993</c:v>
                </c:pt>
                <c:pt idx="2513">
                  <c:v>-9.6583799999999993</c:v>
                </c:pt>
                <c:pt idx="2514">
                  <c:v>-9.6583799999999993</c:v>
                </c:pt>
                <c:pt idx="2515">
                  <c:v>-9.6583799999999993</c:v>
                </c:pt>
                <c:pt idx="2516">
                  <c:v>-9.6583799999999993</c:v>
                </c:pt>
                <c:pt idx="2517">
                  <c:v>-9.6583799999999993</c:v>
                </c:pt>
                <c:pt idx="2518">
                  <c:v>-9.6583799999999993</c:v>
                </c:pt>
                <c:pt idx="2519">
                  <c:v>-9.6583799999999993</c:v>
                </c:pt>
                <c:pt idx="2520">
                  <c:v>-9.6583799999999993</c:v>
                </c:pt>
                <c:pt idx="2521">
                  <c:v>-9.6583799999999993</c:v>
                </c:pt>
                <c:pt idx="2522">
                  <c:v>-9.6583799999999993</c:v>
                </c:pt>
                <c:pt idx="2523">
                  <c:v>-9.6583799999999993</c:v>
                </c:pt>
                <c:pt idx="2524">
                  <c:v>-9.6583799999999993</c:v>
                </c:pt>
                <c:pt idx="2525">
                  <c:v>-9.6583799999999993</c:v>
                </c:pt>
                <c:pt idx="2526">
                  <c:v>-9.6583799999999993</c:v>
                </c:pt>
                <c:pt idx="2527">
                  <c:v>-9.6583799999999993</c:v>
                </c:pt>
                <c:pt idx="2528">
                  <c:v>-9.6583799999999993</c:v>
                </c:pt>
                <c:pt idx="2529">
                  <c:v>-9.6583799999999993</c:v>
                </c:pt>
                <c:pt idx="2530">
                  <c:v>-9.6583799999999993</c:v>
                </c:pt>
                <c:pt idx="2531">
                  <c:v>-9.6583799999999993</c:v>
                </c:pt>
                <c:pt idx="2532">
                  <c:v>-9.6583799999999993</c:v>
                </c:pt>
                <c:pt idx="2533">
                  <c:v>-9.6583799999999993</c:v>
                </c:pt>
                <c:pt idx="2534">
                  <c:v>-9.6583799999999993</c:v>
                </c:pt>
                <c:pt idx="2535">
                  <c:v>-9.6583799999999993</c:v>
                </c:pt>
                <c:pt idx="2536">
                  <c:v>-9.6583799999999993</c:v>
                </c:pt>
                <c:pt idx="2537">
                  <c:v>-9.6583799999999993</c:v>
                </c:pt>
                <c:pt idx="2538">
                  <c:v>-9.6583799999999993</c:v>
                </c:pt>
                <c:pt idx="2539">
                  <c:v>-9.6583799999999993</c:v>
                </c:pt>
                <c:pt idx="2540">
                  <c:v>-9.6583799999999993</c:v>
                </c:pt>
                <c:pt idx="2541">
                  <c:v>-9.6583799999999993</c:v>
                </c:pt>
                <c:pt idx="2542">
                  <c:v>-9.6583799999999993</c:v>
                </c:pt>
                <c:pt idx="2543">
                  <c:v>-9.6583799999999993</c:v>
                </c:pt>
                <c:pt idx="2544">
                  <c:v>-9.6583799999999993</c:v>
                </c:pt>
                <c:pt idx="2545">
                  <c:v>-9.6583799999999993</c:v>
                </c:pt>
                <c:pt idx="2546">
                  <c:v>-9.6583799999999993</c:v>
                </c:pt>
                <c:pt idx="2547">
                  <c:v>-9.6583799999999993</c:v>
                </c:pt>
                <c:pt idx="2548">
                  <c:v>-9.6583799999999993</c:v>
                </c:pt>
                <c:pt idx="2549">
                  <c:v>-9.6583799999999993</c:v>
                </c:pt>
                <c:pt idx="2550">
                  <c:v>-9.6583799999999993</c:v>
                </c:pt>
                <c:pt idx="2551">
                  <c:v>-9.6583799999999993</c:v>
                </c:pt>
                <c:pt idx="2552">
                  <c:v>-9.6583799999999993</c:v>
                </c:pt>
                <c:pt idx="2553">
                  <c:v>-9.6583799999999993</c:v>
                </c:pt>
                <c:pt idx="2554">
                  <c:v>-9.6583799999999993</c:v>
                </c:pt>
                <c:pt idx="2555">
                  <c:v>-9.6583799999999993</c:v>
                </c:pt>
                <c:pt idx="2556">
                  <c:v>-9.6583799999999993</c:v>
                </c:pt>
                <c:pt idx="2557">
                  <c:v>-9.6583799999999993</c:v>
                </c:pt>
                <c:pt idx="2558">
                  <c:v>-9.6583799999999993</c:v>
                </c:pt>
                <c:pt idx="2559">
                  <c:v>-9.6583799999999993</c:v>
                </c:pt>
                <c:pt idx="2560">
                  <c:v>-9.6583799999999993</c:v>
                </c:pt>
                <c:pt idx="2561">
                  <c:v>-9.6583799999999993</c:v>
                </c:pt>
                <c:pt idx="2562">
                  <c:v>-9.6583799999999993</c:v>
                </c:pt>
                <c:pt idx="2563">
                  <c:v>-9.6583799999999993</c:v>
                </c:pt>
                <c:pt idx="2564">
                  <c:v>-9.6583799999999993</c:v>
                </c:pt>
                <c:pt idx="2565">
                  <c:v>-9.6583799999999993</c:v>
                </c:pt>
                <c:pt idx="2566">
                  <c:v>-9.6583799999999993</c:v>
                </c:pt>
                <c:pt idx="2567">
                  <c:v>-9.6583799999999993</c:v>
                </c:pt>
                <c:pt idx="2568">
                  <c:v>-9.6583799999999993</c:v>
                </c:pt>
                <c:pt idx="2569">
                  <c:v>-9.6583799999999993</c:v>
                </c:pt>
                <c:pt idx="2570">
                  <c:v>-9.6583799999999993</c:v>
                </c:pt>
                <c:pt idx="2571">
                  <c:v>-9.6583799999999993</c:v>
                </c:pt>
                <c:pt idx="2572">
                  <c:v>-9.6583799999999993</c:v>
                </c:pt>
                <c:pt idx="2573">
                  <c:v>-9.6583799999999993</c:v>
                </c:pt>
                <c:pt idx="2574">
                  <c:v>-9.6583799999999993</c:v>
                </c:pt>
                <c:pt idx="2575">
                  <c:v>-9.6583799999999993</c:v>
                </c:pt>
                <c:pt idx="2576">
                  <c:v>-9.6583799999999993</c:v>
                </c:pt>
                <c:pt idx="2577">
                  <c:v>-9.6583799999999993</c:v>
                </c:pt>
                <c:pt idx="2578">
                  <c:v>-9.6583799999999993</c:v>
                </c:pt>
                <c:pt idx="2579">
                  <c:v>-9.6583799999999993</c:v>
                </c:pt>
                <c:pt idx="2580">
                  <c:v>-9.6583799999999993</c:v>
                </c:pt>
                <c:pt idx="2581">
                  <c:v>-9.6583799999999993</c:v>
                </c:pt>
                <c:pt idx="2582">
                  <c:v>-9.6583799999999993</c:v>
                </c:pt>
                <c:pt idx="2583">
                  <c:v>-9.6583799999999993</c:v>
                </c:pt>
                <c:pt idx="2584">
                  <c:v>-9.6583799999999993</c:v>
                </c:pt>
                <c:pt idx="2585">
                  <c:v>-9.6583799999999993</c:v>
                </c:pt>
                <c:pt idx="2586">
                  <c:v>-9.6583799999999993</c:v>
                </c:pt>
                <c:pt idx="2587">
                  <c:v>-9.6583799999999993</c:v>
                </c:pt>
                <c:pt idx="2588">
                  <c:v>-9.6583799999999993</c:v>
                </c:pt>
                <c:pt idx="2589">
                  <c:v>-9.6583799999999993</c:v>
                </c:pt>
                <c:pt idx="2590">
                  <c:v>-9.6583799999999993</c:v>
                </c:pt>
                <c:pt idx="2591">
                  <c:v>-9.6583799999999993</c:v>
                </c:pt>
                <c:pt idx="2592">
                  <c:v>-9.6583799999999993</c:v>
                </c:pt>
                <c:pt idx="2593">
                  <c:v>-9.6583799999999993</c:v>
                </c:pt>
                <c:pt idx="2594">
                  <c:v>-9.6583799999999993</c:v>
                </c:pt>
                <c:pt idx="2595">
                  <c:v>-9.6583799999999993</c:v>
                </c:pt>
                <c:pt idx="2596">
                  <c:v>-9.6583799999999993</c:v>
                </c:pt>
                <c:pt idx="2597">
                  <c:v>-9.6583799999999993</c:v>
                </c:pt>
                <c:pt idx="2598">
                  <c:v>-9.6583799999999993</c:v>
                </c:pt>
                <c:pt idx="2599">
                  <c:v>-9.6583799999999993</c:v>
                </c:pt>
                <c:pt idx="2600">
                  <c:v>-9.6583799999999993</c:v>
                </c:pt>
                <c:pt idx="2601">
                  <c:v>-9.6583799999999993</c:v>
                </c:pt>
                <c:pt idx="2602">
                  <c:v>-9.6583799999999993</c:v>
                </c:pt>
                <c:pt idx="2603">
                  <c:v>-9.6583799999999993</c:v>
                </c:pt>
                <c:pt idx="2604">
                  <c:v>-9.6583799999999993</c:v>
                </c:pt>
                <c:pt idx="2605">
                  <c:v>-9.6583799999999993</c:v>
                </c:pt>
                <c:pt idx="2606">
                  <c:v>-9.6583799999999993</c:v>
                </c:pt>
                <c:pt idx="2607">
                  <c:v>-9.6583799999999993</c:v>
                </c:pt>
                <c:pt idx="2608">
                  <c:v>-9.6583799999999993</c:v>
                </c:pt>
                <c:pt idx="2609">
                  <c:v>-9.6583799999999993</c:v>
                </c:pt>
                <c:pt idx="2610">
                  <c:v>-9.6583799999999993</c:v>
                </c:pt>
                <c:pt idx="2611">
                  <c:v>-9.6583799999999993</c:v>
                </c:pt>
                <c:pt idx="2612">
                  <c:v>-9.6583799999999993</c:v>
                </c:pt>
                <c:pt idx="2613">
                  <c:v>-9.6583799999999993</c:v>
                </c:pt>
                <c:pt idx="2614">
                  <c:v>-9.6583799999999993</c:v>
                </c:pt>
                <c:pt idx="2615">
                  <c:v>-9.6583799999999993</c:v>
                </c:pt>
                <c:pt idx="2616">
                  <c:v>-9.6583799999999993</c:v>
                </c:pt>
                <c:pt idx="2617">
                  <c:v>-9.6583799999999993</c:v>
                </c:pt>
                <c:pt idx="2618">
                  <c:v>-9.6583799999999993</c:v>
                </c:pt>
              </c:numCache>
            </c:numRef>
          </c:xVal>
          <c:yVal>
            <c:numRef>
              <c:f>'1006dorsal_100Hz_4 normal WIP w'!$J$2:$J$2620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7.0173399999999998E-7</c:v>
                </c:pt>
                <c:pt idx="110" formatCode="0.00E+00">
                  <c:v>4.9432600000000003E-6</c:v>
                </c:pt>
                <c:pt idx="111" formatCode="0.00E+00">
                  <c:v>1.8536799999999998E-5</c:v>
                </c:pt>
                <c:pt idx="112" formatCode="0.00E+00">
                  <c:v>5.0926900000000002E-5</c:v>
                </c:pt>
                <c:pt idx="113">
                  <c:v>1.16381E-4</c:v>
                </c:pt>
                <c:pt idx="114">
                  <c:v>2.3421100000000001E-4</c:v>
                </c:pt>
                <c:pt idx="115">
                  <c:v>4.30383E-4</c:v>
                </c:pt>
                <c:pt idx="116">
                  <c:v>7.4627700000000005E-4</c:v>
                </c:pt>
                <c:pt idx="117">
                  <c:v>1.2481700000000001E-3</c:v>
                </c:pt>
                <c:pt idx="118">
                  <c:v>2.0229499999999999E-3</c:v>
                </c:pt>
                <c:pt idx="119">
                  <c:v>3.1615900000000001E-3</c:v>
                </c:pt>
                <c:pt idx="120">
                  <c:v>4.7454400000000001E-3</c:v>
                </c:pt>
                <c:pt idx="121">
                  <c:v>6.8430000000000001E-3</c:v>
                </c:pt>
                <c:pt idx="122">
                  <c:v>9.5138700000000007E-3</c:v>
                </c:pt>
                <c:pt idx="123">
                  <c:v>1.28121E-2</c:v>
                </c:pt>
                <c:pt idx="124">
                  <c:v>1.6785899999999999E-2</c:v>
                </c:pt>
                <c:pt idx="125">
                  <c:v>2.1475399999999999E-2</c:v>
                </c:pt>
                <c:pt idx="126">
                  <c:v>2.6911899999999999E-2</c:v>
                </c:pt>
                <c:pt idx="127">
                  <c:v>3.3119599999999999E-2</c:v>
                </c:pt>
                <c:pt idx="128">
                  <c:v>4.0114999999999998E-2</c:v>
                </c:pt>
                <c:pt idx="129">
                  <c:v>4.7906200000000003E-2</c:v>
                </c:pt>
                <c:pt idx="130">
                  <c:v>5.64944E-2</c:v>
                </c:pt>
                <c:pt idx="131">
                  <c:v>6.5870499999999998E-2</c:v>
                </c:pt>
                <c:pt idx="132">
                  <c:v>7.6016899999999998E-2</c:v>
                </c:pt>
                <c:pt idx="133">
                  <c:v>8.6906700000000003E-2</c:v>
                </c:pt>
                <c:pt idx="134">
                  <c:v>9.8504599999999998E-2</c:v>
                </c:pt>
                <c:pt idx="135">
                  <c:v>0.110765</c:v>
                </c:pt>
                <c:pt idx="136">
                  <c:v>0.12363499999999999</c:v>
                </c:pt>
                <c:pt idx="137">
                  <c:v>0.13705700000000001</c:v>
                </c:pt>
                <c:pt idx="138">
                  <c:v>0.15096699999999999</c:v>
                </c:pt>
                <c:pt idx="139">
                  <c:v>0.165296</c:v>
                </c:pt>
                <c:pt idx="140">
                  <c:v>0.17996999999999999</c:v>
                </c:pt>
                <c:pt idx="141">
                  <c:v>0.194914</c:v>
                </c:pt>
                <c:pt idx="142">
                  <c:v>0.21004200000000001</c:v>
                </c:pt>
                <c:pt idx="143">
                  <c:v>0.22527</c:v>
                </c:pt>
                <c:pt idx="144">
                  <c:v>0.240509</c:v>
                </c:pt>
                <c:pt idx="145">
                  <c:v>0.25567600000000001</c:v>
                </c:pt>
                <c:pt idx="146">
                  <c:v>0.27068799999999998</c:v>
                </c:pt>
                <c:pt idx="147">
                  <c:v>0.28546700000000003</c:v>
                </c:pt>
                <c:pt idx="148">
                  <c:v>0.29993700000000001</c:v>
                </c:pt>
                <c:pt idx="149">
                  <c:v>0.31402400000000003</c:v>
                </c:pt>
                <c:pt idx="150">
                  <c:v>0.32765300000000003</c:v>
                </c:pt>
                <c:pt idx="151">
                  <c:v>0.340756</c:v>
                </c:pt>
                <c:pt idx="152">
                  <c:v>0.353269</c:v>
                </c:pt>
                <c:pt idx="153">
                  <c:v>0.36513600000000002</c:v>
                </c:pt>
                <c:pt idx="154">
                  <c:v>0.37631399999999998</c:v>
                </c:pt>
                <c:pt idx="155">
                  <c:v>0.38682499999999997</c:v>
                </c:pt>
                <c:pt idx="156">
                  <c:v>0.39674700000000002</c:v>
                </c:pt>
                <c:pt idx="157">
                  <c:v>0.40613700000000003</c:v>
                </c:pt>
                <c:pt idx="158">
                  <c:v>0.41503800000000002</c:v>
                </c:pt>
                <c:pt idx="159">
                  <c:v>0.423483</c:v>
                </c:pt>
                <c:pt idx="160">
                  <c:v>0.43149399999999999</c:v>
                </c:pt>
                <c:pt idx="161">
                  <c:v>0.43908799999999998</c:v>
                </c:pt>
                <c:pt idx="162">
                  <c:v>0.44628200000000001</c:v>
                </c:pt>
                <c:pt idx="163">
                  <c:v>0.45311099999999999</c:v>
                </c:pt>
                <c:pt idx="164">
                  <c:v>0.45963700000000002</c:v>
                </c:pt>
                <c:pt idx="165">
                  <c:v>0.46593600000000002</c:v>
                </c:pt>
                <c:pt idx="166">
                  <c:v>0.47207500000000002</c:v>
                </c:pt>
                <c:pt idx="167">
                  <c:v>0.478107</c:v>
                </c:pt>
                <c:pt idx="168">
                  <c:v>0.48407299999999998</c:v>
                </c:pt>
                <c:pt idx="169">
                  <c:v>0.49000500000000002</c:v>
                </c:pt>
                <c:pt idx="170">
                  <c:v>0.49592399999999998</c:v>
                </c:pt>
                <c:pt idx="171">
                  <c:v>0.50184799999999996</c:v>
                </c:pt>
                <c:pt idx="172">
                  <c:v>0.50778699999999999</c:v>
                </c:pt>
                <c:pt idx="173">
                  <c:v>0.51375099999999996</c:v>
                </c:pt>
                <c:pt idx="174">
                  <c:v>0.51974600000000004</c:v>
                </c:pt>
                <c:pt idx="175">
                  <c:v>0.525779</c:v>
                </c:pt>
                <c:pt idx="176">
                  <c:v>0.53185700000000002</c:v>
                </c:pt>
                <c:pt idx="177">
                  <c:v>0.53798900000000005</c:v>
                </c:pt>
                <c:pt idx="178">
                  <c:v>0.54418500000000003</c:v>
                </c:pt>
                <c:pt idx="179">
                  <c:v>0.55046600000000001</c:v>
                </c:pt>
                <c:pt idx="180">
                  <c:v>0.55687299999999995</c:v>
                </c:pt>
                <c:pt idx="181">
                  <c:v>0.56348699999999996</c:v>
                </c:pt>
                <c:pt idx="182">
                  <c:v>0.57042999999999999</c:v>
                </c:pt>
                <c:pt idx="183">
                  <c:v>0.57784500000000005</c:v>
                </c:pt>
                <c:pt idx="184">
                  <c:v>0.58586199999999999</c:v>
                </c:pt>
                <c:pt idx="185">
                  <c:v>0.59390299999999996</c:v>
                </c:pt>
                <c:pt idx="186">
                  <c:v>0.60140899999999997</c:v>
                </c:pt>
                <c:pt idx="187">
                  <c:v>0.608568</c:v>
                </c:pt>
                <c:pt idx="188">
                  <c:v>0.61566399999999999</c:v>
                </c:pt>
                <c:pt idx="189">
                  <c:v>0.62301300000000004</c:v>
                </c:pt>
                <c:pt idx="190">
                  <c:v>0.63084200000000001</c:v>
                </c:pt>
                <c:pt idx="191">
                  <c:v>0.63931199999999999</c:v>
                </c:pt>
                <c:pt idx="192">
                  <c:v>0.64852500000000002</c:v>
                </c:pt>
                <c:pt idx="193">
                  <c:v>0.65854599999999996</c:v>
                </c:pt>
                <c:pt idx="194">
                  <c:v>0.66939899999999997</c:v>
                </c:pt>
                <c:pt idx="195">
                  <c:v>0.68108100000000005</c:v>
                </c:pt>
                <c:pt idx="196">
                  <c:v>0.69356200000000001</c:v>
                </c:pt>
                <c:pt idx="197">
                  <c:v>0.706789</c:v>
                </c:pt>
                <c:pt idx="198">
                  <c:v>0.720696</c:v>
                </c:pt>
                <c:pt idx="199">
                  <c:v>0.73520200000000002</c:v>
                </c:pt>
                <c:pt idx="200">
                  <c:v>0.75021300000000002</c:v>
                </c:pt>
                <c:pt idx="201">
                  <c:v>0.76562699999999995</c:v>
                </c:pt>
                <c:pt idx="202">
                  <c:v>0.78133399999999997</c:v>
                </c:pt>
                <c:pt idx="203">
                  <c:v>0.79721600000000004</c:v>
                </c:pt>
                <c:pt idx="204">
                  <c:v>0.81315599999999999</c:v>
                </c:pt>
                <c:pt idx="205">
                  <c:v>0.82903099999999996</c:v>
                </c:pt>
                <c:pt idx="206">
                  <c:v>0.84472100000000006</c:v>
                </c:pt>
                <c:pt idx="207">
                  <c:v>0.86010399999999998</c:v>
                </c:pt>
                <c:pt idx="208">
                  <c:v>0.87506700000000004</c:v>
                </c:pt>
                <c:pt idx="209">
                  <c:v>0.88950099999999999</c:v>
                </c:pt>
                <c:pt idx="210">
                  <c:v>0.903308</c:v>
                </c:pt>
                <c:pt idx="211">
                  <c:v>0.91640100000000002</c:v>
                </c:pt>
                <c:pt idx="212">
                  <c:v>0.92870799999999998</c:v>
                </c:pt>
                <c:pt idx="213">
                  <c:v>0.94016699999999997</c:v>
                </c:pt>
                <c:pt idx="214">
                  <c:v>0.95072999999999996</c:v>
                </c:pt>
                <c:pt idx="215">
                  <c:v>0.96043199999999995</c:v>
                </c:pt>
                <c:pt idx="216">
                  <c:v>0.96936999999999995</c:v>
                </c:pt>
                <c:pt idx="217">
                  <c:v>0.97762300000000002</c:v>
                </c:pt>
                <c:pt idx="218">
                  <c:v>0.98529599999999995</c:v>
                </c:pt>
                <c:pt idx="219">
                  <c:v>0.99253199999999997</c:v>
                </c:pt>
                <c:pt idx="220">
                  <c:v>0.99945099999999998</c:v>
                </c:pt>
                <c:pt idx="221">
                  <c:v>1.00614</c:v>
                </c:pt>
                <c:pt idx="222">
                  <c:v>1.0126599999999999</c:v>
                </c:pt>
                <c:pt idx="223">
                  <c:v>1.0190600000000001</c:v>
                </c:pt>
                <c:pt idx="224">
                  <c:v>1.0253699999999999</c:v>
                </c:pt>
                <c:pt idx="225">
                  <c:v>1.0316099999999999</c:v>
                </c:pt>
                <c:pt idx="226">
                  <c:v>1.0376799999999999</c:v>
                </c:pt>
                <c:pt idx="227">
                  <c:v>1.0434600000000001</c:v>
                </c:pt>
                <c:pt idx="228">
                  <c:v>1.04905</c:v>
                </c:pt>
                <c:pt idx="229">
                  <c:v>1.0544899999999999</c:v>
                </c:pt>
                <c:pt idx="230">
                  <c:v>1.05983</c:v>
                </c:pt>
                <c:pt idx="231">
                  <c:v>1.0650900000000001</c:v>
                </c:pt>
                <c:pt idx="232">
                  <c:v>1.07029</c:v>
                </c:pt>
                <c:pt idx="233">
                  <c:v>1.0754600000000001</c:v>
                </c:pt>
                <c:pt idx="234">
                  <c:v>1.0805899999999999</c:v>
                </c:pt>
                <c:pt idx="235">
                  <c:v>1.0857000000000001</c:v>
                </c:pt>
                <c:pt idx="236">
                  <c:v>1.0907899999999999</c:v>
                </c:pt>
                <c:pt idx="237">
                  <c:v>1.09589</c:v>
                </c:pt>
                <c:pt idx="238">
                  <c:v>1.10107</c:v>
                </c:pt>
                <c:pt idx="239">
                  <c:v>1.1064799999999999</c:v>
                </c:pt>
                <c:pt idx="240">
                  <c:v>1.1123000000000001</c:v>
                </c:pt>
                <c:pt idx="241">
                  <c:v>1.11866</c:v>
                </c:pt>
                <c:pt idx="242">
                  <c:v>1.12514</c:v>
                </c:pt>
                <c:pt idx="243">
                  <c:v>1.1314200000000001</c:v>
                </c:pt>
                <c:pt idx="244">
                  <c:v>1.13781</c:v>
                </c:pt>
                <c:pt idx="245">
                  <c:v>1.14456</c:v>
                </c:pt>
                <c:pt idx="246">
                  <c:v>1.1518299999999999</c:v>
                </c:pt>
                <c:pt idx="247">
                  <c:v>1.15974</c:v>
                </c:pt>
                <c:pt idx="248">
                  <c:v>1.16838</c:v>
                </c:pt>
                <c:pt idx="249">
                  <c:v>1.17777</c:v>
                </c:pt>
                <c:pt idx="250">
                  <c:v>1.18794</c:v>
                </c:pt>
                <c:pt idx="251">
                  <c:v>1.1988799999999999</c:v>
                </c:pt>
                <c:pt idx="252">
                  <c:v>1.2105600000000001</c:v>
                </c:pt>
                <c:pt idx="253">
                  <c:v>1.22292</c:v>
                </c:pt>
                <c:pt idx="254">
                  <c:v>1.2359100000000001</c:v>
                </c:pt>
                <c:pt idx="255">
                  <c:v>1.2494400000000001</c:v>
                </c:pt>
                <c:pt idx="256">
                  <c:v>1.2634300000000001</c:v>
                </c:pt>
                <c:pt idx="257">
                  <c:v>1.27779</c:v>
                </c:pt>
                <c:pt idx="258">
                  <c:v>1.2924</c:v>
                </c:pt>
                <c:pt idx="259">
                  <c:v>1.3071600000000001</c:v>
                </c:pt>
                <c:pt idx="260">
                  <c:v>1.3219700000000001</c:v>
                </c:pt>
                <c:pt idx="261">
                  <c:v>1.3367199999999999</c:v>
                </c:pt>
                <c:pt idx="262">
                  <c:v>1.35131</c:v>
                </c:pt>
                <c:pt idx="263">
                  <c:v>1.36565</c:v>
                </c:pt>
                <c:pt idx="264">
                  <c:v>1.37965</c:v>
                </c:pt>
                <c:pt idx="265">
                  <c:v>1.39323</c:v>
                </c:pt>
                <c:pt idx="266">
                  <c:v>1.4063000000000001</c:v>
                </c:pt>
                <c:pt idx="267">
                  <c:v>1.41879</c:v>
                </c:pt>
                <c:pt idx="268">
                  <c:v>1.43062</c:v>
                </c:pt>
                <c:pt idx="269">
                  <c:v>1.44174</c:v>
                </c:pt>
                <c:pt idx="270">
                  <c:v>1.45211</c:v>
                </c:pt>
                <c:pt idx="271">
                  <c:v>1.46174</c:v>
                </c:pt>
                <c:pt idx="272">
                  <c:v>1.4707300000000001</c:v>
                </c:pt>
                <c:pt idx="273">
                  <c:v>1.4791300000000001</c:v>
                </c:pt>
                <c:pt idx="274">
                  <c:v>1.4870000000000001</c:v>
                </c:pt>
                <c:pt idx="275">
                  <c:v>1.49437</c:v>
                </c:pt>
                <c:pt idx="276">
                  <c:v>1.5012799999999999</c:v>
                </c:pt>
                <c:pt idx="277">
                  <c:v>1.5077499999999999</c:v>
                </c:pt>
                <c:pt idx="278">
                  <c:v>1.5138400000000001</c:v>
                </c:pt>
                <c:pt idx="279">
                  <c:v>1.5196400000000001</c:v>
                </c:pt>
                <c:pt idx="280">
                  <c:v>1.5252399999999999</c:v>
                </c:pt>
                <c:pt idx="281">
                  <c:v>1.5306999999999999</c:v>
                </c:pt>
                <c:pt idx="282">
                  <c:v>1.5360400000000001</c:v>
                </c:pt>
                <c:pt idx="283">
                  <c:v>1.5412999999999999</c:v>
                </c:pt>
                <c:pt idx="284">
                  <c:v>1.5465100000000001</c:v>
                </c:pt>
                <c:pt idx="285">
                  <c:v>1.5516799999999999</c:v>
                </c:pt>
                <c:pt idx="286">
                  <c:v>1.5568200000000001</c:v>
                </c:pt>
                <c:pt idx="287">
                  <c:v>1.56193</c:v>
                </c:pt>
                <c:pt idx="288">
                  <c:v>1.5670299999999999</c:v>
                </c:pt>
                <c:pt idx="289">
                  <c:v>1.5721099999999999</c:v>
                </c:pt>
                <c:pt idx="290">
                  <c:v>1.5771900000000001</c:v>
                </c:pt>
                <c:pt idx="291">
                  <c:v>1.58226</c:v>
                </c:pt>
                <c:pt idx="292">
                  <c:v>1.5873299999999999</c:v>
                </c:pt>
                <c:pt idx="293">
                  <c:v>1.5924</c:v>
                </c:pt>
                <c:pt idx="294">
                  <c:v>1.59738</c:v>
                </c:pt>
                <c:pt idx="295">
                  <c:v>1.60225</c:v>
                </c:pt>
                <c:pt idx="296">
                  <c:v>1.6070199999999999</c:v>
                </c:pt>
                <c:pt idx="297">
                  <c:v>1.61172</c:v>
                </c:pt>
                <c:pt idx="298">
                  <c:v>1.6163700000000001</c:v>
                </c:pt>
                <c:pt idx="299">
                  <c:v>1.621</c:v>
                </c:pt>
                <c:pt idx="300">
                  <c:v>1.62564</c:v>
                </c:pt>
                <c:pt idx="301">
                  <c:v>1.63046</c:v>
                </c:pt>
                <c:pt idx="302">
                  <c:v>1.6355999999999999</c:v>
                </c:pt>
                <c:pt idx="303">
                  <c:v>1.6411899999999999</c:v>
                </c:pt>
                <c:pt idx="304">
                  <c:v>1.64733</c:v>
                </c:pt>
                <c:pt idx="305">
                  <c:v>1.65412</c:v>
                </c:pt>
                <c:pt idx="306">
                  <c:v>1.66161</c:v>
                </c:pt>
                <c:pt idx="307">
                  <c:v>1.66933</c:v>
                </c:pt>
                <c:pt idx="308">
                  <c:v>1.67692</c:v>
                </c:pt>
                <c:pt idx="309">
                  <c:v>1.68465</c:v>
                </c:pt>
                <c:pt idx="310">
                  <c:v>1.6927399999999999</c:v>
                </c:pt>
                <c:pt idx="311">
                  <c:v>1.70129</c:v>
                </c:pt>
                <c:pt idx="312">
                  <c:v>1.7103999999999999</c:v>
                </c:pt>
                <c:pt idx="313">
                  <c:v>1.7200800000000001</c:v>
                </c:pt>
                <c:pt idx="314">
                  <c:v>1.7303500000000001</c:v>
                </c:pt>
                <c:pt idx="315">
                  <c:v>1.74116</c:v>
                </c:pt>
                <c:pt idx="316">
                  <c:v>1.75248</c:v>
                </c:pt>
                <c:pt idx="317">
                  <c:v>1.76424</c:v>
                </c:pt>
                <c:pt idx="318">
                  <c:v>1.77637</c:v>
                </c:pt>
                <c:pt idx="319">
                  <c:v>1.78878</c:v>
                </c:pt>
                <c:pt idx="320">
                  <c:v>1.80139</c:v>
                </c:pt>
                <c:pt idx="321">
                  <c:v>1.8141</c:v>
                </c:pt>
                <c:pt idx="322">
                  <c:v>1.8268200000000001</c:v>
                </c:pt>
                <c:pt idx="323">
                  <c:v>1.83944</c:v>
                </c:pt>
                <c:pt idx="324">
                  <c:v>1.8518600000000001</c:v>
                </c:pt>
                <c:pt idx="325">
                  <c:v>1.86399</c:v>
                </c:pt>
                <c:pt idx="326">
                  <c:v>1.8757200000000001</c:v>
                </c:pt>
                <c:pt idx="327">
                  <c:v>1.8869499999999999</c:v>
                </c:pt>
                <c:pt idx="328">
                  <c:v>1.89758</c:v>
                </c:pt>
                <c:pt idx="329">
                  <c:v>1.90754</c:v>
                </c:pt>
                <c:pt idx="330">
                  <c:v>1.9167400000000001</c:v>
                </c:pt>
                <c:pt idx="331">
                  <c:v>1.9251199999999999</c:v>
                </c:pt>
                <c:pt idx="332">
                  <c:v>1.9326399999999999</c:v>
                </c:pt>
                <c:pt idx="333">
                  <c:v>1.93936</c:v>
                </c:pt>
                <c:pt idx="334">
                  <c:v>1.9454800000000001</c:v>
                </c:pt>
                <c:pt idx="335">
                  <c:v>1.9511700000000001</c:v>
                </c:pt>
                <c:pt idx="336">
                  <c:v>1.9565300000000001</c:v>
                </c:pt>
                <c:pt idx="337">
                  <c:v>1.96167</c:v>
                </c:pt>
                <c:pt idx="338">
                  <c:v>1.9666399999999999</c:v>
                </c:pt>
                <c:pt idx="339">
                  <c:v>1.9714799999999999</c:v>
                </c:pt>
                <c:pt idx="340">
                  <c:v>1.97624</c:v>
                </c:pt>
                <c:pt idx="341">
                  <c:v>1.9809399999999999</c:v>
                </c:pt>
                <c:pt idx="342">
                  <c:v>1.9853499999999999</c:v>
                </c:pt>
                <c:pt idx="343">
                  <c:v>1.9893000000000001</c:v>
                </c:pt>
                <c:pt idx="344">
                  <c:v>1.9929300000000001</c:v>
                </c:pt>
                <c:pt idx="345">
                  <c:v>1.99631</c:v>
                </c:pt>
                <c:pt idx="346">
                  <c:v>1.99953</c:v>
                </c:pt>
                <c:pt idx="347">
                  <c:v>2.0026199999999998</c:v>
                </c:pt>
                <c:pt idx="348">
                  <c:v>2.0056099999999999</c:v>
                </c:pt>
                <c:pt idx="349">
                  <c:v>2.00854</c:v>
                </c:pt>
                <c:pt idx="350">
                  <c:v>2.0114200000000002</c:v>
                </c:pt>
                <c:pt idx="351">
                  <c:v>2.0142600000000002</c:v>
                </c:pt>
                <c:pt idx="352">
                  <c:v>2.01708</c:v>
                </c:pt>
                <c:pt idx="353">
                  <c:v>2.0198800000000001</c:v>
                </c:pt>
                <c:pt idx="354">
                  <c:v>2.0226600000000001</c:v>
                </c:pt>
                <c:pt idx="355">
                  <c:v>2.0254500000000002</c:v>
                </c:pt>
                <c:pt idx="356">
                  <c:v>2.0283899999999999</c:v>
                </c:pt>
                <c:pt idx="357">
                  <c:v>2.0316800000000002</c:v>
                </c:pt>
                <c:pt idx="358">
                  <c:v>2.0353699999999999</c:v>
                </c:pt>
                <c:pt idx="359">
                  <c:v>2.0394800000000002</c:v>
                </c:pt>
                <c:pt idx="360">
                  <c:v>2.0441600000000002</c:v>
                </c:pt>
                <c:pt idx="361">
                  <c:v>2.0495199999999998</c:v>
                </c:pt>
                <c:pt idx="362">
                  <c:v>2.05565</c:v>
                </c:pt>
                <c:pt idx="363">
                  <c:v>2.0626099999999998</c:v>
                </c:pt>
                <c:pt idx="364">
                  <c:v>2.0704500000000001</c:v>
                </c:pt>
                <c:pt idx="365">
                  <c:v>2.07918</c:v>
                </c:pt>
                <c:pt idx="366">
                  <c:v>2.0888100000000001</c:v>
                </c:pt>
                <c:pt idx="367">
                  <c:v>2.0993200000000001</c:v>
                </c:pt>
                <c:pt idx="368">
                  <c:v>2.11069</c:v>
                </c:pt>
                <c:pt idx="369">
                  <c:v>2.1228600000000002</c:v>
                </c:pt>
                <c:pt idx="370">
                  <c:v>2.1357900000000001</c:v>
                </c:pt>
                <c:pt idx="371">
                  <c:v>2.1494</c:v>
                </c:pt>
                <c:pt idx="372">
                  <c:v>2.1636299999999999</c:v>
                </c:pt>
                <c:pt idx="373">
                  <c:v>2.1783800000000002</c:v>
                </c:pt>
                <c:pt idx="374">
                  <c:v>2.1935799999999999</c:v>
                </c:pt>
                <c:pt idx="375">
                  <c:v>2.20913</c:v>
                </c:pt>
                <c:pt idx="376">
                  <c:v>2.2249099999999999</c:v>
                </c:pt>
                <c:pt idx="377">
                  <c:v>2.2408299999999999</c:v>
                </c:pt>
                <c:pt idx="378">
                  <c:v>2.2567699999999999</c:v>
                </c:pt>
                <c:pt idx="379">
                  <c:v>2.2726299999999999</c:v>
                </c:pt>
                <c:pt idx="380">
                  <c:v>2.2882899999999999</c:v>
                </c:pt>
                <c:pt idx="381">
                  <c:v>2.3036599999999998</c:v>
                </c:pt>
                <c:pt idx="382">
                  <c:v>2.3186399999999998</c:v>
                </c:pt>
                <c:pt idx="383">
                  <c:v>2.3331200000000001</c:v>
                </c:pt>
                <c:pt idx="384">
                  <c:v>2.3470200000000001</c:v>
                </c:pt>
                <c:pt idx="385">
                  <c:v>2.3602300000000001</c:v>
                </c:pt>
                <c:pt idx="386">
                  <c:v>2.3726799999999999</c:v>
                </c:pt>
                <c:pt idx="387">
                  <c:v>2.3842599999999998</c:v>
                </c:pt>
                <c:pt idx="388">
                  <c:v>2.3948999999999998</c:v>
                </c:pt>
                <c:pt idx="389">
                  <c:v>2.4045299999999998</c:v>
                </c:pt>
                <c:pt idx="390">
                  <c:v>2.4131900000000002</c:v>
                </c:pt>
                <c:pt idx="391">
                  <c:v>2.4209999999999998</c:v>
                </c:pt>
                <c:pt idx="392">
                  <c:v>2.4280300000000001</c:v>
                </c:pt>
                <c:pt idx="393">
                  <c:v>2.4343400000000002</c:v>
                </c:pt>
                <c:pt idx="394">
                  <c:v>2.44</c:v>
                </c:pt>
                <c:pt idx="395">
                  <c:v>2.4450500000000002</c:v>
                </c:pt>
                <c:pt idx="396">
                  <c:v>2.4496000000000002</c:v>
                </c:pt>
                <c:pt idx="397">
                  <c:v>2.4537800000000001</c:v>
                </c:pt>
                <c:pt idx="398">
                  <c:v>2.4576799999999999</c:v>
                </c:pt>
                <c:pt idx="399">
                  <c:v>2.4613900000000002</c:v>
                </c:pt>
                <c:pt idx="400">
                  <c:v>2.46496</c:v>
                </c:pt>
                <c:pt idx="401">
                  <c:v>2.4684200000000001</c:v>
                </c:pt>
                <c:pt idx="402">
                  <c:v>2.4718300000000002</c:v>
                </c:pt>
                <c:pt idx="403">
                  <c:v>2.4752200000000002</c:v>
                </c:pt>
                <c:pt idx="404">
                  <c:v>2.4785900000000001</c:v>
                </c:pt>
                <c:pt idx="405">
                  <c:v>2.4819399999999998</c:v>
                </c:pt>
                <c:pt idx="406">
                  <c:v>2.48529</c:v>
                </c:pt>
                <c:pt idx="407">
                  <c:v>2.4886499999999998</c:v>
                </c:pt>
                <c:pt idx="408">
                  <c:v>2.4920300000000002</c:v>
                </c:pt>
                <c:pt idx="409">
                  <c:v>2.4954900000000002</c:v>
                </c:pt>
                <c:pt idx="410">
                  <c:v>2.4990800000000002</c:v>
                </c:pt>
                <c:pt idx="411">
                  <c:v>2.5028899999999998</c:v>
                </c:pt>
                <c:pt idx="412">
                  <c:v>2.5070100000000002</c:v>
                </c:pt>
                <c:pt idx="413">
                  <c:v>2.5115500000000002</c:v>
                </c:pt>
                <c:pt idx="414">
                  <c:v>2.5166200000000001</c:v>
                </c:pt>
                <c:pt idx="415">
                  <c:v>2.5223200000000001</c:v>
                </c:pt>
                <c:pt idx="416">
                  <c:v>2.5287299999999999</c:v>
                </c:pt>
                <c:pt idx="417">
                  <c:v>2.5354800000000002</c:v>
                </c:pt>
                <c:pt idx="418">
                  <c:v>2.5423</c:v>
                </c:pt>
                <c:pt idx="419">
                  <c:v>2.5494400000000002</c:v>
                </c:pt>
                <c:pt idx="420">
                  <c:v>2.55707</c:v>
                </c:pt>
                <c:pt idx="421">
                  <c:v>2.5653100000000002</c:v>
                </c:pt>
                <c:pt idx="422">
                  <c:v>2.57423</c:v>
                </c:pt>
                <c:pt idx="423">
                  <c:v>2.5838700000000001</c:v>
                </c:pt>
                <c:pt idx="424">
                  <c:v>2.5942500000000002</c:v>
                </c:pt>
                <c:pt idx="425">
                  <c:v>2.6053500000000001</c:v>
                </c:pt>
                <c:pt idx="426">
                  <c:v>2.6171500000000001</c:v>
                </c:pt>
                <c:pt idx="427">
                  <c:v>2.6295899999999999</c:v>
                </c:pt>
                <c:pt idx="428">
                  <c:v>2.64262</c:v>
                </c:pt>
                <c:pt idx="429">
                  <c:v>2.6561499999999998</c:v>
                </c:pt>
                <c:pt idx="430">
                  <c:v>2.6700900000000001</c:v>
                </c:pt>
                <c:pt idx="431">
                  <c:v>2.6843599999999999</c:v>
                </c:pt>
                <c:pt idx="432">
                  <c:v>2.6988400000000001</c:v>
                </c:pt>
                <c:pt idx="433">
                  <c:v>2.7134299999999998</c:v>
                </c:pt>
                <c:pt idx="434">
                  <c:v>2.7280199999999999</c:v>
                </c:pt>
                <c:pt idx="435">
                  <c:v>2.7424900000000001</c:v>
                </c:pt>
                <c:pt idx="436">
                  <c:v>2.7567499999999998</c:v>
                </c:pt>
                <c:pt idx="437">
                  <c:v>2.7707099999999998</c:v>
                </c:pt>
                <c:pt idx="438">
                  <c:v>2.7842799999999999</c:v>
                </c:pt>
                <c:pt idx="439">
                  <c:v>2.7973599999999998</c:v>
                </c:pt>
                <c:pt idx="440">
                  <c:v>2.8098900000000002</c:v>
                </c:pt>
                <c:pt idx="441">
                  <c:v>2.82179</c:v>
                </c:pt>
                <c:pt idx="442">
                  <c:v>2.8330000000000002</c:v>
                </c:pt>
                <c:pt idx="443">
                  <c:v>2.8434699999999999</c:v>
                </c:pt>
                <c:pt idx="444">
                  <c:v>2.85317</c:v>
                </c:pt>
                <c:pt idx="445">
                  <c:v>2.8621099999999999</c:v>
                </c:pt>
                <c:pt idx="446">
                  <c:v>2.8704000000000001</c:v>
                </c:pt>
                <c:pt idx="447">
                  <c:v>2.8780899999999998</c:v>
                </c:pt>
                <c:pt idx="448">
                  <c:v>2.8852500000000001</c:v>
                </c:pt>
                <c:pt idx="449">
                  <c:v>2.8919199999999998</c:v>
                </c:pt>
                <c:pt idx="450">
                  <c:v>2.8981499999999998</c:v>
                </c:pt>
                <c:pt idx="451">
                  <c:v>2.9039600000000001</c:v>
                </c:pt>
                <c:pt idx="452">
                  <c:v>2.9094199999999999</c:v>
                </c:pt>
                <c:pt idx="453">
                  <c:v>2.9145400000000001</c:v>
                </c:pt>
                <c:pt idx="454">
                  <c:v>2.9194</c:v>
                </c:pt>
                <c:pt idx="455">
                  <c:v>2.9240499999999998</c:v>
                </c:pt>
                <c:pt idx="456">
                  <c:v>2.92855</c:v>
                </c:pt>
                <c:pt idx="457">
                  <c:v>2.9329700000000001</c:v>
                </c:pt>
                <c:pt idx="458">
                  <c:v>2.9373499999999999</c:v>
                </c:pt>
                <c:pt idx="459">
                  <c:v>2.9417200000000001</c:v>
                </c:pt>
                <c:pt idx="460">
                  <c:v>2.9460600000000001</c:v>
                </c:pt>
                <c:pt idx="461">
                  <c:v>2.9503900000000001</c:v>
                </c:pt>
                <c:pt idx="462">
                  <c:v>2.9546800000000002</c:v>
                </c:pt>
                <c:pt idx="463">
                  <c:v>2.9589699999999999</c:v>
                </c:pt>
                <c:pt idx="464">
                  <c:v>2.9632299999999998</c:v>
                </c:pt>
                <c:pt idx="465">
                  <c:v>2.9674900000000002</c:v>
                </c:pt>
                <c:pt idx="466">
                  <c:v>2.9717699999999998</c:v>
                </c:pt>
                <c:pt idx="467">
                  <c:v>2.9760900000000001</c:v>
                </c:pt>
                <c:pt idx="468">
                  <c:v>2.9805100000000002</c:v>
                </c:pt>
                <c:pt idx="469">
                  <c:v>2.98509</c:v>
                </c:pt>
                <c:pt idx="470">
                  <c:v>2.9898899999999999</c:v>
                </c:pt>
                <c:pt idx="471">
                  <c:v>2.9947300000000001</c:v>
                </c:pt>
                <c:pt idx="472">
                  <c:v>2.9994000000000001</c:v>
                </c:pt>
                <c:pt idx="473">
                  <c:v>3.0039500000000001</c:v>
                </c:pt>
                <c:pt idx="474">
                  <c:v>3.0085000000000002</c:v>
                </c:pt>
                <c:pt idx="475">
                  <c:v>3.01328</c:v>
                </c:pt>
                <c:pt idx="476">
                  <c:v>3.01851</c:v>
                </c:pt>
                <c:pt idx="477">
                  <c:v>3.0243600000000002</c:v>
                </c:pt>
                <c:pt idx="478">
                  <c:v>3.0309699999999999</c:v>
                </c:pt>
                <c:pt idx="479">
                  <c:v>3.0384099999999998</c:v>
                </c:pt>
                <c:pt idx="480">
                  <c:v>3.0467300000000002</c:v>
                </c:pt>
                <c:pt idx="481">
                  <c:v>3.0559599999999998</c:v>
                </c:pt>
                <c:pt idx="482">
                  <c:v>3.0660799999999999</c:v>
                </c:pt>
                <c:pt idx="483">
                  <c:v>3.07707</c:v>
                </c:pt>
                <c:pt idx="484">
                  <c:v>3.0888599999999999</c:v>
                </c:pt>
                <c:pt idx="485">
                  <c:v>3.1013899999999999</c:v>
                </c:pt>
                <c:pt idx="486">
                  <c:v>3.1145700000000001</c:v>
                </c:pt>
                <c:pt idx="487">
                  <c:v>3.1282899999999998</c:v>
                </c:pt>
                <c:pt idx="488">
                  <c:v>3.1424400000000001</c:v>
                </c:pt>
                <c:pt idx="489">
                  <c:v>3.1569199999999999</c:v>
                </c:pt>
                <c:pt idx="490">
                  <c:v>3.1716000000000002</c:v>
                </c:pt>
                <c:pt idx="491">
                  <c:v>3.1863700000000001</c:v>
                </c:pt>
                <c:pt idx="492">
                  <c:v>3.2010999999999998</c:v>
                </c:pt>
                <c:pt idx="493">
                  <c:v>3.2156699999999998</c:v>
                </c:pt>
                <c:pt idx="494">
                  <c:v>3.2299600000000002</c:v>
                </c:pt>
                <c:pt idx="495">
                  <c:v>3.2438500000000001</c:v>
                </c:pt>
                <c:pt idx="496">
                  <c:v>3.2572199999999998</c:v>
                </c:pt>
                <c:pt idx="497">
                  <c:v>3.2699500000000001</c:v>
                </c:pt>
                <c:pt idx="498">
                  <c:v>3.2819400000000001</c:v>
                </c:pt>
                <c:pt idx="499">
                  <c:v>3.2930700000000002</c:v>
                </c:pt>
                <c:pt idx="500">
                  <c:v>3.3032400000000002</c:v>
                </c:pt>
                <c:pt idx="501">
                  <c:v>3.3123399999999998</c:v>
                </c:pt>
                <c:pt idx="502">
                  <c:v>3.3203100000000001</c:v>
                </c:pt>
                <c:pt idx="503">
                  <c:v>3.3272599999999999</c:v>
                </c:pt>
                <c:pt idx="504">
                  <c:v>3.3334600000000001</c:v>
                </c:pt>
                <c:pt idx="505">
                  <c:v>3.3391199999999999</c:v>
                </c:pt>
                <c:pt idx="506">
                  <c:v>3.3443999999999998</c:v>
                </c:pt>
                <c:pt idx="507">
                  <c:v>3.3493900000000001</c:v>
                </c:pt>
                <c:pt idx="508">
                  <c:v>3.3541699999999999</c:v>
                </c:pt>
                <c:pt idx="509">
                  <c:v>3.3588</c:v>
                </c:pt>
                <c:pt idx="510">
                  <c:v>3.3633199999999999</c:v>
                </c:pt>
                <c:pt idx="511">
                  <c:v>3.3677600000000001</c:v>
                </c:pt>
                <c:pt idx="512">
                  <c:v>3.37215</c:v>
                </c:pt>
                <c:pt idx="513">
                  <c:v>3.3765000000000001</c:v>
                </c:pt>
                <c:pt idx="514">
                  <c:v>3.3808099999999999</c:v>
                </c:pt>
                <c:pt idx="515">
                  <c:v>3.3851</c:v>
                </c:pt>
                <c:pt idx="516">
                  <c:v>3.3890899999999999</c:v>
                </c:pt>
                <c:pt idx="517">
                  <c:v>3.3925800000000002</c:v>
                </c:pt>
                <c:pt idx="518">
                  <c:v>3.3957000000000002</c:v>
                </c:pt>
                <c:pt idx="519">
                  <c:v>3.3985500000000002</c:v>
                </c:pt>
                <c:pt idx="520">
                  <c:v>3.4012099999999998</c:v>
                </c:pt>
                <c:pt idx="521">
                  <c:v>3.4037299999999999</c:v>
                </c:pt>
                <c:pt idx="522">
                  <c:v>3.4061499999999998</c:v>
                </c:pt>
                <c:pt idx="523">
                  <c:v>3.40849</c:v>
                </c:pt>
                <c:pt idx="524">
                  <c:v>3.4107799999999999</c:v>
                </c:pt>
                <c:pt idx="525">
                  <c:v>3.41303</c:v>
                </c:pt>
                <c:pt idx="526">
                  <c:v>3.41526</c:v>
                </c:pt>
                <c:pt idx="527">
                  <c:v>3.4175900000000001</c:v>
                </c:pt>
                <c:pt idx="528">
                  <c:v>3.42021</c:v>
                </c:pt>
                <c:pt idx="529">
                  <c:v>3.4232800000000001</c:v>
                </c:pt>
                <c:pt idx="530">
                  <c:v>3.4269500000000002</c:v>
                </c:pt>
                <c:pt idx="531">
                  <c:v>3.4313199999999999</c:v>
                </c:pt>
                <c:pt idx="532">
                  <c:v>3.43649</c:v>
                </c:pt>
                <c:pt idx="533">
                  <c:v>3.4424999999999999</c:v>
                </c:pt>
                <c:pt idx="534">
                  <c:v>3.4493900000000002</c:v>
                </c:pt>
                <c:pt idx="535">
                  <c:v>3.4571700000000001</c:v>
                </c:pt>
                <c:pt idx="536">
                  <c:v>3.4658500000000001</c:v>
                </c:pt>
                <c:pt idx="537">
                  <c:v>3.4754</c:v>
                </c:pt>
                <c:pt idx="538">
                  <c:v>3.4857900000000002</c:v>
                </c:pt>
                <c:pt idx="539">
                  <c:v>3.4969800000000002</c:v>
                </c:pt>
                <c:pt idx="540">
                  <c:v>3.5089100000000002</c:v>
                </c:pt>
                <c:pt idx="541">
                  <c:v>3.5215100000000001</c:v>
                </c:pt>
                <c:pt idx="542">
                  <c:v>3.53471</c:v>
                </c:pt>
                <c:pt idx="543">
                  <c:v>3.5484100000000001</c:v>
                </c:pt>
                <c:pt idx="544">
                  <c:v>3.5625300000000002</c:v>
                </c:pt>
                <c:pt idx="545">
                  <c:v>3.5769700000000002</c:v>
                </c:pt>
                <c:pt idx="546">
                  <c:v>3.5916100000000002</c:v>
                </c:pt>
                <c:pt idx="547">
                  <c:v>3.60636</c:v>
                </c:pt>
                <c:pt idx="548">
                  <c:v>3.6210900000000001</c:v>
                </c:pt>
                <c:pt idx="549">
                  <c:v>3.6356999999999999</c:v>
                </c:pt>
                <c:pt idx="550">
                  <c:v>3.6500699999999999</c:v>
                </c:pt>
                <c:pt idx="551">
                  <c:v>3.6640999999999999</c:v>
                </c:pt>
                <c:pt idx="552">
                  <c:v>3.6776800000000001</c:v>
                </c:pt>
                <c:pt idx="553">
                  <c:v>3.6907299999999998</c:v>
                </c:pt>
                <c:pt idx="554">
                  <c:v>3.7031499999999999</c:v>
                </c:pt>
                <c:pt idx="555">
                  <c:v>3.71489</c:v>
                </c:pt>
                <c:pt idx="556">
                  <c:v>3.7258900000000001</c:v>
                </c:pt>
                <c:pt idx="557">
                  <c:v>3.7361</c:v>
                </c:pt>
                <c:pt idx="558">
                  <c:v>3.7454999999999998</c:v>
                </c:pt>
                <c:pt idx="559">
                  <c:v>3.7540399999999998</c:v>
                </c:pt>
                <c:pt idx="560">
                  <c:v>3.7616900000000002</c:v>
                </c:pt>
                <c:pt idx="561">
                  <c:v>3.7684500000000001</c:v>
                </c:pt>
                <c:pt idx="562">
                  <c:v>3.7743600000000002</c:v>
                </c:pt>
                <c:pt idx="563">
                  <c:v>3.7795399999999999</c:v>
                </c:pt>
                <c:pt idx="564">
                  <c:v>3.7840699999999998</c:v>
                </c:pt>
                <c:pt idx="565">
                  <c:v>3.78803</c:v>
                </c:pt>
                <c:pt idx="566">
                  <c:v>3.7915100000000002</c:v>
                </c:pt>
                <c:pt idx="567">
                  <c:v>3.7946200000000001</c:v>
                </c:pt>
                <c:pt idx="568">
                  <c:v>3.7974700000000001</c:v>
                </c:pt>
                <c:pt idx="569">
                  <c:v>3.80016</c:v>
                </c:pt>
                <c:pt idx="570">
                  <c:v>3.8027899999999999</c:v>
                </c:pt>
                <c:pt idx="571">
                  <c:v>3.8053599999999999</c:v>
                </c:pt>
                <c:pt idx="572">
                  <c:v>3.8079000000000001</c:v>
                </c:pt>
                <c:pt idx="573">
                  <c:v>3.8104100000000001</c:v>
                </c:pt>
                <c:pt idx="574">
                  <c:v>3.8129</c:v>
                </c:pt>
                <c:pt idx="575">
                  <c:v>3.8153899999999998</c:v>
                </c:pt>
                <c:pt idx="576">
                  <c:v>3.8178899999999998</c:v>
                </c:pt>
                <c:pt idx="577">
                  <c:v>3.82043</c:v>
                </c:pt>
                <c:pt idx="578">
                  <c:v>3.8230300000000002</c:v>
                </c:pt>
                <c:pt idx="579">
                  <c:v>3.8256800000000002</c:v>
                </c:pt>
                <c:pt idx="580">
                  <c:v>3.8284099999999999</c:v>
                </c:pt>
                <c:pt idx="581">
                  <c:v>3.83121</c:v>
                </c:pt>
                <c:pt idx="582">
                  <c:v>3.8340900000000002</c:v>
                </c:pt>
                <c:pt idx="583">
                  <c:v>3.8370600000000001</c:v>
                </c:pt>
                <c:pt idx="584">
                  <c:v>3.8401100000000001</c:v>
                </c:pt>
                <c:pt idx="585">
                  <c:v>3.8401100000000001</c:v>
                </c:pt>
                <c:pt idx="586">
                  <c:v>3.8401100000000001</c:v>
                </c:pt>
                <c:pt idx="587">
                  <c:v>3.8401100000000001</c:v>
                </c:pt>
                <c:pt idx="588">
                  <c:v>3.8401100000000001</c:v>
                </c:pt>
                <c:pt idx="589">
                  <c:v>3.8401100000000001</c:v>
                </c:pt>
                <c:pt idx="590">
                  <c:v>3.8401100000000001</c:v>
                </c:pt>
                <c:pt idx="591">
                  <c:v>3.8401100000000001</c:v>
                </c:pt>
                <c:pt idx="592">
                  <c:v>3.8401100000000001</c:v>
                </c:pt>
                <c:pt idx="593">
                  <c:v>3.8401100000000001</c:v>
                </c:pt>
                <c:pt idx="594">
                  <c:v>3.8401100000000001</c:v>
                </c:pt>
                <c:pt idx="595">
                  <c:v>3.8401100000000001</c:v>
                </c:pt>
                <c:pt idx="596">
                  <c:v>3.8401100000000001</c:v>
                </c:pt>
                <c:pt idx="597">
                  <c:v>3.8401100000000001</c:v>
                </c:pt>
                <c:pt idx="598">
                  <c:v>3.8401100000000001</c:v>
                </c:pt>
                <c:pt idx="599">
                  <c:v>3.8401100000000001</c:v>
                </c:pt>
                <c:pt idx="600">
                  <c:v>3.8401100000000001</c:v>
                </c:pt>
                <c:pt idx="601">
                  <c:v>3.8401100000000001</c:v>
                </c:pt>
                <c:pt idx="602">
                  <c:v>3.8401100000000001</c:v>
                </c:pt>
                <c:pt idx="603">
                  <c:v>3.8401100000000001</c:v>
                </c:pt>
                <c:pt idx="604">
                  <c:v>3.8401100000000001</c:v>
                </c:pt>
                <c:pt idx="605">
                  <c:v>3.8401100000000001</c:v>
                </c:pt>
                <c:pt idx="606">
                  <c:v>3.8401100000000001</c:v>
                </c:pt>
                <c:pt idx="607">
                  <c:v>3.8401100000000001</c:v>
                </c:pt>
                <c:pt idx="608">
                  <c:v>3.8401100000000001</c:v>
                </c:pt>
                <c:pt idx="609">
                  <c:v>3.8401100000000001</c:v>
                </c:pt>
                <c:pt idx="610">
                  <c:v>3.8401100000000001</c:v>
                </c:pt>
                <c:pt idx="611">
                  <c:v>3.8401100000000001</c:v>
                </c:pt>
                <c:pt idx="612">
                  <c:v>3.8401100000000001</c:v>
                </c:pt>
                <c:pt idx="613">
                  <c:v>3.8401100000000001</c:v>
                </c:pt>
                <c:pt idx="614">
                  <c:v>3.8401100000000001</c:v>
                </c:pt>
                <c:pt idx="615">
                  <c:v>3.8401100000000001</c:v>
                </c:pt>
                <c:pt idx="616">
                  <c:v>3.8401100000000001</c:v>
                </c:pt>
                <c:pt idx="617">
                  <c:v>3.8401100000000001</c:v>
                </c:pt>
                <c:pt idx="618">
                  <c:v>3.8401100000000001</c:v>
                </c:pt>
                <c:pt idx="619">
                  <c:v>3.8401100000000001</c:v>
                </c:pt>
                <c:pt idx="620">
                  <c:v>3.8401100000000001</c:v>
                </c:pt>
                <c:pt idx="621">
                  <c:v>3.8401100000000001</c:v>
                </c:pt>
                <c:pt idx="622">
                  <c:v>3.8401100000000001</c:v>
                </c:pt>
                <c:pt idx="623">
                  <c:v>3.8401100000000001</c:v>
                </c:pt>
                <c:pt idx="624">
                  <c:v>3.8401100000000001</c:v>
                </c:pt>
                <c:pt idx="625">
                  <c:v>3.8401100000000001</c:v>
                </c:pt>
                <c:pt idx="626">
                  <c:v>3.8401100000000001</c:v>
                </c:pt>
                <c:pt idx="627">
                  <c:v>3.8401100000000001</c:v>
                </c:pt>
                <c:pt idx="628">
                  <c:v>3.8401100000000001</c:v>
                </c:pt>
                <c:pt idx="629">
                  <c:v>3.8401100000000001</c:v>
                </c:pt>
                <c:pt idx="630">
                  <c:v>3.8401100000000001</c:v>
                </c:pt>
                <c:pt idx="631">
                  <c:v>3.8401100000000001</c:v>
                </c:pt>
                <c:pt idx="632">
                  <c:v>3.8401100000000001</c:v>
                </c:pt>
                <c:pt idx="633">
                  <c:v>3.8401100000000001</c:v>
                </c:pt>
                <c:pt idx="634">
                  <c:v>3.8401100000000001</c:v>
                </c:pt>
                <c:pt idx="635">
                  <c:v>3.8401100000000001</c:v>
                </c:pt>
                <c:pt idx="636">
                  <c:v>3.8401100000000001</c:v>
                </c:pt>
                <c:pt idx="637">
                  <c:v>3.8401100000000001</c:v>
                </c:pt>
                <c:pt idx="638">
                  <c:v>3.8401100000000001</c:v>
                </c:pt>
                <c:pt idx="639">
                  <c:v>3.8401100000000001</c:v>
                </c:pt>
                <c:pt idx="640">
                  <c:v>3.8401100000000001</c:v>
                </c:pt>
                <c:pt idx="641">
                  <c:v>3.8404400000000001</c:v>
                </c:pt>
                <c:pt idx="642">
                  <c:v>3.8413499999999998</c:v>
                </c:pt>
                <c:pt idx="643">
                  <c:v>3.8426800000000001</c:v>
                </c:pt>
                <c:pt idx="644">
                  <c:v>3.8443100000000001</c:v>
                </c:pt>
                <c:pt idx="645">
                  <c:v>3.8461699999999999</c:v>
                </c:pt>
                <c:pt idx="646">
                  <c:v>3.8481800000000002</c:v>
                </c:pt>
                <c:pt idx="647">
                  <c:v>3.8503099999999999</c:v>
                </c:pt>
                <c:pt idx="648">
                  <c:v>3.8525299999999998</c:v>
                </c:pt>
                <c:pt idx="649">
                  <c:v>3.8548100000000001</c:v>
                </c:pt>
                <c:pt idx="650">
                  <c:v>3.8571300000000002</c:v>
                </c:pt>
                <c:pt idx="651">
                  <c:v>3.8594900000000001</c:v>
                </c:pt>
                <c:pt idx="652">
                  <c:v>3.8618800000000002</c:v>
                </c:pt>
                <c:pt idx="653">
                  <c:v>3.8642799999999999</c:v>
                </c:pt>
                <c:pt idx="654">
                  <c:v>3.8666999999999998</c:v>
                </c:pt>
                <c:pt idx="655">
                  <c:v>3.8691300000000002</c:v>
                </c:pt>
                <c:pt idx="656">
                  <c:v>3.8715600000000001</c:v>
                </c:pt>
                <c:pt idx="657">
                  <c:v>3.87399</c:v>
                </c:pt>
                <c:pt idx="658">
                  <c:v>3.87642</c:v>
                </c:pt>
                <c:pt idx="659">
                  <c:v>3.87886</c:v>
                </c:pt>
                <c:pt idx="660">
                  <c:v>3.8812899999999999</c:v>
                </c:pt>
                <c:pt idx="661">
                  <c:v>3.8837199999999998</c:v>
                </c:pt>
                <c:pt idx="662">
                  <c:v>3.8861400000000001</c:v>
                </c:pt>
                <c:pt idx="663">
                  <c:v>3.88856</c:v>
                </c:pt>
                <c:pt idx="664">
                  <c:v>3.8909799999999999</c:v>
                </c:pt>
                <c:pt idx="665">
                  <c:v>3.8933900000000001</c:v>
                </c:pt>
                <c:pt idx="666">
                  <c:v>3.8957899999999999</c:v>
                </c:pt>
                <c:pt idx="667">
                  <c:v>3.89819</c:v>
                </c:pt>
                <c:pt idx="668">
                  <c:v>3.9005899999999998</c:v>
                </c:pt>
                <c:pt idx="669">
                  <c:v>3.9029799999999999</c:v>
                </c:pt>
                <c:pt idx="670">
                  <c:v>3.90537</c:v>
                </c:pt>
                <c:pt idx="671">
                  <c:v>3.9077600000000001</c:v>
                </c:pt>
                <c:pt idx="672">
                  <c:v>3.9101400000000002</c:v>
                </c:pt>
                <c:pt idx="673">
                  <c:v>3.9125299999999998</c:v>
                </c:pt>
                <c:pt idx="674">
                  <c:v>3.91492</c:v>
                </c:pt>
                <c:pt idx="675">
                  <c:v>3.9173100000000001</c:v>
                </c:pt>
                <c:pt idx="676">
                  <c:v>3.9197000000000002</c:v>
                </c:pt>
                <c:pt idx="677">
                  <c:v>3.9220799999999998</c:v>
                </c:pt>
                <c:pt idx="678">
                  <c:v>3.9243100000000002</c:v>
                </c:pt>
                <c:pt idx="679">
                  <c:v>3.92625</c:v>
                </c:pt>
                <c:pt idx="680">
                  <c:v>3.9279799999999998</c:v>
                </c:pt>
                <c:pt idx="681">
                  <c:v>3.92957</c:v>
                </c:pt>
                <c:pt idx="682">
                  <c:v>3.9310399999999999</c:v>
                </c:pt>
                <c:pt idx="683">
                  <c:v>3.9324300000000001</c:v>
                </c:pt>
                <c:pt idx="684">
                  <c:v>3.9337599999999999</c:v>
                </c:pt>
                <c:pt idx="685">
                  <c:v>3.9350299999999998</c:v>
                </c:pt>
                <c:pt idx="686">
                  <c:v>3.9362699999999999</c:v>
                </c:pt>
                <c:pt idx="687">
                  <c:v>3.9374699999999998</c:v>
                </c:pt>
                <c:pt idx="688">
                  <c:v>3.9386399999999999</c:v>
                </c:pt>
                <c:pt idx="689">
                  <c:v>3.9397899999999999</c:v>
                </c:pt>
                <c:pt idx="690">
                  <c:v>3.9409299999999998</c:v>
                </c:pt>
                <c:pt idx="691">
                  <c:v>3.9420600000000001</c:v>
                </c:pt>
                <c:pt idx="692">
                  <c:v>3.9431699999999998</c:v>
                </c:pt>
                <c:pt idx="693">
                  <c:v>3.9442599999999999</c:v>
                </c:pt>
                <c:pt idx="694">
                  <c:v>3.9453200000000002</c:v>
                </c:pt>
                <c:pt idx="695">
                  <c:v>3.9463400000000002</c:v>
                </c:pt>
                <c:pt idx="696">
                  <c:v>3.9473400000000001</c:v>
                </c:pt>
                <c:pt idx="697">
                  <c:v>3.9483100000000002</c:v>
                </c:pt>
                <c:pt idx="698">
                  <c:v>3.9492500000000001</c:v>
                </c:pt>
                <c:pt idx="699">
                  <c:v>3.95017</c:v>
                </c:pt>
                <c:pt idx="700">
                  <c:v>3.95106</c:v>
                </c:pt>
                <c:pt idx="701">
                  <c:v>3.9519299999999999</c:v>
                </c:pt>
                <c:pt idx="702">
                  <c:v>3.9527800000000002</c:v>
                </c:pt>
                <c:pt idx="703">
                  <c:v>3.9535999999999998</c:v>
                </c:pt>
                <c:pt idx="704">
                  <c:v>3.9544000000000001</c:v>
                </c:pt>
                <c:pt idx="705">
                  <c:v>3.9551799999999999</c:v>
                </c:pt>
                <c:pt idx="706">
                  <c:v>3.9559500000000001</c:v>
                </c:pt>
                <c:pt idx="707">
                  <c:v>3.95669</c:v>
                </c:pt>
                <c:pt idx="708">
                  <c:v>3.95743</c:v>
                </c:pt>
                <c:pt idx="709">
                  <c:v>3.95817</c:v>
                </c:pt>
                <c:pt idx="710">
                  <c:v>3.9588999999999999</c:v>
                </c:pt>
                <c:pt idx="711">
                  <c:v>3.9596399999999998</c:v>
                </c:pt>
                <c:pt idx="712">
                  <c:v>3.9603799999999998</c:v>
                </c:pt>
                <c:pt idx="713">
                  <c:v>3.9611100000000001</c:v>
                </c:pt>
                <c:pt idx="714">
                  <c:v>3.9618500000000001</c:v>
                </c:pt>
                <c:pt idx="715">
                  <c:v>3.9625900000000001</c:v>
                </c:pt>
                <c:pt idx="716">
                  <c:v>3.96333</c:v>
                </c:pt>
                <c:pt idx="717">
                  <c:v>3.96407</c:v>
                </c:pt>
                <c:pt idx="718">
                  <c:v>3.96482</c:v>
                </c:pt>
                <c:pt idx="719">
                  <c:v>3.96556</c:v>
                </c:pt>
                <c:pt idx="720">
                  <c:v>3.96631</c:v>
                </c:pt>
                <c:pt idx="721">
                  <c:v>3.9670299999999998</c:v>
                </c:pt>
                <c:pt idx="722">
                  <c:v>3.9676999999999998</c:v>
                </c:pt>
                <c:pt idx="723">
                  <c:v>3.96835</c:v>
                </c:pt>
                <c:pt idx="724">
                  <c:v>3.9689700000000001</c:v>
                </c:pt>
                <c:pt idx="725">
                  <c:v>3.96957</c:v>
                </c:pt>
                <c:pt idx="726">
                  <c:v>3.9701499999999998</c:v>
                </c:pt>
                <c:pt idx="727">
                  <c:v>3.97071</c:v>
                </c:pt>
                <c:pt idx="728">
                  <c:v>3.9712499999999999</c:v>
                </c:pt>
                <c:pt idx="729">
                  <c:v>3.9717600000000002</c:v>
                </c:pt>
                <c:pt idx="730">
                  <c:v>3.9722499999999998</c:v>
                </c:pt>
                <c:pt idx="731">
                  <c:v>3.9727100000000002</c:v>
                </c:pt>
                <c:pt idx="732">
                  <c:v>3.9731700000000001</c:v>
                </c:pt>
                <c:pt idx="733">
                  <c:v>3.9736500000000001</c:v>
                </c:pt>
                <c:pt idx="734">
                  <c:v>3.9741499999999998</c:v>
                </c:pt>
                <c:pt idx="735">
                  <c:v>3.9746899999999998</c:v>
                </c:pt>
                <c:pt idx="736">
                  <c:v>3.9752700000000001</c:v>
                </c:pt>
                <c:pt idx="737">
                  <c:v>3.9758800000000001</c:v>
                </c:pt>
                <c:pt idx="738">
                  <c:v>3.9765299999999999</c:v>
                </c:pt>
                <c:pt idx="739">
                  <c:v>3.97722</c:v>
                </c:pt>
                <c:pt idx="740">
                  <c:v>3.9779300000000002</c:v>
                </c:pt>
                <c:pt idx="741">
                  <c:v>3.9786600000000001</c:v>
                </c:pt>
                <c:pt idx="742">
                  <c:v>3.9794100000000001</c:v>
                </c:pt>
                <c:pt idx="743">
                  <c:v>3.9801700000000002</c:v>
                </c:pt>
                <c:pt idx="744">
                  <c:v>3.9809199999999998</c:v>
                </c:pt>
                <c:pt idx="745">
                  <c:v>3.9816600000000002</c:v>
                </c:pt>
                <c:pt idx="746">
                  <c:v>3.98238</c:v>
                </c:pt>
                <c:pt idx="747">
                  <c:v>3.98306</c:v>
                </c:pt>
                <c:pt idx="748">
                  <c:v>3.9836900000000002</c:v>
                </c:pt>
                <c:pt idx="749">
                  <c:v>3.98428</c:v>
                </c:pt>
                <c:pt idx="750">
                  <c:v>3.9847999999999999</c:v>
                </c:pt>
                <c:pt idx="751">
                  <c:v>3.9852799999999999</c:v>
                </c:pt>
                <c:pt idx="752">
                  <c:v>3.98569</c:v>
                </c:pt>
                <c:pt idx="753">
                  <c:v>3.98604</c:v>
                </c:pt>
                <c:pt idx="754">
                  <c:v>3.9863300000000002</c:v>
                </c:pt>
                <c:pt idx="755">
                  <c:v>3.9865900000000001</c:v>
                </c:pt>
                <c:pt idx="756">
                  <c:v>3.9868199999999998</c:v>
                </c:pt>
                <c:pt idx="757">
                  <c:v>3.9870299999999999</c:v>
                </c:pt>
                <c:pt idx="758">
                  <c:v>3.9872299999999998</c:v>
                </c:pt>
                <c:pt idx="759">
                  <c:v>3.9874200000000002</c:v>
                </c:pt>
                <c:pt idx="760">
                  <c:v>3.9876</c:v>
                </c:pt>
                <c:pt idx="761">
                  <c:v>3.9877699999999998</c:v>
                </c:pt>
                <c:pt idx="762">
                  <c:v>3.98794</c:v>
                </c:pt>
                <c:pt idx="763">
                  <c:v>3.9881099999999998</c:v>
                </c:pt>
                <c:pt idx="764">
                  <c:v>3.98828</c:v>
                </c:pt>
                <c:pt idx="765">
                  <c:v>3.9884400000000002</c:v>
                </c:pt>
                <c:pt idx="766">
                  <c:v>3.98861</c:v>
                </c:pt>
                <c:pt idx="767">
                  <c:v>3.9887700000000001</c:v>
                </c:pt>
                <c:pt idx="768">
                  <c:v>3.9889299999999999</c:v>
                </c:pt>
                <c:pt idx="769">
                  <c:v>3.98909</c:v>
                </c:pt>
                <c:pt idx="770">
                  <c:v>3.98909</c:v>
                </c:pt>
                <c:pt idx="771">
                  <c:v>3.98909</c:v>
                </c:pt>
                <c:pt idx="772">
                  <c:v>3.98909</c:v>
                </c:pt>
                <c:pt idx="773">
                  <c:v>3.98909</c:v>
                </c:pt>
                <c:pt idx="774">
                  <c:v>3.98909</c:v>
                </c:pt>
                <c:pt idx="775">
                  <c:v>3.98909</c:v>
                </c:pt>
                <c:pt idx="776">
                  <c:v>3.98909</c:v>
                </c:pt>
                <c:pt idx="777">
                  <c:v>3.98909</c:v>
                </c:pt>
                <c:pt idx="778">
                  <c:v>3.98909</c:v>
                </c:pt>
                <c:pt idx="779">
                  <c:v>3.98909</c:v>
                </c:pt>
                <c:pt idx="780">
                  <c:v>3.98909</c:v>
                </c:pt>
                <c:pt idx="781">
                  <c:v>3.98909</c:v>
                </c:pt>
                <c:pt idx="782">
                  <c:v>3.98909</c:v>
                </c:pt>
                <c:pt idx="783">
                  <c:v>3.98909</c:v>
                </c:pt>
                <c:pt idx="784">
                  <c:v>3.98909</c:v>
                </c:pt>
                <c:pt idx="785">
                  <c:v>3.98909</c:v>
                </c:pt>
                <c:pt idx="786">
                  <c:v>3.98909</c:v>
                </c:pt>
                <c:pt idx="787">
                  <c:v>3.98909</c:v>
                </c:pt>
                <c:pt idx="788">
                  <c:v>3.9891100000000002</c:v>
                </c:pt>
                <c:pt idx="789">
                  <c:v>3.9891700000000001</c:v>
                </c:pt>
                <c:pt idx="790">
                  <c:v>3.9892599999999998</c:v>
                </c:pt>
                <c:pt idx="791">
                  <c:v>3.98936</c:v>
                </c:pt>
                <c:pt idx="792">
                  <c:v>3.98949</c:v>
                </c:pt>
                <c:pt idx="793">
                  <c:v>3.9896199999999999</c:v>
                </c:pt>
                <c:pt idx="794">
                  <c:v>3.98977</c:v>
                </c:pt>
                <c:pt idx="795">
                  <c:v>3.9899200000000001</c:v>
                </c:pt>
                <c:pt idx="796">
                  <c:v>3.9901</c:v>
                </c:pt>
                <c:pt idx="797">
                  <c:v>3.99031</c:v>
                </c:pt>
                <c:pt idx="798">
                  <c:v>3.9906000000000001</c:v>
                </c:pt>
                <c:pt idx="799">
                  <c:v>3.99098</c:v>
                </c:pt>
                <c:pt idx="800">
                  <c:v>3.9914900000000002</c:v>
                </c:pt>
                <c:pt idx="801">
                  <c:v>3.9921600000000002</c:v>
                </c:pt>
                <c:pt idx="802">
                  <c:v>3.9929999999999999</c:v>
                </c:pt>
                <c:pt idx="803">
                  <c:v>3.9940500000000001</c:v>
                </c:pt>
                <c:pt idx="804">
                  <c:v>3.99532</c:v>
                </c:pt>
                <c:pt idx="805">
                  <c:v>3.9968499999999998</c:v>
                </c:pt>
                <c:pt idx="806">
                  <c:v>3.9986299999999999</c:v>
                </c:pt>
                <c:pt idx="807">
                  <c:v>4.0006899999999996</c:v>
                </c:pt>
                <c:pt idx="808">
                  <c:v>4.0030200000000002</c:v>
                </c:pt>
                <c:pt idx="809">
                  <c:v>4.0056099999999999</c:v>
                </c:pt>
                <c:pt idx="810">
                  <c:v>4.0084600000000004</c:v>
                </c:pt>
                <c:pt idx="811">
                  <c:v>4.0115400000000001</c:v>
                </c:pt>
                <c:pt idx="812">
                  <c:v>4.0148299999999999</c:v>
                </c:pt>
                <c:pt idx="813">
                  <c:v>4.0183200000000001</c:v>
                </c:pt>
                <c:pt idx="814">
                  <c:v>4.0219800000000001</c:v>
                </c:pt>
                <c:pt idx="815">
                  <c:v>4.0257899999999998</c:v>
                </c:pt>
                <c:pt idx="816">
                  <c:v>4.0297200000000002</c:v>
                </c:pt>
                <c:pt idx="817">
                  <c:v>4.0337500000000004</c:v>
                </c:pt>
                <c:pt idx="818">
                  <c:v>4.0378100000000003</c:v>
                </c:pt>
                <c:pt idx="819">
                  <c:v>4.0418900000000004</c:v>
                </c:pt>
                <c:pt idx="820">
                  <c:v>4.0459500000000004</c:v>
                </c:pt>
                <c:pt idx="821">
                  <c:v>4.0499299999999998</c:v>
                </c:pt>
                <c:pt idx="822">
                  <c:v>4.0538100000000004</c:v>
                </c:pt>
                <c:pt idx="823">
                  <c:v>4.05755</c:v>
                </c:pt>
                <c:pt idx="824">
                  <c:v>4.0611199999999998</c:v>
                </c:pt>
                <c:pt idx="825">
                  <c:v>4.0645100000000003</c:v>
                </c:pt>
                <c:pt idx="826">
                  <c:v>4.0677000000000003</c:v>
                </c:pt>
                <c:pt idx="827">
                  <c:v>4.0706499999999997</c:v>
                </c:pt>
                <c:pt idx="828">
                  <c:v>4.0733800000000002</c:v>
                </c:pt>
                <c:pt idx="829">
                  <c:v>4.0758700000000001</c:v>
                </c:pt>
                <c:pt idx="830">
                  <c:v>4.0781400000000003</c:v>
                </c:pt>
                <c:pt idx="831">
                  <c:v>4.0801800000000004</c:v>
                </c:pt>
                <c:pt idx="832">
                  <c:v>4.08202</c:v>
                </c:pt>
                <c:pt idx="833">
                  <c:v>4.0836399999999999</c:v>
                </c:pt>
                <c:pt idx="834">
                  <c:v>4.0850499999999998</c:v>
                </c:pt>
                <c:pt idx="835">
                  <c:v>4.0862600000000002</c:v>
                </c:pt>
                <c:pt idx="836">
                  <c:v>4.0873100000000004</c:v>
                </c:pt>
                <c:pt idx="837">
                  <c:v>4.0882100000000001</c:v>
                </c:pt>
                <c:pt idx="838">
                  <c:v>4.0889800000000003</c:v>
                </c:pt>
                <c:pt idx="839">
                  <c:v>4.0896600000000003</c:v>
                </c:pt>
                <c:pt idx="840">
                  <c:v>4.0902399999999997</c:v>
                </c:pt>
                <c:pt idx="841">
                  <c:v>4.0907400000000003</c:v>
                </c:pt>
                <c:pt idx="842">
                  <c:v>4.0911900000000001</c:v>
                </c:pt>
                <c:pt idx="843">
                  <c:v>4.0915699999999999</c:v>
                </c:pt>
                <c:pt idx="844">
                  <c:v>4.0918799999999997</c:v>
                </c:pt>
                <c:pt idx="845">
                  <c:v>4.0921799999999999</c:v>
                </c:pt>
                <c:pt idx="846">
                  <c:v>4.0924699999999996</c:v>
                </c:pt>
                <c:pt idx="847">
                  <c:v>4.0927600000000002</c:v>
                </c:pt>
                <c:pt idx="848">
                  <c:v>4.0930400000000002</c:v>
                </c:pt>
                <c:pt idx="849">
                  <c:v>4.0933200000000003</c:v>
                </c:pt>
                <c:pt idx="850">
                  <c:v>4.0936000000000003</c:v>
                </c:pt>
                <c:pt idx="851">
                  <c:v>4.0938800000000004</c:v>
                </c:pt>
                <c:pt idx="852">
                  <c:v>4.0941599999999996</c:v>
                </c:pt>
                <c:pt idx="853">
                  <c:v>4.0944500000000001</c:v>
                </c:pt>
                <c:pt idx="854">
                  <c:v>4.0947500000000003</c:v>
                </c:pt>
                <c:pt idx="855">
                  <c:v>4.0950300000000004</c:v>
                </c:pt>
                <c:pt idx="856">
                  <c:v>4.0952900000000003</c:v>
                </c:pt>
                <c:pt idx="857">
                  <c:v>4.0955199999999996</c:v>
                </c:pt>
                <c:pt idx="858">
                  <c:v>4.0957299999999996</c:v>
                </c:pt>
                <c:pt idx="859">
                  <c:v>4.0959399999999997</c:v>
                </c:pt>
                <c:pt idx="860">
                  <c:v>4.0961800000000004</c:v>
                </c:pt>
                <c:pt idx="861">
                  <c:v>4.0964400000000003</c:v>
                </c:pt>
                <c:pt idx="862">
                  <c:v>4.0967099999999999</c:v>
                </c:pt>
                <c:pt idx="863">
                  <c:v>4.0970000000000004</c:v>
                </c:pt>
                <c:pt idx="864">
                  <c:v>4.09727</c:v>
                </c:pt>
                <c:pt idx="865">
                  <c:v>4.0974899999999996</c:v>
                </c:pt>
                <c:pt idx="866">
                  <c:v>4.0976600000000003</c:v>
                </c:pt>
                <c:pt idx="867">
                  <c:v>4.0977600000000001</c:v>
                </c:pt>
                <c:pt idx="868">
                  <c:v>4.0977800000000002</c:v>
                </c:pt>
                <c:pt idx="869">
                  <c:v>4.0977199999999998</c:v>
                </c:pt>
                <c:pt idx="870">
                  <c:v>4.0975799999999998</c:v>
                </c:pt>
                <c:pt idx="871">
                  <c:v>4.0973300000000004</c:v>
                </c:pt>
                <c:pt idx="872">
                  <c:v>4.09701</c:v>
                </c:pt>
                <c:pt idx="873">
                  <c:v>4.0965999999999996</c:v>
                </c:pt>
                <c:pt idx="874">
                  <c:v>4.0961400000000001</c:v>
                </c:pt>
                <c:pt idx="875">
                  <c:v>4.0956400000000004</c:v>
                </c:pt>
                <c:pt idx="876">
                  <c:v>4.0951199999999996</c:v>
                </c:pt>
                <c:pt idx="877">
                  <c:v>4.0946100000000003</c:v>
                </c:pt>
                <c:pt idx="878">
                  <c:v>4.0941200000000002</c:v>
                </c:pt>
                <c:pt idx="879">
                  <c:v>4.09368</c:v>
                </c:pt>
                <c:pt idx="880">
                  <c:v>4.09328</c:v>
                </c:pt>
                <c:pt idx="881">
                  <c:v>4.0929500000000001</c:v>
                </c:pt>
                <c:pt idx="882">
                  <c:v>4.09267</c:v>
                </c:pt>
                <c:pt idx="883">
                  <c:v>4.0924399999999999</c:v>
                </c:pt>
                <c:pt idx="884">
                  <c:v>4.0922599999999996</c:v>
                </c:pt>
                <c:pt idx="885">
                  <c:v>4.0921099999999999</c:v>
                </c:pt>
                <c:pt idx="886">
                  <c:v>4.09199</c:v>
                </c:pt>
                <c:pt idx="887">
                  <c:v>4.0918700000000001</c:v>
                </c:pt>
                <c:pt idx="888">
                  <c:v>4.0917599999999998</c:v>
                </c:pt>
                <c:pt idx="889">
                  <c:v>4.0916600000000001</c:v>
                </c:pt>
                <c:pt idx="890">
                  <c:v>4.0915499999999998</c:v>
                </c:pt>
                <c:pt idx="891">
                  <c:v>4.09145</c:v>
                </c:pt>
                <c:pt idx="892">
                  <c:v>4.0913399999999998</c:v>
                </c:pt>
                <c:pt idx="893">
                  <c:v>4.0912300000000004</c:v>
                </c:pt>
                <c:pt idx="894">
                  <c:v>4.0911200000000001</c:v>
                </c:pt>
                <c:pt idx="895">
                  <c:v>4.0910200000000003</c:v>
                </c:pt>
                <c:pt idx="896">
                  <c:v>4.0909199999999997</c:v>
                </c:pt>
                <c:pt idx="897">
                  <c:v>4.09084</c:v>
                </c:pt>
                <c:pt idx="898">
                  <c:v>4.0907900000000001</c:v>
                </c:pt>
                <c:pt idx="899">
                  <c:v>4.0907799999999996</c:v>
                </c:pt>
                <c:pt idx="900">
                  <c:v>4.0908100000000003</c:v>
                </c:pt>
                <c:pt idx="901">
                  <c:v>4.0909000000000004</c:v>
                </c:pt>
                <c:pt idx="902">
                  <c:v>4.0910399999999996</c:v>
                </c:pt>
                <c:pt idx="903">
                  <c:v>4.0912199999999999</c:v>
                </c:pt>
                <c:pt idx="904">
                  <c:v>4.0914099999999998</c:v>
                </c:pt>
                <c:pt idx="905">
                  <c:v>4.0915999999999997</c:v>
                </c:pt>
                <c:pt idx="906">
                  <c:v>4.09178</c:v>
                </c:pt>
                <c:pt idx="907">
                  <c:v>4.0919400000000001</c:v>
                </c:pt>
                <c:pt idx="908">
                  <c:v>4.0921000000000003</c:v>
                </c:pt>
                <c:pt idx="909">
                  <c:v>4.0922400000000003</c:v>
                </c:pt>
                <c:pt idx="910">
                  <c:v>4.09239</c:v>
                </c:pt>
                <c:pt idx="911">
                  <c:v>4.0925500000000001</c:v>
                </c:pt>
                <c:pt idx="912">
                  <c:v>4.0927100000000003</c:v>
                </c:pt>
                <c:pt idx="913">
                  <c:v>4.0928800000000001</c:v>
                </c:pt>
                <c:pt idx="914">
                  <c:v>4.0930799999999996</c:v>
                </c:pt>
                <c:pt idx="915">
                  <c:v>4.0933099999999998</c:v>
                </c:pt>
                <c:pt idx="916">
                  <c:v>4.0935499999999996</c:v>
                </c:pt>
                <c:pt idx="917">
                  <c:v>4.0938100000000004</c:v>
                </c:pt>
                <c:pt idx="918">
                  <c:v>4.0940700000000003</c:v>
                </c:pt>
                <c:pt idx="919">
                  <c:v>4.0943699999999996</c:v>
                </c:pt>
                <c:pt idx="920">
                  <c:v>4.0947100000000001</c:v>
                </c:pt>
                <c:pt idx="921">
                  <c:v>4.0951199999999996</c:v>
                </c:pt>
                <c:pt idx="922">
                  <c:v>4.0956000000000001</c:v>
                </c:pt>
                <c:pt idx="923">
                  <c:v>4.0961499999999997</c:v>
                </c:pt>
                <c:pt idx="924">
                  <c:v>4.0968</c:v>
                </c:pt>
                <c:pt idx="925">
                  <c:v>4.0975999999999999</c:v>
                </c:pt>
                <c:pt idx="926">
                  <c:v>4.0985399999999998</c:v>
                </c:pt>
                <c:pt idx="927">
                  <c:v>4.0996499999999996</c:v>
                </c:pt>
                <c:pt idx="928">
                  <c:v>4.1009200000000003</c:v>
                </c:pt>
                <c:pt idx="929">
                  <c:v>4.1023500000000004</c:v>
                </c:pt>
                <c:pt idx="930">
                  <c:v>4.1039300000000001</c:v>
                </c:pt>
                <c:pt idx="931">
                  <c:v>4.1056600000000003</c:v>
                </c:pt>
                <c:pt idx="932">
                  <c:v>4.1075299999999997</c:v>
                </c:pt>
                <c:pt idx="933">
                  <c:v>4.1095199999999998</c:v>
                </c:pt>
                <c:pt idx="934">
                  <c:v>4.1116099999999998</c:v>
                </c:pt>
                <c:pt idx="935">
                  <c:v>4.1137600000000001</c:v>
                </c:pt>
                <c:pt idx="936">
                  <c:v>4.1159800000000004</c:v>
                </c:pt>
                <c:pt idx="937">
                  <c:v>4.1182299999999996</c:v>
                </c:pt>
                <c:pt idx="938">
                  <c:v>4.1204799999999997</c:v>
                </c:pt>
                <c:pt idx="939">
                  <c:v>4.1227499999999999</c:v>
                </c:pt>
                <c:pt idx="940">
                  <c:v>4.1250099999999996</c:v>
                </c:pt>
                <c:pt idx="941">
                  <c:v>4.1272700000000002</c:v>
                </c:pt>
                <c:pt idx="942">
                  <c:v>4.1295200000000003</c:v>
                </c:pt>
                <c:pt idx="943">
                  <c:v>4.1317500000000003</c:v>
                </c:pt>
                <c:pt idx="944">
                  <c:v>4.1339699999999997</c:v>
                </c:pt>
                <c:pt idx="945">
                  <c:v>4.1361699999999999</c:v>
                </c:pt>
                <c:pt idx="946">
                  <c:v>4.1383099999999997</c:v>
                </c:pt>
                <c:pt idx="947">
                  <c:v>4.1403600000000003</c:v>
                </c:pt>
                <c:pt idx="948">
                  <c:v>4.1423100000000002</c:v>
                </c:pt>
                <c:pt idx="949">
                  <c:v>4.1440999999999999</c:v>
                </c:pt>
                <c:pt idx="950">
                  <c:v>4.14574</c:v>
                </c:pt>
                <c:pt idx="951">
                  <c:v>4.1471900000000002</c:v>
                </c:pt>
                <c:pt idx="952">
                  <c:v>4.14846</c:v>
                </c:pt>
                <c:pt idx="953">
                  <c:v>4.1495600000000001</c:v>
                </c:pt>
                <c:pt idx="954">
                  <c:v>4.1505099999999997</c:v>
                </c:pt>
                <c:pt idx="955">
                  <c:v>4.1513200000000001</c:v>
                </c:pt>
                <c:pt idx="956">
                  <c:v>4.1520299999999999</c:v>
                </c:pt>
                <c:pt idx="957">
                  <c:v>4.1526699999999996</c:v>
                </c:pt>
                <c:pt idx="958">
                  <c:v>4.1532400000000003</c:v>
                </c:pt>
                <c:pt idx="959">
                  <c:v>4.1537499999999996</c:v>
                </c:pt>
                <c:pt idx="960">
                  <c:v>4.15421</c:v>
                </c:pt>
                <c:pt idx="961">
                  <c:v>4.15456</c:v>
                </c:pt>
                <c:pt idx="962">
                  <c:v>4.1547799999999997</c:v>
                </c:pt>
                <c:pt idx="963">
                  <c:v>4.1549399999999999</c:v>
                </c:pt>
                <c:pt idx="964">
                  <c:v>4.1550900000000004</c:v>
                </c:pt>
                <c:pt idx="965">
                  <c:v>4.1552499999999997</c:v>
                </c:pt>
                <c:pt idx="966">
                  <c:v>4.1554099999999998</c:v>
                </c:pt>
                <c:pt idx="967">
                  <c:v>4.1555600000000004</c:v>
                </c:pt>
                <c:pt idx="968">
                  <c:v>4.1557199999999996</c:v>
                </c:pt>
                <c:pt idx="969">
                  <c:v>4.1558900000000003</c:v>
                </c:pt>
                <c:pt idx="970">
                  <c:v>4.1560600000000001</c:v>
                </c:pt>
                <c:pt idx="971">
                  <c:v>4.1562299999999999</c:v>
                </c:pt>
                <c:pt idx="972">
                  <c:v>4.1563999999999997</c:v>
                </c:pt>
                <c:pt idx="973">
                  <c:v>4.1565599999999998</c:v>
                </c:pt>
                <c:pt idx="974">
                  <c:v>4.1566900000000002</c:v>
                </c:pt>
                <c:pt idx="975">
                  <c:v>4.1567999999999996</c:v>
                </c:pt>
                <c:pt idx="976">
                  <c:v>4.1568699999999996</c:v>
                </c:pt>
                <c:pt idx="977">
                  <c:v>4.1569000000000003</c:v>
                </c:pt>
                <c:pt idx="978">
                  <c:v>4.1569200000000004</c:v>
                </c:pt>
                <c:pt idx="979">
                  <c:v>4.1568899999999998</c:v>
                </c:pt>
                <c:pt idx="980">
                  <c:v>4.1568100000000001</c:v>
                </c:pt>
                <c:pt idx="981">
                  <c:v>4.15665</c:v>
                </c:pt>
                <c:pt idx="982">
                  <c:v>4.1564399999999999</c:v>
                </c:pt>
                <c:pt idx="983">
                  <c:v>4.15618</c:v>
                </c:pt>
                <c:pt idx="984">
                  <c:v>4.15585</c:v>
                </c:pt>
                <c:pt idx="985">
                  <c:v>4.1554500000000001</c:v>
                </c:pt>
                <c:pt idx="986">
                  <c:v>4.15496</c:v>
                </c:pt>
                <c:pt idx="987">
                  <c:v>4.1543700000000001</c:v>
                </c:pt>
                <c:pt idx="988">
                  <c:v>4.1536900000000001</c:v>
                </c:pt>
                <c:pt idx="989">
                  <c:v>4.1528999999999998</c:v>
                </c:pt>
                <c:pt idx="990">
                  <c:v>4.1520200000000003</c:v>
                </c:pt>
                <c:pt idx="991">
                  <c:v>4.1510300000000004</c:v>
                </c:pt>
                <c:pt idx="992">
                  <c:v>4.1499699999999997</c:v>
                </c:pt>
                <c:pt idx="993">
                  <c:v>4.1488500000000004</c:v>
                </c:pt>
                <c:pt idx="994">
                  <c:v>4.1476899999999999</c:v>
                </c:pt>
                <c:pt idx="995">
                  <c:v>4.1465199999999998</c:v>
                </c:pt>
                <c:pt idx="996">
                  <c:v>4.1453899999999999</c:v>
                </c:pt>
                <c:pt idx="997">
                  <c:v>4.1443399999999997</c:v>
                </c:pt>
                <c:pt idx="998">
                  <c:v>4.1433900000000001</c:v>
                </c:pt>
                <c:pt idx="999">
                  <c:v>4.1425599999999996</c:v>
                </c:pt>
                <c:pt idx="1000">
                  <c:v>4.1418699999999999</c:v>
                </c:pt>
                <c:pt idx="1001">
                  <c:v>4.1413399999999996</c:v>
                </c:pt>
                <c:pt idx="1002">
                  <c:v>4.14093</c:v>
                </c:pt>
                <c:pt idx="1003">
                  <c:v>4.1406099999999997</c:v>
                </c:pt>
                <c:pt idx="1004">
                  <c:v>4.1403499999999998</c:v>
                </c:pt>
                <c:pt idx="1005">
                  <c:v>4.1401199999999996</c:v>
                </c:pt>
                <c:pt idx="1006">
                  <c:v>4.13992</c:v>
                </c:pt>
                <c:pt idx="1007">
                  <c:v>4.1397300000000001</c:v>
                </c:pt>
                <c:pt idx="1008">
                  <c:v>4.13957</c:v>
                </c:pt>
                <c:pt idx="1009">
                  <c:v>4.1394700000000002</c:v>
                </c:pt>
                <c:pt idx="1010">
                  <c:v>4.1394200000000003</c:v>
                </c:pt>
                <c:pt idx="1011">
                  <c:v>4.1394399999999996</c:v>
                </c:pt>
                <c:pt idx="1012">
                  <c:v>4.1395299999999997</c:v>
                </c:pt>
                <c:pt idx="1013">
                  <c:v>4.1396800000000002</c:v>
                </c:pt>
                <c:pt idx="1014">
                  <c:v>4.1398599999999997</c:v>
                </c:pt>
                <c:pt idx="1015">
                  <c:v>4.1400600000000001</c:v>
                </c:pt>
                <c:pt idx="1016">
                  <c:v>4.1402900000000002</c:v>
                </c:pt>
                <c:pt idx="1017">
                  <c:v>4.1405200000000004</c:v>
                </c:pt>
                <c:pt idx="1018">
                  <c:v>4.1407699999999998</c:v>
                </c:pt>
                <c:pt idx="1019">
                  <c:v>4.1410600000000004</c:v>
                </c:pt>
                <c:pt idx="1020">
                  <c:v>4.1414099999999996</c:v>
                </c:pt>
                <c:pt idx="1021">
                  <c:v>4.1417599999999997</c:v>
                </c:pt>
                <c:pt idx="1022">
                  <c:v>4.14208</c:v>
                </c:pt>
                <c:pt idx="1023">
                  <c:v>4.1424000000000003</c:v>
                </c:pt>
                <c:pt idx="1024">
                  <c:v>4.1426999999999996</c:v>
                </c:pt>
                <c:pt idx="1025">
                  <c:v>4.14297</c:v>
                </c:pt>
                <c:pt idx="1026">
                  <c:v>4.1432099999999998</c:v>
                </c:pt>
                <c:pt idx="1027">
                  <c:v>4.1434499999999996</c:v>
                </c:pt>
                <c:pt idx="1028">
                  <c:v>4.1436799999999998</c:v>
                </c:pt>
                <c:pt idx="1029">
                  <c:v>4.14391</c:v>
                </c:pt>
                <c:pt idx="1030">
                  <c:v>4.1441400000000002</c:v>
                </c:pt>
                <c:pt idx="1031">
                  <c:v>4.14438</c:v>
                </c:pt>
                <c:pt idx="1032">
                  <c:v>4.1446500000000004</c:v>
                </c:pt>
                <c:pt idx="1033">
                  <c:v>4.1449400000000001</c:v>
                </c:pt>
                <c:pt idx="1034">
                  <c:v>4.14527</c:v>
                </c:pt>
                <c:pt idx="1035">
                  <c:v>4.1456099999999996</c:v>
                </c:pt>
                <c:pt idx="1036">
                  <c:v>4.1459999999999999</c:v>
                </c:pt>
                <c:pt idx="1037">
                  <c:v>4.1464600000000003</c:v>
                </c:pt>
                <c:pt idx="1038">
                  <c:v>4.14703</c:v>
                </c:pt>
                <c:pt idx="1039">
                  <c:v>4.14771</c:v>
                </c:pt>
                <c:pt idx="1040">
                  <c:v>4.1485000000000003</c:v>
                </c:pt>
                <c:pt idx="1041">
                  <c:v>4.1494200000000001</c:v>
                </c:pt>
                <c:pt idx="1042">
                  <c:v>4.1505000000000001</c:v>
                </c:pt>
                <c:pt idx="1043">
                  <c:v>4.15177</c:v>
                </c:pt>
                <c:pt idx="1044">
                  <c:v>4.1532400000000003</c:v>
                </c:pt>
                <c:pt idx="1045">
                  <c:v>4.1548999999999996</c:v>
                </c:pt>
                <c:pt idx="1046">
                  <c:v>4.1567499999999997</c:v>
                </c:pt>
                <c:pt idx="1047">
                  <c:v>4.1588000000000003</c:v>
                </c:pt>
                <c:pt idx="1048">
                  <c:v>4.1610199999999997</c:v>
                </c:pt>
                <c:pt idx="1049">
                  <c:v>4.1634099999999998</c:v>
                </c:pt>
                <c:pt idx="1050">
                  <c:v>4.1659499999999996</c:v>
                </c:pt>
                <c:pt idx="1051">
                  <c:v>4.1685999999999996</c:v>
                </c:pt>
                <c:pt idx="1052">
                  <c:v>4.1713199999999997</c:v>
                </c:pt>
                <c:pt idx="1053">
                  <c:v>4.1741000000000001</c:v>
                </c:pt>
                <c:pt idx="1054">
                  <c:v>4.1768999999999998</c:v>
                </c:pt>
                <c:pt idx="1055">
                  <c:v>4.1796800000000003</c:v>
                </c:pt>
                <c:pt idx="1056">
                  <c:v>4.18241</c:v>
                </c:pt>
                <c:pt idx="1057">
                  <c:v>4.1850500000000004</c:v>
                </c:pt>
                <c:pt idx="1058">
                  <c:v>4.1875900000000001</c:v>
                </c:pt>
                <c:pt idx="1059">
                  <c:v>4.1899899999999999</c:v>
                </c:pt>
                <c:pt idx="1060">
                  <c:v>4.19224</c:v>
                </c:pt>
                <c:pt idx="1061">
                  <c:v>4.1943400000000004</c:v>
                </c:pt>
                <c:pt idx="1062">
                  <c:v>4.1962900000000003</c:v>
                </c:pt>
                <c:pt idx="1063">
                  <c:v>4.19808</c:v>
                </c:pt>
                <c:pt idx="1064">
                  <c:v>4.1997299999999997</c:v>
                </c:pt>
                <c:pt idx="1065">
                  <c:v>4.2012099999999997</c:v>
                </c:pt>
                <c:pt idx="1066">
                  <c:v>4.2025600000000001</c:v>
                </c:pt>
                <c:pt idx="1067">
                  <c:v>4.2037599999999999</c:v>
                </c:pt>
                <c:pt idx="1068">
                  <c:v>4.2048199999999998</c:v>
                </c:pt>
                <c:pt idx="1069">
                  <c:v>4.2057500000000001</c:v>
                </c:pt>
                <c:pt idx="1070">
                  <c:v>4.20655</c:v>
                </c:pt>
                <c:pt idx="1071">
                  <c:v>4.2072399999999996</c:v>
                </c:pt>
                <c:pt idx="1072">
                  <c:v>4.20784</c:v>
                </c:pt>
                <c:pt idx="1073">
                  <c:v>4.2083599999999999</c:v>
                </c:pt>
                <c:pt idx="1074">
                  <c:v>4.2088299999999998</c:v>
                </c:pt>
                <c:pt idx="1075">
                  <c:v>4.2092299999999998</c:v>
                </c:pt>
                <c:pt idx="1076">
                  <c:v>4.2095799999999999</c:v>
                </c:pt>
                <c:pt idx="1077">
                  <c:v>4.2098300000000002</c:v>
                </c:pt>
                <c:pt idx="1078">
                  <c:v>4.2099900000000003</c:v>
                </c:pt>
                <c:pt idx="1079">
                  <c:v>4.21014</c:v>
                </c:pt>
                <c:pt idx="1080">
                  <c:v>4.2103099999999998</c:v>
                </c:pt>
                <c:pt idx="1081">
                  <c:v>4.2104699999999999</c:v>
                </c:pt>
                <c:pt idx="1082">
                  <c:v>4.2106399999999997</c:v>
                </c:pt>
                <c:pt idx="1083">
                  <c:v>4.2108100000000004</c:v>
                </c:pt>
                <c:pt idx="1084">
                  <c:v>4.2110000000000003</c:v>
                </c:pt>
                <c:pt idx="1085">
                  <c:v>4.2111799999999997</c:v>
                </c:pt>
                <c:pt idx="1086">
                  <c:v>4.21136</c:v>
                </c:pt>
                <c:pt idx="1087">
                  <c:v>4.2115200000000002</c:v>
                </c:pt>
                <c:pt idx="1088">
                  <c:v>4.2116699999999998</c:v>
                </c:pt>
                <c:pt idx="1089">
                  <c:v>4.2117899999999997</c:v>
                </c:pt>
                <c:pt idx="1090">
                  <c:v>4.2118599999999997</c:v>
                </c:pt>
                <c:pt idx="1091">
                  <c:v>4.2118700000000002</c:v>
                </c:pt>
                <c:pt idx="1092">
                  <c:v>4.21183</c:v>
                </c:pt>
                <c:pt idx="1093">
                  <c:v>4.2117399999999998</c:v>
                </c:pt>
                <c:pt idx="1094">
                  <c:v>4.2116100000000003</c:v>
                </c:pt>
                <c:pt idx="1095">
                  <c:v>4.2113899999999997</c:v>
                </c:pt>
                <c:pt idx="1096">
                  <c:v>4.2110799999999999</c:v>
                </c:pt>
                <c:pt idx="1097">
                  <c:v>4.2106599999999998</c:v>
                </c:pt>
                <c:pt idx="1098">
                  <c:v>4.21014</c:v>
                </c:pt>
                <c:pt idx="1099">
                  <c:v>4.2095599999999997</c:v>
                </c:pt>
                <c:pt idx="1100">
                  <c:v>4.2088900000000002</c:v>
                </c:pt>
                <c:pt idx="1101">
                  <c:v>4.2081</c:v>
                </c:pt>
                <c:pt idx="1102">
                  <c:v>4.2071699999999996</c:v>
                </c:pt>
                <c:pt idx="1103">
                  <c:v>4.2061000000000002</c:v>
                </c:pt>
                <c:pt idx="1104">
                  <c:v>4.20486</c:v>
                </c:pt>
                <c:pt idx="1105">
                  <c:v>4.2034500000000001</c:v>
                </c:pt>
                <c:pt idx="1106">
                  <c:v>4.2018800000000001</c:v>
                </c:pt>
                <c:pt idx="1107">
                  <c:v>4.2001499999999998</c:v>
                </c:pt>
                <c:pt idx="1108">
                  <c:v>4.1982799999999996</c:v>
                </c:pt>
                <c:pt idx="1109">
                  <c:v>4.1962999999999999</c:v>
                </c:pt>
                <c:pt idx="1110">
                  <c:v>4.1942599999999999</c:v>
                </c:pt>
                <c:pt idx="1111">
                  <c:v>4.1921600000000003</c:v>
                </c:pt>
                <c:pt idx="1112">
                  <c:v>4.1900300000000001</c:v>
                </c:pt>
                <c:pt idx="1113">
                  <c:v>4.1879</c:v>
                </c:pt>
                <c:pt idx="1114">
                  <c:v>4.1857699999999998</c:v>
                </c:pt>
                <c:pt idx="1115">
                  <c:v>4.1836700000000002</c:v>
                </c:pt>
                <c:pt idx="1116">
                  <c:v>4.1816199999999997</c:v>
                </c:pt>
                <c:pt idx="1117">
                  <c:v>4.17964</c:v>
                </c:pt>
                <c:pt idx="1118">
                  <c:v>4.1777499999999996</c:v>
                </c:pt>
                <c:pt idx="1119">
                  <c:v>4.1759500000000003</c:v>
                </c:pt>
                <c:pt idx="1120">
                  <c:v>4.1742499999999998</c:v>
                </c:pt>
                <c:pt idx="1121">
                  <c:v>4.1726400000000003</c:v>
                </c:pt>
                <c:pt idx="1122">
                  <c:v>4.1711200000000002</c:v>
                </c:pt>
                <c:pt idx="1123">
                  <c:v>4.16967</c:v>
                </c:pt>
                <c:pt idx="1124">
                  <c:v>4.16831</c:v>
                </c:pt>
                <c:pt idx="1125">
                  <c:v>4.1670400000000001</c:v>
                </c:pt>
                <c:pt idx="1126">
                  <c:v>4.1658799999999996</c:v>
                </c:pt>
                <c:pt idx="1127">
                  <c:v>4.1648300000000003</c:v>
                </c:pt>
                <c:pt idx="1128">
                  <c:v>4.1639200000000001</c:v>
                </c:pt>
                <c:pt idx="1129">
                  <c:v>4.1631600000000004</c:v>
                </c:pt>
                <c:pt idx="1130">
                  <c:v>4.1625100000000002</c:v>
                </c:pt>
                <c:pt idx="1131">
                  <c:v>4.1619799999999998</c:v>
                </c:pt>
                <c:pt idx="1132">
                  <c:v>4.1615500000000001</c:v>
                </c:pt>
                <c:pt idx="1133">
                  <c:v>4.1612</c:v>
                </c:pt>
                <c:pt idx="1134">
                  <c:v>4.1609100000000003</c:v>
                </c:pt>
                <c:pt idx="1135">
                  <c:v>4.1606399999999999</c:v>
                </c:pt>
                <c:pt idx="1136">
                  <c:v>4.1603899999999996</c:v>
                </c:pt>
                <c:pt idx="1137">
                  <c:v>4.1601299999999997</c:v>
                </c:pt>
                <c:pt idx="1138">
                  <c:v>4.1598899999999999</c:v>
                </c:pt>
                <c:pt idx="1139">
                  <c:v>4.1597299999999997</c:v>
                </c:pt>
                <c:pt idx="1140">
                  <c:v>4.1596000000000002</c:v>
                </c:pt>
                <c:pt idx="1141">
                  <c:v>4.1594800000000003</c:v>
                </c:pt>
                <c:pt idx="1142">
                  <c:v>4.1593799999999996</c:v>
                </c:pt>
                <c:pt idx="1143">
                  <c:v>4.1592900000000004</c:v>
                </c:pt>
                <c:pt idx="1144">
                  <c:v>4.1591800000000001</c:v>
                </c:pt>
                <c:pt idx="1145">
                  <c:v>4.1590800000000003</c:v>
                </c:pt>
                <c:pt idx="1146">
                  <c:v>4.1589799999999997</c:v>
                </c:pt>
                <c:pt idx="1147">
                  <c:v>4.1588799999999999</c:v>
                </c:pt>
                <c:pt idx="1148">
                  <c:v>4.1588000000000003</c:v>
                </c:pt>
                <c:pt idx="1149">
                  <c:v>4.1587199999999998</c:v>
                </c:pt>
                <c:pt idx="1150">
                  <c:v>4.1586600000000002</c:v>
                </c:pt>
                <c:pt idx="1151">
                  <c:v>4.15862</c:v>
                </c:pt>
                <c:pt idx="1152">
                  <c:v>4.1586100000000004</c:v>
                </c:pt>
                <c:pt idx="1153">
                  <c:v>4.1586400000000001</c:v>
                </c:pt>
                <c:pt idx="1154">
                  <c:v>4.1587100000000001</c:v>
                </c:pt>
                <c:pt idx="1155">
                  <c:v>4.1588000000000003</c:v>
                </c:pt>
                <c:pt idx="1156">
                  <c:v>4.1588900000000004</c:v>
                </c:pt>
                <c:pt idx="1157">
                  <c:v>4.1589600000000004</c:v>
                </c:pt>
                <c:pt idx="1158">
                  <c:v>4.1590400000000001</c:v>
                </c:pt>
                <c:pt idx="1159">
                  <c:v>4.1591500000000003</c:v>
                </c:pt>
                <c:pt idx="1160">
                  <c:v>4.1593099999999996</c:v>
                </c:pt>
                <c:pt idx="1161">
                  <c:v>4.1595300000000002</c:v>
                </c:pt>
                <c:pt idx="1162">
                  <c:v>4.1598499999999996</c:v>
                </c:pt>
                <c:pt idx="1163">
                  <c:v>4.1602800000000002</c:v>
                </c:pt>
                <c:pt idx="1164">
                  <c:v>4.1608200000000002</c:v>
                </c:pt>
                <c:pt idx="1165">
                  <c:v>4.1614800000000001</c:v>
                </c:pt>
                <c:pt idx="1166">
                  <c:v>4.1622399999999997</c:v>
                </c:pt>
                <c:pt idx="1167">
                  <c:v>4.1630900000000004</c:v>
                </c:pt>
                <c:pt idx="1168">
                  <c:v>4.1639999999999997</c:v>
                </c:pt>
                <c:pt idx="1169">
                  <c:v>4.1649399999999996</c:v>
                </c:pt>
                <c:pt idx="1170">
                  <c:v>4.1658900000000001</c:v>
                </c:pt>
                <c:pt idx="1171">
                  <c:v>4.16683</c:v>
                </c:pt>
                <c:pt idx="1172">
                  <c:v>4.1677600000000004</c:v>
                </c:pt>
                <c:pt idx="1173">
                  <c:v>4.16866</c:v>
                </c:pt>
                <c:pt idx="1174">
                  <c:v>4.16953</c:v>
                </c:pt>
                <c:pt idx="1175">
                  <c:v>4.1703799999999998</c:v>
                </c:pt>
                <c:pt idx="1176">
                  <c:v>4.1711799999999997</c:v>
                </c:pt>
                <c:pt idx="1177">
                  <c:v>4.1719400000000002</c:v>
                </c:pt>
                <c:pt idx="1178">
                  <c:v>4.1726400000000003</c:v>
                </c:pt>
                <c:pt idx="1179">
                  <c:v>4.1732800000000001</c:v>
                </c:pt>
                <c:pt idx="1180">
                  <c:v>4.17387</c:v>
                </c:pt>
                <c:pt idx="1181">
                  <c:v>4.1744000000000003</c:v>
                </c:pt>
                <c:pt idx="1182">
                  <c:v>4.1748799999999999</c:v>
                </c:pt>
                <c:pt idx="1183">
                  <c:v>4.1753200000000001</c:v>
                </c:pt>
                <c:pt idx="1184">
                  <c:v>4.1757299999999997</c:v>
                </c:pt>
                <c:pt idx="1185">
                  <c:v>4.1761200000000001</c:v>
                </c:pt>
                <c:pt idx="1186">
                  <c:v>4.1764900000000003</c:v>
                </c:pt>
                <c:pt idx="1187">
                  <c:v>4.1768299999999998</c:v>
                </c:pt>
                <c:pt idx="1188">
                  <c:v>4.17713</c:v>
                </c:pt>
                <c:pt idx="1189">
                  <c:v>4.1773999999999996</c:v>
                </c:pt>
                <c:pt idx="1190">
                  <c:v>4.1776400000000002</c:v>
                </c:pt>
                <c:pt idx="1191">
                  <c:v>4.1778599999999999</c:v>
                </c:pt>
                <c:pt idx="1192">
                  <c:v>4.17807</c:v>
                </c:pt>
                <c:pt idx="1193">
                  <c:v>4.1782700000000004</c:v>
                </c:pt>
                <c:pt idx="1194">
                  <c:v>4.1784699999999999</c:v>
                </c:pt>
                <c:pt idx="1195">
                  <c:v>4.1786700000000003</c:v>
                </c:pt>
                <c:pt idx="1196">
                  <c:v>4.1788600000000002</c:v>
                </c:pt>
                <c:pt idx="1197">
                  <c:v>4.1790000000000003</c:v>
                </c:pt>
                <c:pt idx="1198">
                  <c:v>4.1790500000000002</c:v>
                </c:pt>
                <c:pt idx="1199">
                  <c:v>4.1790200000000004</c:v>
                </c:pt>
                <c:pt idx="1200">
                  <c:v>4.1790200000000004</c:v>
                </c:pt>
                <c:pt idx="1201">
                  <c:v>4.17903</c:v>
                </c:pt>
                <c:pt idx="1202">
                  <c:v>4.1790500000000002</c:v>
                </c:pt>
                <c:pt idx="1203">
                  <c:v>4.1790599999999998</c:v>
                </c:pt>
                <c:pt idx="1204">
                  <c:v>4.1790700000000003</c:v>
                </c:pt>
                <c:pt idx="1205">
                  <c:v>4.1790900000000004</c:v>
                </c:pt>
                <c:pt idx="1206">
                  <c:v>4.1791200000000002</c:v>
                </c:pt>
                <c:pt idx="1207">
                  <c:v>4.1791499999999999</c:v>
                </c:pt>
                <c:pt idx="1208">
                  <c:v>4.1791900000000002</c:v>
                </c:pt>
                <c:pt idx="1209">
                  <c:v>4.1792299999999996</c:v>
                </c:pt>
                <c:pt idx="1210">
                  <c:v>4.1792699999999998</c:v>
                </c:pt>
                <c:pt idx="1211">
                  <c:v>4.1793100000000001</c:v>
                </c:pt>
                <c:pt idx="1212">
                  <c:v>4.17936</c:v>
                </c:pt>
                <c:pt idx="1213">
                  <c:v>4.1794000000000002</c:v>
                </c:pt>
                <c:pt idx="1214">
                  <c:v>4.17943</c:v>
                </c:pt>
                <c:pt idx="1215">
                  <c:v>4.1794500000000001</c:v>
                </c:pt>
                <c:pt idx="1216">
                  <c:v>4.1794599999999997</c:v>
                </c:pt>
                <c:pt idx="1217">
                  <c:v>4.1794700000000002</c:v>
                </c:pt>
                <c:pt idx="1218">
                  <c:v>4.1794799999999999</c:v>
                </c:pt>
                <c:pt idx="1219">
                  <c:v>4.1794900000000004</c:v>
                </c:pt>
                <c:pt idx="1220">
                  <c:v>4.1795200000000001</c:v>
                </c:pt>
                <c:pt idx="1221">
                  <c:v>4.1795499999999999</c:v>
                </c:pt>
                <c:pt idx="1222">
                  <c:v>4.1795999999999998</c:v>
                </c:pt>
                <c:pt idx="1223">
                  <c:v>4.1796600000000002</c:v>
                </c:pt>
                <c:pt idx="1224">
                  <c:v>4.1797399999999998</c:v>
                </c:pt>
                <c:pt idx="1225">
                  <c:v>4.1798200000000003</c:v>
                </c:pt>
                <c:pt idx="1226">
                  <c:v>4.1799200000000001</c:v>
                </c:pt>
                <c:pt idx="1227">
                  <c:v>4.1800100000000002</c:v>
                </c:pt>
                <c:pt idx="1228">
                  <c:v>4.1801000000000004</c:v>
                </c:pt>
                <c:pt idx="1229">
                  <c:v>4.1801899999999996</c:v>
                </c:pt>
                <c:pt idx="1230">
                  <c:v>4.1802599999999996</c:v>
                </c:pt>
                <c:pt idx="1231">
                  <c:v>4.1802999999999999</c:v>
                </c:pt>
                <c:pt idx="1232">
                  <c:v>4.1803499999999998</c:v>
                </c:pt>
                <c:pt idx="1233">
                  <c:v>4.1803999999999997</c:v>
                </c:pt>
                <c:pt idx="1234">
                  <c:v>4.1804500000000004</c:v>
                </c:pt>
                <c:pt idx="1235">
                  <c:v>4.1805000000000003</c:v>
                </c:pt>
                <c:pt idx="1236">
                  <c:v>4.1805500000000002</c:v>
                </c:pt>
                <c:pt idx="1237">
                  <c:v>4.1806000000000001</c:v>
                </c:pt>
                <c:pt idx="1238">
                  <c:v>4.18065</c:v>
                </c:pt>
                <c:pt idx="1239">
                  <c:v>4.1806999999999999</c:v>
                </c:pt>
                <c:pt idx="1240">
                  <c:v>4.1807499999999997</c:v>
                </c:pt>
                <c:pt idx="1241">
                  <c:v>4.18079</c:v>
                </c:pt>
                <c:pt idx="1242">
                  <c:v>4.1808300000000003</c:v>
                </c:pt>
                <c:pt idx="1243">
                  <c:v>4.18086</c:v>
                </c:pt>
                <c:pt idx="1244">
                  <c:v>4.1808899999999998</c:v>
                </c:pt>
                <c:pt idx="1245">
                  <c:v>4.1808899999999998</c:v>
                </c:pt>
                <c:pt idx="1246">
                  <c:v>4.1808899999999998</c:v>
                </c:pt>
                <c:pt idx="1247">
                  <c:v>4.1808899999999998</c:v>
                </c:pt>
                <c:pt idx="1248">
                  <c:v>4.1808899999999998</c:v>
                </c:pt>
                <c:pt idx="1249">
                  <c:v>4.1808899999999998</c:v>
                </c:pt>
                <c:pt idx="1250">
                  <c:v>4.1808899999999998</c:v>
                </c:pt>
                <c:pt idx="1251">
                  <c:v>4.1808899999999998</c:v>
                </c:pt>
                <c:pt idx="1252">
                  <c:v>4.1808899999999998</c:v>
                </c:pt>
                <c:pt idx="1253">
                  <c:v>4.1808899999999998</c:v>
                </c:pt>
                <c:pt idx="1254">
                  <c:v>4.1808899999999998</c:v>
                </c:pt>
                <c:pt idx="1255">
                  <c:v>4.1808899999999998</c:v>
                </c:pt>
                <c:pt idx="1256">
                  <c:v>4.1808899999999998</c:v>
                </c:pt>
                <c:pt idx="1257">
                  <c:v>4.1808899999999998</c:v>
                </c:pt>
                <c:pt idx="1258">
                  <c:v>4.1808899999999998</c:v>
                </c:pt>
                <c:pt idx="1259">
                  <c:v>4.1808899999999998</c:v>
                </c:pt>
                <c:pt idx="1260">
                  <c:v>4.1808899999999998</c:v>
                </c:pt>
                <c:pt idx="1261">
                  <c:v>4.1808899999999998</c:v>
                </c:pt>
                <c:pt idx="1262">
                  <c:v>4.1808899999999998</c:v>
                </c:pt>
                <c:pt idx="1263">
                  <c:v>4.1808899999999998</c:v>
                </c:pt>
                <c:pt idx="1264">
                  <c:v>4.1808899999999998</c:v>
                </c:pt>
                <c:pt idx="1265">
                  <c:v>4.1808899999999998</c:v>
                </c:pt>
                <c:pt idx="1266">
                  <c:v>4.1808899999999998</c:v>
                </c:pt>
                <c:pt idx="1267">
                  <c:v>4.1808899999999998</c:v>
                </c:pt>
                <c:pt idx="1268">
                  <c:v>4.1809099999999999</c:v>
                </c:pt>
                <c:pt idx="1269">
                  <c:v>4.1809500000000002</c:v>
                </c:pt>
                <c:pt idx="1270">
                  <c:v>4.1810400000000003</c:v>
                </c:pt>
                <c:pt idx="1271">
                  <c:v>4.1811699999999998</c:v>
                </c:pt>
                <c:pt idx="1272">
                  <c:v>4.1813500000000001</c:v>
                </c:pt>
                <c:pt idx="1273">
                  <c:v>4.1815899999999999</c:v>
                </c:pt>
                <c:pt idx="1274">
                  <c:v>4.1818999999999997</c:v>
                </c:pt>
                <c:pt idx="1275">
                  <c:v>4.1822699999999999</c:v>
                </c:pt>
                <c:pt idx="1276">
                  <c:v>4.1827100000000002</c:v>
                </c:pt>
                <c:pt idx="1277">
                  <c:v>4.1832200000000004</c:v>
                </c:pt>
                <c:pt idx="1278">
                  <c:v>4.1837999999999997</c:v>
                </c:pt>
                <c:pt idx="1279">
                  <c:v>4.1844599999999996</c:v>
                </c:pt>
                <c:pt idx="1280">
                  <c:v>4.1851900000000004</c:v>
                </c:pt>
                <c:pt idx="1281">
                  <c:v>4.1859900000000003</c:v>
                </c:pt>
                <c:pt idx="1282">
                  <c:v>4.1868600000000002</c:v>
                </c:pt>
                <c:pt idx="1283">
                  <c:v>4.1878099999999998</c:v>
                </c:pt>
                <c:pt idx="1284">
                  <c:v>4.1888199999999998</c:v>
                </c:pt>
                <c:pt idx="1285">
                  <c:v>4.1898900000000001</c:v>
                </c:pt>
                <c:pt idx="1286">
                  <c:v>4.19102</c:v>
                </c:pt>
                <c:pt idx="1287">
                  <c:v>4.1921999999999997</c:v>
                </c:pt>
                <c:pt idx="1288">
                  <c:v>4.1934300000000002</c:v>
                </c:pt>
                <c:pt idx="1289">
                  <c:v>4.19468</c:v>
                </c:pt>
                <c:pt idx="1290">
                  <c:v>4.1959</c:v>
                </c:pt>
                <c:pt idx="1291">
                  <c:v>4.1971299999999996</c:v>
                </c:pt>
                <c:pt idx="1292">
                  <c:v>4.19834</c:v>
                </c:pt>
                <c:pt idx="1293">
                  <c:v>4.19956</c:v>
                </c:pt>
                <c:pt idx="1294">
                  <c:v>4.20078</c:v>
                </c:pt>
                <c:pt idx="1295">
                  <c:v>4.202</c:v>
                </c:pt>
                <c:pt idx="1296">
                  <c:v>4.2031299999999998</c:v>
                </c:pt>
                <c:pt idx="1297">
                  <c:v>4.2041199999999996</c:v>
                </c:pt>
                <c:pt idx="1298">
                  <c:v>4.2050099999999997</c:v>
                </c:pt>
                <c:pt idx="1299">
                  <c:v>4.2058200000000001</c:v>
                </c:pt>
                <c:pt idx="1300">
                  <c:v>4.2065799999999998</c:v>
                </c:pt>
                <c:pt idx="1301">
                  <c:v>4.2073</c:v>
                </c:pt>
                <c:pt idx="1302">
                  <c:v>4.2079899999999997</c:v>
                </c:pt>
                <c:pt idx="1303">
                  <c:v>4.2086600000000001</c:v>
                </c:pt>
                <c:pt idx="1304">
                  <c:v>4.20932</c:v>
                </c:pt>
                <c:pt idx="1305">
                  <c:v>4.2099900000000003</c:v>
                </c:pt>
                <c:pt idx="1306">
                  <c:v>4.21068</c:v>
                </c:pt>
                <c:pt idx="1307">
                  <c:v>4.2114000000000003</c:v>
                </c:pt>
                <c:pt idx="1308">
                  <c:v>4.2121500000000003</c:v>
                </c:pt>
                <c:pt idx="1309">
                  <c:v>4.2129300000000001</c:v>
                </c:pt>
                <c:pt idx="1310">
                  <c:v>4.2137599999999997</c:v>
                </c:pt>
                <c:pt idx="1311">
                  <c:v>4.2146400000000002</c:v>
                </c:pt>
                <c:pt idx="1312">
                  <c:v>4.2155699999999996</c:v>
                </c:pt>
                <c:pt idx="1313">
                  <c:v>4.2165499999999998</c:v>
                </c:pt>
                <c:pt idx="1314">
                  <c:v>4.2175799999999999</c:v>
                </c:pt>
                <c:pt idx="1315">
                  <c:v>4.21868</c:v>
                </c:pt>
                <c:pt idx="1316">
                  <c:v>4.2198700000000002</c:v>
                </c:pt>
                <c:pt idx="1317">
                  <c:v>4.2211600000000002</c:v>
                </c:pt>
                <c:pt idx="1318">
                  <c:v>4.2225700000000002</c:v>
                </c:pt>
                <c:pt idx="1319">
                  <c:v>4.2240900000000003</c:v>
                </c:pt>
                <c:pt idx="1320">
                  <c:v>4.2257100000000003</c:v>
                </c:pt>
                <c:pt idx="1321">
                  <c:v>4.22743</c:v>
                </c:pt>
                <c:pt idx="1322">
                  <c:v>4.2292199999999998</c:v>
                </c:pt>
                <c:pt idx="1323">
                  <c:v>4.2310600000000003</c:v>
                </c:pt>
                <c:pt idx="1324">
                  <c:v>4.2329299999999996</c:v>
                </c:pt>
                <c:pt idx="1325">
                  <c:v>4.2348100000000004</c:v>
                </c:pt>
                <c:pt idx="1326">
                  <c:v>4.2366799999999998</c:v>
                </c:pt>
                <c:pt idx="1327">
                  <c:v>4.2385400000000004</c:v>
                </c:pt>
                <c:pt idx="1328">
                  <c:v>4.2403899999999997</c:v>
                </c:pt>
                <c:pt idx="1329">
                  <c:v>4.2422199999999997</c:v>
                </c:pt>
                <c:pt idx="1330">
                  <c:v>4.24404</c:v>
                </c:pt>
                <c:pt idx="1331">
                  <c:v>4.2458400000000003</c:v>
                </c:pt>
                <c:pt idx="1332">
                  <c:v>4.2476399999999996</c:v>
                </c:pt>
                <c:pt idx="1333">
                  <c:v>4.2494399999999999</c:v>
                </c:pt>
                <c:pt idx="1334">
                  <c:v>4.2512400000000001</c:v>
                </c:pt>
                <c:pt idx="1335">
                  <c:v>4.2530400000000004</c:v>
                </c:pt>
                <c:pt idx="1336">
                  <c:v>4.2548300000000001</c:v>
                </c:pt>
                <c:pt idx="1337">
                  <c:v>4.2566100000000002</c:v>
                </c:pt>
                <c:pt idx="1338">
                  <c:v>4.2584</c:v>
                </c:pt>
                <c:pt idx="1339">
                  <c:v>4.2601800000000001</c:v>
                </c:pt>
                <c:pt idx="1340">
                  <c:v>4.2619600000000002</c:v>
                </c:pt>
                <c:pt idx="1341">
                  <c:v>4.2637400000000003</c:v>
                </c:pt>
                <c:pt idx="1342">
                  <c:v>4.26553</c:v>
                </c:pt>
                <c:pt idx="1343">
                  <c:v>4.2673100000000002</c:v>
                </c:pt>
                <c:pt idx="1344">
                  <c:v>4.2690900000000003</c:v>
                </c:pt>
                <c:pt idx="1345">
                  <c:v>4.2708500000000003</c:v>
                </c:pt>
                <c:pt idx="1346">
                  <c:v>4.2725499999999998</c:v>
                </c:pt>
                <c:pt idx="1347">
                  <c:v>4.2742100000000001</c:v>
                </c:pt>
                <c:pt idx="1348">
                  <c:v>4.2758599999999998</c:v>
                </c:pt>
                <c:pt idx="1349">
                  <c:v>4.2774900000000002</c:v>
                </c:pt>
                <c:pt idx="1350">
                  <c:v>4.2791300000000003</c:v>
                </c:pt>
                <c:pt idx="1351">
                  <c:v>4.2808200000000003</c:v>
                </c:pt>
                <c:pt idx="1352">
                  <c:v>4.28261</c:v>
                </c:pt>
                <c:pt idx="1353">
                  <c:v>4.2845500000000003</c:v>
                </c:pt>
                <c:pt idx="1354">
                  <c:v>4.28653</c:v>
                </c:pt>
                <c:pt idx="1355">
                  <c:v>4.2884599999999997</c:v>
                </c:pt>
                <c:pt idx="1356">
                  <c:v>4.2903599999999997</c:v>
                </c:pt>
                <c:pt idx="1357">
                  <c:v>4.2922500000000001</c:v>
                </c:pt>
                <c:pt idx="1358">
                  <c:v>4.2941700000000003</c:v>
                </c:pt>
                <c:pt idx="1359">
                  <c:v>4.2961799999999997</c:v>
                </c:pt>
                <c:pt idx="1360">
                  <c:v>4.2983000000000002</c:v>
                </c:pt>
                <c:pt idx="1361">
                  <c:v>4.3005500000000003</c:v>
                </c:pt>
                <c:pt idx="1362">
                  <c:v>4.3029200000000003</c:v>
                </c:pt>
                <c:pt idx="1363">
                  <c:v>4.3054199999999998</c:v>
                </c:pt>
                <c:pt idx="1364">
                  <c:v>4.3080499999999997</c:v>
                </c:pt>
                <c:pt idx="1365">
                  <c:v>4.31081</c:v>
                </c:pt>
                <c:pt idx="1366">
                  <c:v>4.3136900000000002</c:v>
                </c:pt>
                <c:pt idx="1367">
                  <c:v>4.3166900000000004</c:v>
                </c:pt>
                <c:pt idx="1368">
                  <c:v>4.3197900000000002</c:v>
                </c:pt>
                <c:pt idx="1369">
                  <c:v>4.3229600000000001</c:v>
                </c:pt>
                <c:pt idx="1370">
                  <c:v>4.3261799999999999</c:v>
                </c:pt>
                <c:pt idx="1371">
                  <c:v>4.3293999999999997</c:v>
                </c:pt>
                <c:pt idx="1372">
                  <c:v>4.3325699999999996</c:v>
                </c:pt>
                <c:pt idx="1373">
                  <c:v>4.3356599999999998</c:v>
                </c:pt>
                <c:pt idx="1374">
                  <c:v>4.3386100000000001</c:v>
                </c:pt>
                <c:pt idx="1375">
                  <c:v>4.3413700000000004</c:v>
                </c:pt>
                <c:pt idx="1376">
                  <c:v>4.3439399999999999</c:v>
                </c:pt>
                <c:pt idx="1377">
                  <c:v>4.3463500000000002</c:v>
                </c:pt>
                <c:pt idx="1378">
                  <c:v>4.3486399999999996</c:v>
                </c:pt>
                <c:pt idx="1379">
                  <c:v>4.3508599999999999</c:v>
                </c:pt>
                <c:pt idx="1380">
                  <c:v>4.3530100000000003</c:v>
                </c:pt>
                <c:pt idx="1381">
                  <c:v>4.3551299999999999</c:v>
                </c:pt>
                <c:pt idx="1382">
                  <c:v>4.3572100000000002</c:v>
                </c:pt>
                <c:pt idx="1383">
                  <c:v>4.3592599999999999</c:v>
                </c:pt>
                <c:pt idx="1384">
                  <c:v>4.3613</c:v>
                </c:pt>
                <c:pt idx="1385">
                  <c:v>4.3633300000000004</c:v>
                </c:pt>
                <c:pt idx="1386">
                  <c:v>4.3653399999999998</c:v>
                </c:pt>
                <c:pt idx="1387">
                  <c:v>4.3673500000000001</c:v>
                </c:pt>
                <c:pt idx="1388">
                  <c:v>4.3693600000000004</c:v>
                </c:pt>
                <c:pt idx="1389">
                  <c:v>4.3713600000000001</c:v>
                </c:pt>
                <c:pt idx="1390">
                  <c:v>4.3733599999999999</c:v>
                </c:pt>
                <c:pt idx="1391">
                  <c:v>4.3753599999999997</c:v>
                </c:pt>
                <c:pt idx="1392">
                  <c:v>4.3773499999999999</c:v>
                </c:pt>
                <c:pt idx="1393">
                  <c:v>4.3793499999999996</c:v>
                </c:pt>
                <c:pt idx="1394">
                  <c:v>4.3813399999999998</c:v>
                </c:pt>
                <c:pt idx="1395">
                  <c:v>4.3833399999999996</c:v>
                </c:pt>
                <c:pt idx="1396">
                  <c:v>4.3833399999999996</c:v>
                </c:pt>
                <c:pt idx="1397">
                  <c:v>4.3833399999999996</c:v>
                </c:pt>
                <c:pt idx="1398">
                  <c:v>4.3833399999999996</c:v>
                </c:pt>
                <c:pt idx="1399">
                  <c:v>4.3833399999999996</c:v>
                </c:pt>
                <c:pt idx="1400">
                  <c:v>4.3833399999999996</c:v>
                </c:pt>
                <c:pt idx="1401">
                  <c:v>4.3833399999999996</c:v>
                </c:pt>
                <c:pt idx="1402">
                  <c:v>4.3838600000000003</c:v>
                </c:pt>
                <c:pt idx="1403">
                  <c:v>4.3847899999999997</c:v>
                </c:pt>
                <c:pt idx="1404">
                  <c:v>4.3860099999999997</c:v>
                </c:pt>
                <c:pt idx="1405">
                  <c:v>4.3874399999999998</c:v>
                </c:pt>
                <c:pt idx="1406">
                  <c:v>4.3890200000000004</c:v>
                </c:pt>
                <c:pt idx="1407">
                  <c:v>4.39072</c:v>
                </c:pt>
                <c:pt idx="1408">
                  <c:v>4.3925000000000001</c:v>
                </c:pt>
                <c:pt idx="1409">
                  <c:v>4.3943399999999997</c:v>
                </c:pt>
                <c:pt idx="1410">
                  <c:v>4.3962199999999996</c:v>
                </c:pt>
                <c:pt idx="1411">
                  <c:v>4.3982000000000001</c:v>
                </c:pt>
                <c:pt idx="1412">
                  <c:v>4.4004500000000002</c:v>
                </c:pt>
                <c:pt idx="1413">
                  <c:v>4.40313</c:v>
                </c:pt>
                <c:pt idx="1414">
                  <c:v>4.4063600000000003</c:v>
                </c:pt>
                <c:pt idx="1415">
                  <c:v>4.4102600000000001</c:v>
                </c:pt>
                <c:pt idx="1416">
                  <c:v>4.4149200000000004</c:v>
                </c:pt>
                <c:pt idx="1417">
                  <c:v>4.4203900000000003</c:v>
                </c:pt>
                <c:pt idx="1418">
                  <c:v>4.4267300000000001</c:v>
                </c:pt>
                <c:pt idx="1419">
                  <c:v>4.4339599999999999</c:v>
                </c:pt>
                <c:pt idx="1420">
                  <c:v>4.4421099999999996</c:v>
                </c:pt>
                <c:pt idx="1421">
                  <c:v>4.4511799999999999</c:v>
                </c:pt>
                <c:pt idx="1422">
                  <c:v>4.4611499999999999</c:v>
                </c:pt>
                <c:pt idx="1423">
                  <c:v>4.47201</c:v>
                </c:pt>
                <c:pt idx="1424">
                  <c:v>4.4837100000000003</c:v>
                </c:pt>
                <c:pt idx="1425">
                  <c:v>4.4962200000000001</c:v>
                </c:pt>
                <c:pt idx="1426">
                  <c:v>4.5094599999999998</c:v>
                </c:pt>
                <c:pt idx="1427">
                  <c:v>4.5233699999999999</c:v>
                </c:pt>
                <c:pt idx="1428">
                  <c:v>4.5378600000000002</c:v>
                </c:pt>
                <c:pt idx="1429">
                  <c:v>4.5528500000000003</c:v>
                </c:pt>
                <c:pt idx="1430">
                  <c:v>4.5682499999999999</c:v>
                </c:pt>
                <c:pt idx="1431">
                  <c:v>4.5839499999999997</c:v>
                </c:pt>
                <c:pt idx="1432">
                  <c:v>4.5998400000000004</c:v>
                </c:pt>
                <c:pt idx="1433">
                  <c:v>4.6158099999999997</c:v>
                </c:pt>
                <c:pt idx="1434">
                  <c:v>4.6317500000000003</c:v>
                </c:pt>
                <c:pt idx="1435">
                  <c:v>4.6475499999999998</c:v>
                </c:pt>
                <c:pt idx="1436">
                  <c:v>4.6631</c:v>
                </c:pt>
                <c:pt idx="1437">
                  <c:v>4.67828</c:v>
                </c:pt>
                <c:pt idx="1438">
                  <c:v>4.6929999999999996</c:v>
                </c:pt>
                <c:pt idx="1439">
                  <c:v>4.7071500000000004</c:v>
                </c:pt>
                <c:pt idx="1440">
                  <c:v>4.7206299999999999</c:v>
                </c:pt>
                <c:pt idx="1441">
                  <c:v>4.7333600000000002</c:v>
                </c:pt>
                <c:pt idx="1442">
                  <c:v>4.74526</c:v>
                </c:pt>
                <c:pt idx="1443">
                  <c:v>4.7562499999999996</c:v>
                </c:pt>
                <c:pt idx="1444">
                  <c:v>4.7662800000000001</c:v>
                </c:pt>
                <c:pt idx="1445">
                  <c:v>4.77529</c:v>
                </c:pt>
                <c:pt idx="1446">
                  <c:v>4.7833300000000003</c:v>
                </c:pt>
                <c:pt idx="1447">
                  <c:v>4.7905100000000003</c:v>
                </c:pt>
                <c:pt idx="1448">
                  <c:v>4.7969200000000001</c:v>
                </c:pt>
                <c:pt idx="1449">
                  <c:v>4.8026200000000001</c:v>
                </c:pt>
                <c:pt idx="1450">
                  <c:v>4.8076699999999999</c:v>
                </c:pt>
                <c:pt idx="1451">
                  <c:v>4.8121600000000004</c:v>
                </c:pt>
                <c:pt idx="1452">
                  <c:v>4.8162000000000003</c:v>
                </c:pt>
                <c:pt idx="1453">
                  <c:v>4.8199100000000001</c:v>
                </c:pt>
                <c:pt idx="1454">
                  <c:v>4.8234000000000004</c:v>
                </c:pt>
                <c:pt idx="1455">
                  <c:v>4.8267100000000003</c:v>
                </c:pt>
                <c:pt idx="1456">
                  <c:v>4.8298899999999998</c:v>
                </c:pt>
                <c:pt idx="1457">
                  <c:v>4.8330099999999998</c:v>
                </c:pt>
                <c:pt idx="1458">
                  <c:v>4.8361099999999997</c:v>
                </c:pt>
                <c:pt idx="1459">
                  <c:v>4.8391799999999998</c:v>
                </c:pt>
                <c:pt idx="1460">
                  <c:v>4.8422400000000003</c:v>
                </c:pt>
                <c:pt idx="1461">
                  <c:v>4.8452900000000003</c:v>
                </c:pt>
                <c:pt idx="1462">
                  <c:v>4.8483400000000003</c:v>
                </c:pt>
                <c:pt idx="1463">
                  <c:v>4.8514200000000001</c:v>
                </c:pt>
                <c:pt idx="1464">
                  <c:v>4.8545600000000002</c:v>
                </c:pt>
                <c:pt idx="1465">
                  <c:v>4.8578299999999999</c:v>
                </c:pt>
                <c:pt idx="1466">
                  <c:v>4.8613400000000002</c:v>
                </c:pt>
                <c:pt idx="1467">
                  <c:v>4.8652199999999999</c:v>
                </c:pt>
                <c:pt idx="1468">
                  <c:v>4.8696099999999998</c:v>
                </c:pt>
                <c:pt idx="1469">
                  <c:v>4.8746400000000003</c:v>
                </c:pt>
                <c:pt idx="1470">
                  <c:v>4.8804299999999996</c:v>
                </c:pt>
                <c:pt idx="1471">
                  <c:v>4.8870699999999996</c:v>
                </c:pt>
                <c:pt idx="1472">
                  <c:v>4.8942600000000001</c:v>
                </c:pt>
                <c:pt idx="1473">
                  <c:v>4.9017900000000001</c:v>
                </c:pt>
                <c:pt idx="1474">
                  <c:v>4.9098800000000002</c:v>
                </c:pt>
                <c:pt idx="1475">
                  <c:v>4.9187000000000003</c:v>
                </c:pt>
                <c:pt idx="1476">
                  <c:v>4.92835</c:v>
                </c:pt>
                <c:pt idx="1477">
                  <c:v>4.9389000000000003</c:v>
                </c:pt>
                <c:pt idx="1478">
                  <c:v>4.9503700000000004</c:v>
                </c:pt>
                <c:pt idx="1479">
                  <c:v>4.9627600000000003</c:v>
                </c:pt>
                <c:pt idx="1480">
                  <c:v>4.9760600000000004</c:v>
                </c:pt>
                <c:pt idx="1481">
                  <c:v>4.9902100000000003</c:v>
                </c:pt>
                <c:pt idx="1482">
                  <c:v>5.0051500000000004</c:v>
                </c:pt>
                <c:pt idx="1483">
                  <c:v>5.0208000000000004</c:v>
                </c:pt>
                <c:pt idx="1484">
                  <c:v>5.0370699999999999</c:v>
                </c:pt>
                <c:pt idx="1485">
                  <c:v>5.0538600000000002</c:v>
                </c:pt>
                <c:pt idx="1486">
                  <c:v>5.0710499999999996</c:v>
                </c:pt>
                <c:pt idx="1487">
                  <c:v>5.0885300000000004</c:v>
                </c:pt>
                <c:pt idx="1488">
                  <c:v>5.1061699999999997</c:v>
                </c:pt>
                <c:pt idx="1489">
                  <c:v>5.1238599999999996</c:v>
                </c:pt>
                <c:pt idx="1490">
                  <c:v>5.14147</c:v>
                </c:pt>
                <c:pt idx="1491">
                  <c:v>5.1588900000000004</c:v>
                </c:pt>
                <c:pt idx="1492">
                  <c:v>5.1760099999999998</c:v>
                </c:pt>
                <c:pt idx="1493">
                  <c:v>5.1927300000000001</c:v>
                </c:pt>
                <c:pt idx="1494">
                  <c:v>5.20892</c:v>
                </c:pt>
                <c:pt idx="1495">
                  <c:v>5.2244700000000002</c:v>
                </c:pt>
                <c:pt idx="1496">
                  <c:v>5.2392700000000003</c:v>
                </c:pt>
                <c:pt idx="1497">
                  <c:v>5.2532100000000002</c:v>
                </c:pt>
                <c:pt idx="1498">
                  <c:v>5.2661800000000003</c:v>
                </c:pt>
                <c:pt idx="1499">
                  <c:v>5.2781000000000002</c:v>
                </c:pt>
                <c:pt idx="1500">
                  <c:v>5.2889200000000001</c:v>
                </c:pt>
                <c:pt idx="1501">
                  <c:v>5.2986599999999999</c:v>
                </c:pt>
                <c:pt idx="1502">
                  <c:v>5.3074700000000004</c:v>
                </c:pt>
                <c:pt idx="1503">
                  <c:v>5.3154500000000002</c:v>
                </c:pt>
                <c:pt idx="1504">
                  <c:v>5.3226800000000001</c:v>
                </c:pt>
                <c:pt idx="1505">
                  <c:v>5.32925</c:v>
                </c:pt>
                <c:pt idx="1506">
                  <c:v>5.33521</c:v>
                </c:pt>
                <c:pt idx="1507">
                  <c:v>5.3406399999999996</c:v>
                </c:pt>
                <c:pt idx="1508">
                  <c:v>5.3455899999999996</c:v>
                </c:pt>
                <c:pt idx="1509">
                  <c:v>5.3501700000000003</c:v>
                </c:pt>
                <c:pt idx="1510">
                  <c:v>5.3544900000000002</c:v>
                </c:pt>
                <c:pt idx="1511">
                  <c:v>5.3586099999999997</c:v>
                </c:pt>
                <c:pt idx="1512">
                  <c:v>5.3626300000000002</c:v>
                </c:pt>
                <c:pt idx="1513">
                  <c:v>5.3666099999999997</c:v>
                </c:pt>
                <c:pt idx="1514">
                  <c:v>5.3705499999999997</c:v>
                </c:pt>
                <c:pt idx="1515">
                  <c:v>5.3744800000000001</c:v>
                </c:pt>
                <c:pt idx="1516">
                  <c:v>5.3783899999999996</c:v>
                </c:pt>
                <c:pt idx="1517">
                  <c:v>5.3822900000000002</c:v>
                </c:pt>
                <c:pt idx="1518">
                  <c:v>5.3861800000000004</c:v>
                </c:pt>
                <c:pt idx="1519">
                  <c:v>5.3901199999999996</c:v>
                </c:pt>
                <c:pt idx="1520">
                  <c:v>5.3941699999999999</c:v>
                </c:pt>
                <c:pt idx="1521">
                  <c:v>5.39839</c:v>
                </c:pt>
                <c:pt idx="1522">
                  <c:v>5.4028999999999998</c:v>
                </c:pt>
                <c:pt idx="1523">
                  <c:v>5.4078600000000003</c:v>
                </c:pt>
                <c:pt idx="1524">
                  <c:v>5.4134099999999998</c:v>
                </c:pt>
                <c:pt idx="1525">
                  <c:v>5.4196900000000001</c:v>
                </c:pt>
                <c:pt idx="1526">
                  <c:v>5.4263199999999996</c:v>
                </c:pt>
                <c:pt idx="1527">
                  <c:v>5.4330299999999996</c:v>
                </c:pt>
                <c:pt idx="1528">
                  <c:v>5.44015</c:v>
                </c:pt>
                <c:pt idx="1529">
                  <c:v>5.4479100000000003</c:v>
                </c:pt>
                <c:pt idx="1530">
                  <c:v>5.4564899999999996</c:v>
                </c:pt>
                <c:pt idx="1531">
                  <c:v>5.4660099999999998</c:v>
                </c:pt>
                <c:pt idx="1532">
                  <c:v>5.4765699999999997</c:v>
                </c:pt>
                <c:pt idx="1533">
                  <c:v>5.4882200000000001</c:v>
                </c:pt>
                <c:pt idx="1534">
                  <c:v>5.5009699999999997</c:v>
                </c:pt>
                <c:pt idx="1535">
                  <c:v>5.5148400000000004</c:v>
                </c:pt>
                <c:pt idx="1536">
                  <c:v>5.5297900000000002</c:v>
                </c:pt>
                <c:pt idx="1537">
                  <c:v>5.5457900000000002</c:v>
                </c:pt>
                <c:pt idx="1538">
                  <c:v>5.5627700000000004</c:v>
                </c:pt>
                <c:pt idx="1539">
                  <c:v>5.58066</c:v>
                </c:pt>
                <c:pt idx="1540">
                  <c:v>5.5993899999999996</c:v>
                </c:pt>
                <c:pt idx="1541">
                  <c:v>5.6188500000000001</c:v>
                </c:pt>
                <c:pt idx="1542">
                  <c:v>5.6389500000000004</c:v>
                </c:pt>
                <c:pt idx="1543">
                  <c:v>5.6595700000000004</c:v>
                </c:pt>
                <c:pt idx="1544">
                  <c:v>5.6806200000000002</c:v>
                </c:pt>
                <c:pt idx="1545">
                  <c:v>5.7019500000000001</c:v>
                </c:pt>
                <c:pt idx="1546">
                  <c:v>5.7234400000000001</c:v>
                </c:pt>
                <c:pt idx="1547">
                  <c:v>5.7449700000000004</c:v>
                </c:pt>
                <c:pt idx="1548">
                  <c:v>5.7664099999999996</c:v>
                </c:pt>
                <c:pt idx="1549">
                  <c:v>5.7876200000000004</c:v>
                </c:pt>
                <c:pt idx="1550">
                  <c:v>5.8084800000000003</c:v>
                </c:pt>
                <c:pt idx="1551">
                  <c:v>5.8288500000000001</c:v>
                </c:pt>
                <c:pt idx="1552">
                  <c:v>5.8486200000000004</c:v>
                </c:pt>
                <c:pt idx="1553">
                  <c:v>5.8676700000000004</c:v>
                </c:pt>
                <c:pt idx="1554">
                  <c:v>5.8858899999999998</c:v>
                </c:pt>
                <c:pt idx="1555">
                  <c:v>5.9031700000000003</c:v>
                </c:pt>
                <c:pt idx="1556">
                  <c:v>5.9194300000000002</c:v>
                </c:pt>
                <c:pt idx="1557">
                  <c:v>5.93459</c:v>
                </c:pt>
                <c:pt idx="1558">
                  <c:v>5.9485900000000003</c:v>
                </c:pt>
                <c:pt idx="1559">
                  <c:v>5.9613800000000001</c:v>
                </c:pt>
                <c:pt idx="1560">
                  <c:v>5.9729099999999997</c:v>
                </c:pt>
                <c:pt idx="1561">
                  <c:v>5.9831599999999998</c:v>
                </c:pt>
                <c:pt idx="1562">
                  <c:v>5.9921800000000003</c:v>
                </c:pt>
                <c:pt idx="1563">
                  <c:v>6.0001300000000004</c:v>
                </c:pt>
                <c:pt idx="1564">
                  <c:v>6.0071300000000001</c:v>
                </c:pt>
                <c:pt idx="1565">
                  <c:v>6.0133099999999997</c:v>
                </c:pt>
                <c:pt idx="1566">
                  <c:v>6.0188600000000001</c:v>
                </c:pt>
                <c:pt idx="1567">
                  <c:v>6.0239599999999998</c:v>
                </c:pt>
                <c:pt idx="1568">
                  <c:v>6.0287300000000004</c:v>
                </c:pt>
                <c:pt idx="1569">
                  <c:v>6.0332499999999998</c:v>
                </c:pt>
                <c:pt idx="1570">
                  <c:v>6.0376000000000003</c:v>
                </c:pt>
                <c:pt idx="1571">
                  <c:v>6.0418200000000004</c:v>
                </c:pt>
                <c:pt idx="1572">
                  <c:v>6.0459399999999999</c:v>
                </c:pt>
                <c:pt idx="1573">
                  <c:v>6.05</c:v>
                </c:pt>
                <c:pt idx="1574">
                  <c:v>6.0540099999999999</c:v>
                </c:pt>
                <c:pt idx="1575">
                  <c:v>6.0579799999999997</c:v>
                </c:pt>
                <c:pt idx="1576">
                  <c:v>6.0619300000000003</c:v>
                </c:pt>
                <c:pt idx="1577">
                  <c:v>6.0658599999999998</c:v>
                </c:pt>
                <c:pt idx="1578">
                  <c:v>6.0697700000000001</c:v>
                </c:pt>
                <c:pt idx="1579">
                  <c:v>6.07362</c:v>
                </c:pt>
                <c:pt idx="1580">
                  <c:v>6.0773799999999998</c:v>
                </c:pt>
                <c:pt idx="1581">
                  <c:v>6.0810599999999999</c:v>
                </c:pt>
                <c:pt idx="1582">
                  <c:v>6.0846900000000002</c:v>
                </c:pt>
                <c:pt idx="1583">
                  <c:v>6.0882800000000001</c:v>
                </c:pt>
                <c:pt idx="1584">
                  <c:v>6.0918700000000001</c:v>
                </c:pt>
                <c:pt idx="1585">
                  <c:v>6.09558</c:v>
                </c:pt>
                <c:pt idx="1586">
                  <c:v>6.0995900000000001</c:v>
                </c:pt>
                <c:pt idx="1587">
                  <c:v>6.1040599999999996</c:v>
                </c:pt>
                <c:pt idx="1588">
                  <c:v>6.1091800000000003</c:v>
                </c:pt>
                <c:pt idx="1589">
                  <c:v>6.1146500000000001</c:v>
                </c:pt>
                <c:pt idx="1590">
                  <c:v>6.1202699999999997</c:v>
                </c:pt>
                <c:pt idx="1591">
                  <c:v>6.1263300000000003</c:v>
                </c:pt>
                <c:pt idx="1592">
                  <c:v>6.13307</c:v>
                </c:pt>
                <c:pt idx="1593">
                  <c:v>6.1406400000000003</c:v>
                </c:pt>
                <c:pt idx="1594">
                  <c:v>6.1491600000000002</c:v>
                </c:pt>
                <c:pt idx="1595">
                  <c:v>6.1587100000000001</c:v>
                </c:pt>
                <c:pt idx="1596">
                  <c:v>6.1693300000000004</c:v>
                </c:pt>
                <c:pt idx="1597">
                  <c:v>6.1810099999999997</c:v>
                </c:pt>
                <c:pt idx="1598">
                  <c:v>6.1937300000000004</c:v>
                </c:pt>
                <c:pt idx="1599">
                  <c:v>6.2074400000000001</c:v>
                </c:pt>
                <c:pt idx="1600">
                  <c:v>6.2220800000000001</c:v>
                </c:pt>
                <c:pt idx="1601">
                  <c:v>6.2375499999999997</c:v>
                </c:pt>
                <c:pt idx="1602">
                  <c:v>6.2537599999999998</c:v>
                </c:pt>
                <c:pt idx="1603">
                  <c:v>6.2706099999999996</c:v>
                </c:pt>
                <c:pt idx="1604">
                  <c:v>6.2879699999999996</c:v>
                </c:pt>
                <c:pt idx="1605">
                  <c:v>6.3057400000000001</c:v>
                </c:pt>
                <c:pt idx="1606">
                  <c:v>6.3237899999999998</c:v>
                </c:pt>
                <c:pt idx="1607">
                  <c:v>6.3419999999999996</c:v>
                </c:pt>
                <c:pt idx="1608">
                  <c:v>6.3602400000000001</c:v>
                </c:pt>
                <c:pt idx="1609">
                  <c:v>6.3784099999999997</c:v>
                </c:pt>
                <c:pt idx="1610">
                  <c:v>6.3963700000000001</c:v>
                </c:pt>
                <c:pt idx="1611">
                  <c:v>6.4139999999999997</c:v>
                </c:pt>
                <c:pt idx="1612">
                  <c:v>6.4311699999999998</c:v>
                </c:pt>
                <c:pt idx="1613">
                  <c:v>6.4477700000000002</c:v>
                </c:pt>
                <c:pt idx="1614">
                  <c:v>6.4636800000000001</c:v>
                </c:pt>
                <c:pt idx="1615">
                  <c:v>6.4788199999999998</c:v>
                </c:pt>
                <c:pt idx="1616">
                  <c:v>6.4931000000000001</c:v>
                </c:pt>
                <c:pt idx="1617">
                  <c:v>6.5064500000000001</c:v>
                </c:pt>
                <c:pt idx="1618">
                  <c:v>6.5188100000000002</c:v>
                </c:pt>
                <c:pt idx="1619">
                  <c:v>6.53024</c:v>
                </c:pt>
                <c:pt idx="1620">
                  <c:v>6.5408299999999997</c:v>
                </c:pt>
                <c:pt idx="1621">
                  <c:v>6.5506799999999998</c:v>
                </c:pt>
                <c:pt idx="1622">
                  <c:v>6.5598299999999998</c:v>
                </c:pt>
                <c:pt idx="1623">
                  <c:v>6.5683499999999997</c:v>
                </c:pt>
                <c:pt idx="1624">
                  <c:v>6.5762600000000004</c:v>
                </c:pt>
                <c:pt idx="1625">
                  <c:v>6.5835900000000001</c:v>
                </c:pt>
                <c:pt idx="1626">
                  <c:v>6.5903700000000001</c:v>
                </c:pt>
                <c:pt idx="1627">
                  <c:v>6.5966300000000002</c:v>
                </c:pt>
                <c:pt idx="1628">
                  <c:v>6.6024500000000002</c:v>
                </c:pt>
                <c:pt idx="1629">
                  <c:v>6.6079299999999996</c:v>
                </c:pt>
                <c:pt idx="1630">
                  <c:v>6.6131700000000002</c:v>
                </c:pt>
                <c:pt idx="1631">
                  <c:v>6.6182800000000004</c:v>
                </c:pt>
                <c:pt idx="1632">
                  <c:v>6.6233399999999998</c:v>
                </c:pt>
                <c:pt idx="1633">
                  <c:v>6.6283599999999998</c:v>
                </c:pt>
                <c:pt idx="1634">
                  <c:v>6.6333500000000001</c:v>
                </c:pt>
                <c:pt idx="1635">
                  <c:v>6.6383200000000002</c:v>
                </c:pt>
                <c:pt idx="1636">
                  <c:v>6.6433099999999996</c:v>
                </c:pt>
                <c:pt idx="1637">
                  <c:v>6.6483699999999999</c:v>
                </c:pt>
                <c:pt idx="1638">
                  <c:v>6.6535799999999998</c:v>
                </c:pt>
                <c:pt idx="1639">
                  <c:v>6.6590100000000003</c:v>
                </c:pt>
                <c:pt idx="1640">
                  <c:v>6.6647499999999997</c:v>
                </c:pt>
                <c:pt idx="1641">
                  <c:v>6.6709399999999999</c:v>
                </c:pt>
                <c:pt idx="1642">
                  <c:v>6.6777300000000004</c:v>
                </c:pt>
                <c:pt idx="1643">
                  <c:v>6.6852999999999998</c:v>
                </c:pt>
                <c:pt idx="1644">
                  <c:v>6.6938000000000004</c:v>
                </c:pt>
                <c:pt idx="1645">
                  <c:v>6.7033500000000004</c:v>
                </c:pt>
                <c:pt idx="1646">
                  <c:v>6.7134200000000002</c:v>
                </c:pt>
                <c:pt idx="1647">
                  <c:v>6.72363</c:v>
                </c:pt>
                <c:pt idx="1648">
                  <c:v>6.7343500000000001</c:v>
                </c:pt>
                <c:pt idx="1649">
                  <c:v>6.7458299999999998</c:v>
                </c:pt>
                <c:pt idx="1650">
                  <c:v>6.7582599999999999</c:v>
                </c:pt>
                <c:pt idx="1651">
                  <c:v>6.7717400000000003</c:v>
                </c:pt>
                <c:pt idx="1652">
                  <c:v>6.7863300000000004</c:v>
                </c:pt>
                <c:pt idx="1653">
                  <c:v>6.8020399999999999</c:v>
                </c:pt>
                <c:pt idx="1654">
                  <c:v>6.8188700000000004</c:v>
                </c:pt>
                <c:pt idx="1655">
                  <c:v>6.8367500000000003</c:v>
                </c:pt>
                <c:pt idx="1656">
                  <c:v>6.85562</c:v>
                </c:pt>
                <c:pt idx="1657">
                  <c:v>6.8753900000000003</c:v>
                </c:pt>
                <c:pt idx="1658">
                  <c:v>6.89595</c:v>
                </c:pt>
                <c:pt idx="1659">
                  <c:v>6.9171899999999997</c:v>
                </c:pt>
                <c:pt idx="1660">
                  <c:v>6.9389799999999999</c:v>
                </c:pt>
                <c:pt idx="1661">
                  <c:v>6.9611700000000001</c:v>
                </c:pt>
                <c:pt idx="1662">
                  <c:v>6.9836499999999999</c:v>
                </c:pt>
                <c:pt idx="1663">
                  <c:v>7.0062600000000002</c:v>
                </c:pt>
                <c:pt idx="1664">
                  <c:v>7.0288700000000004</c:v>
                </c:pt>
                <c:pt idx="1665">
                  <c:v>7.0513399999999997</c:v>
                </c:pt>
                <c:pt idx="1666">
                  <c:v>7.0735299999999999</c:v>
                </c:pt>
                <c:pt idx="1667">
                  <c:v>7.0952999999999999</c:v>
                </c:pt>
                <c:pt idx="1668">
                  <c:v>7.1165200000000004</c:v>
                </c:pt>
                <c:pt idx="1669">
                  <c:v>7.1370699999999996</c:v>
                </c:pt>
                <c:pt idx="1670">
                  <c:v>7.1568100000000001</c:v>
                </c:pt>
                <c:pt idx="1671">
                  <c:v>7.1756399999999996</c:v>
                </c:pt>
                <c:pt idx="1672">
                  <c:v>7.19346</c:v>
                </c:pt>
                <c:pt idx="1673">
                  <c:v>7.2101899999999999</c:v>
                </c:pt>
                <c:pt idx="1674">
                  <c:v>7.2257499999999997</c:v>
                </c:pt>
                <c:pt idx="1675">
                  <c:v>7.2401799999999996</c:v>
                </c:pt>
                <c:pt idx="1676">
                  <c:v>7.2536199999999997</c:v>
                </c:pt>
                <c:pt idx="1677">
                  <c:v>7.26614</c:v>
                </c:pt>
                <c:pt idx="1678">
                  <c:v>7.2778099999999997</c:v>
                </c:pt>
                <c:pt idx="1679">
                  <c:v>7.2887000000000004</c:v>
                </c:pt>
                <c:pt idx="1680">
                  <c:v>7.2988299999999997</c:v>
                </c:pt>
                <c:pt idx="1681">
                  <c:v>7.3082599999999998</c:v>
                </c:pt>
                <c:pt idx="1682">
                  <c:v>7.3170400000000004</c:v>
                </c:pt>
                <c:pt idx="1683">
                  <c:v>7.3252300000000004</c:v>
                </c:pt>
                <c:pt idx="1684">
                  <c:v>7.33291</c:v>
                </c:pt>
                <c:pt idx="1685">
                  <c:v>7.3402000000000003</c:v>
                </c:pt>
                <c:pt idx="1686">
                  <c:v>7.3472</c:v>
                </c:pt>
                <c:pt idx="1687">
                  <c:v>7.3539700000000003</c:v>
                </c:pt>
                <c:pt idx="1688">
                  <c:v>7.3605799999999997</c:v>
                </c:pt>
                <c:pt idx="1689">
                  <c:v>7.3670600000000004</c:v>
                </c:pt>
                <c:pt idx="1690">
                  <c:v>7.3734400000000004</c:v>
                </c:pt>
                <c:pt idx="1691">
                  <c:v>7.3797499999999996</c:v>
                </c:pt>
                <c:pt idx="1692">
                  <c:v>7.3860000000000001</c:v>
                </c:pt>
                <c:pt idx="1693">
                  <c:v>7.3922100000000004</c:v>
                </c:pt>
                <c:pt idx="1694">
                  <c:v>7.3984100000000002</c:v>
                </c:pt>
                <c:pt idx="1695">
                  <c:v>7.4045899999999998</c:v>
                </c:pt>
                <c:pt idx="1696">
                  <c:v>7.4107599999999998</c:v>
                </c:pt>
                <c:pt idx="1697">
                  <c:v>7.4169600000000004</c:v>
                </c:pt>
                <c:pt idx="1698">
                  <c:v>7.4232399999999998</c:v>
                </c:pt>
                <c:pt idx="1699">
                  <c:v>7.4297300000000002</c:v>
                </c:pt>
                <c:pt idx="1700">
                  <c:v>7.4365899999999998</c:v>
                </c:pt>
                <c:pt idx="1701">
                  <c:v>7.4440099999999996</c:v>
                </c:pt>
                <c:pt idx="1702">
                  <c:v>7.45214</c:v>
                </c:pt>
                <c:pt idx="1703">
                  <c:v>7.4611400000000003</c:v>
                </c:pt>
                <c:pt idx="1704">
                  <c:v>7.47112</c:v>
                </c:pt>
                <c:pt idx="1705">
                  <c:v>7.4813499999999999</c:v>
                </c:pt>
                <c:pt idx="1706">
                  <c:v>7.4913299999999996</c:v>
                </c:pt>
                <c:pt idx="1707">
                  <c:v>7.5015099999999997</c:v>
                </c:pt>
                <c:pt idx="1708">
                  <c:v>7.5122200000000001</c:v>
                </c:pt>
                <c:pt idx="1709">
                  <c:v>7.5236799999999997</c:v>
                </c:pt>
                <c:pt idx="1710">
                  <c:v>7.5360500000000004</c:v>
                </c:pt>
                <c:pt idx="1711">
                  <c:v>7.5494199999999996</c:v>
                </c:pt>
                <c:pt idx="1712">
                  <c:v>7.5638100000000001</c:v>
                </c:pt>
                <c:pt idx="1713">
                  <c:v>7.5792400000000004</c:v>
                </c:pt>
                <c:pt idx="1714">
                  <c:v>7.59565</c:v>
                </c:pt>
                <c:pt idx="1715">
                  <c:v>7.6130100000000001</c:v>
                </c:pt>
                <c:pt idx="1716">
                  <c:v>7.6312199999999999</c:v>
                </c:pt>
                <c:pt idx="1717">
                  <c:v>7.6501999999999999</c:v>
                </c:pt>
                <c:pt idx="1718">
                  <c:v>7.6698500000000003</c:v>
                </c:pt>
                <c:pt idx="1719">
                  <c:v>7.6900399999999998</c:v>
                </c:pt>
                <c:pt idx="1720">
                  <c:v>7.7106700000000004</c:v>
                </c:pt>
                <c:pt idx="1721">
                  <c:v>7.7315800000000001</c:v>
                </c:pt>
                <c:pt idx="1722">
                  <c:v>7.75265</c:v>
                </c:pt>
                <c:pt idx="1723">
                  <c:v>7.7737100000000003</c:v>
                </c:pt>
                <c:pt idx="1724">
                  <c:v>7.7946400000000002</c:v>
                </c:pt>
                <c:pt idx="1725">
                  <c:v>7.8152499999999998</c:v>
                </c:pt>
                <c:pt idx="1726">
                  <c:v>7.8354200000000001</c:v>
                </c:pt>
                <c:pt idx="1727">
                  <c:v>7.8550000000000004</c:v>
                </c:pt>
                <c:pt idx="1728">
                  <c:v>7.8738599999999996</c:v>
                </c:pt>
                <c:pt idx="1729">
                  <c:v>7.8918699999999999</c:v>
                </c:pt>
                <c:pt idx="1730">
                  <c:v>7.9089299999999998</c:v>
                </c:pt>
                <c:pt idx="1731">
                  <c:v>7.9249499999999999</c:v>
                </c:pt>
                <c:pt idx="1732">
                  <c:v>7.9398299999999997</c:v>
                </c:pt>
                <c:pt idx="1733">
                  <c:v>7.9534900000000004</c:v>
                </c:pt>
                <c:pt idx="1734">
                  <c:v>7.9658800000000003</c:v>
                </c:pt>
                <c:pt idx="1735">
                  <c:v>7.9770500000000002</c:v>
                </c:pt>
                <c:pt idx="1736">
                  <c:v>7.9871400000000001</c:v>
                </c:pt>
                <c:pt idx="1737">
                  <c:v>7.9962600000000004</c:v>
                </c:pt>
                <c:pt idx="1738">
                  <c:v>8.0045900000000003</c:v>
                </c:pt>
                <c:pt idx="1739">
                  <c:v>8.0123200000000008</c:v>
                </c:pt>
                <c:pt idx="1740">
                  <c:v>8.0196100000000001</c:v>
                </c:pt>
                <c:pt idx="1741">
                  <c:v>8.0266000000000002</c:v>
                </c:pt>
                <c:pt idx="1742">
                  <c:v>8.0333500000000004</c:v>
                </c:pt>
                <c:pt idx="1743">
                  <c:v>8.0399399999999996</c:v>
                </c:pt>
                <c:pt idx="1744">
                  <c:v>8.0463100000000001</c:v>
                </c:pt>
                <c:pt idx="1745">
                  <c:v>8.0524400000000007</c:v>
                </c:pt>
                <c:pt idx="1746">
                  <c:v>8.0583899999999993</c:v>
                </c:pt>
                <c:pt idx="1747">
                  <c:v>8.0642099999999992</c:v>
                </c:pt>
                <c:pt idx="1748">
                  <c:v>8.0699299999999994</c:v>
                </c:pt>
                <c:pt idx="1749">
                  <c:v>8.0755800000000004</c:v>
                </c:pt>
                <c:pt idx="1750">
                  <c:v>8.0811799999999998</c:v>
                </c:pt>
                <c:pt idx="1751">
                  <c:v>8.0867500000000003</c:v>
                </c:pt>
                <c:pt idx="1752">
                  <c:v>8.0924099999999992</c:v>
                </c:pt>
                <c:pt idx="1753">
                  <c:v>8.0983499999999999</c:v>
                </c:pt>
                <c:pt idx="1754">
                  <c:v>8.10473</c:v>
                </c:pt>
                <c:pt idx="1755">
                  <c:v>8.1117000000000008</c:v>
                </c:pt>
                <c:pt idx="1756">
                  <c:v>8.1194000000000006</c:v>
                </c:pt>
                <c:pt idx="1757">
                  <c:v>8.1279299999999992</c:v>
                </c:pt>
                <c:pt idx="1758">
                  <c:v>8.1373999999999995</c:v>
                </c:pt>
                <c:pt idx="1759">
                  <c:v>8.1478800000000007</c:v>
                </c:pt>
                <c:pt idx="1760">
                  <c:v>8.1588600000000007</c:v>
                </c:pt>
                <c:pt idx="1761">
                  <c:v>8.1699300000000008</c:v>
                </c:pt>
                <c:pt idx="1762">
                  <c:v>8.1814199999999992</c:v>
                </c:pt>
                <c:pt idx="1763">
                  <c:v>8.1935500000000001</c:v>
                </c:pt>
                <c:pt idx="1764">
                  <c:v>8.2064800000000009</c:v>
                </c:pt>
                <c:pt idx="1765">
                  <c:v>8.2202900000000003</c:v>
                </c:pt>
                <c:pt idx="1766">
                  <c:v>8.2350399999999997</c:v>
                </c:pt>
                <c:pt idx="1767">
                  <c:v>8.2507599999999996</c:v>
                </c:pt>
                <c:pt idx="1768">
                  <c:v>8.2674400000000006</c:v>
                </c:pt>
                <c:pt idx="1769">
                  <c:v>8.2850300000000008</c:v>
                </c:pt>
                <c:pt idx="1770">
                  <c:v>8.3034999999999997</c:v>
                </c:pt>
                <c:pt idx="1771">
                  <c:v>8.3227799999999998</c:v>
                </c:pt>
                <c:pt idx="1772">
                  <c:v>8.3427799999999994</c:v>
                </c:pt>
                <c:pt idx="1773">
                  <c:v>8.3634299999999993</c:v>
                </c:pt>
                <c:pt idx="1774">
                  <c:v>8.3846399999999992</c:v>
                </c:pt>
                <c:pt idx="1775">
                  <c:v>8.4062999999999999</c:v>
                </c:pt>
                <c:pt idx="1776">
                  <c:v>8.4283099999999997</c:v>
                </c:pt>
                <c:pt idx="1777">
                  <c:v>8.4505499999999998</c:v>
                </c:pt>
                <c:pt idx="1778">
                  <c:v>8.4729100000000006</c:v>
                </c:pt>
                <c:pt idx="1779">
                  <c:v>8.4952500000000004</c:v>
                </c:pt>
                <c:pt idx="1780">
                  <c:v>8.5174400000000006</c:v>
                </c:pt>
                <c:pt idx="1781">
                  <c:v>8.5393399999999993</c:v>
                </c:pt>
                <c:pt idx="1782">
                  <c:v>8.5608400000000007</c:v>
                </c:pt>
                <c:pt idx="1783">
                  <c:v>8.5818100000000008</c:v>
                </c:pt>
                <c:pt idx="1784">
                  <c:v>8.6021300000000007</c:v>
                </c:pt>
                <c:pt idx="1785">
                  <c:v>8.6217000000000006</c:v>
                </c:pt>
                <c:pt idx="1786">
                  <c:v>8.6403999999999996</c:v>
                </c:pt>
                <c:pt idx="1787">
                  <c:v>8.6581499999999991</c:v>
                </c:pt>
                <c:pt idx="1788">
                  <c:v>8.67483</c:v>
                </c:pt>
                <c:pt idx="1789">
                  <c:v>8.6903699999999997</c:v>
                </c:pt>
                <c:pt idx="1790">
                  <c:v>8.7046799999999998</c:v>
                </c:pt>
                <c:pt idx="1791">
                  <c:v>8.7176899999999993</c:v>
                </c:pt>
                <c:pt idx="1792">
                  <c:v>8.7293299999999991</c:v>
                </c:pt>
                <c:pt idx="1793">
                  <c:v>8.7396899999999995</c:v>
                </c:pt>
                <c:pt idx="1794">
                  <c:v>8.74892</c:v>
                </c:pt>
                <c:pt idx="1795">
                  <c:v>8.75718</c:v>
                </c:pt>
                <c:pt idx="1796">
                  <c:v>8.7646800000000002</c:v>
                </c:pt>
                <c:pt idx="1797">
                  <c:v>8.7716200000000004</c:v>
                </c:pt>
                <c:pt idx="1798">
                  <c:v>8.7781599999999997</c:v>
                </c:pt>
                <c:pt idx="1799">
                  <c:v>8.7844099999999994</c:v>
                </c:pt>
                <c:pt idx="1800">
                  <c:v>8.7904499999999999</c:v>
                </c:pt>
                <c:pt idx="1801">
                  <c:v>8.7963299999999993</c:v>
                </c:pt>
                <c:pt idx="1802">
                  <c:v>8.8020999999999994</c:v>
                </c:pt>
                <c:pt idx="1803">
                  <c:v>8.8077900000000007</c:v>
                </c:pt>
                <c:pt idx="1804">
                  <c:v>8.8134200000000007</c:v>
                </c:pt>
                <c:pt idx="1805">
                  <c:v>8.8190100000000005</c:v>
                </c:pt>
                <c:pt idx="1806">
                  <c:v>8.82456</c:v>
                </c:pt>
                <c:pt idx="1807">
                  <c:v>8.8300900000000002</c:v>
                </c:pt>
                <c:pt idx="1808">
                  <c:v>8.8356100000000009</c:v>
                </c:pt>
                <c:pt idx="1809">
                  <c:v>8.8411100000000005</c:v>
                </c:pt>
                <c:pt idx="1810">
                  <c:v>8.8466100000000001</c:v>
                </c:pt>
                <c:pt idx="1811">
                  <c:v>8.8520900000000005</c:v>
                </c:pt>
                <c:pt idx="1812">
                  <c:v>8.8575800000000005</c:v>
                </c:pt>
                <c:pt idx="1813">
                  <c:v>8.8630600000000008</c:v>
                </c:pt>
                <c:pt idx="1814">
                  <c:v>8.8685399999999994</c:v>
                </c:pt>
                <c:pt idx="1815">
                  <c:v>8.8740100000000002</c:v>
                </c:pt>
                <c:pt idx="1816">
                  <c:v>8.8794900000000005</c:v>
                </c:pt>
                <c:pt idx="1817">
                  <c:v>8.8794900000000005</c:v>
                </c:pt>
                <c:pt idx="1818">
                  <c:v>8.8794900000000005</c:v>
                </c:pt>
                <c:pt idx="1819">
                  <c:v>8.8794900000000005</c:v>
                </c:pt>
                <c:pt idx="1820">
                  <c:v>8.8794900000000005</c:v>
                </c:pt>
                <c:pt idx="1821">
                  <c:v>8.8794900000000005</c:v>
                </c:pt>
                <c:pt idx="1822">
                  <c:v>8.8794900000000005</c:v>
                </c:pt>
                <c:pt idx="1823">
                  <c:v>8.8794900000000005</c:v>
                </c:pt>
                <c:pt idx="1824">
                  <c:v>8.8794900000000005</c:v>
                </c:pt>
                <c:pt idx="1825">
                  <c:v>8.8794900000000005</c:v>
                </c:pt>
                <c:pt idx="1826">
                  <c:v>8.8794900000000005</c:v>
                </c:pt>
                <c:pt idx="1827">
                  <c:v>8.8794900000000005</c:v>
                </c:pt>
                <c:pt idx="1828">
                  <c:v>8.8794900000000005</c:v>
                </c:pt>
                <c:pt idx="1829">
                  <c:v>8.8794900000000005</c:v>
                </c:pt>
                <c:pt idx="1830">
                  <c:v>8.8794900000000005</c:v>
                </c:pt>
                <c:pt idx="1831">
                  <c:v>8.8794900000000005</c:v>
                </c:pt>
                <c:pt idx="1832">
                  <c:v>8.8794900000000005</c:v>
                </c:pt>
                <c:pt idx="1833">
                  <c:v>8.8794900000000005</c:v>
                </c:pt>
                <c:pt idx="1834">
                  <c:v>8.8794900000000005</c:v>
                </c:pt>
                <c:pt idx="1835">
                  <c:v>8.8794900000000005</c:v>
                </c:pt>
                <c:pt idx="1836">
                  <c:v>8.8794900000000005</c:v>
                </c:pt>
                <c:pt idx="1837">
                  <c:v>8.8794900000000005</c:v>
                </c:pt>
                <c:pt idx="1838">
                  <c:v>8.8794900000000005</c:v>
                </c:pt>
                <c:pt idx="1839">
                  <c:v>8.8794900000000005</c:v>
                </c:pt>
                <c:pt idx="1840">
                  <c:v>8.8794900000000005</c:v>
                </c:pt>
                <c:pt idx="1841">
                  <c:v>8.8794900000000005</c:v>
                </c:pt>
                <c:pt idx="1842">
                  <c:v>8.8794900000000005</c:v>
                </c:pt>
                <c:pt idx="1843">
                  <c:v>8.8794900000000005</c:v>
                </c:pt>
                <c:pt idx="1844">
                  <c:v>8.8794900000000005</c:v>
                </c:pt>
                <c:pt idx="1845">
                  <c:v>8.8794900000000005</c:v>
                </c:pt>
                <c:pt idx="1846">
                  <c:v>8.8794900000000005</c:v>
                </c:pt>
                <c:pt idx="1847">
                  <c:v>8.8794900000000005</c:v>
                </c:pt>
                <c:pt idx="1848">
                  <c:v>8.8794900000000005</c:v>
                </c:pt>
                <c:pt idx="1849">
                  <c:v>8.8794900000000005</c:v>
                </c:pt>
                <c:pt idx="1850">
                  <c:v>8.8794900000000005</c:v>
                </c:pt>
                <c:pt idx="1851">
                  <c:v>8.8794900000000005</c:v>
                </c:pt>
                <c:pt idx="1852">
                  <c:v>8.8794900000000005</c:v>
                </c:pt>
                <c:pt idx="1853">
                  <c:v>8.8794900000000005</c:v>
                </c:pt>
                <c:pt idx="1854">
                  <c:v>8.8794900000000005</c:v>
                </c:pt>
                <c:pt idx="1855">
                  <c:v>8.8794900000000005</c:v>
                </c:pt>
                <c:pt idx="1856">
                  <c:v>8.8794900000000005</c:v>
                </c:pt>
                <c:pt idx="1857">
                  <c:v>8.8794900000000005</c:v>
                </c:pt>
                <c:pt idx="1858">
                  <c:v>8.8794900000000005</c:v>
                </c:pt>
                <c:pt idx="1859">
                  <c:v>8.8794900000000005</c:v>
                </c:pt>
                <c:pt idx="1860">
                  <c:v>8.8794900000000005</c:v>
                </c:pt>
                <c:pt idx="1861">
                  <c:v>8.8794900000000005</c:v>
                </c:pt>
                <c:pt idx="1862">
                  <c:v>8.8794900000000005</c:v>
                </c:pt>
                <c:pt idx="1863">
                  <c:v>8.8794900000000005</c:v>
                </c:pt>
                <c:pt idx="1864">
                  <c:v>8.8794900000000005</c:v>
                </c:pt>
                <c:pt idx="1865">
                  <c:v>8.8794900000000005</c:v>
                </c:pt>
                <c:pt idx="1866">
                  <c:v>8.8794900000000005</c:v>
                </c:pt>
                <c:pt idx="1867">
                  <c:v>8.8794900000000005</c:v>
                </c:pt>
                <c:pt idx="1868">
                  <c:v>8.8794900000000005</c:v>
                </c:pt>
                <c:pt idx="1869">
                  <c:v>8.8794900000000005</c:v>
                </c:pt>
                <c:pt idx="1870">
                  <c:v>8.8794900000000005</c:v>
                </c:pt>
                <c:pt idx="1871">
                  <c:v>8.8794900000000005</c:v>
                </c:pt>
                <c:pt idx="1872">
                  <c:v>8.8794900000000005</c:v>
                </c:pt>
                <c:pt idx="1873">
                  <c:v>8.8794900000000005</c:v>
                </c:pt>
                <c:pt idx="1874">
                  <c:v>8.8794900000000005</c:v>
                </c:pt>
                <c:pt idx="1875">
                  <c:v>8.8794900000000005</c:v>
                </c:pt>
                <c:pt idx="1876">
                  <c:v>8.8794900000000005</c:v>
                </c:pt>
                <c:pt idx="1877">
                  <c:v>8.8794900000000005</c:v>
                </c:pt>
                <c:pt idx="1878">
                  <c:v>8.8794900000000005</c:v>
                </c:pt>
                <c:pt idx="1879">
                  <c:v>8.8794900000000005</c:v>
                </c:pt>
                <c:pt idx="1880">
                  <c:v>8.8794900000000005</c:v>
                </c:pt>
                <c:pt idx="1881">
                  <c:v>8.8794900000000005</c:v>
                </c:pt>
                <c:pt idx="1882">
                  <c:v>8.8794900000000005</c:v>
                </c:pt>
                <c:pt idx="1883">
                  <c:v>8.8794900000000005</c:v>
                </c:pt>
                <c:pt idx="1884">
                  <c:v>8.8794900000000005</c:v>
                </c:pt>
                <c:pt idx="1885">
                  <c:v>8.8794900000000005</c:v>
                </c:pt>
                <c:pt idx="1886">
                  <c:v>8.8794900000000005</c:v>
                </c:pt>
                <c:pt idx="1887">
                  <c:v>8.8794900000000005</c:v>
                </c:pt>
                <c:pt idx="1888">
                  <c:v>8.8794900000000005</c:v>
                </c:pt>
                <c:pt idx="1889">
                  <c:v>8.8802400000000006</c:v>
                </c:pt>
                <c:pt idx="1890">
                  <c:v>8.8822799999999997</c:v>
                </c:pt>
                <c:pt idx="1891">
                  <c:v>8.8852499999999992</c:v>
                </c:pt>
                <c:pt idx="1892">
                  <c:v>8.8889099999999992</c:v>
                </c:pt>
                <c:pt idx="1893">
                  <c:v>8.8930699999999998</c:v>
                </c:pt>
                <c:pt idx="1894">
                  <c:v>8.8975799999999996</c:v>
                </c:pt>
                <c:pt idx="1895">
                  <c:v>8.9023599999999998</c:v>
                </c:pt>
                <c:pt idx="1896">
                  <c:v>8.90733</c:v>
                </c:pt>
                <c:pt idx="1897">
                  <c:v>8.9124300000000005</c:v>
                </c:pt>
                <c:pt idx="1898">
                  <c:v>8.9176400000000005</c:v>
                </c:pt>
                <c:pt idx="1899">
                  <c:v>8.9229099999999999</c:v>
                </c:pt>
                <c:pt idx="1900">
                  <c:v>8.9282400000000006</c:v>
                </c:pt>
                <c:pt idx="1901">
                  <c:v>8.9336000000000002</c:v>
                </c:pt>
                <c:pt idx="1902">
                  <c:v>8.9389900000000004</c:v>
                </c:pt>
                <c:pt idx="1903">
                  <c:v>8.9443900000000003</c:v>
                </c:pt>
                <c:pt idx="1904">
                  <c:v>8.9497900000000001</c:v>
                </c:pt>
                <c:pt idx="1905">
                  <c:v>8.9551999999999996</c:v>
                </c:pt>
                <c:pt idx="1906">
                  <c:v>8.9605999999999995</c:v>
                </c:pt>
                <c:pt idx="1907">
                  <c:v>8.9659999999999993</c:v>
                </c:pt>
                <c:pt idx="1908">
                  <c:v>8.9713799999999999</c:v>
                </c:pt>
                <c:pt idx="1909">
                  <c:v>8.9767499999999991</c:v>
                </c:pt>
                <c:pt idx="1910">
                  <c:v>8.9821000000000009</c:v>
                </c:pt>
                <c:pt idx="1911">
                  <c:v>8.9874299999999998</c:v>
                </c:pt>
                <c:pt idx="1912">
                  <c:v>8.9927399999999995</c:v>
                </c:pt>
                <c:pt idx="1913">
                  <c:v>8.9980200000000004</c:v>
                </c:pt>
                <c:pt idx="1914">
                  <c:v>9.0032700000000006</c:v>
                </c:pt>
                <c:pt idx="1915">
                  <c:v>9.0084999999999997</c:v>
                </c:pt>
                <c:pt idx="1916">
                  <c:v>9.0137</c:v>
                </c:pt>
                <c:pt idx="1917">
                  <c:v>9.0188699999999997</c:v>
                </c:pt>
                <c:pt idx="1918">
                  <c:v>9.0240200000000002</c:v>
                </c:pt>
                <c:pt idx="1919">
                  <c:v>9.0291499999999996</c:v>
                </c:pt>
                <c:pt idx="1920">
                  <c:v>9.0342900000000004</c:v>
                </c:pt>
                <c:pt idx="1921">
                  <c:v>9.0394199999999998</c:v>
                </c:pt>
                <c:pt idx="1922">
                  <c:v>9.0445499999999992</c:v>
                </c:pt>
                <c:pt idx="1923">
                  <c:v>9.0493400000000008</c:v>
                </c:pt>
                <c:pt idx="1924">
                  <c:v>9.0535599999999992</c:v>
                </c:pt>
                <c:pt idx="1925">
                  <c:v>9.0573599999999992</c:v>
                </c:pt>
                <c:pt idx="1926">
                  <c:v>9.0608599999999999</c:v>
                </c:pt>
                <c:pt idx="1927">
                  <c:v>9.0641300000000005</c:v>
                </c:pt>
                <c:pt idx="1928">
                  <c:v>9.0672499999999996</c:v>
                </c:pt>
                <c:pt idx="1929">
                  <c:v>9.0702300000000005</c:v>
                </c:pt>
                <c:pt idx="1930">
                  <c:v>9.0731000000000002</c:v>
                </c:pt>
                <c:pt idx="1931">
                  <c:v>9.0759000000000007</c:v>
                </c:pt>
                <c:pt idx="1932">
                  <c:v>9.0786099999999994</c:v>
                </c:pt>
                <c:pt idx="1933">
                  <c:v>9.0812600000000003</c:v>
                </c:pt>
                <c:pt idx="1934">
                  <c:v>9.08385</c:v>
                </c:pt>
                <c:pt idx="1935">
                  <c:v>9.0863800000000001</c:v>
                </c:pt>
                <c:pt idx="1936">
                  <c:v>9.0888600000000004</c:v>
                </c:pt>
                <c:pt idx="1937">
                  <c:v>9.09131</c:v>
                </c:pt>
                <c:pt idx="1938">
                  <c:v>9.0937999999999999</c:v>
                </c:pt>
                <c:pt idx="1939">
                  <c:v>9.0964200000000002</c:v>
                </c:pt>
                <c:pt idx="1940">
                  <c:v>9.0992300000000004</c:v>
                </c:pt>
                <c:pt idx="1941">
                  <c:v>9.1022599999999994</c:v>
                </c:pt>
                <c:pt idx="1942">
                  <c:v>9.1055399999999995</c:v>
                </c:pt>
                <c:pt idx="1943">
                  <c:v>9.1090800000000005</c:v>
                </c:pt>
                <c:pt idx="1944">
                  <c:v>9.1128800000000005</c:v>
                </c:pt>
                <c:pt idx="1945">
                  <c:v>9.1169200000000004</c:v>
                </c:pt>
                <c:pt idx="1946">
                  <c:v>9.1211699999999993</c:v>
                </c:pt>
                <c:pt idx="1947">
                  <c:v>9.1256199999999996</c:v>
                </c:pt>
                <c:pt idx="1948">
                  <c:v>9.1302099999999999</c:v>
                </c:pt>
                <c:pt idx="1949">
                  <c:v>9.1348900000000004</c:v>
                </c:pt>
                <c:pt idx="1950">
                  <c:v>9.1396200000000007</c:v>
                </c:pt>
                <c:pt idx="1951">
                  <c:v>9.1443300000000001</c:v>
                </c:pt>
                <c:pt idx="1952">
                  <c:v>9.1489700000000003</c:v>
                </c:pt>
                <c:pt idx="1953">
                  <c:v>9.1534999999999993</c:v>
                </c:pt>
                <c:pt idx="1954">
                  <c:v>9.1578700000000008</c:v>
                </c:pt>
                <c:pt idx="1955">
                  <c:v>9.1620600000000003</c:v>
                </c:pt>
                <c:pt idx="1956">
                  <c:v>9.1660299999999992</c:v>
                </c:pt>
                <c:pt idx="1957">
                  <c:v>9.1697699999999998</c:v>
                </c:pt>
                <c:pt idx="1958">
                  <c:v>9.1732700000000005</c:v>
                </c:pt>
                <c:pt idx="1959">
                  <c:v>9.1765000000000008</c:v>
                </c:pt>
                <c:pt idx="1960">
                  <c:v>9.1794700000000002</c:v>
                </c:pt>
                <c:pt idx="1961">
                  <c:v>9.1821800000000007</c:v>
                </c:pt>
                <c:pt idx="1962">
                  <c:v>9.1846399999999999</c:v>
                </c:pt>
                <c:pt idx="1963">
                  <c:v>9.1868400000000001</c:v>
                </c:pt>
                <c:pt idx="1964">
                  <c:v>9.1888000000000005</c:v>
                </c:pt>
                <c:pt idx="1965">
                  <c:v>9.1905300000000008</c:v>
                </c:pt>
                <c:pt idx="1966">
                  <c:v>9.1920999999999999</c:v>
                </c:pt>
                <c:pt idx="1967">
                  <c:v>9.1935500000000001</c:v>
                </c:pt>
                <c:pt idx="1968">
                  <c:v>9.1949299999999994</c:v>
                </c:pt>
                <c:pt idx="1969">
                  <c:v>9.1962600000000005</c:v>
                </c:pt>
                <c:pt idx="1970">
                  <c:v>9.1975700000000007</c:v>
                </c:pt>
                <c:pt idx="1971">
                  <c:v>9.1988400000000006</c:v>
                </c:pt>
                <c:pt idx="1972">
                  <c:v>9.2000799999999998</c:v>
                </c:pt>
                <c:pt idx="1973">
                  <c:v>9.2012999999999998</c:v>
                </c:pt>
                <c:pt idx="1974">
                  <c:v>9.2025100000000002</c:v>
                </c:pt>
                <c:pt idx="1975">
                  <c:v>9.2037099999999992</c:v>
                </c:pt>
                <c:pt idx="1976">
                  <c:v>9.2049000000000003</c:v>
                </c:pt>
                <c:pt idx="1977">
                  <c:v>9.2060999999999993</c:v>
                </c:pt>
                <c:pt idx="1978">
                  <c:v>9.2073</c:v>
                </c:pt>
                <c:pt idx="1979">
                  <c:v>9.2085000000000008</c:v>
                </c:pt>
                <c:pt idx="1980">
                  <c:v>9.2096999999999998</c:v>
                </c:pt>
                <c:pt idx="1981">
                  <c:v>9.2108899999999991</c:v>
                </c:pt>
                <c:pt idx="1982">
                  <c:v>9.2120800000000003</c:v>
                </c:pt>
                <c:pt idx="1983">
                  <c:v>9.2132900000000006</c:v>
                </c:pt>
                <c:pt idx="1984">
                  <c:v>9.2145100000000006</c:v>
                </c:pt>
                <c:pt idx="1985">
                  <c:v>9.2157699999999991</c:v>
                </c:pt>
                <c:pt idx="1986">
                  <c:v>9.2169500000000006</c:v>
                </c:pt>
                <c:pt idx="1987">
                  <c:v>9.2179599999999997</c:v>
                </c:pt>
                <c:pt idx="1988">
                  <c:v>9.2188700000000008</c:v>
                </c:pt>
                <c:pt idx="1989">
                  <c:v>9.2197099999999992</c:v>
                </c:pt>
                <c:pt idx="1990">
                  <c:v>9.2204999999999995</c:v>
                </c:pt>
                <c:pt idx="1991">
                  <c:v>9.2212599999999991</c:v>
                </c:pt>
                <c:pt idx="1992">
                  <c:v>9.2219899999999999</c:v>
                </c:pt>
                <c:pt idx="1993">
                  <c:v>9.2226999999999997</c:v>
                </c:pt>
                <c:pt idx="1994">
                  <c:v>9.2233999999999998</c:v>
                </c:pt>
                <c:pt idx="1995">
                  <c:v>9.2240900000000003</c:v>
                </c:pt>
                <c:pt idx="1996">
                  <c:v>9.2247500000000002</c:v>
                </c:pt>
                <c:pt idx="1997">
                  <c:v>9.2254000000000005</c:v>
                </c:pt>
                <c:pt idx="1998">
                  <c:v>9.2260100000000005</c:v>
                </c:pt>
                <c:pt idx="1999">
                  <c:v>9.2265899999999998</c:v>
                </c:pt>
                <c:pt idx="2000">
                  <c:v>9.2271199999999993</c:v>
                </c:pt>
                <c:pt idx="2001">
                  <c:v>9.2276000000000007</c:v>
                </c:pt>
                <c:pt idx="2002">
                  <c:v>9.22804</c:v>
                </c:pt>
                <c:pt idx="2003">
                  <c:v>9.2284500000000005</c:v>
                </c:pt>
                <c:pt idx="2004">
                  <c:v>9.2288099999999993</c:v>
                </c:pt>
                <c:pt idx="2005">
                  <c:v>9.2291500000000006</c:v>
                </c:pt>
                <c:pt idx="2006">
                  <c:v>9.2294699999999992</c:v>
                </c:pt>
                <c:pt idx="2007">
                  <c:v>9.2297700000000003</c:v>
                </c:pt>
                <c:pt idx="2008">
                  <c:v>9.2300500000000003</c:v>
                </c:pt>
                <c:pt idx="2009">
                  <c:v>9.2303099999999993</c:v>
                </c:pt>
                <c:pt idx="2010">
                  <c:v>9.2305499999999991</c:v>
                </c:pt>
                <c:pt idx="2011">
                  <c:v>9.2307699999999997</c:v>
                </c:pt>
                <c:pt idx="2012">
                  <c:v>9.2309699999999992</c:v>
                </c:pt>
                <c:pt idx="2013">
                  <c:v>9.2311399999999999</c:v>
                </c:pt>
                <c:pt idx="2014">
                  <c:v>9.2312899999999996</c:v>
                </c:pt>
                <c:pt idx="2015">
                  <c:v>9.2314299999999996</c:v>
                </c:pt>
                <c:pt idx="2016">
                  <c:v>9.2315699999999996</c:v>
                </c:pt>
                <c:pt idx="2017">
                  <c:v>9.2316900000000004</c:v>
                </c:pt>
                <c:pt idx="2018">
                  <c:v>9.2318099999999994</c:v>
                </c:pt>
                <c:pt idx="2019">
                  <c:v>9.2319099999999992</c:v>
                </c:pt>
                <c:pt idx="2020">
                  <c:v>9.2320200000000003</c:v>
                </c:pt>
                <c:pt idx="2021">
                  <c:v>9.2321200000000001</c:v>
                </c:pt>
                <c:pt idx="2022">
                  <c:v>9.2322199999999999</c:v>
                </c:pt>
                <c:pt idx="2023">
                  <c:v>9.2323299999999993</c:v>
                </c:pt>
                <c:pt idx="2024">
                  <c:v>9.2324400000000004</c:v>
                </c:pt>
                <c:pt idx="2025">
                  <c:v>9.2325700000000008</c:v>
                </c:pt>
                <c:pt idx="2026">
                  <c:v>9.2327200000000005</c:v>
                </c:pt>
                <c:pt idx="2027">
                  <c:v>9.2328899999999994</c:v>
                </c:pt>
                <c:pt idx="2028">
                  <c:v>9.2330900000000007</c:v>
                </c:pt>
                <c:pt idx="2029">
                  <c:v>9.2333499999999997</c:v>
                </c:pt>
                <c:pt idx="2030">
                  <c:v>9.23367</c:v>
                </c:pt>
                <c:pt idx="2031">
                  <c:v>9.2340699999999991</c:v>
                </c:pt>
                <c:pt idx="2032">
                  <c:v>9.2345500000000005</c:v>
                </c:pt>
                <c:pt idx="2033">
                  <c:v>9.2351200000000002</c:v>
                </c:pt>
                <c:pt idx="2034">
                  <c:v>9.2357999999999993</c:v>
                </c:pt>
                <c:pt idx="2035">
                  <c:v>9.2365999999999993</c:v>
                </c:pt>
                <c:pt idx="2036">
                  <c:v>9.2375399999999992</c:v>
                </c:pt>
                <c:pt idx="2037">
                  <c:v>9.2386199999999992</c:v>
                </c:pt>
                <c:pt idx="2038">
                  <c:v>9.2398500000000006</c:v>
                </c:pt>
                <c:pt idx="2039">
                  <c:v>9.2412200000000002</c:v>
                </c:pt>
                <c:pt idx="2040">
                  <c:v>9.2427299999999999</c:v>
                </c:pt>
                <c:pt idx="2041">
                  <c:v>9.2444000000000006</c:v>
                </c:pt>
                <c:pt idx="2042">
                  <c:v>9.2462199999999992</c:v>
                </c:pt>
                <c:pt idx="2043">
                  <c:v>9.2481799999999996</c:v>
                </c:pt>
                <c:pt idx="2044">
                  <c:v>9.2502600000000008</c:v>
                </c:pt>
                <c:pt idx="2045">
                  <c:v>9.2524599999999992</c:v>
                </c:pt>
                <c:pt idx="2046">
                  <c:v>9.2547700000000006</c:v>
                </c:pt>
                <c:pt idx="2047">
                  <c:v>9.2571499999999993</c:v>
                </c:pt>
                <c:pt idx="2048">
                  <c:v>9.2595899999999993</c:v>
                </c:pt>
                <c:pt idx="2049">
                  <c:v>9.26206</c:v>
                </c:pt>
                <c:pt idx="2050">
                  <c:v>9.2645199999999992</c:v>
                </c:pt>
                <c:pt idx="2051">
                  <c:v>9.2669700000000006</c:v>
                </c:pt>
                <c:pt idx="2052">
                  <c:v>9.2693700000000003</c:v>
                </c:pt>
                <c:pt idx="2053">
                  <c:v>9.2716999999999992</c:v>
                </c:pt>
                <c:pt idx="2054">
                  <c:v>9.27393</c:v>
                </c:pt>
                <c:pt idx="2055">
                  <c:v>9.2760499999999997</c:v>
                </c:pt>
                <c:pt idx="2056">
                  <c:v>9.2780500000000004</c:v>
                </c:pt>
                <c:pt idx="2057">
                  <c:v>9.2799099999999992</c:v>
                </c:pt>
                <c:pt idx="2058">
                  <c:v>9.2816500000000008</c:v>
                </c:pt>
                <c:pt idx="2059">
                  <c:v>9.2832399999999993</c:v>
                </c:pt>
                <c:pt idx="2060">
                  <c:v>9.2846799999999998</c:v>
                </c:pt>
                <c:pt idx="2061">
                  <c:v>9.2859800000000003</c:v>
                </c:pt>
                <c:pt idx="2062">
                  <c:v>9.2871400000000008</c:v>
                </c:pt>
                <c:pt idx="2063">
                  <c:v>9.2881599999999995</c:v>
                </c:pt>
                <c:pt idx="2064">
                  <c:v>9.2890300000000003</c:v>
                </c:pt>
                <c:pt idx="2065">
                  <c:v>9.2897599999999994</c:v>
                </c:pt>
                <c:pt idx="2066">
                  <c:v>9.2903699999999994</c:v>
                </c:pt>
                <c:pt idx="2067">
                  <c:v>9.29087</c:v>
                </c:pt>
                <c:pt idx="2068">
                  <c:v>9.2912800000000004</c:v>
                </c:pt>
                <c:pt idx="2069">
                  <c:v>9.2916000000000007</c:v>
                </c:pt>
                <c:pt idx="2070">
                  <c:v>9.2918599999999998</c:v>
                </c:pt>
                <c:pt idx="2071">
                  <c:v>9.2920800000000003</c:v>
                </c:pt>
                <c:pt idx="2072">
                  <c:v>9.2922499999999992</c:v>
                </c:pt>
                <c:pt idx="2073">
                  <c:v>9.2923299999999998</c:v>
                </c:pt>
                <c:pt idx="2074">
                  <c:v>9.2923899999999993</c:v>
                </c:pt>
                <c:pt idx="2075">
                  <c:v>9.2924500000000005</c:v>
                </c:pt>
                <c:pt idx="2076">
                  <c:v>9.2925199999999997</c:v>
                </c:pt>
                <c:pt idx="2077">
                  <c:v>9.2925900000000006</c:v>
                </c:pt>
                <c:pt idx="2078">
                  <c:v>9.2926500000000001</c:v>
                </c:pt>
                <c:pt idx="2079">
                  <c:v>9.2927099999999996</c:v>
                </c:pt>
                <c:pt idx="2080">
                  <c:v>9.2927700000000009</c:v>
                </c:pt>
                <c:pt idx="2081">
                  <c:v>9.2928200000000007</c:v>
                </c:pt>
                <c:pt idx="2082">
                  <c:v>9.2928599999999992</c:v>
                </c:pt>
                <c:pt idx="2083">
                  <c:v>9.2928899999999999</c:v>
                </c:pt>
                <c:pt idx="2084">
                  <c:v>9.2929099999999991</c:v>
                </c:pt>
                <c:pt idx="2085">
                  <c:v>9.2928999999999995</c:v>
                </c:pt>
                <c:pt idx="2086">
                  <c:v>9.29284</c:v>
                </c:pt>
                <c:pt idx="2087">
                  <c:v>9.2927499999999998</c:v>
                </c:pt>
                <c:pt idx="2088">
                  <c:v>9.2926199999999994</c:v>
                </c:pt>
                <c:pt idx="2089">
                  <c:v>9.2924699999999998</c:v>
                </c:pt>
                <c:pt idx="2090">
                  <c:v>9.2922799999999999</c:v>
                </c:pt>
                <c:pt idx="2091">
                  <c:v>9.2920499999999997</c:v>
                </c:pt>
                <c:pt idx="2092">
                  <c:v>9.2917900000000007</c:v>
                </c:pt>
                <c:pt idx="2093">
                  <c:v>9.29148</c:v>
                </c:pt>
                <c:pt idx="2094">
                  <c:v>9.2911300000000008</c:v>
                </c:pt>
                <c:pt idx="2095">
                  <c:v>9.2907399999999996</c:v>
                </c:pt>
                <c:pt idx="2096">
                  <c:v>9.2902900000000006</c:v>
                </c:pt>
                <c:pt idx="2097">
                  <c:v>9.2897499999999997</c:v>
                </c:pt>
                <c:pt idx="2098">
                  <c:v>9.2891399999999997</c:v>
                </c:pt>
                <c:pt idx="2099">
                  <c:v>9.28843</c:v>
                </c:pt>
                <c:pt idx="2100">
                  <c:v>9.2876399999999997</c:v>
                </c:pt>
                <c:pt idx="2101">
                  <c:v>9.2867800000000003</c:v>
                </c:pt>
                <c:pt idx="2102">
                  <c:v>9.2858300000000007</c:v>
                </c:pt>
                <c:pt idx="2103">
                  <c:v>9.2848299999999995</c:v>
                </c:pt>
                <c:pt idx="2104">
                  <c:v>9.2837700000000005</c:v>
                </c:pt>
                <c:pt idx="2105">
                  <c:v>9.2826699999999995</c:v>
                </c:pt>
                <c:pt idx="2106">
                  <c:v>9.2815499999999993</c:v>
                </c:pt>
                <c:pt idx="2107">
                  <c:v>9.2804099999999998</c:v>
                </c:pt>
                <c:pt idx="2108">
                  <c:v>9.2792700000000004</c:v>
                </c:pt>
                <c:pt idx="2109">
                  <c:v>9.2781099999999999</c:v>
                </c:pt>
                <c:pt idx="2110">
                  <c:v>9.2769499999999994</c:v>
                </c:pt>
                <c:pt idx="2111">
                  <c:v>9.2758099999999999</c:v>
                </c:pt>
                <c:pt idx="2112">
                  <c:v>9.2746899999999997</c:v>
                </c:pt>
                <c:pt idx="2113">
                  <c:v>9.2736199999999993</c:v>
                </c:pt>
                <c:pt idx="2114">
                  <c:v>9.2726100000000002</c:v>
                </c:pt>
                <c:pt idx="2115">
                  <c:v>9.2716700000000003</c:v>
                </c:pt>
                <c:pt idx="2116">
                  <c:v>9.2708300000000001</c:v>
                </c:pt>
                <c:pt idx="2117">
                  <c:v>9.2700700000000005</c:v>
                </c:pt>
                <c:pt idx="2118">
                  <c:v>9.2693999999999992</c:v>
                </c:pt>
                <c:pt idx="2119">
                  <c:v>9.2688100000000002</c:v>
                </c:pt>
                <c:pt idx="2120">
                  <c:v>9.2683</c:v>
                </c:pt>
                <c:pt idx="2121">
                  <c:v>9.2678700000000003</c:v>
                </c:pt>
                <c:pt idx="2122">
                  <c:v>9.2675099999999997</c:v>
                </c:pt>
                <c:pt idx="2123">
                  <c:v>9.2671899999999994</c:v>
                </c:pt>
                <c:pt idx="2124">
                  <c:v>9.2669200000000007</c:v>
                </c:pt>
                <c:pt idx="2125">
                  <c:v>9.2666799999999991</c:v>
                </c:pt>
                <c:pt idx="2126">
                  <c:v>9.2664799999999996</c:v>
                </c:pt>
                <c:pt idx="2127">
                  <c:v>9.26633</c:v>
                </c:pt>
                <c:pt idx="2128">
                  <c:v>9.2662300000000002</c:v>
                </c:pt>
                <c:pt idx="2129">
                  <c:v>9.2661999999999995</c:v>
                </c:pt>
                <c:pt idx="2130">
                  <c:v>9.2662200000000006</c:v>
                </c:pt>
                <c:pt idx="2131">
                  <c:v>9.2662999999999993</c:v>
                </c:pt>
                <c:pt idx="2132">
                  <c:v>9.2664299999999997</c:v>
                </c:pt>
                <c:pt idx="2133">
                  <c:v>9.2666000000000004</c:v>
                </c:pt>
                <c:pt idx="2134">
                  <c:v>9.2668700000000008</c:v>
                </c:pt>
                <c:pt idx="2135">
                  <c:v>9.2671500000000009</c:v>
                </c:pt>
                <c:pt idx="2136">
                  <c:v>9.2674199999999995</c:v>
                </c:pt>
                <c:pt idx="2137">
                  <c:v>9.26769</c:v>
                </c:pt>
                <c:pt idx="2138">
                  <c:v>9.2679600000000004</c:v>
                </c:pt>
                <c:pt idx="2139">
                  <c:v>9.2682400000000005</c:v>
                </c:pt>
                <c:pt idx="2140">
                  <c:v>9.2685200000000005</c:v>
                </c:pt>
                <c:pt idx="2141">
                  <c:v>9.2688199999999998</c:v>
                </c:pt>
                <c:pt idx="2142">
                  <c:v>9.2691499999999998</c:v>
                </c:pt>
                <c:pt idx="2143">
                  <c:v>9.2695299999999996</c:v>
                </c:pt>
                <c:pt idx="2144">
                  <c:v>9.2699599999999993</c:v>
                </c:pt>
                <c:pt idx="2145">
                  <c:v>9.2704699999999995</c:v>
                </c:pt>
                <c:pt idx="2146">
                  <c:v>9.2710600000000003</c:v>
                </c:pt>
                <c:pt idx="2147">
                  <c:v>9.2717299999999998</c:v>
                </c:pt>
                <c:pt idx="2148">
                  <c:v>9.2724600000000006</c:v>
                </c:pt>
                <c:pt idx="2149">
                  <c:v>9.2731999999999992</c:v>
                </c:pt>
                <c:pt idx="2150">
                  <c:v>9.2739499999999992</c:v>
                </c:pt>
                <c:pt idx="2151">
                  <c:v>9.2747899999999994</c:v>
                </c:pt>
                <c:pt idx="2152">
                  <c:v>9.27576</c:v>
                </c:pt>
                <c:pt idx="2153">
                  <c:v>9.27684</c:v>
                </c:pt>
                <c:pt idx="2154">
                  <c:v>9.2779900000000008</c:v>
                </c:pt>
                <c:pt idx="2155">
                  <c:v>9.2792399999999997</c:v>
                </c:pt>
                <c:pt idx="2156">
                  <c:v>9.2806200000000008</c:v>
                </c:pt>
                <c:pt idx="2157">
                  <c:v>9.2821599999999993</c:v>
                </c:pt>
                <c:pt idx="2158">
                  <c:v>9.2838600000000007</c:v>
                </c:pt>
                <c:pt idx="2159">
                  <c:v>9.2857299999999992</c:v>
                </c:pt>
                <c:pt idx="2160">
                  <c:v>9.2877500000000008</c:v>
                </c:pt>
                <c:pt idx="2161">
                  <c:v>9.2899200000000004</c:v>
                </c:pt>
                <c:pt idx="2162">
                  <c:v>9.2921999999999993</c:v>
                </c:pt>
                <c:pt idx="2163">
                  <c:v>9.2945799999999998</c:v>
                </c:pt>
                <c:pt idx="2164">
                  <c:v>9.2970400000000009</c:v>
                </c:pt>
                <c:pt idx="2165">
                  <c:v>9.29955</c:v>
                </c:pt>
                <c:pt idx="2166">
                  <c:v>9.3020999999999994</c:v>
                </c:pt>
                <c:pt idx="2167">
                  <c:v>9.3046500000000005</c:v>
                </c:pt>
                <c:pt idx="2168">
                  <c:v>9.3071699999999993</c:v>
                </c:pt>
                <c:pt idx="2169">
                  <c:v>9.3096599999999992</c:v>
                </c:pt>
                <c:pt idx="2170">
                  <c:v>9.3120999999999992</c:v>
                </c:pt>
                <c:pt idx="2171">
                  <c:v>9.3145000000000007</c:v>
                </c:pt>
                <c:pt idx="2172">
                  <c:v>9.3168399999999991</c:v>
                </c:pt>
                <c:pt idx="2173">
                  <c:v>9.3191299999999995</c:v>
                </c:pt>
                <c:pt idx="2174">
                  <c:v>9.3213500000000007</c:v>
                </c:pt>
                <c:pt idx="2175">
                  <c:v>9.3234999999999992</c:v>
                </c:pt>
                <c:pt idx="2176">
                  <c:v>9.3255700000000008</c:v>
                </c:pt>
                <c:pt idx="2177">
                  <c:v>9.3275600000000001</c:v>
                </c:pt>
                <c:pt idx="2178">
                  <c:v>9.3294499999999996</c:v>
                </c:pt>
                <c:pt idx="2179">
                  <c:v>9.3312500000000007</c:v>
                </c:pt>
                <c:pt idx="2180">
                  <c:v>9.3329299999999993</c:v>
                </c:pt>
                <c:pt idx="2181">
                  <c:v>9.3344799999999992</c:v>
                </c:pt>
                <c:pt idx="2182">
                  <c:v>9.3358799999999995</c:v>
                </c:pt>
                <c:pt idx="2183">
                  <c:v>9.3371399999999998</c:v>
                </c:pt>
                <c:pt idx="2184">
                  <c:v>9.3382699999999996</c:v>
                </c:pt>
                <c:pt idx="2185">
                  <c:v>9.3392900000000001</c:v>
                </c:pt>
                <c:pt idx="2186">
                  <c:v>9.3401899999999998</c:v>
                </c:pt>
                <c:pt idx="2187">
                  <c:v>9.3409999999999993</c:v>
                </c:pt>
                <c:pt idx="2188">
                  <c:v>9.3417100000000008</c:v>
                </c:pt>
                <c:pt idx="2189">
                  <c:v>9.3423400000000001</c:v>
                </c:pt>
                <c:pt idx="2190">
                  <c:v>9.3428799999999992</c:v>
                </c:pt>
                <c:pt idx="2191">
                  <c:v>9.3432600000000008</c:v>
                </c:pt>
                <c:pt idx="2192">
                  <c:v>9.3434899999999992</c:v>
                </c:pt>
                <c:pt idx="2193">
                  <c:v>9.3436000000000003</c:v>
                </c:pt>
                <c:pt idx="2194">
                  <c:v>9.3437300000000008</c:v>
                </c:pt>
                <c:pt idx="2195">
                  <c:v>9.3438800000000004</c:v>
                </c:pt>
                <c:pt idx="2196">
                  <c:v>9.3440300000000001</c:v>
                </c:pt>
                <c:pt idx="2197">
                  <c:v>9.3441799999999997</c:v>
                </c:pt>
                <c:pt idx="2198">
                  <c:v>9.3443400000000008</c:v>
                </c:pt>
                <c:pt idx="2199">
                  <c:v>9.3445199999999993</c:v>
                </c:pt>
                <c:pt idx="2200">
                  <c:v>9.3447099999999992</c:v>
                </c:pt>
                <c:pt idx="2201">
                  <c:v>9.3449100000000005</c:v>
                </c:pt>
                <c:pt idx="2202">
                  <c:v>9.34511</c:v>
                </c:pt>
                <c:pt idx="2203">
                  <c:v>9.3453099999999996</c:v>
                </c:pt>
                <c:pt idx="2204">
                  <c:v>9.3454999999999995</c:v>
                </c:pt>
                <c:pt idx="2205">
                  <c:v>9.3456700000000001</c:v>
                </c:pt>
                <c:pt idx="2206">
                  <c:v>9.3458299999999994</c:v>
                </c:pt>
                <c:pt idx="2207">
                  <c:v>9.3459800000000008</c:v>
                </c:pt>
                <c:pt idx="2208">
                  <c:v>9.3461099999999995</c:v>
                </c:pt>
                <c:pt idx="2209">
                  <c:v>9.3462099999999992</c:v>
                </c:pt>
                <c:pt idx="2210">
                  <c:v>9.3462300000000003</c:v>
                </c:pt>
                <c:pt idx="2211">
                  <c:v>9.3461800000000004</c:v>
                </c:pt>
                <c:pt idx="2212">
                  <c:v>9.3460199999999993</c:v>
                </c:pt>
                <c:pt idx="2213">
                  <c:v>9.3457799999999995</c:v>
                </c:pt>
                <c:pt idx="2214">
                  <c:v>9.3454599999999992</c:v>
                </c:pt>
                <c:pt idx="2215">
                  <c:v>9.3450699999999998</c:v>
                </c:pt>
                <c:pt idx="2216">
                  <c:v>9.3445900000000002</c:v>
                </c:pt>
                <c:pt idx="2217">
                  <c:v>9.3440200000000004</c:v>
                </c:pt>
                <c:pt idx="2218">
                  <c:v>9.3433600000000006</c:v>
                </c:pt>
                <c:pt idx="2219">
                  <c:v>9.3425799999999999</c:v>
                </c:pt>
                <c:pt idx="2220">
                  <c:v>9.3416999999999994</c:v>
                </c:pt>
                <c:pt idx="2221">
                  <c:v>9.3407</c:v>
                </c:pt>
                <c:pt idx="2222">
                  <c:v>9.3396000000000008</c:v>
                </c:pt>
                <c:pt idx="2223">
                  <c:v>9.3384099999999997</c:v>
                </c:pt>
                <c:pt idx="2224">
                  <c:v>9.3371300000000002</c:v>
                </c:pt>
                <c:pt idx="2225">
                  <c:v>9.3357899999999994</c:v>
                </c:pt>
                <c:pt idx="2226">
                  <c:v>9.3343900000000009</c:v>
                </c:pt>
                <c:pt idx="2227">
                  <c:v>9.3329599999999999</c:v>
                </c:pt>
                <c:pt idx="2228">
                  <c:v>9.3315000000000001</c:v>
                </c:pt>
                <c:pt idx="2229">
                  <c:v>9.33005</c:v>
                </c:pt>
                <c:pt idx="2230">
                  <c:v>9.32864</c:v>
                </c:pt>
                <c:pt idx="2231">
                  <c:v>9.3272999999999993</c:v>
                </c:pt>
                <c:pt idx="2232">
                  <c:v>9.3260699999999996</c:v>
                </c:pt>
                <c:pt idx="2233">
                  <c:v>9.3249700000000004</c:v>
                </c:pt>
                <c:pt idx="2234">
                  <c:v>9.3240400000000001</c:v>
                </c:pt>
                <c:pt idx="2235">
                  <c:v>9.3232499999999998</c:v>
                </c:pt>
                <c:pt idx="2236">
                  <c:v>9.3225999999999996</c:v>
                </c:pt>
                <c:pt idx="2237">
                  <c:v>9.3220799999999997</c:v>
                </c:pt>
                <c:pt idx="2238">
                  <c:v>9.3216300000000007</c:v>
                </c:pt>
                <c:pt idx="2239">
                  <c:v>9.3212499999999991</c:v>
                </c:pt>
                <c:pt idx="2240">
                  <c:v>9.3208900000000003</c:v>
                </c:pt>
                <c:pt idx="2241">
                  <c:v>9.3205399999999994</c:v>
                </c:pt>
                <c:pt idx="2242">
                  <c:v>9.3201999999999998</c:v>
                </c:pt>
                <c:pt idx="2243">
                  <c:v>9.3198799999999995</c:v>
                </c:pt>
                <c:pt idx="2244">
                  <c:v>9.3195899999999998</c:v>
                </c:pt>
                <c:pt idx="2245">
                  <c:v>9.31935</c:v>
                </c:pt>
                <c:pt idx="2246">
                  <c:v>9.3191600000000001</c:v>
                </c:pt>
                <c:pt idx="2247">
                  <c:v>9.3190399999999993</c:v>
                </c:pt>
                <c:pt idx="2248">
                  <c:v>9.3189799999999998</c:v>
                </c:pt>
                <c:pt idx="2249">
                  <c:v>9.3189899999999994</c:v>
                </c:pt>
                <c:pt idx="2250">
                  <c:v>9.3190500000000007</c:v>
                </c:pt>
                <c:pt idx="2251">
                  <c:v>9.3191600000000001</c:v>
                </c:pt>
                <c:pt idx="2252">
                  <c:v>9.3193000000000001</c:v>
                </c:pt>
                <c:pt idx="2253">
                  <c:v>9.3194300000000005</c:v>
                </c:pt>
                <c:pt idx="2254">
                  <c:v>9.3195399999999999</c:v>
                </c:pt>
                <c:pt idx="2255">
                  <c:v>9.3196399999999997</c:v>
                </c:pt>
                <c:pt idx="2256">
                  <c:v>9.3197299999999998</c:v>
                </c:pt>
                <c:pt idx="2257">
                  <c:v>9.3198100000000004</c:v>
                </c:pt>
                <c:pt idx="2258">
                  <c:v>9.3199000000000005</c:v>
                </c:pt>
                <c:pt idx="2259">
                  <c:v>9.32</c:v>
                </c:pt>
                <c:pt idx="2260">
                  <c:v>9.3201199999999993</c:v>
                </c:pt>
                <c:pt idx="2261">
                  <c:v>9.3202700000000007</c:v>
                </c:pt>
                <c:pt idx="2262">
                  <c:v>9.3204600000000006</c:v>
                </c:pt>
                <c:pt idx="2263">
                  <c:v>9.3207100000000001</c:v>
                </c:pt>
                <c:pt idx="2264">
                  <c:v>9.3210200000000007</c:v>
                </c:pt>
                <c:pt idx="2265">
                  <c:v>9.3213699999999999</c:v>
                </c:pt>
                <c:pt idx="2266">
                  <c:v>9.3217400000000001</c:v>
                </c:pt>
                <c:pt idx="2267">
                  <c:v>9.3221100000000003</c:v>
                </c:pt>
                <c:pt idx="2268">
                  <c:v>9.3225300000000004</c:v>
                </c:pt>
                <c:pt idx="2269">
                  <c:v>9.3230199999999996</c:v>
                </c:pt>
                <c:pt idx="2270">
                  <c:v>9.3236000000000008</c:v>
                </c:pt>
                <c:pt idx="2271">
                  <c:v>9.3242999999999991</c:v>
                </c:pt>
                <c:pt idx="2272">
                  <c:v>9.3250799999999998</c:v>
                </c:pt>
                <c:pt idx="2273">
                  <c:v>9.3259299999999996</c:v>
                </c:pt>
                <c:pt idx="2274">
                  <c:v>9.3268799999999992</c:v>
                </c:pt>
                <c:pt idx="2275">
                  <c:v>9.3279700000000005</c:v>
                </c:pt>
                <c:pt idx="2276">
                  <c:v>9.3291900000000005</c:v>
                </c:pt>
                <c:pt idx="2277">
                  <c:v>9.3305500000000006</c:v>
                </c:pt>
                <c:pt idx="2278">
                  <c:v>9.3320399999999992</c:v>
                </c:pt>
                <c:pt idx="2279">
                  <c:v>9.3336400000000008</c:v>
                </c:pt>
                <c:pt idx="2280">
                  <c:v>9.33535</c:v>
                </c:pt>
                <c:pt idx="2281">
                  <c:v>9.3371499999999994</c:v>
                </c:pt>
                <c:pt idx="2282">
                  <c:v>9.3390299999999993</c:v>
                </c:pt>
                <c:pt idx="2283">
                  <c:v>9.3409800000000001</c:v>
                </c:pt>
                <c:pt idx="2284">
                  <c:v>9.3429900000000004</c:v>
                </c:pt>
                <c:pt idx="2285">
                  <c:v>9.3450600000000001</c:v>
                </c:pt>
                <c:pt idx="2286">
                  <c:v>9.3471700000000002</c:v>
                </c:pt>
                <c:pt idx="2287">
                  <c:v>9.3493300000000001</c:v>
                </c:pt>
                <c:pt idx="2288">
                  <c:v>9.3515099999999993</c:v>
                </c:pt>
                <c:pt idx="2289">
                  <c:v>9.3536900000000003</c:v>
                </c:pt>
                <c:pt idx="2290">
                  <c:v>9.3558599999999998</c:v>
                </c:pt>
                <c:pt idx="2291">
                  <c:v>9.3579799999999995</c:v>
                </c:pt>
                <c:pt idx="2292">
                  <c:v>9.3600399999999997</c:v>
                </c:pt>
                <c:pt idx="2293">
                  <c:v>9.3620000000000001</c:v>
                </c:pt>
                <c:pt idx="2294">
                  <c:v>9.3638700000000004</c:v>
                </c:pt>
                <c:pt idx="2295">
                  <c:v>9.3656199999999998</c:v>
                </c:pt>
                <c:pt idx="2296">
                  <c:v>9.3672299999999993</c:v>
                </c:pt>
                <c:pt idx="2297">
                  <c:v>9.3686900000000009</c:v>
                </c:pt>
                <c:pt idx="2298">
                  <c:v>9.36998</c:v>
                </c:pt>
                <c:pt idx="2299">
                  <c:v>9.3711099999999998</c:v>
                </c:pt>
                <c:pt idx="2300">
                  <c:v>9.3720800000000004</c:v>
                </c:pt>
                <c:pt idx="2301">
                  <c:v>9.3728899999999999</c:v>
                </c:pt>
                <c:pt idx="2302">
                  <c:v>9.3735900000000001</c:v>
                </c:pt>
                <c:pt idx="2303">
                  <c:v>9.3741699999999994</c:v>
                </c:pt>
                <c:pt idx="2304">
                  <c:v>9.3746299999999998</c:v>
                </c:pt>
                <c:pt idx="2305">
                  <c:v>9.3749800000000008</c:v>
                </c:pt>
                <c:pt idx="2306">
                  <c:v>9.3752200000000006</c:v>
                </c:pt>
                <c:pt idx="2307">
                  <c:v>9.3753600000000006</c:v>
                </c:pt>
                <c:pt idx="2308">
                  <c:v>9.3754399999999993</c:v>
                </c:pt>
                <c:pt idx="2309">
                  <c:v>9.3754799999999996</c:v>
                </c:pt>
                <c:pt idx="2310">
                  <c:v>9.3754799999999996</c:v>
                </c:pt>
                <c:pt idx="2311">
                  <c:v>9.3754000000000008</c:v>
                </c:pt>
                <c:pt idx="2312">
                  <c:v>9.3753200000000003</c:v>
                </c:pt>
                <c:pt idx="2313">
                  <c:v>9.3752600000000008</c:v>
                </c:pt>
                <c:pt idx="2314">
                  <c:v>9.3751899999999999</c:v>
                </c:pt>
                <c:pt idx="2315">
                  <c:v>9.3751300000000004</c:v>
                </c:pt>
                <c:pt idx="2316">
                  <c:v>9.3750699999999991</c:v>
                </c:pt>
                <c:pt idx="2317">
                  <c:v>9.3750099999999996</c:v>
                </c:pt>
                <c:pt idx="2318">
                  <c:v>9.3749500000000001</c:v>
                </c:pt>
                <c:pt idx="2319">
                  <c:v>9.3748900000000006</c:v>
                </c:pt>
                <c:pt idx="2320">
                  <c:v>9.3748199999999997</c:v>
                </c:pt>
                <c:pt idx="2321">
                  <c:v>9.3747399999999992</c:v>
                </c:pt>
                <c:pt idx="2322">
                  <c:v>9.3746500000000008</c:v>
                </c:pt>
                <c:pt idx="2323">
                  <c:v>9.3745399999999997</c:v>
                </c:pt>
                <c:pt idx="2324">
                  <c:v>9.3743999999999996</c:v>
                </c:pt>
                <c:pt idx="2325">
                  <c:v>9.3742099999999997</c:v>
                </c:pt>
                <c:pt idx="2326">
                  <c:v>9.3739899999999992</c:v>
                </c:pt>
                <c:pt idx="2327">
                  <c:v>9.3737399999999997</c:v>
                </c:pt>
                <c:pt idx="2328">
                  <c:v>9.3734599999999997</c:v>
                </c:pt>
                <c:pt idx="2329">
                  <c:v>9.3731100000000005</c:v>
                </c:pt>
                <c:pt idx="2330">
                  <c:v>9.3726800000000008</c:v>
                </c:pt>
                <c:pt idx="2331">
                  <c:v>9.3721200000000007</c:v>
                </c:pt>
                <c:pt idx="2332">
                  <c:v>9.37148</c:v>
                </c:pt>
                <c:pt idx="2333">
                  <c:v>9.3707899999999995</c:v>
                </c:pt>
                <c:pt idx="2334">
                  <c:v>9.3700299999999999</c:v>
                </c:pt>
                <c:pt idx="2335">
                  <c:v>9.3691800000000001</c:v>
                </c:pt>
                <c:pt idx="2336">
                  <c:v>9.3682499999999997</c:v>
                </c:pt>
                <c:pt idx="2337">
                  <c:v>9.3672199999999997</c:v>
                </c:pt>
                <c:pt idx="2338">
                  <c:v>9.3661200000000004</c:v>
                </c:pt>
                <c:pt idx="2339">
                  <c:v>9.3649500000000003</c:v>
                </c:pt>
                <c:pt idx="2340">
                  <c:v>9.3637200000000007</c:v>
                </c:pt>
                <c:pt idx="2341">
                  <c:v>9.3624299999999998</c:v>
                </c:pt>
                <c:pt idx="2342">
                  <c:v>9.3611299999999993</c:v>
                </c:pt>
                <c:pt idx="2343">
                  <c:v>9.3598300000000005</c:v>
                </c:pt>
                <c:pt idx="2344">
                  <c:v>9.3585399999999996</c:v>
                </c:pt>
                <c:pt idx="2345">
                  <c:v>9.3573000000000004</c:v>
                </c:pt>
                <c:pt idx="2346">
                  <c:v>9.35609</c:v>
                </c:pt>
                <c:pt idx="2347">
                  <c:v>9.3549299999999995</c:v>
                </c:pt>
                <c:pt idx="2348">
                  <c:v>9.3538300000000003</c:v>
                </c:pt>
                <c:pt idx="2349">
                  <c:v>9.3528199999999995</c:v>
                </c:pt>
                <c:pt idx="2350">
                  <c:v>9.3518899999999991</c:v>
                </c:pt>
                <c:pt idx="2351">
                  <c:v>9.3510799999999996</c:v>
                </c:pt>
                <c:pt idx="2352">
                  <c:v>9.3504000000000005</c:v>
                </c:pt>
                <c:pt idx="2353">
                  <c:v>9.34985</c:v>
                </c:pt>
                <c:pt idx="2354">
                  <c:v>9.3494299999999999</c:v>
                </c:pt>
                <c:pt idx="2355">
                  <c:v>9.3491400000000002</c:v>
                </c:pt>
                <c:pt idx="2356">
                  <c:v>9.3489599999999999</c:v>
                </c:pt>
                <c:pt idx="2357">
                  <c:v>9.3488600000000002</c:v>
                </c:pt>
                <c:pt idx="2358">
                  <c:v>9.3488299999999995</c:v>
                </c:pt>
                <c:pt idx="2359">
                  <c:v>9.3488699999999998</c:v>
                </c:pt>
                <c:pt idx="2360">
                  <c:v>9.3489599999999999</c:v>
                </c:pt>
                <c:pt idx="2361">
                  <c:v>9.3491</c:v>
                </c:pt>
                <c:pt idx="2362">
                  <c:v>9.3492599999999992</c:v>
                </c:pt>
                <c:pt idx="2363">
                  <c:v>9.3494299999999999</c:v>
                </c:pt>
                <c:pt idx="2364">
                  <c:v>9.3496199999999998</c:v>
                </c:pt>
                <c:pt idx="2365">
                  <c:v>9.3498199999999994</c:v>
                </c:pt>
                <c:pt idx="2366">
                  <c:v>9.3500399999999999</c:v>
                </c:pt>
                <c:pt idx="2367">
                  <c:v>9.3502799999999997</c:v>
                </c:pt>
                <c:pt idx="2368">
                  <c:v>9.3505000000000003</c:v>
                </c:pt>
                <c:pt idx="2369">
                  <c:v>9.3506599999999995</c:v>
                </c:pt>
                <c:pt idx="2370">
                  <c:v>9.3508099999999992</c:v>
                </c:pt>
                <c:pt idx="2371">
                  <c:v>9.3509200000000003</c:v>
                </c:pt>
                <c:pt idx="2372">
                  <c:v>9.3510200000000001</c:v>
                </c:pt>
                <c:pt idx="2373">
                  <c:v>9.3511199999999999</c:v>
                </c:pt>
                <c:pt idx="2374">
                  <c:v>9.3512000000000004</c:v>
                </c:pt>
                <c:pt idx="2375">
                  <c:v>9.3512699999999995</c:v>
                </c:pt>
                <c:pt idx="2376">
                  <c:v>9.3513500000000001</c:v>
                </c:pt>
                <c:pt idx="2377">
                  <c:v>9.3514300000000006</c:v>
                </c:pt>
                <c:pt idx="2378">
                  <c:v>9.3514999999999997</c:v>
                </c:pt>
                <c:pt idx="2379">
                  <c:v>9.3515700000000006</c:v>
                </c:pt>
                <c:pt idx="2380">
                  <c:v>9.3516399999999997</c:v>
                </c:pt>
                <c:pt idx="2381">
                  <c:v>9.3516999999999992</c:v>
                </c:pt>
                <c:pt idx="2382">
                  <c:v>9.3517700000000001</c:v>
                </c:pt>
                <c:pt idx="2383">
                  <c:v>9.3518399999999993</c:v>
                </c:pt>
                <c:pt idx="2384">
                  <c:v>9.3519000000000005</c:v>
                </c:pt>
                <c:pt idx="2385">
                  <c:v>9.3519699999999997</c:v>
                </c:pt>
                <c:pt idx="2386">
                  <c:v>9.3520299999999992</c:v>
                </c:pt>
                <c:pt idx="2387">
                  <c:v>9.3520299999999992</c:v>
                </c:pt>
                <c:pt idx="2388">
                  <c:v>9.3520299999999992</c:v>
                </c:pt>
                <c:pt idx="2389">
                  <c:v>9.3520299999999992</c:v>
                </c:pt>
                <c:pt idx="2390">
                  <c:v>9.3520299999999992</c:v>
                </c:pt>
                <c:pt idx="2391">
                  <c:v>9.3520299999999992</c:v>
                </c:pt>
                <c:pt idx="2392">
                  <c:v>9.3520299999999992</c:v>
                </c:pt>
                <c:pt idx="2393">
                  <c:v>9.3520299999999992</c:v>
                </c:pt>
                <c:pt idx="2394">
                  <c:v>9.3520299999999992</c:v>
                </c:pt>
                <c:pt idx="2395">
                  <c:v>9.3520299999999992</c:v>
                </c:pt>
                <c:pt idx="2396">
                  <c:v>9.3520299999999992</c:v>
                </c:pt>
                <c:pt idx="2397">
                  <c:v>9.3520299999999992</c:v>
                </c:pt>
                <c:pt idx="2398">
                  <c:v>9.3520299999999992</c:v>
                </c:pt>
                <c:pt idx="2399">
                  <c:v>9.3520299999999992</c:v>
                </c:pt>
                <c:pt idx="2400">
                  <c:v>9.3520299999999992</c:v>
                </c:pt>
                <c:pt idx="2401">
                  <c:v>9.3520299999999992</c:v>
                </c:pt>
                <c:pt idx="2402">
                  <c:v>9.3520299999999992</c:v>
                </c:pt>
                <c:pt idx="2403">
                  <c:v>9.3520299999999992</c:v>
                </c:pt>
                <c:pt idx="2404">
                  <c:v>9.3520299999999992</c:v>
                </c:pt>
                <c:pt idx="2405">
                  <c:v>9.3520299999999992</c:v>
                </c:pt>
                <c:pt idx="2406">
                  <c:v>9.3520299999999992</c:v>
                </c:pt>
                <c:pt idx="2407">
                  <c:v>9.3520299999999992</c:v>
                </c:pt>
                <c:pt idx="2408">
                  <c:v>9.3520299999999992</c:v>
                </c:pt>
                <c:pt idx="2409">
                  <c:v>9.3520299999999992</c:v>
                </c:pt>
                <c:pt idx="2410">
                  <c:v>9.3520299999999992</c:v>
                </c:pt>
                <c:pt idx="2411">
                  <c:v>9.3520299999999992</c:v>
                </c:pt>
                <c:pt idx="2412">
                  <c:v>9.3520299999999992</c:v>
                </c:pt>
                <c:pt idx="2413">
                  <c:v>9.3520299999999992</c:v>
                </c:pt>
                <c:pt idx="2414">
                  <c:v>9.3520299999999992</c:v>
                </c:pt>
                <c:pt idx="2415">
                  <c:v>9.3520299999999992</c:v>
                </c:pt>
                <c:pt idx="2416">
                  <c:v>9.3520299999999992</c:v>
                </c:pt>
                <c:pt idx="2417">
                  <c:v>9.3520299999999992</c:v>
                </c:pt>
                <c:pt idx="2418">
                  <c:v>9.3520299999999992</c:v>
                </c:pt>
                <c:pt idx="2419">
                  <c:v>9.3520299999999992</c:v>
                </c:pt>
                <c:pt idx="2420">
                  <c:v>9.3520299999999992</c:v>
                </c:pt>
                <c:pt idx="2421">
                  <c:v>9.3520299999999992</c:v>
                </c:pt>
                <c:pt idx="2422">
                  <c:v>9.3520299999999992</c:v>
                </c:pt>
                <c:pt idx="2423">
                  <c:v>9.3520299999999992</c:v>
                </c:pt>
                <c:pt idx="2424">
                  <c:v>9.3520299999999992</c:v>
                </c:pt>
                <c:pt idx="2425">
                  <c:v>9.3520299999999992</c:v>
                </c:pt>
                <c:pt idx="2426">
                  <c:v>9.3520299999999992</c:v>
                </c:pt>
                <c:pt idx="2427">
                  <c:v>9.3520299999999992</c:v>
                </c:pt>
                <c:pt idx="2428">
                  <c:v>9.3520299999999992</c:v>
                </c:pt>
                <c:pt idx="2429">
                  <c:v>9.3520299999999992</c:v>
                </c:pt>
                <c:pt idx="2430">
                  <c:v>9.3520299999999992</c:v>
                </c:pt>
                <c:pt idx="2431">
                  <c:v>9.3520299999999992</c:v>
                </c:pt>
                <c:pt idx="2432">
                  <c:v>9.3520299999999992</c:v>
                </c:pt>
                <c:pt idx="2433">
                  <c:v>9.3520299999999992</c:v>
                </c:pt>
                <c:pt idx="2434">
                  <c:v>9.3520299999999992</c:v>
                </c:pt>
                <c:pt idx="2435">
                  <c:v>9.3520299999999992</c:v>
                </c:pt>
                <c:pt idx="2436">
                  <c:v>9.3520299999999992</c:v>
                </c:pt>
                <c:pt idx="2437">
                  <c:v>9.3520299999999992</c:v>
                </c:pt>
                <c:pt idx="2438">
                  <c:v>9.3520299999999992</c:v>
                </c:pt>
                <c:pt idx="2439">
                  <c:v>9.3520299999999992</c:v>
                </c:pt>
                <c:pt idx="2440">
                  <c:v>9.3520299999999992</c:v>
                </c:pt>
                <c:pt idx="2441">
                  <c:v>9.3520299999999992</c:v>
                </c:pt>
                <c:pt idx="2442">
                  <c:v>9.3520299999999992</c:v>
                </c:pt>
                <c:pt idx="2443">
                  <c:v>9.3520299999999992</c:v>
                </c:pt>
                <c:pt idx="2444">
                  <c:v>9.3520299999999992</c:v>
                </c:pt>
                <c:pt idx="2445">
                  <c:v>9.3520299999999992</c:v>
                </c:pt>
                <c:pt idx="2446">
                  <c:v>9.3520299999999992</c:v>
                </c:pt>
                <c:pt idx="2447">
                  <c:v>9.3520299999999992</c:v>
                </c:pt>
                <c:pt idx="2448">
                  <c:v>9.3520299999999992</c:v>
                </c:pt>
                <c:pt idx="2449">
                  <c:v>9.3520299999999992</c:v>
                </c:pt>
                <c:pt idx="2450">
                  <c:v>9.3520299999999992</c:v>
                </c:pt>
                <c:pt idx="2451">
                  <c:v>9.3520299999999992</c:v>
                </c:pt>
                <c:pt idx="2452">
                  <c:v>9.3520299999999992</c:v>
                </c:pt>
                <c:pt idx="2453">
                  <c:v>9.3520299999999992</c:v>
                </c:pt>
                <c:pt idx="2454">
                  <c:v>9.3520299999999992</c:v>
                </c:pt>
                <c:pt idx="2455">
                  <c:v>9.3520299999999992</c:v>
                </c:pt>
                <c:pt idx="2456">
                  <c:v>9.3520299999999992</c:v>
                </c:pt>
                <c:pt idx="2457">
                  <c:v>9.3520299999999992</c:v>
                </c:pt>
                <c:pt idx="2458">
                  <c:v>9.3520299999999992</c:v>
                </c:pt>
                <c:pt idx="2459">
                  <c:v>9.3520299999999992</c:v>
                </c:pt>
                <c:pt idx="2460">
                  <c:v>9.3520299999999992</c:v>
                </c:pt>
                <c:pt idx="2461">
                  <c:v>9.3520299999999992</c:v>
                </c:pt>
                <c:pt idx="2462">
                  <c:v>9.3520299999999992</c:v>
                </c:pt>
                <c:pt idx="2463">
                  <c:v>9.3520299999999992</c:v>
                </c:pt>
                <c:pt idx="2464">
                  <c:v>9.3520299999999992</c:v>
                </c:pt>
                <c:pt idx="2465">
                  <c:v>9.3520299999999992</c:v>
                </c:pt>
                <c:pt idx="2466">
                  <c:v>9.3520299999999992</c:v>
                </c:pt>
                <c:pt idx="2467">
                  <c:v>9.3520299999999992</c:v>
                </c:pt>
                <c:pt idx="2468">
                  <c:v>9.3520299999999992</c:v>
                </c:pt>
                <c:pt idx="2469">
                  <c:v>9.3520299999999992</c:v>
                </c:pt>
                <c:pt idx="2470">
                  <c:v>9.3520299999999992</c:v>
                </c:pt>
                <c:pt idx="2471">
                  <c:v>9.3520299999999992</c:v>
                </c:pt>
                <c:pt idx="2472">
                  <c:v>9.3520299999999992</c:v>
                </c:pt>
                <c:pt idx="2473">
                  <c:v>9.3520299999999992</c:v>
                </c:pt>
                <c:pt idx="2474">
                  <c:v>9.3520299999999992</c:v>
                </c:pt>
                <c:pt idx="2475">
                  <c:v>9.3520299999999992</c:v>
                </c:pt>
                <c:pt idx="2476">
                  <c:v>9.3520299999999992</c:v>
                </c:pt>
                <c:pt idx="2477">
                  <c:v>9.3520299999999992</c:v>
                </c:pt>
                <c:pt idx="2478">
                  <c:v>9.3520299999999992</c:v>
                </c:pt>
                <c:pt idx="2479">
                  <c:v>9.3520299999999992</c:v>
                </c:pt>
                <c:pt idx="2480">
                  <c:v>9.3520299999999992</c:v>
                </c:pt>
                <c:pt idx="2481">
                  <c:v>9.3520299999999992</c:v>
                </c:pt>
                <c:pt idx="2482">
                  <c:v>9.3520299999999992</c:v>
                </c:pt>
                <c:pt idx="2483">
                  <c:v>9.3520299999999992</c:v>
                </c:pt>
                <c:pt idx="2484">
                  <c:v>9.3520299999999992</c:v>
                </c:pt>
                <c:pt idx="2485">
                  <c:v>9.3520299999999992</c:v>
                </c:pt>
                <c:pt idx="2486">
                  <c:v>9.3520299999999992</c:v>
                </c:pt>
                <c:pt idx="2487">
                  <c:v>9.3520299999999992</c:v>
                </c:pt>
                <c:pt idx="2488">
                  <c:v>9.3520299999999992</c:v>
                </c:pt>
                <c:pt idx="2489">
                  <c:v>9.3520299999999992</c:v>
                </c:pt>
                <c:pt idx="2490">
                  <c:v>9.3520299999999992</c:v>
                </c:pt>
                <c:pt idx="2491">
                  <c:v>9.3520299999999992</c:v>
                </c:pt>
                <c:pt idx="2492">
                  <c:v>9.3520299999999992</c:v>
                </c:pt>
                <c:pt idx="2493">
                  <c:v>9.3520299999999992</c:v>
                </c:pt>
                <c:pt idx="2494">
                  <c:v>9.3520299999999992</c:v>
                </c:pt>
                <c:pt idx="2495">
                  <c:v>9.3520299999999992</c:v>
                </c:pt>
                <c:pt idx="2496">
                  <c:v>9.3520299999999992</c:v>
                </c:pt>
                <c:pt idx="2497">
                  <c:v>9.3520299999999992</c:v>
                </c:pt>
                <c:pt idx="2498">
                  <c:v>9.3520299999999992</c:v>
                </c:pt>
                <c:pt idx="2499">
                  <c:v>9.3520299999999992</c:v>
                </c:pt>
                <c:pt idx="2500">
                  <c:v>9.3520299999999992</c:v>
                </c:pt>
                <c:pt idx="2501">
                  <c:v>9.3520299999999992</c:v>
                </c:pt>
                <c:pt idx="2502">
                  <c:v>9.3520299999999992</c:v>
                </c:pt>
                <c:pt idx="2503">
                  <c:v>9.3520299999999992</c:v>
                </c:pt>
                <c:pt idx="2504">
                  <c:v>9.3520299999999992</c:v>
                </c:pt>
                <c:pt idx="2505">
                  <c:v>9.3520299999999992</c:v>
                </c:pt>
                <c:pt idx="2506">
                  <c:v>9.3520299999999992</c:v>
                </c:pt>
                <c:pt idx="2507">
                  <c:v>9.3520299999999992</c:v>
                </c:pt>
                <c:pt idx="2508">
                  <c:v>9.3520299999999992</c:v>
                </c:pt>
                <c:pt idx="2509">
                  <c:v>9.3520299999999992</c:v>
                </c:pt>
                <c:pt idx="2510">
                  <c:v>9.3520299999999992</c:v>
                </c:pt>
                <c:pt idx="2511">
                  <c:v>9.3520299999999992</c:v>
                </c:pt>
                <c:pt idx="2512">
                  <c:v>9.3520299999999992</c:v>
                </c:pt>
                <c:pt idx="2513">
                  <c:v>9.3520299999999992</c:v>
                </c:pt>
                <c:pt idx="2514">
                  <c:v>9.3520299999999992</c:v>
                </c:pt>
                <c:pt idx="2515">
                  <c:v>9.3520299999999992</c:v>
                </c:pt>
                <c:pt idx="2516">
                  <c:v>9.3520299999999992</c:v>
                </c:pt>
                <c:pt idx="2517">
                  <c:v>9.3520299999999992</c:v>
                </c:pt>
                <c:pt idx="2518">
                  <c:v>9.3520299999999992</c:v>
                </c:pt>
                <c:pt idx="2519">
                  <c:v>9.3520299999999992</c:v>
                </c:pt>
                <c:pt idx="2520">
                  <c:v>9.3520299999999992</c:v>
                </c:pt>
                <c:pt idx="2521">
                  <c:v>9.3520299999999992</c:v>
                </c:pt>
                <c:pt idx="2522">
                  <c:v>9.3520299999999992</c:v>
                </c:pt>
                <c:pt idx="2523">
                  <c:v>9.3520299999999992</c:v>
                </c:pt>
                <c:pt idx="2524">
                  <c:v>9.3520299999999992</c:v>
                </c:pt>
                <c:pt idx="2525">
                  <c:v>9.3520299999999992</c:v>
                </c:pt>
                <c:pt idx="2526">
                  <c:v>9.3520299999999992</c:v>
                </c:pt>
                <c:pt idx="2527">
                  <c:v>9.3520299999999992</c:v>
                </c:pt>
                <c:pt idx="2528">
                  <c:v>9.3520299999999992</c:v>
                </c:pt>
                <c:pt idx="2529">
                  <c:v>9.3520299999999992</c:v>
                </c:pt>
                <c:pt idx="2530">
                  <c:v>9.3520299999999992</c:v>
                </c:pt>
                <c:pt idx="2531">
                  <c:v>9.3520299999999992</c:v>
                </c:pt>
                <c:pt idx="2532">
                  <c:v>9.3520299999999992</c:v>
                </c:pt>
                <c:pt idx="2533">
                  <c:v>9.3520299999999992</c:v>
                </c:pt>
                <c:pt idx="2534">
                  <c:v>9.3520299999999992</c:v>
                </c:pt>
                <c:pt idx="2535">
                  <c:v>9.3520299999999992</c:v>
                </c:pt>
                <c:pt idx="2536">
                  <c:v>9.3520299999999992</c:v>
                </c:pt>
                <c:pt idx="2537">
                  <c:v>9.3520299999999992</c:v>
                </c:pt>
                <c:pt idx="2538">
                  <c:v>9.3520299999999992</c:v>
                </c:pt>
                <c:pt idx="2539">
                  <c:v>9.3520299999999992</c:v>
                </c:pt>
                <c:pt idx="2540">
                  <c:v>9.3520299999999992</c:v>
                </c:pt>
                <c:pt idx="2541">
                  <c:v>9.3520299999999992</c:v>
                </c:pt>
                <c:pt idx="2542">
                  <c:v>9.3520299999999992</c:v>
                </c:pt>
                <c:pt idx="2543">
                  <c:v>9.3520299999999992</c:v>
                </c:pt>
                <c:pt idx="2544">
                  <c:v>9.3520299999999992</c:v>
                </c:pt>
                <c:pt idx="2545">
                  <c:v>9.3520299999999992</c:v>
                </c:pt>
                <c:pt idx="2546">
                  <c:v>9.3520299999999992</c:v>
                </c:pt>
                <c:pt idx="2547">
                  <c:v>9.3520299999999992</c:v>
                </c:pt>
                <c:pt idx="2548">
                  <c:v>9.3520299999999992</c:v>
                </c:pt>
                <c:pt idx="2549">
                  <c:v>9.3520299999999992</c:v>
                </c:pt>
                <c:pt idx="2550">
                  <c:v>9.3520299999999992</c:v>
                </c:pt>
                <c:pt idx="2551">
                  <c:v>9.3520299999999992</c:v>
                </c:pt>
                <c:pt idx="2552">
                  <c:v>9.3520299999999992</c:v>
                </c:pt>
                <c:pt idx="2553">
                  <c:v>9.3520299999999992</c:v>
                </c:pt>
                <c:pt idx="2554">
                  <c:v>9.3520299999999992</c:v>
                </c:pt>
                <c:pt idx="2555">
                  <c:v>9.3520299999999992</c:v>
                </c:pt>
                <c:pt idx="2556">
                  <c:v>9.3520299999999992</c:v>
                </c:pt>
                <c:pt idx="2557">
                  <c:v>9.3520299999999992</c:v>
                </c:pt>
                <c:pt idx="2558">
                  <c:v>9.3520299999999992</c:v>
                </c:pt>
                <c:pt idx="2559">
                  <c:v>9.3520299999999992</c:v>
                </c:pt>
                <c:pt idx="2560">
                  <c:v>9.3520299999999992</c:v>
                </c:pt>
                <c:pt idx="2561">
                  <c:v>9.3520299999999992</c:v>
                </c:pt>
                <c:pt idx="2562">
                  <c:v>9.3520299999999992</c:v>
                </c:pt>
                <c:pt idx="2563">
                  <c:v>9.3520299999999992</c:v>
                </c:pt>
                <c:pt idx="2564">
                  <c:v>9.3520299999999992</c:v>
                </c:pt>
                <c:pt idx="2565">
                  <c:v>9.3520299999999992</c:v>
                </c:pt>
                <c:pt idx="2566">
                  <c:v>9.3520299999999992</c:v>
                </c:pt>
                <c:pt idx="2567">
                  <c:v>9.3520299999999992</c:v>
                </c:pt>
                <c:pt idx="2568">
                  <c:v>9.3520299999999992</c:v>
                </c:pt>
                <c:pt idx="2569">
                  <c:v>9.3520299999999992</c:v>
                </c:pt>
                <c:pt idx="2570">
                  <c:v>9.3520299999999992</c:v>
                </c:pt>
                <c:pt idx="2571">
                  <c:v>9.3520299999999992</c:v>
                </c:pt>
                <c:pt idx="2572">
                  <c:v>9.3520299999999992</c:v>
                </c:pt>
                <c:pt idx="2573">
                  <c:v>9.3520299999999992</c:v>
                </c:pt>
                <c:pt idx="2574">
                  <c:v>9.3520299999999992</c:v>
                </c:pt>
                <c:pt idx="2575">
                  <c:v>9.3520299999999992</c:v>
                </c:pt>
                <c:pt idx="2576">
                  <c:v>9.3520299999999992</c:v>
                </c:pt>
                <c:pt idx="2577">
                  <c:v>9.3520299999999992</c:v>
                </c:pt>
                <c:pt idx="2578">
                  <c:v>9.3520299999999992</c:v>
                </c:pt>
                <c:pt idx="2579">
                  <c:v>9.3520299999999992</c:v>
                </c:pt>
                <c:pt idx="2580">
                  <c:v>9.3520299999999992</c:v>
                </c:pt>
                <c:pt idx="2581">
                  <c:v>9.3520299999999992</c:v>
                </c:pt>
                <c:pt idx="2582">
                  <c:v>9.3520299999999992</c:v>
                </c:pt>
                <c:pt idx="2583">
                  <c:v>9.3520299999999992</c:v>
                </c:pt>
                <c:pt idx="2584">
                  <c:v>9.3520299999999992</c:v>
                </c:pt>
                <c:pt idx="2585">
                  <c:v>9.3520299999999992</c:v>
                </c:pt>
                <c:pt idx="2586">
                  <c:v>9.3520299999999992</c:v>
                </c:pt>
                <c:pt idx="2587">
                  <c:v>9.3520299999999992</c:v>
                </c:pt>
                <c:pt idx="2588">
                  <c:v>9.3520299999999992</c:v>
                </c:pt>
                <c:pt idx="2589">
                  <c:v>9.3520299999999992</c:v>
                </c:pt>
                <c:pt idx="2590">
                  <c:v>9.3520299999999992</c:v>
                </c:pt>
                <c:pt idx="2591">
                  <c:v>9.3520299999999992</c:v>
                </c:pt>
                <c:pt idx="2592">
                  <c:v>9.3520299999999992</c:v>
                </c:pt>
                <c:pt idx="2593">
                  <c:v>9.3520299999999992</c:v>
                </c:pt>
                <c:pt idx="2594">
                  <c:v>9.3520299999999992</c:v>
                </c:pt>
                <c:pt idx="2595">
                  <c:v>9.3520299999999992</c:v>
                </c:pt>
                <c:pt idx="2596">
                  <c:v>9.3520299999999992</c:v>
                </c:pt>
                <c:pt idx="2597">
                  <c:v>9.3520299999999992</c:v>
                </c:pt>
                <c:pt idx="2598">
                  <c:v>9.3520299999999992</c:v>
                </c:pt>
                <c:pt idx="2599">
                  <c:v>9.3520299999999992</c:v>
                </c:pt>
                <c:pt idx="2600">
                  <c:v>9.3520299999999992</c:v>
                </c:pt>
                <c:pt idx="2601">
                  <c:v>9.3520299999999992</c:v>
                </c:pt>
                <c:pt idx="2602">
                  <c:v>9.3520299999999992</c:v>
                </c:pt>
                <c:pt idx="2603">
                  <c:v>9.3520299999999992</c:v>
                </c:pt>
                <c:pt idx="2604">
                  <c:v>9.3520299999999992</c:v>
                </c:pt>
                <c:pt idx="2605">
                  <c:v>9.3520299999999992</c:v>
                </c:pt>
                <c:pt idx="2606">
                  <c:v>9.3520299999999992</c:v>
                </c:pt>
                <c:pt idx="2607">
                  <c:v>9.3520299999999992</c:v>
                </c:pt>
                <c:pt idx="2608">
                  <c:v>9.3520299999999992</c:v>
                </c:pt>
                <c:pt idx="2609">
                  <c:v>9.3520299999999992</c:v>
                </c:pt>
                <c:pt idx="2610">
                  <c:v>9.3520299999999992</c:v>
                </c:pt>
                <c:pt idx="2611">
                  <c:v>9.3520299999999992</c:v>
                </c:pt>
                <c:pt idx="2612">
                  <c:v>9.3520299999999992</c:v>
                </c:pt>
                <c:pt idx="2613">
                  <c:v>9.3520299999999992</c:v>
                </c:pt>
                <c:pt idx="2614">
                  <c:v>9.3520299999999992</c:v>
                </c:pt>
                <c:pt idx="2615">
                  <c:v>9.3520299999999992</c:v>
                </c:pt>
                <c:pt idx="2616">
                  <c:v>9.3520299999999992</c:v>
                </c:pt>
                <c:pt idx="2617">
                  <c:v>9.3520299999999992</c:v>
                </c:pt>
                <c:pt idx="2618">
                  <c:v>9.3520299999999992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83-4F53-9366-6F0553F19939}"/>
            </c:ext>
          </c:extLst>
        </c:ser>
        <c:ser>
          <c:idx val="1"/>
          <c:order val="1"/>
          <c:tx>
            <c:v>right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'1006dorsal_100Hz_4 normal WIP w'!$L$2:$L$2620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-2.6412799999999998E-9</c:v>
                </c:pt>
                <c:pt idx="110" formatCode="0.00E+00">
                  <c:v>-8.7369100000000002E-9</c:v>
                </c:pt>
                <c:pt idx="111" formatCode="0.00E+00">
                  <c:v>1.7864899999999999E-8</c:v>
                </c:pt>
                <c:pt idx="112" formatCode="0.00E+00">
                  <c:v>1.75335E-7</c:v>
                </c:pt>
                <c:pt idx="113" formatCode="0.00E+00">
                  <c:v>8.0076100000000001E-7</c:v>
                </c:pt>
                <c:pt idx="114" formatCode="0.00E+00">
                  <c:v>2.7367800000000001E-6</c:v>
                </c:pt>
                <c:pt idx="115" formatCode="0.00E+00">
                  <c:v>7.3442799999999996E-6</c:v>
                </c:pt>
                <c:pt idx="116" formatCode="0.00E+00">
                  <c:v>1.7011899999999999E-5</c:v>
                </c:pt>
                <c:pt idx="117" formatCode="0.00E+00">
                  <c:v>3.4934999999999997E-5</c:v>
                </c:pt>
                <c:pt idx="118" formatCode="0.00E+00">
                  <c:v>6.5817799999999999E-5</c:v>
                </c:pt>
                <c:pt idx="119">
                  <c:v>1.16487E-4</c:v>
                </c:pt>
                <c:pt idx="120">
                  <c:v>1.9301400000000001E-4</c:v>
                </c:pt>
                <c:pt idx="121">
                  <c:v>3.01045E-4</c:v>
                </c:pt>
                <c:pt idx="122">
                  <c:v>4.4616399999999998E-4</c:v>
                </c:pt>
                <c:pt idx="123">
                  <c:v>6.3522000000000003E-4</c:v>
                </c:pt>
                <c:pt idx="124">
                  <c:v>8.7642899999999997E-4</c:v>
                </c:pt>
                <c:pt idx="125">
                  <c:v>1.1770000000000001E-3</c:v>
                </c:pt>
                <c:pt idx="126">
                  <c:v>1.5435100000000001E-3</c:v>
                </c:pt>
                <c:pt idx="127">
                  <c:v>1.9788700000000002E-3</c:v>
                </c:pt>
                <c:pt idx="128">
                  <c:v>2.4887899999999998E-3</c:v>
                </c:pt>
                <c:pt idx="129">
                  <c:v>3.0807899999999999E-3</c:v>
                </c:pt>
                <c:pt idx="130">
                  <c:v>3.75356E-3</c:v>
                </c:pt>
                <c:pt idx="131">
                  <c:v>4.5078899999999996E-3</c:v>
                </c:pt>
                <c:pt idx="132">
                  <c:v>5.3415099999999998E-3</c:v>
                </c:pt>
                <c:pt idx="133">
                  <c:v>6.2499900000000004E-3</c:v>
                </c:pt>
                <c:pt idx="134">
                  <c:v>7.2259400000000001E-3</c:v>
                </c:pt>
                <c:pt idx="135">
                  <c:v>8.2650399999999995E-3</c:v>
                </c:pt>
                <c:pt idx="136">
                  <c:v>9.3583399999999997E-3</c:v>
                </c:pt>
                <c:pt idx="137">
                  <c:v>1.04904E-2</c:v>
                </c:pt>
                <c:pt idx="138">
                  <c:v>1.1652600000000001E-2</c:v>
                </c:pt>
                <c:pt idx="139">
                  <c:v>1.28366E-2</c:v>
                </c:pt>
                <c:pt idx="140">
                  <c:v>1.40248E-2</c:v>
                </c:pt>
                <c:pt idx="141">
                  <c:v>1.5462999999999999E-2</c:v>
                </c:pt>
                <c:pt idx="142">
                  <c:v>1.68852E-2</c:v>
                </c:pt>
                <c:pt idx="143">
                  <c:v>1.8280600000000001E-2</c:v>
                </c:pt>
                <c:pt idx="144">
                  <c:v>1.9647499999999998E-2</c:v>
                </c:pt>
                <c:pt idx="145">
                  <c:v>2.0973499999999999E-2</c:v>
                </c:pt>
                <c:pt idx="146">
                  <c:v>2.2256100000000001E-2</c:v>
                </c:pt>
                <c:pt idx="147">
                  <c:v>2.3488599999999998E-2</c:v>
                </c:pt>
                <c:pt idx="148">
                  <c:v>2.4668699999999998E-2</c:v>
                </c:pt>
                <c:pt idx="149">
                  <c:v>2.5797E-2</c:v>
                </c:pt>
                <c:pt idx="150">
                  <c:v>2.6875E-2</c:v>
                </c:pt>
                <c:pt idx="151">
                  <c:v>2.7903399999999998E-2</c:v>
                </c:pt>
                <c:pt idx="152">
                  <c:v>2.8885500000000001E-2</c:v>
                </c:pt>
                <c:pt idx="153">
                  <c:v>2.9822100000000001E-2</c:v>
                </c:pt>
                <c:pt idx="154">
                  <c:v>3.07067E-2</c:v>
                </c:pt>
                <c:pt idx="155">
                  <c:v>3.1535300000000002E-2</c:v>
                </c:pt>
                <c:pt idx="156">
                  <c:v>3.2298100000000003E-2</c:v>
                </c:pt>
                <c:pt idx="157">
                  <c:v>3.2987500000000003E-2</c:v>
                </c:pt>
                <c:pt idx="158">
                  <c:v>3.3606299999999999E-2</c:v>
                </c:pt>
                <c:pt idx="159">
                  <c:v>3.41681E-2</c:v>
                </c:pt>
                <c:pt idx="160">
                  <c:v>3.4687099999999998E-2</c:v>
                </c:pt>
                <c:pt idx="161">
                  <c:v>3.5183100000000002E-2</c:v>
                </c:pt>
                <c:pt idx="162">
                  <c:v>3.5666700000000003E-2</c:v>
                </c:pt>
                <c:pt idx="163">
                  <c:v>3.6115399999999999E-2</c:v>
                </c:pt>
                <c:pt idx="164">
                  <c:v>3.6485200000000002E-2</c:v>
                </c:pt>
                <c:pt idx="165">
                  <c:v>3.6853999999999998E-2</c:v>
                </c:pt>
                <c:pt idx="166">
                  <c:v>3.7241000000000003E-2</c:v>
                </c:pt>
                <c:pt idx="167">
                  <c:v>3.7614500000000002E-2</c:v>
                </c:pt>
                <c:pt idx="168">
                  <c:v>3.7982099999999998E-2</c:v>
                </c:pt>
                <c:pt idx="169">
                  <c:v>3.8344999999999997E-2</c:v>
                </c:pt>
                <c:pt idx="170">
                  <c:v>3.8712700000000003E-2</c:v>
                </c:pt>
                <c:pt idx="171">
                  <c:v>3.9085799999999997E-2</c:v>
                </c:pt>
                <c:pt idx="172">
                  <c:v>3.9464399999999997E-2</c:v>
                </c:pt>
                <c:pt idx="173">
                  <c:v>3.9848700000000001E-2</c:v>
                </c:pt>
                <c:pt idx="174">
                  <c:v>4.0242699999999999E-2</c:v>
                </c:pt>
                <c:pt idx="175">
                  <c:v>4.0648499999999997E-2</c:v>
                </c:pt>
                <c:pt idx="176">
                  <c:v>4.1066499999999999E-2</c:v>
                </c:pt>
                <c:pt idx="177">
                  <c:v>4.1490899999999997E-2</c:v>
                </c:pt>
                <c:pt idx="178">
                  <c:v>4.1903500000000003E-2</c:v>
                </c:pt>
                <c:pt idx="179">
                  <c:v>4.2284299999999997E-2</c:v>
                </c:pt>
                <c:pt idx="180">
                  <c:v>4.2631099999999998E-2</c:v>
                </c:pt>
                <c:pt idx="181">
                  <c:v>4.2951099999999999E-2</c:v>
                </c:pt>
                <c:pt idx="182">
                  <c:v>4.3247099999999997E-2</c:v>
                </c:pt>
                <c:pt idx="183">
                  <c:v>4.3512099999999998E-2</c:v>
                </c:pt>
                <c:pt idx="184">
                  <c:v>4.3729400000000002E-2</c:v>
                </c:pt>
                <c:pt idx="185">
                  <c:v>4.3885100000000003E-2</c:v>
                </c:pt>
                <c:pt idx="186">
                  <c:v>4.3974899999999997E-2</c:v>
                </c:pt>
                <c:pt idx="187">
                  <c:v>4.3997700000000001E-2</c:v>
                </c:pt>
                <c:pt idx="188">
                  <c:v>4.3956599999999998E-2</c:v>
                </c:pt>
                <c:pt idx="189">
                  <c:v>4.3850699999999999E-2</c:v>
                </c:pt>
                <c:pt idx="190">
                  <c:v>4.3680900000000002E-2</c:v>
                </c:pt>
                <c:pt idx="191">
                  <c:v>4.3452200000000003E-2</c:v>
                </c:pt>
                <c:pt idx="192">
                  <c:v>4.3171599999999997E-2</c:v>
                </c:pt>
                <c:pt idx="193">
                  <c:v>4.2846799999999997E-2</c:v>
                </c:pt>
                <c:pt idx="194">
                  <c:v>4.2482800000000001E-2</c:v>
                </c:pt>
                <c:pt idx="195">
                  <c:v>4.2086600000000002E-2</c:v>
                </c:pt>
                <c:pt idx="196">
                  <c:v>4.1666700000000001E-2</c:v>
                </c:pt>
                <c:pt idx="197">
                  <c:v>4.1231200000000003E-2</c:v>
                </c:pt>
                <c:pt idx="198">
                  <c:v>4.07888E-2</c:v>
                </c:pt>
                <c:pt idx="199">
                  <c:v>4.0358400000000003E-2</c:v>
                </c:pt>
                <c:pt idx="200">
                  <c:v>3.9943800000000002E-2</c:v>
                </c:pt>
                <c:pt idx="201">
                  <c:v>3.9509200000000001E-2</c:v>
                </c:pt>
                <c:pt idx="202">
                  <c:v>3.9126300000000003E-2</c:v>
                </c:pt>
                <c:pt idx="203">
                  <c:v>3.8809900000000001E-2</c:v>
                </c:pt>
                <c:pt idx="204">
                  <c:v>3.8575999999999999E-2</c:v>
                </c:pt>
                <c:pt idx="205">
                  <c:v>3.8427500000000003E-2</c:v>
                </c:pt>
                <c:pt idx="206">
                  <c:v>3.8362500000000001E-2</c:v>
                </c:pt>
                <c:pt idx="207">
                  <c:v>3.8386999999999998E-2</c:v>
                </c:pt>
                <c:pt idx="208">
                  <c:v>3.8493800000000002E-2</c:v>
                </c:pt>
                <c:pt idx="209">
                  <c:v>3.8676700000000001E-2</c:v>
                </c:pt>
                <c:pt idx="210">
                  <c:v>3.8925500000000002E-2</c:v>
                </c:pt>
                <c:pt idx="211">
                  <c:v>3.9231799999999997E-2</c:v>
                </c:pt>
                <c:pt idx="212">
                  <c:v>3.9576899999999998E-2</c:v>
                </c:pt>
                <c:pt idx="213">
                  <c:v>3.9946000000000002E-2</c:v>
                </c:pt>
                <c:pt idx="214">
                  <c:v>4.0327599999999998E-2</c:v>
                </c:pt>
                <c:pt idx="215">
                  <c:v>4.0715099999999997E-2</c:v>
                </c:pt>
                <c:pt idx="216">
                  <c:v>4.1107200000000003E-2</c:v>
                </c:pt>
                <c:pt idx="217">
                  <c:v>4.1512500000000001E-2</c:v>
                </c:pt>
                <c:pt idx="218">
                  <c:v>4.1941899999999997E-2</c:v>
                </c:pt>
                <c:pt idx="219">
                  <c:v>4.24041E-2</c:v>
                </c:pt>
                <c:pt idx="220">
                  <c:v>4.2903200000000002E-2</c:v>
                </c:pt>
                <c:pt idx="221">
                  <c:v>4.3444499999999997E-2</c:v>
                </c:pt>
                <c:pt idx="222">
                  <c:v>4.4026500000000003E-2</c:v>
                </c:pt>
                <c:pt idx="223">
                  <c:v>4.4591699999999998E-2</c:v>
                </c:pt>
                <c:pt idx="224">
                  <c:v>4.5135700000000001E-2</c:v>
                </c:pt>
                <c:pt idx="225">
                  <c:v>4.5671700000000003E-2</c:v>
                </c:pt>
                <c:pt idx="226">
                  <c:v>4.6198200000000002E-2</c:v>
                </c:pt>
                <c:pt idx="227">
                  <c:v>4.6721899999999997E-2</c:v>
                </c:pt>
                <c:pt idx="228">
                  <c:v>4.7232000000000003E-2</c:v>
                </c:pt>
                <c:pt idx="229">
                  <c:v>4.7731900000000001E-2</c:v>
                </c:pt>
                <c:pt idx="230">
                  <c:v>4.8237000000000002E-2</c:v>
                </c:pt>
                <c:pt idx="231">
                  <c:v>4.8756300000000002E-2</c:v>
                </c:pt>
                <c:pt idx="232">
                  <c:v>4.9292700000000002E-2</c:v>
                </c:pt>
                <c:pt idx="233">
                  <c:v>4.9850899999999997E-2</c:v>
                </c:pt>
                <c:pt idx="234">
                  <c:v>5.0436300000000003E-2</c:v>
                </c:pt>
                <c:pt idx="235">
                  <c:v>5.1059300000000002E-2</c:v>
                </c:pt>
                <c:pt idx="236">
                  <c:v>5.1750499999999998E-2</c:v>
                </c:pt>
                <c:pt idx="237">
                  <c:v>5.2516800000000002E-2</c:v>
                </c:pt>
                <c:pt idx="238">
                  <c:v>5.3340699999999998E-2</c:v>
                </c:pt>
                <c:pt idx="239">
                  <c:v>5.41868E-2</c:v>
                </c:pt>
                <c:pt idx="240">
                  <c:v>5.5054699999999998E-2</c:v>
                </c:pt>
                <c:pt idx="241">
                  <c:v>5.5959799999999997E-2</c:v>
                </c:pt>
                <c:pt idx="242">
                  <c:v>5.6924200000000001E-2</c:v>
                </c:pt>
                <c:pt idx="243">
                  <c:v>5.7973499999999997E-2</c:v>
                </c:pt>
                <c:pt idx="244">
                  <c:v>5.9105999999999999E-2</c:v>
                </c:pt>
                <c:pt idx="245">
                  <c:v>6.0324000000000003E-2</c:v>
                </c:pt>
                <c:pt idx="246">
                  <c:v>6.1631600000000002E-2</c:v>
                </c:pt>
                <c:pt idx="247">
                  <c:v>6.3031900000000002E-2</c:v>
                </c:pt>
                <c:pt idx="248">
                  <c:v>6.4511299999999994E-2</c:v>
                </c:pt>
                <c:pt idx="249">
                  <c:v>6.6059999999999994E-2</c:v>
                </c:pt>
                <c:pt idx="250">
                  <c:v>6.7663500000000001E-2</c:v>
                </c:pt>
                <c:pt idx="251">
                  <c:v>6.9316199999999994E-2</c:v>
                </c:pt>
                <c:pt idx="252">
                  <c:v>7.1000099999999997E-2</c:v>
                </c:pt>
                <c:pt idx="253">
                  <c:v>7.2712200000000005E-2</c:v>
                </c:pt>
                <c:pt idx="254">
                  <c:v>7.44369E-2</c:v>
                </c:pt>
                <c:pt idx="255">
                  <c:v>7.6163900000000007E-2</c:v>
                </c:pt>
                <c:pt idx="256">
                  <c:v>7.7891000000000002E-2</c:v>
                </c:pt>
                <c:pt idx="257">
                  <c:v>7.9411999999999996E-2</c:v>
                </c:pt>
                <c:pt idx="258">
                  <c:v>8.0926399999999996E-2</c:v>
                </c:pt>
                <c:pt idx="259">
                  <c:v>8.2435800000000004E-2</c:v>
                </c:pt>
                <c:pt idx="260">
                  <c:v>8.3935099999999999E-2</c:v>
                </c:pt>
                <c:pt idx="261">
                  <c:v>8.5418599999999997E-2</c:v>
                </c:pt>
                <c:pt idx="262">
                  <c:v>8.6885199999999996E-2</c:v>
                </c:pt>
                <c:pt idx="263">
                  <c:v>8.8328500000000004E-2</c:v>
                </c:pt>
                <c:pt idx="264">
                  <c:v>8.9737899999999995E-2</c:v>
                </c:pt>
                <c:pt idx="265">
                  <c:v>9.11077E-2</c:v>
                </c:pt>
                <c:pt idx="266">
                  <c:v>9.2432100000000003E-2</c:v>
                </c:pt>
                <c:pt idx="267">
                  <c:v>9.3709200000000006E-2</c:v>
                </c:pt>
                <c:pt idx="268">
                  <c:v>9.4936499999999993E-2</c:v>
                </c:pt>
                <c:pt idx="269">
                  <c:v>9.61061E-2</c:v>
                </c:pt>
                <c:pt idx="270">
                  <c:v>9.7203800000000007E-2</c:v>
                </c:pt>
                <c:pt idx="271">
                  <c:v>9.8218600000000003E-2</c:v>
                </c:pt>
                <c:pt idx="272">
                  <c:v>9.9145399999999995E-2</c:v>
                </c:pt>
                <c:pt idx="273">
                  <c:v>9.9974999999999994E-2</c:v>
                </c:pt>
                <c:pt idx="274">
                  <c:v>0.100706</c:v>
                </c:pt>
                <c:pt idx="275">
                  <c:v>0.101342</c:v>
                </c:pt>
                <c:pt idx="276">
                  <c:v>0.101899</c:v>
                </c:pt>
                <c:pt idx="277">
                  <c:v>0.102398</c:v>
                </c:pt>
                <c:pt idx="278">
                  <c:v>0.102856</c:v>
                </c:pt>
                <c:pt idx="279">
                  <c:v>0.103296</c:v>
                </c:pt>
                <c:pt idx="280">
                  <c:v>0.10377</c:v>
                </c:pt>
                <c:pt idx="281">
                  <c:v>0.10423300000000001</c:v>
                </c:pt>
                <c:pt idx="282">
                  <c:v>0.104712</c:v>
                </c:pt>
                <c:pt idx="283">
                  <c:v>0.105196</c:v>
                </c:pt>
                <c:pt idx="284">
                  <c:v>0.105673</c:v>
                </c:pt>
                <c:pt idx="285">
                  <c:v>0.106153</c:v>
                </c:pt>
                <c:pt idx="286">
                  <c:v>0.106637</c:v>
                </c:pt>
                <c:pt idx="287">
                  <c:v>0.10712099999999999</c:v>
                </c:pt>
                <c:pt idx="288">
                  <c:v>0.10760599999999999</c:v>
                </c:pt>
                <c:pt idx="289">
                  <c:v>0.108094</c:v>
                </c:pt>
                <c:pt idx="290">
                  <c:v>0.108589</c:v>
                </c:pt>
                <c:pt idx="291">
                  <c:v>0.10908900000000001</c:v>
                </c:pt>
                <c:pt idx="292">
                  <c:v>0.109594</c:v>
                </c:pt>
                <c:pt idx="293">
                  <c:v>0.110109</c:v>
                </c:pt>
                <c:pt idx="294">
                  <c:v>0.110633</c:v>
                </c:pt>
                <c:pt idx="295">
                  <c:v>0.11114599999999999</c:v>
                </c:pt>
                <c:pt idx="296">
                  <c:v>0.11164</c:v>
                </c:pt>
                <c:pt idx="297">
                  <c:v>0.112105</c:v>
                </c:pt>
                <c:pt idx="298">
                  <c:v>0.11254599999999999</c:v>
                </c:pt>
                <c:pt idx="299">
                  <c:v>0.11297</c:v>
                </c:pt>
                <c:pt idx="300">
                  <c:v>0.11339200000000001</c:v>
                </c:pt>
                <c:pt idx="301">
                  <c:v>0.11380899999999999</c:v>
                </c:pt>
                <c:pt idx="302">
                  <c:v>0.114205</c:v>
                </c:pt>
                <c:pt idx="303">
                  <c:v>0.114552</c:v>
                </c:pt>
                <c:pt idx="304">
                  <c:v>0.114828</c:v>
                </c:pt>
                <c:pt idx="305">
                  <c:v>0.115026</c:v>
                </c:pt>
                <c:pt idx="306">
                  <c:v>0.115138</c:v>
                </c:pt>
                <c:pt idx="307">
                  <c:v>0.115158</c:v>
                </c:pt>
                <c:pt idx="308">
                  <c:v>0.115094</c:v>
                </c:pt>
                <c:pt idx="309">
                  <c:v>0.114951</c:v>
                </c:pt>
                <c:pt idx="310">
                  <c:v>0.11473999999999999</c:v>
                </c:pt>
                <c:pt idx="311">
                  <c:v>0.11447400000000001</c:v>
                </c:pt>
                <c:pt idx="312">
                  <c:v>0.114165</c:v>
                </c:pt>
                <c:pt idx="313">
                  <c:v>0.11382399999999999</c:v>
                </c:pt>
                <c:pt idx="314">
                  <c:v>0.113458</c:v>
                </c:pt>
                <c:pt idx="315">
                  <c:v>0.113077</c:v>
                </c:pt>
                <c:pt idx="316">
                  <c:v>0.112695</c:v>
                </c:pt>
                <c:pt idx="317">
                  <c:v>0.112319</c:v>
                </c:pt>
                <c:pt idx="318">
                  <c:v>0.111947</c:v>
                </c:pt>
                <c:pt idx="319">
                  <c:v>0.11161799999999999</c:v>
                </c:pt>
                <c:pt idx="320">
                  <c:v>0.111302</c:v>
                </c:pt>
                <c:pt idx="321">
                  <c:v>0.11100500000000001</c:v>
                </c:pt>
                <c:pt idx="322">
                  <c:v>0.11074100000000001</c:v>
                </c:pt>
                <c:pt idx="323">
                  <c:v>0.11051900000000001</c:v>
                </c:pt>
                <c:pt idx="324">
                  <c:v>0.110348</c:v>
                </c:pt>
                <c:pt idx="325">
                  <c:v>0.110237</c:v>
                </c:pt>
                <c:pt idx="326">
                  <c:v>0.110193</c:v>
                </c:pt>
                <c:pt idx="327">
                  <c:v>0.110212</c:v>
                </c:pt>
                <c:pt idx="328">
                  <c:v>0.11029899999999999</c:v>
                </c:pt>
                <c:pt idx="329">
                  <c:v>0.110456</c:v>
                </c:pt>
                <c:pt idx="330">
                  <c:v>0.110683</c:v>
                </c:pt>
                <c:pt idx="331">
                  <c:v>0.11097700000000001</c:v>
                </c:pt>
                <c:pt idx="332">
                  <c:v>0.111328</c:v>
                </c:pt>
                <c:pt idx="333">
                  <c:v>0.111723</c:v>
                </c:pt>
                <c:pt idx="334">
                  <c:v>0.11215</c:v>
                </c:pt>
                <c:pt idx="335">
                  <c:v>0.112596</c:v>
                </c:pt>
                <c:pt idx="336">
                  <c:v>0.11305800000000001</c:v>
                </c:pt>
                <c:pt idx="337">
                  <c:v>0.11353199999999999</c:v>
                </c:pt>
                <c:pt idx="338">
                  <c:v>0.114013</c:v>
                </c:pt>
                <c:pt idx="339">
                  <c:v>0.114452</c:v>
                </c:pt>
                <c:pt idx="340">
                  <c:v>0.114893</c:v>
                </c:pt>
                <c:pt idx="341">
                  <c:v>0.115317</c:v>
                </c:pt>
                <c:pt idx="342">
                  <c:v>0.11574</c:v>
                </c:pt>
                <c:pt idx="343">
                  <c:v>0.116156</c:v>
                </c:pt>
                <c:pt idx="344">
                  <c:v>0.116561</c:v>
                </c:pt>
                <c:pt idx="345">
                  <c:v>0.116962</c:v>
                </c:pt>
                <c:pt idx="346">
                  <c:v>0.11736000000000001</c:v>
                </c:pt>
                <c:pt idx="347">
                  <c:v>0.117761</c:v>
                </c:pt>
                <c:pt idx="348">
                  <c:v>0.118171</c:v>
                </c:pt>
                <c:pt idx="349">
                  <c:v>0.118602</c:v>
                </c:pt>
                <c:pt idx="350">
                  <c:v>0.119064</c:v>
                </c:pt>
                <c:pt idx="351">
                  <c:v>0.11956700000000001</c:v>
                </c:pt>
                <c:pt idx="352">
                  <c:v>0.120127</c:v>
                </c:pt>
                <c:pt idx="353">
                  <c:v>0.12075</c:v>
                </c:pt>
                <c:pt idx="354">
                  <c:v>0.12142799999999999</c:v>
                </c:pt>
                <c:pt idx="355">
                  <c:v>0.12214700000000001</c:v>
                </c:pt>
                <c:pt idx="356">
                  <c:v>0.122918</c:v>
                </c:pt>
                <c:pt idx="357">
                  <c:v>0.123756</c:v>
                </c:pt>
                <c:pt idx="358">
                  <c:v>0.12468</c:v>
                </c:pt>
                <c:pt idx="359">
                  <c:v>0.125694</c:v>
                </c:pt>
                <c:pt idx="360">
                  <c:v>0.12679000000000001</c:v>
                </c:pt>
                <c:pt idx="361">
                  <c:v>0.12795699999999999</c:v>
                </c:pt>
                <c:pt idx="362">
                  <c:v>0.12918099999999999</c:v>
                </c:pt>
                <c:pt idx="363">
                  <c:v>0.13045699999999999</c:v>
                </c:pt>
                <c:pt idx="364">
                  <c:v>0.13177700000000001</c:v>
                </c:pt>
                <c:pt idx="365">
                  <c:v>0.133133</c:v>
                </c:pt>
                <c:pt idx="366">
                  <c:v>0.134516</c:v>
                </c:pt>
                <c:pt idx="367">
                  <c:v>0.13592099999999999</c:v>
                </c:pt>
                <c:pt idx="368">
                  <c:v>0.137347</c:v>
                </c:pt>
                <c:pt idx="369">
                  <c:v>0.138794</c:v>
                </c:pt>
                <c:pt idx="370">
                  <c:v>0.14025599999999999</c:v>
                </c:pt>
                <c:pt idx="371">
                  <c:v>0.14172999999999999</c:v>
                </c:pt>
                <c:pt idx="372">
                  <c:v>0.14321300000000001</c:v>
                </c:pt>
                <c:pt idx="373">
                  <c:v>0.14469199999999999</c:v>
                </c:pt>
                <c:pt idx="374">
                  <c:v>0.14616499999999999</c:v>
                </c:pt>
                <c:pt idx="375">
                  <c:v>0.147838</c:v>
                </c:pt>
                <c:pt idx="376">
                  <c:v>0.14949799999999999</c:v>
                </c:pt>
                <c:pt idx="377">
                  <c:v>0.15113799999999999</c:v>
                </c:pt>
                <c:pt idx="378">
                  <c:v>0.152752</c:v>
                </c:pt>
                <c:pt idx="379">
                  <c:v>0.154335</c:v>
                </c:pt>
                <c:pt idx="380">
                  <c:v>0.15588399999999999</c:v>
                </c:pt>
                <c:pt idx="381">
                  <c:v>0.15739</c:v>
                </c:pt>
                <c:pt idx="382">
                  <c:v>0.15884200000000001</c:v>
                </c:pt>
                <c:pt idx="383">
                  <c:v>0.16023399999999999</c:v>
                </c:pt>
                <c:pt idx="384">
                  <c:v>0.16156300000000001</c:v>
                </c:pt>
                <c:pt idx="385">
                  <c:v>0.162826</c:v>
                </c:pt>
                <c:pt idx="386">
                  <c:v>0.164023</c:v>
                </c:pt>
                <c:pt idx="387">
                  <c:v>0.165158</c:v>
                </c:pt>
                <c:pt idx="388">
                  <c:v>0.16622200000000001</c:v>
                </c:pt>
                <c:pt idx="389">
                  <c:v>0.16720399999999999</c:v>
                </c:pt>
                <c:pt idx="390">
                  <c:v>0.16808799999999999</c:v>
                </c:pt>
                <c:pt idx="391">
                  <c:v>0.168874</c:v>
                </c:pt>
                <c:pt idx="392">
                  <c:v>0.169567</c:v>
                </c:pt>
                <c:pt idx="393">
                  <c:v>0.17017499999999999</c:v>
                </c:pt>
                <c:pt idx="394">
                  <c:v>0.170705</c:v>
                </c:pt>
                <c:pt idx="395">
                  <c:v>0.171155</c:v>
                </c:pt>
                <c:pt idx="396">
                  <c:v>0.171537</c:v>
                </c:pt>
                <c:pt idx="397">
                  <c:v>0.17181399999999999</c:v>
                </c:pt>
                <c:pt idx="398">
                  <c:v>0.172095</c:v>
                </c:pt>
                <c:pt idx="399">
                  <c:v>0.17239699999999999</c:v>
                </c:pt>
                <c:pt idx="400">
                  <c:v>0.172705</c:v>
                </c:pt>
                <c:pt idx="401">
                  <c:v>0.17302000000000001</c:v>
                </c:pt>
                <c:pt idx="402">
                  <c:v>0.17333699999999999</c:v>
                </c:pt>
                <c:pt idx="403">
                  <c:v>0.17366699999999999</c:v>
                </c:pt>
                <c:pt idx="404">
                  <c:v>0.17400499999999999</c:v>
                </c:pt>
                <c:pt idx="405">
                  <c:v>0.174349</c:v>
                </c:pt>
                <c:pt idx="406">
                  <c:v>0.174703</c:v>
                </c:pt>
                <c:pt idx="407">
                  <c:v>0.175068</c:v>
                </c:pt>
                <c:pt idx="408">
                  <c:v>0.17543400000000001</c:v>
                </c:pt>
                <c:pt idx="409">
                  <c:v>0.17576800000000001</c:v>
                </c:pt>
                <c:pt idx="410">
                  <c:v>0.176041</c:v>
                </c:pt>
                <c:pt idx="411">
                  <c:v>0.176237</c:v>
                </c:pt>
                <c:pt idx="412">
                  <c:v>0.176345</c:v>
                </c:pt>
                <c:pt idx="413">
                  <c:v>0.17636099999999999</c:v>
                </c:pt>
                <c:pt idx="414">
                  <c:v>0.17629800000000001</c:v>
                </c:pt>
                <c:pt idx="415">
                  <c:v>0.17616100000000001</c:v>
                </c:pt>
                <c:pt idx="416">
                  <c:v>0.17596000000000001</c:v>
                </c:pt>
                <c:pt idx="417">
                  <c:v>0.175704</c:v>
                </c:pt>
                <c:pt idx="418">
                  <c:v>0.1754</c:v>
                </c:pt>
                <c:pt idx="419">
                  <c:v>0.17505499999999999</c:v>
                </c:pt>
                <c:pt idx="420">
                  <c:v>0.174677</c:v>
                </c:pt>
                <c:pt idx="421">
                  <c:v>0.174265</c:v>
                </c:pt>
                <c:pt idx="422">
                  <c:v>0.17382400000000001</c:v>
                </c:pt>
                <c:pt idx="423">
                  <c:v>0.17335300000000001</c:v>
                </c:pt>
                <c:pt idx="424">
                  <c:v>0.17285600000000001</c:v>
                </c:pt>
                <c:pt idx="425">
                  <c:v>0.17233699999999999</c:v>
                </c:pt>
                <c:pt idx="426">
                  <c:v>0.17180400000000001</c:v>
                </c:pt>
                <c:pt idx="427">
                  <c:v>0.17125899999999999</c:v>
                </c:pt>
                <c:pt idx="428">
                  <c:v>0.170713</c:v>
                </c:pt>
                <c:pt idx="429">
                  <c:v>0.17017599999999999</c:v>
                </c:pt>
                <c:pt idx="430">
                  <c:v>0.169656</c:v>
                </c:pt>
                <c:pt idx="431">
                  <c:v>0.169187</c:v>
                </c:pt>
                <c:pt idx="432">
                  <c:v>0.16875200000000001</c:v>
                </c:pt>
                <c:pt idx="433">
                  <c:v>0.16835800000000001</c:v>
                </c:pt>
                <c:pt idx="434">
                  <c:v>0.16800899999999999</c:v>
                </c:pt>
                <c:pt idx="435">
                  <c:v>0.16770199999999999</c:v>
                </c:pt>
                <c:pt idx="436">
                  <c:v>0.167437</c:v>
                </c:pt>
                <c:pt idx="437">
                  <c:v>0.167214</c:v>
                </c:pt>
                <c:pt idx="438">
                  <c:v>0.16703100000000001</c:v>
                </c:pt>
                <c:pt idx="439">
                  <c:v>0.16688</c:v>
                </c:pt>
                <c:pt idx="440">
                  <c:v>0.16675100000000001</c:v>
                </c:pt>
                <c:pt idx="441">
                  <c:v>0.16663700000000001</c:v>
                </c:pt>
                <c:pt idx="442">
                  <c:v>0.16653299999999999</c:v>
                </c:pt>
                <c:pt idx="443">
                  <c:v>0.16644600000000001</c:v>
                </c:pt>
                <c:pt idx="444">
                  <c:v>0.166384</c:v>
                </c:pt>
                <c:pt idx="445">
                  <c:v>0.16635900000000001</c:v>
                </c:pt>
                <c:pt idx="446">
                  <c:v>0.166382</c:v>
                </c:pt>
                <c:pt idx="447">
                  <c:v>0.166467</c:v>
                </c:pt>
                <c:pt idx="448">
                  <c:v>0.16661699999999999</c:v>
                </c:pt>
                <c:pt idx="449">
                  <c:v>0.16683200000000001</c:v>
                </c:pt>
                <c:pt idx="450">
                  <c:v>0.16711200000000001</c:v>
                </c:pt>
                <c:pt idx="451">
                  <c:v>0.16744800000000001</c:v>
                </c:pt>
                <c:pt idx="452">
                  <c:v>0.167823</c:v>
                </c:pt>
                <c:pt idx="453">
                  <c:v>0.168208</c:v>
                </c:pt>
                <c:pt idx="454">
                  <c:v>0.16857800000000001</c:v>
                </c:pt>
                <c:pt idx="455">
                  <c:v>0.168937</c:v>
                </c:pt>
                <c:pt idx="456">
                  <c:v>0.16929</c:v>
                </c:pt>
                <c:pt idx="457">
                  <c:v>0.16964299999999999</c:v>
                </c:pt>
                <c:pt idx="458">
                  <c:v>0.16999</c:v>
                </c:pt>
                <c:pt idx="459">
                  <c:v>0.17033100000000001</c:v>
                </c:pt>
                <c:pt idx="460">
                  <c:v>0.17067599999999999</c:v>
                </c:pt>
                <c:pt idx="461">
                  <c:v>0.17102100000000001</c:v>
                </c:pt>
                <c:pt idx="462">
                  <c:v>0.17136899999999999</c:v>
                </c:pt>
                <c:pt idx="463">
                  <c:v>0.17172399999999999</c:v>
                </c:pt>
                <c:pt idx="464">
                  <c:v>0.17208799999999999</c:v>
                </c:pt>
                <c:pt idx="465">
                  <c:v>0.17246600000000001</c:v>
                </c:pt>
                <c:pt idx="466">
                  <c:v>0.17286699999999999</c:v>
                </c:pt>
                <c:pt idx="467">
                  <c:v>0.17329700000000001</c:v>
                </c:pt>
                <c:pt idx="468">
                  <c:v>0.173767</c:v>
                </c:pt>
                <c:pt idx="469">
                  <c:v>0.17429</c:v>
                </c:pt>
                <c:pt idx="470">
                  <c:v>0.17485700000000001</c:v>
                </c:pt>
                <c:pt idx="471">
                  <c:v>0.17543900000000001</c:v>
                </c:pt>
                <c:pt idx="472">
                  <c:v>0.176039</c:v>
                </c:pt>
                <c:pt idx="473">
                  <c:v>0.176677</c:v>
                </c:pt>
                <c:pt idx="474">
                  <c:v>0.17738399999999999</c:v>
                </c:pt>
                <c:pt idx="475">
                  <c:v>0.17818300000000001</c:v>
                </c:pt>
                <c:pt idx="476">
                  <c:v>0.17907600000000001</c:v>
                </c:pt>
                <c:pt idx="477">
                  <c:v>0.180061</c:v>
                </c:pt>
                <c:pt idx="478">
                  <c:v>0.18113499999999999</c:v>
                </c:pt>
                <c:pt idx="479">
                  <c:v>0.18229000000000001</c:v>
                </c:pt>
                <c:pt idx="480">
                  <c:v>0.18351100000000001</c:v>
                </c:pt>
                <c:pt idx="481">
                  <c:v>0.184777</c:v>
                </c:pt>
                <c:pt idx="482">
                  <c:v>0.18606600000000001</c:v>
                </c:pt>
                <c:pt idx="483">
                  <c:v>0.187363</c:v>
                </c:pt>
                <c:pt idx="484">
                  <c:v>0.18864800000000001</c:v>
                </c:pt>
                <c:pt idx="485">
                  <c:v>0.189913</c:v>
                </c:pt>
                <c:pt idx="486">
                  <c:v>0.19115499999999999</c:v>
                </c:pt>
                <c:pt idx="487">
                  <c:v>0.19236700000000001</c:v>
                </c:pt>
                <c:pt idx="488">
                  <c:v>0.19354399999999999</c:v>
                </c:pt>
                <c:pt idx="489">
                  <c:v>0.19472700000000001</c:v>
                </c:pt>
                <c:pt idx="490">
                  <c:v>0.19588</c:v>
                </c:pt>
                <c:pt idx="491">
                  <c:v>0.19700300000000001</c:v>
                </c:pt>
                <c:pt idx="492">
                  <c:v>0.198103</c:v>
                </c:pt>
                <c:pt idx="493">
                  <c:v>0.19917899999999999</c:v>
                </c:pt>
                <c:pt idx="494">
                  <c:v>0.20022599999999999</c:v>
                </c:pt>
                <c:pt idx="495">
                  <c:v>0.201238</c:v>
                </c:pt>
                <c:pt idx="496">
                  <c:v>0.202212</c:v>
                </c:pt>
                <c:pt idx="497">
                  <c:v>0.203148</c:v>
                </c:pt>
                <c:pt idx="498">
                  <c:v>0.204037</c:v>
                </c:pt>
                <c:pt idx="499">
                  <c:v>0.20486799999999999</c:v>
                </c:pt>
                <c:pt idx="500">
                  <c:v>0.20563600000000001</c:v>
                </c:pt>
                <c:pt idx="501">
                  <c:v>0.206341</c:v>
                </c:pt>
                <c:pt idx="502">
                  <c:v>0.206985</c:v>
                </c:pt>
                <c:pt idx="503">
                  <c:v>0.20757700000000001</c:v>
                </c:pt>
                <c:pt idx="504">
                  <c:v>0.20813100000000001</c:v>
                </c:pt>
                <c:pt idx="505">
                  <c:v>0.20865700000000001</c:v>
                </c:pt>
                <c:pt idx="506">
                  <c:v>0.20916000000000001</c:v>
                </c:pt>
                <c:pt idx="507">
                  <c:v>0.209649</c:v>
                </c:pt>
                <c:pt idx="508">
                  <c:v>0.21012400000000001</c:v>
                </c:pt>
                <c:pt idx="509">
                  <c:v>0.21058399999999999</c:v>
                </c:pt>
                <c:pt idx="510">
                  <c:v>0.21101900000000001</c:v>
                </c:pt>
                <c:pt idx="511">
                  <c:v>0.21141599999999999</c:v>
                </c:pt>
                <c:pt idx="512">
                  <c:v>0.211785</c:v>
                </c:pt>
                <c:pt idx="513">
                  <c:v>0.21207400000000001</c:v>
                </c:pt>
                <c:pt idx="514">
                  <c:v>0.21240899999999999</c:v>
                </c:pt>
                <c:pt idx="515">
                  <c:v>0.212783</c:v>
                </c:pt>
                <c:pt idx="516">
                  <c:v>0.213172</c:v>
                </c:pt>
                <c:pt idx="517">
                  <c:v>0.21357699999999999</c:v>
                </c:pt>
                <c:pt idx="518">
                  <c:v>0.214001</c:v>
                </c:pt>
                <c:pt idx="519">
                  <c:v>0.21443699999999999</c:v>
                </c:pt>
                <c:pt idx="520">
                  <c:v>0.214889</c:v>
                </c:pt>
                <c:pt idx="521">
                  <c:v>0.21536</c:v>
                </c:pt>
                <c:pt idx="522">
                  <c:v>0.21584900000000001</c:v>
                </c:pt>
                <c:pt idx="523">
                  <c:v>0.21635499999999999</c:v>
                </c:pt>
                <c:pt idx="524">
                  <c:v>0.21687400000000001</c:v>
                </c:pt>
                <c:pt idx="525">
                  <c:v>0.21739900000000001</c:v>
                </c:pt>
                <c:pt idx="526">
                  <c:v>0.21790499999999999</c:v>
                </c:pt>
                <c:pt idx="527">
                  <c:v>0.218362</c:v>
                </c:pt>
                <c:pt idx="528">
                  <c:v>0.21875</c:v>
                </c:pt>
                <c:pt idx="529">
                  <c:v>0.219058</c:v>
                </c:pt>
                <c:pt idx="530">
                  <c:v>0.21928400000000001</c:v>
                </c:pt>
                <c:pt idx="531">
                  <c:v>0.21943199999999999</c:v>
                </c:pt>
                <c:pt idx="532">
                  <c:v>0.21950800000000001</c:v>
                </c:pt>
                <c:pt idx="533">
                  <c:v>0.21951899999999999</c:v>
                </c:pt>
                <c:pt idx="534">
                  <c:v>0.21948000000000001</c:v>
                </c:pt>
                <c:pt idx="535">
                  <c:v>0.21940799999999999</c:v>
                </c:pt>
                <c:pt idx="536">
                  <c:v>0.21931200000000001</c:v>
                </c:pt>
                <c:pt idx="537">
                  <c:v>0.219193</c:v>
                </c:pt>
                <c:pt idx="538">
                  <c:v>0.219052</c:v>
                </c:pt>
                <c:pt idx="539">
                  <c:v>0.218892</c:v>
                </c:pt>
                <c:pt idx="540">
                  <c:v>0.218719</c:v>
                </c:pt>
                <c:pt idx="541">
                  <c:v>0.21853300000000001</c:v>
                </c:pt>
                <c:pt idx="542">
                  <c:v>0.218336</c:v>
                </c:pt>
                <c:pt idx="543">
                  <c:v>0.21813299999999999</c:v>
                </c:pt>
                <c:pt idx="544">
                  <c:v>0.21793100000000001</c:v>
                </c:pt>
                <c:pt idx="545">
                  <c:v>0.21773400000000001</c:v>
                </c:pt>
                <c:pt idx="546">
                  <c:v>0.21754299999999999</c:v>
                </c:pt>
                <c:pt idx="547">
                  <c:v>0.217362</c:v>
                </c:pt>
                <c:pt idx="548">
                  <c:v>0.217197</c:v>
                </c:pt>
                <c:pt idx="549">
                  <c:v>0.217058</c:v>
                </c:pt>
                <c:pt idx="550">
                  <c:v>0.21695</c:v>
                </c:pt>
                <c:pt idx="551">
                  <c:v>0.21687699999999999</c:v>
                </c:pt>
                <c:pt idx="552">
                  <c:v>0.21684300000000001</c:v>
                </c:pt>
                <c:pt idx="553">
                  <c:v>0.216859</c:v>
                </c:pt>
                <c:pt idx="554">
                  <c:v>0.216923</c:v>
                </c:pt>
                <c:pt idx="555">
                  <c:v>0.21704000000000001</c:v>
                </c:pt>
                <c:pt idx="556">
                  <c:v>0.21721199999999999</c:v>
                </c:pt>
                <c:pt idx="557">
                  <c:v>0.217449</c:v>
                </c:pt>
                <c:pt idx="558">
                  <c:v>0.21775800000000001</c:v>
                </c:pt>
                <c:pt idx="559">
                  <c:v>0.218144</c:v>
                </c:pt>
                <c:pt idx="560">
                  <c:v>0.218613</c:v>
                </c:pt>
                <c:pt idx="561">
                  <c:v>0.219168</c:v>
                </c:pt>
                <c:pt idx="562">
                  <c:v>0.21981500000000001</c:v>
                </c:pt>
                <c:pt idx="563">
                  <c:v>0.22054799999999999</c:v>
                </c:pt>
                <c:pt idx="564">
                  <c:v>0.22134899999999999</c:v>
                </c:pt>
                <c:pt idx="565">
                  <c:v>0.22217999999999999</c:v>
                </c:pt>
                <c:pt idx="566">
                  <c:v>0.22301699999999999</c:v>
                </c:pt>
                <c:pt idx="567">
                  <c:v>0.22389700000000001</c:v>
                </c:pt>
                <c:pt idx="568">
                  <c:v>0.22475600000000001</c:v>
                </c:pt>
                <c:pt idx="569">
                  <c:v>0.22561600000000001</c:v>
                </c:pt>
                <c:pt idx="570">
                  <c:v>0.226468</c:v>
                </c:pt>
                <c:pt idx="571">
                  <c:v>0.22730600000000001</c:v>
                </c:pt>
                <c:pt idx="572">
                  <c:v>0.22814000000000001</c:v>
                </c:pt>
                <c:pt idx="573">
                  <c:v>0.22897100000000001</c:v>
                </c:pt>
                <c:pt idx="574">
                  <c:v>0.229798</c:v>
                </c:pt>
                <c:pt idx="575">
                  <c:v>0.23061899999999999</c:v>
                </c:pt>
                <c:pt idx="576">
                  <c:v>0.231432</c:v>
                </c:pt>
                <c:pt idx="577">
                  <c:v>0.232235</c:v>
                </c:pt>
                <c:pt idx="578">
                  <c:v>0.23303299999999999</c:v>
                </c:pt>
                <c:pt idx="579">
                  <c:v>0.23382900000000001</c:v>
                </c:pt>
                <c:pt idx="580">
                  <c:v>0.234626</c:v>
                </c:pt>
                <c:pt idx="581">
                  <c:v>0.23542199999999999</c:v>
                </c:pt>
                <c:pt idx="582">
                  <c:v>0.23621800000000001</c:v>
                </c:pt>
                <c:pt idx="583">
                  <c:v>0.23701700000000001</c:v>
                </c:pt>
                <c:pt idx="584">
                  <c:v>0.237815</c:v>
                </c:pt>
                <c:pt idx="585">
                  <c:v>0.23860700000000001</c:v>
                </c:pt>
                <c:pt idx="586">
                  <c:v>0.23860700000000001</c:v>
                </c:pt>
                <c:pt idx="587">
                  <c:v>0.23860700000000001</c:v>
                </c:pt>
                <c:pt idx="588">
                  <c:v>0.23860700000000001</c:v>
                </c:pt>
                <c:pt idx="589">
                  <c:v>0.23860700000000001</c:v>
                </c:pt>
                <c:pt idx="590">
                  <c:v>0.23860700000000001</c:v>
                </c:pt>
                <c:pt idx="591">
                  <c:v>0.23860700000000001</c:v>
                </c:pt>
                <c:pt idx="592">
                  <c:v>0.23860700000000001</c:v>
                </c:pt>
                <c:pt idx="593">
                  <c:v>0.23860700000000001</c:v>
                </c:pt>
                <c:pt idx="594">
                  <c:v>0.23860700000000001</c:v>
                </c:pt>
                <c:pt idx="595">
                  <c:v>0.23860700000000001</c:v>
                </c:pt>
                <c:pt idx="596">
                  <c:v>0.23860700000000001</c:v>
                </c:pt>
                <c:pt idx="597">
                  <c:v>0.23860700000000001</c:v>
                </c:pt>
                <c:pt idx="598">
                  <c:v>0.23860700000000001</c:v>
                </c:pt>
                <c:pt idx="599">
                  <c:v>0.23860700000000001</c:v>
                </c:pt>
                <c:pt idx="600">
                  <c:v>0.23860700000000001</c:v>
                </c:pt>
                <c:pt idx="601">
                  <c:v>0.23860700000000001</c:v>
                </c:pt>
                <c:pt idx="602">
                  <c:v>0.23860700000000001</c:v>
                </c:pt>
                <c:pt idx="603">
                  <c:v>0.23860700000000001</c:v>
                </c:pt>
                <c:pt idx="604">
                  <c:v>0.23860700000000001</c:v>
                </c:pt>
                <c:pt idx="605">
                  <c:v>0.23860700000000001</c:v>
                </c:pt>
                <c:pt idx="606">
                  <c:v>0.23860700000000001</c:v>
                </c:pt>
                <c:pt idx="607">
                  <c:v>0.23860700000000001</c:v>
                </c:pt>
                <c:pt idx="608">
                  <c:v>0.23860700000000001</c:v>
                </c:pt>
                <c:pt idx="609">
                  <c:v>0.23860700000000001</c:v>
                </c:pt>
                <c:pt idx="610">
                  <c:v>0.23860700000000001</c:v>
                </c:pt>
                <c:pt idx="611">
                  <c:v>0.23860700000000001</c:v>
                </c:pt>
                <c:pt idx="612">
                  <c:v>0.23860700000000001</c:v>
                </c:pt>
                <c:pt idx="613">
                  <c:v>0.23860700000000001</c:v>
                </c:pt>
                <c:pt idx="614">
                  <c:v>0.23860700000000001</c:v>
                </c:pt>
                <c:pt idx="615">
                  <c:v>0.23860700000000001</c:v>
                </c:pt>
                <c:pt idx="616">
                  <c:v>0.23860700000000001</c:v>
                </c:pt>
                <c:pt idx="617">
                  <c:v>0.23860700000000001</c:v>
                </c:pt>
                <c:pt idx="618">
                  <c:v>0.23860700000000001</c:v>
                </c:pt>
                <c:pt idx="619">
                  <c:v>0.23860700000000001</c:v>
                </c:pt>
                <c:pt idx="620">
                  <c:v>0.23860700000000001</c:v>
                </c:pt>
                <c:pt idx="621">
                  <c:v>0.23860700000000001</c:v>
                </c:pt>
                <c:pt idx="622">
                  <c:v>0.23860700000000001</c:v>
                </c:pt>
                <c:pt idx="623">
                  <c:v>0.23860700000000001</c:v>
                </c:pt>
                <c:pt idx="624">
                  <c:v>0.23860700000000001</c:v>
                </c:pt>
                <c:pt idx="625">
                  <c:v>0.23860700000000001</c:v>
                </c:pt>
                <c:pt idx="626">
                  <c:v>0.23860700000000001</c:v>
                </c:pt>
                <c:pt idx="627">
                  <c:v>0.23860700000000001</c:v>
                </c:pt>
                <c:pt idx="628">
                  <c:v>0.23860700000000001</c:v>
                </c:pt>
                <c:pt idx="629">
                  <c:v>0.23860700000000001</c:v>
                </c:pt>
                <c:pt idx="630">
                  <c:v>0.23860700000000001</c:v>
                </c:pt>
                <c:pt idx="631">
                  <c:v>0.23860700000000001</c:v>
                </c:pt>
                <c:pt idx="632">
                  <c:v>0.23860700000000001</c:v>
                </c:pt>
                <c:pt idx="633">
                  <c:v>0.23860700000000001</c:v>
                </c:pt>
                <c:pt idx="634">
                  <c:v>0.23860700000000001</c:v>
                </c:pt>
                <c:pt idx="635">
                  <c:v>0.23860700000000001</c:v>
                </c:pt>
                <c:pt idx="636">
                  <c:v>0.23860700000000001</c:v>
                </c:pt>
                <c:pt idx="637">
                  <c:v>0.23860700000000001</c:v>
                </c:pt>
                <c:pt idx="638">
                  <c:v>0.23860700000000001</c:v>
                </c:pt>
                <c:pt idx="639">
                  <c:v>0.23860700000000001</c:v>
                </c:pt>
                <c:pt idx="640">
                  <c:v>0.23860700000000001</c:v>
                </c:pt>
                <c:pt idx="641">
                  <c:v>0.23860799999999999</c:v>
                </c:pt>
                <c:pt idx="642">
                  <c:v>0.23860799999999999</c:v>
                </c:pt>
                <c:pt idx="643">
                  <c:v>0.23860999999999999</c:v>
                </c:pt>
                <c:pt idx="644">
                  <c:v>0.23861399999999999</c:v>
                </c:pt>
                <c:pt idx="645">
                  <c:v>0.238619</c:v>
                </c:pt>
                <c:pt idx="646">
                  <c:v>0.23862700000000001</c:v>
                </c:pt>
                <c:pt idx="647">
                  <c:v>0.23863799999999999</c:v>
                </c:pt>
                <c:pt idx="648">
                  <c:v>0.238652</c:v>
                </c:pt>
                <c:pt idx="649">
                  <c:v>0.23866899999999999</c:v>
                </c:pt>
                <c:pt idx="650">
                  <c:v>0.23868700000000001</c:v>
                </c:pt>
                <c:pt idx="651">
                  <c:v>0.238704</c:v>
                </c:pt>
                <c:pt idx="652">
                  <c:v>0.23871600000000001</c:v>
                </c:pt>
                <c:pt idx="653">
                  <c:v>0.23872099999999999</c:v>
                </c:pt>
                <c:pt idx="654">
                  <c:v>0.23871899999999999</c:v>
                </c:pt>
                <c:pt idx="655">
                  <c:v>0.238708</c:v>
                </c:pt>
                <c:pt idx="656">
                  <c:v>0.23869000000000001</c:v>
                </c:pt>
                <c:pt idx="657">
                  <c:v>0.23869000000000001</c:v>
                </c:pt>
                <c:pt idx="658">
                  <c:v>0.23869000000000001</c:v>
                </c:pt>
                <c:pt idx="659">
                  <c:v>0.23869000000000001</c:v>
                </c:pt>
                <c:pt idx="660">
                  <c:v>0.23869000000000001</c:v>
                </c:pt>
                <c:pt idx="661">
                  <c:v>0.23869000000000001</c:v>
                </c:pt>
                <c:pt idx="662">
                  <c:v>0.23869000000000001</c:v>
                </c:pt>
                <c:pt idx="663">
                  <c:v>0.23869000000000001</c:v>
                </c:pt>
                <c:pt idx="664">
                  <c:v>0.23869000000000001</c:v>
                </c:pt>
                <c:pt idx="665">
                  <c:v>0.23869000000000001</c:v>
                </c:pt>
                <c:pt idx="666">
                  <c:v>0.23869000000000001</c:v>
                </c:pt>
                <c:pt idx="667">
                  <c:v>0.23869000000000001</c:v>
                </c:pt>
                <c:pt idx="668">
                  <c:v>0.23869000000000001</c:v>
                </c:pt>
                <c:pt idx="669">
                  <c:v>0.23869000000000001</c:v>
                </c:pt>
                <c:pt idx="670">
                  <c:v>0.23869000000000001</c:v>
                </c:pt>
                <c:pt idx="671">
                  <c:v>0.23869000000000001</c:v>
                </c:pt>
                <c:pt idx="672">
                  <c:v>0.23869000000000001</c:v>
                </c:pt>
                <c:pt idx="673">
                  <c:v>0.23869000000000001</c:v>
                </c:pt>
                <c:pt idx="674">
                  <c:v>0.23869000000000001</c:v>
                </c:pt>
                <c:pt idx="675">
                  <c:v>0.23869000000000001</c:v>
                </c:pt>
                <c:pt idx="676">
                  <c:v>0.23869000000000001</c:v>
                </c:pt>
                <c:pt idx="677">
                  <c:v>0.23869000000000001</c:v>
                </c:pt>
                <c:pt idx="678">
                  <c:v>0.23869000000000001</c:v>
                </c:pt>
                <c:pt idx="679">
                  <c:v>0.23869000000000001</c:v>
                </c:pt>
                <c:pt idx="680">
                  <c:v>0.23869000000000001</c:v>
                </c:pt>
                <c:pt idx="681">
                  <c:v>0.23869000000000001</c:v>
                </c:pt>
                <c:pt idx="682">
                  <c:v>0.23869000000000001</c:v>
                </c:pt>
                <c:pt idx="683">
                  <c:v>0.23869000000000001</c:v>
                </c:pt>
                <c:pt idx="684">
                  <c:v>0.23869000000000001</c:v>
                </c:pt>
                <c:pt idx="685">
                  <c:v>0.23869000000000001</c:v>
                </c:pt>
                <c:pt idx="686">
                  <c:v>0.23869000000000001</c:v>
                </c:pt>
                <c:pt idx="687">
                  <c:v>0.23869000000000001</c:v>
                </c:pt>
                <c:pt idx="688">
                  <c:v>0.23869000000000001</c:v>
                </c:pt>
                <c:pt idx="689">
                  <c:v>0.23869000000000001</c:v>
                </c:pt>
                <c:pt idx="690">
                  <c:v>0.23869000000000001</c:v>
                </c:pt>
                <c:pt idx="691">
                  <c:v>0.23869000000000001</c:v>
                </c:pt>
                <c:pt idx="692">
                  <c:v>0.23869000000000001</c:v>
                </c:pt>
                <c:pt idx="693">
                  <c:v>0.23869000000000001</c:v>
                </c:pt>
                <c:pt idx="694">
                  <c:v>0.23869000000000001</c:v>
                </c:pt>
                <c:pt idx="695">
                  <c:v>0.23869000000000001</c:v>
                </c:pt>
                <c:pt idx="696">
                  <c:v>0.23869000000000001</c:v>
                </c:pt>
                <c:pt idx="697">
                  <c:v>0.23869000000000001</c:v>
                </c:pt>
                <c:pt idx="698">
                  <c:v>0.23869000000000001</c:v>
                </c:pt>
                <c:pt idx="699">
                  <c:v>0.23869000000000001</c:v>
                </c:pt>
                <c:pt idx="700">
                  <c:v>0.23869000000000001</c:v>
                </c:pt>
                <c:pt idx="701">
                  <c:v>0.23869000000000001</c:v>
                </c:pt>
                <c:pt idx="702">
                  <c:v>0.23869000000000001</c:v>
                </c:pt>
                <c:pt idx="703">
                  <c:v>0.23869000000000001</c:v>
                </c:pt>
                <c:pt idx="704">
                  <c:v>0.23869000000000001</c:v>
                </c:pt>
                <c:pt idx="705">
                  <c:v>0.23869000000000001</c:v>
                </c:pt>
                <c:pt idx="706">
                  <c:v>0.23869000000000001</c:v>
                </c:pt>
                <c:pt idx="707">
                  <c:v>0.23869000000000001</c:v>
                </c:pt>
                <c:pt idx="708">
                  <c:v>0.23869000000000001</c:v>
                </c:pt>
                <c:pt idx="709">
                  <c:v>0.23869000000000001</c:v>
                </c:pt>
                <c:pt idx="710">
                  <c:v>0.23869000000000001</c:v>
                </c:pt>
                <c:pt idx="711">
                  <c:v>0.23869000000000001</c:v>
                </c:pt>
                <c:pt idx="712">
                  <c:v>0.23869000000000001</c:v>
                </c:pt>
                <c:pt idx="713">
                  <c:v>0.23869000000000001</c:v>
                </c:pt>
                <c:pt idx="714">
                  <c:v>0.23869000000000001</c:v>
                </c:pt>
                <c:pt idx="715">
                  <c:v>0.23869000000000001</c:v>
                </c:pt>
                <c:pt idx="716">
                  <c:v>0.23869000000000001</c:v>
                </c:pt>
                <c:pt idx="717">
                  <c:v>0.23869000000000001</c:v>
                </c:pt>
                <c:pt idx="718">
                  <c:v>0.23869000000000001</c:v>
                </c:pt>
                <c:pt idx="719">
                  <c:v>0.23869000000000001</c:v>
                </c:pt>
                <c:pt idx="720">
                  <c:v>0.23869000000000001</c:v>
                </c:pt>
                <c:pt idx="721">
                  <c:v>0.23869000000000001</c:v>
                </c:pt>
                <c:pt idx="722">
                  <c:v>0.23869000000000001</c:v>
                </c:pt>
                <c:pt idx="723">
                  <c:v>0.23869000000000001</c:v>
                </c:pt>
                <c:pt idx="724">
                  <c:v>0.23869000000000001</c:v>
                </c:pt>
                <c:pt idx="725">
                  <c:v>0.23869000000000001</c:v>
                </c:pt>
                <c:pt idx="726">
                  <c:v>0.23869000000000001</c:v>
                </c:pt>
                <c:pt idx="727">
                  <c:v>0.23869000000000001</c:v>
                </c:pt>
                <c:pt idx="728">
                  <c:v>0.23869000000000001</c:v>
                </c:pt>
                <c:pt idx="729">
                  <c:v>0.23869000000000001</c:v>
                </c:pt>
                <c:pt idx="730">
                  <c:v>0.23869000000000001</c:v>
                </c:pt>
                <c:pt idx="731">
                  <c:v>0.23869000000000001</c:v>
                </c:pt>
                <c:pt idx="732">
                  <c:v>0.23869000000000001</c:v>
                </c:pt>
                <c:pt idx="733">
                  <c:v>0.23869000000000001</c:v>
                </c:pt>
                <c:pt idx="734">
                  <c:v>0.23869000000000001</c:v>
                </c:pt>
                <c:pt idx="735">
                  <c:v>0.23869000000000001</c:v>
                </c:pt>
                <c:pt idx="736">
                  <c:v>0.23869000000000001</c:v>
                </c:pt>
                <c:pt idx="737">
                  <c:v>0.23869000000000001</c:v>
                </c:pt>
                <c:pt idx="738">
                  <c:v>0.23869000000000001</c:v>
                </c:pt>
                <c:pt idx="739">
                  <c:v>0.23869000000000001</c:v>
                </c:pt>
                <c:pt idx="740">
                  <c:v>0.23869000000000001</c:v>
                </c:pt>
                <c:pt idx="741">
                  <c:v>0.23869000000000001</c:v>
                </c:pt>
                <c:pt idx="742">
                  <c:v>0.23869000000000001</c:v>
                </c:pt>
                <c:pt idx="743">
                  <c:v>0.23869000000000001</c:v>
                </c:pt>
                <c:pt idx="744">
                  <c:v>0.23869000000000001</c:v>
                </c:pt>
                <c:pt idx="745">
                  <c:v>0.23869000000000001</c:v>
                </c:pt>
                <c:pt idx="746">
                  <c:v>0.23869000000000001</c:v>
                </c:pt>
                <c:pt idx="747">
                  <c:v>0.23869000000000001</c:v>
                </c:pt>
                <c:pt idx="748">
                  <c:v>0.23869000000000001</c:v>
                </c:pt>
                <c:pt idx="749">
                  <c:v>0.23869000000000001</c:v>
                </c:pt>
                <c:pt idx="750">
                  <c:v>0.23869000000000001</c:v>
                </c:pt>
                <c:pt idx="751">
                  <c:v>0.23869000000000001</c:v>
                </c:pt>
                <c:pt idx="752">
                  <c:v>0.23869000000000001</c:v>
                </c:pt>
                <c:pt idx="753">
                  <c:v>0.23869000000000001</c:v>
                </c:pt>
                <c:pt idx="754">
                  <c:v>0.23869000000000001</c:v>
                </c:pt>
                <c:pt idx="755">
                  <c:v>0.23869000000000001</c:v>
                </c:pt>
                <c:pt idx="756">
                  <c:v>0.23869000000000001</c:v>
                </c:pt>
                <c:pt idx="757">
                  <c:v>0.23869000000000001</c:v>
                </c:pt>
                <c:pt idx="758">
                  <c:v>0.23869000000000001</c:v>
                </c:pt>
                <c:pt idx="759">
                  <c:v>0.23869000000000001</c:v>
                </c:pt>
                <c:pt idx="760">
                  <c:v>0.23869000000000001</c:v>
                </c:pt>
                <c:pt idx="761">
                  <c:v>0.23869000000000001</c:v>
                </c:pt>
                <c:pt idx="762">
                  <c:v>0.23869000000000001</c:v>
                </c:pt>
                <c:pt idx="763">
                  <c:v>0.23869000000000001</c:v>
                </c:pt>
                <c:pt idx="764">
                  <c:v>0.23869000000000001</c:v>
                </c:pt>
                <c:pt idx="765">
                  <c:v>0.23869000000000001</c:v>
                </c:pt>
                <c:pt idx="766">
                  <c:v>0.23869000000000001</c:v>
                </c:pt>
                <c:pt idx="767">
                  <c:v>0.23869000000000001</c:v>
                </c:pt>
                <c:pt idx="768">
                  <c:v>0.23869000000000001</c:v>
                </c:pt>
                <c:pt idx="769">
                  <c:v>0.23869000000000001</c:v>
                </c:pt>
                <c:pt idx="770">
                  <c:v>0.23869000000000001</c:v>
                </c:pt>
                <c:pt idx="771">
                  <c:v>0.23869000000000001</c:v>
                </c:pt>
                <c:pt idx="772">
                  <c:v>0.23869000000000001</c:v>
                </c:pt>
                <c:pt idx="773">
                  <c:v>0.23869000000000001</c:v>
                </c:pt>
                <c:pt idx="774">
                  <c:v>0.23869000000000001</c:v>
                </c:pt>
                <c:pt idx="775">
                  <c:v>0.23869000000000001</c:v>
                </c:pt>
                <c:pt idx="776">
                  <c:v>0.23869000000000001</c:v>
                </c:pt>
                <c:pt idx="777">
                  <c:v>0.23869000000000001</c:v>
                </c:pt>
                <c:pt idx="778">
                  <c:v>0.23869000000000001</c:v>
                </c:pt>
                <c:pt idx="779">
                  <c:v>0.23869000000000001</c:v>
                </c:pt>
                <c:pt idx="780">
                  <c:v>0.23869000000000001</c:v>
                </c:pt>
                <c:pt idx="781">
                  <c:v>0.23869000000000001</c:v>
                </c:pt>
                <c:pt idx="782">
                  <c:v>0.23869000000000001</c:v>
                </c:pt>
                <c:pt idx="783">
                  <c:v>0.23869000000000001</c:v>
                </c:pt>
                <c:pt idx="784">
                  <c:v>0.23869000000000001</c:v>
                </c:pt>
                <c:pt idx="785">
                  <c:v>0.23869000000000001</c:v>
                </c:pt>
                <c:pt idx="786">
                  <c:v>0.23869000000000001</c:v>
                </c:pt>
                <c:pt idx="787">
                  <c:v>0.23869000000000001</c:v>
                </c:pt>
                <c:pt idx="788">
                  <c:v>0.23868800000000001</c:v>
                </c:pt>
                <c:pt idx="789">
                  <c:v>0.23868</c:v>
                </c:pt>
                <c:pt idx="790">
                  <c:v>0.23865800000000001</c:v>
                </c:pt>
                <c:pt idx="791">
                  <c:v>0.23861099999999999</c:v>
                </c:pt>
                <c:pt idx="792">
                  <c:v>0.23852200000000001</c:v>
                </c:pt>
                <c:pt idx="793">
                  <c:v>0.23836599999999999</c:v>
                </c:pt>
                <c:pt idx="794">
                  <c:v>0.23810999999999999</c:v>
                </c:pt>
                <c:pt idx="795">
                  <c:v>0.237705</c:v>
                </c:pt>
                <c:pt idx="796">
                  <c:v>0.237067</c:v>
                </c:pt>
                <c:pt idx="797">
                  <c:v>0.23608699999999999</c:v>
                </c:pt>
                <c:pt idx="798">
                  <c:v>0.234685</c:v>
                </c:pt>
                <c:pt idx="799">
                  <c:v>0.23282800000000001</c:v>
                </c:pt>
                <c:pt idx="800">
                  <c:v>0.23049800000000001</c:v>
                </c:pt>
                <c:pt idx="801">
                  <c:v>0.22767000000000001</c:v>
                </c:pt>
                <c:pt idx="802">
                  <c:v>0.22431499999999999</c:v>
                </c:pt>
                <c:pt idx="803">
                  <c:v>0.22040999999999999</c:v>
                </c:pt>
                <c:pt idx="804">
                  <c:v>0.215947</c:v>
                </c:pt>
                <c:pt idx="805">
                  <c:v>0.210928</c:v>
                </c:pt>
                <c:pt idx="806">
                  <c:v>0.20536099999999999</c:v>
                </c:pt>
                <c:pt idx="807">
                  <c:v>0.19925699999999999</c:v>
                </c:pt>
                <c:pt idx="808">
                  <c:v>0.192634</c:v>
                </c:pt>
                <c:pt idx="809">
                  <c:v>0.18551500000000001</c:v>
                </c:pt>
                <c:pt idx="810">
                  <c:v>0.17793200000000001</c:v>
                </c:pt>
                <c:pt idx="811">
                  <c:v>0.16991600000000001</c:v>
                </c:pt>
                <c:pt idx="812">
                  <c:v>0.16150600000000001</c:v>
                </c:pt>
                <c:pt idx="813">
                  <c:v>0.15274499999999999</c:v>
                </c:pt>
                <c:pt idx="814">
                  <c:v>0.143678</c:v>
                </c:pt>
                <c:pt idx="815">
                  <c:v>0.134356</c:v>
                </c:pt>
                <c:pt idx="816">
                  <c:v>0.12482799999999999</c:v>
                </c:pt>
                <c:pt idx="817">
                  <c:v>0.115147</c:v>
                </c:pt>
                <c:pt idx="818">
                  <c:v>0.105365</c:v>
                </c:pt>
                <c:pt idx="819">
                  <c:v>9.5540200000000006E-2</c:v>
                </c:pt>
                <c:pt idx="820">
                  <c:v>8.3576399999999995E-2</c:v>
                </c:pt>
                <c:pt idx="821">
                  <c:v>7.1599599999999999E-2</c:v>
                </c:pt>
                <c:pt idx="822">
                  <c:v>5.9610000000000003E-2</c:v>
                </c:pt>
                <c:pt idx="823">
                  <c:v>4.7606700000000002E-2</c:v>
                </c:pt>
                <c:pt idx="824">
                  <c:v>3.5589099999999999E-2</c:v>
                </c:pt>
                <c:pt idx="825">
                  <c:v>2.3558699999999998E-2</c:v>
                </c:pt>
                <c:pt idx="826">
                  <c:v>1.1514399999999999E-2</c:v>
                </c:pt>
                <c:pt idx="827">
                  <c:v>-5.4363999999999997E-4</c:v>
                </c:pt>
                <c:pt idx="828">
                  <c:v>-1.26147E-2</c:v>
                </c:pt>
                <c:pt idx="829">
                  <c:v>-2.46971E-2</c:v>
                </c:pt>
                <c:pt idx="830">
                  <c:v>-3.6790099999999999E-2</c:v>
                </c:pt>
                <c:pt idx="831">
                  <c:v>-4.8892199999999997E-2</c:v>
                </c:pt>
                <c:pt idx="832">
                  <c:v>-6.10027E-2</c:v>
                </c:pt>
                <c:pt idx="833">
                  <c:v>-7.3121800000000001E-2</c:v>
                </c:pt>
                <c:pt idx="834">
                  <c:v>-8.5249099999999994E-2</c:v>
                </c:pt>
                <c:pt idx="835">
                  <c:v>-9.7383700000000004E-2</c:v>
                </c:pt>
                <c:pt idx="836">
                  <c:v>-0.109525</c:v>
                </c:pt>
                <c:pt idx="837">
                  <c:v>-0.121672</c:v>
                </c:pt>
                <c:pt idx="838">
                  <c:v>-0.133825</c:v>
                </c:pt>
                <c:pt idx="839">
                  <c:v>-0.145982</c:v>
                </c:pt>
                <c:pt idx="840">
                  <c:v>-0.15814300000000001</c:v>
                </c:pt>
                <c:pt idx="841">
                  <c:v>-0.17030699999999999</c:v>
                </c:pt>
                <c:pt idx="842">
                  <c:v>-0.182473</c:v>
                </c:pt>
                <c:pt idx="843">
                  <c:v>-0.19464300000000001</c:v>
                </c:pt>
                <c:pt idx="844">
                  <c:v>-0.206819</c:v>
                </c:pt>
                <c:pt idx="845">
                  <c:v>-0.21899399999999999</c:v>
                </c:pt>
                <c:pt idx="846">
                  <c:v>-0.23116800000000001</c:v>
                </c:pt>
                <c:pt idx="847">
                  <c:v>-0.243342</c:v>
                </c:pt>
                <c:pt idx="848">
                  <c:v>-0.25551499999999999</c:v>
                </c:pt>
                <c:pt idx="849">
                  <c:v>-0.26768700000000001</c:v>
                </c:pt>
                <c:pt idx="850">
                  <c:v>-0.27985900000000002</c:v>
                </c:pt>
                <c:pt idx="851">
                  <c:v>-0.29202899999999998</c:v>
                </c:pt>
                <c:pt idx="852">
                  <c:v>-0.30419800000000002</c:v>
                </c:pt>
                <c:pt idx="853">
                  <c:v>-0.31636700000000001</c:v>
                </c:pt>
                <c:pt idx="854">
                  <c:v>-0.32853399999999999</c:v>
                </c:pt>
                <c:pt idx="855">
                  <c:v>-0.34070400000000001</c:v>
                </c:pt>
                <c:pt idx="856">
                  <c:v>-0.352877</c:v>
                </c:pt>
                <c:pt idx="857">
                  <c:v>-0.36505700000000002</c:v>
                </c:pt>
                <c:pt idx="858">
                  <c:v>-0.37724000000000002</c:v>
                </c:pt>
                <c:pt idx="859">
                  <c:v>-0.38942399999999999</c:v>
                </c:pt>
                <c:pt idx="860">
                  <c:v>-0.40160800000000002</c:v>
                </c:pt>
                <c:pt idx="861">
                  <c:v>-0.41379199999999999</c:v>
                </c:pt>
                <c:pt idx="862">
                  <c:v>-0.42597699999999999</c:v>
                </c:pt>
                <c:pt idx="863">
                  <c:v>-0.438164</c:v>
                </c:pt>
                <c:pt idx="864">
                  <c:v>-0.450353</c:v>
                </c:pt>
                <c:pt idx="865">
                  <c:v>-0.46254499999999998</c:v>
                </c:pt>
                <c:pt idx="866">
                  <c:v>-0.47473900000000002</c:v>
                </c:pt>
                <c:pt idx="867">
                  <c:v>-0.48693500000000001</c:v>
                </c:pt>
                <c:pt idx="868">
                  <c:v>-0.49913099999999999</c:v>
                </c:pt>
                <c:pt idx="869">
                  <c:v>-0.511328</c:v>
                </c:pt>
                <c:pt idx="870">
                  <c:v>-0.52352399999999999</c:v>
                </c:pt>
                <c:pt idx="871">
                  <c:v>-0.53571800000000003</c:v>
                </c:pt>
                <c:pt idx="872">
                  <c:v>-0.54791100000000004</c:v>
                </c:pt>
                <c:pt idx="873">
                  <c:v>-0.56010300000000002</c:v>
                </c:pt>
                <c:pt idx="874">
                  <c:v>-0.57229399999999997</c:v>
                </c:pt>
                <c:pt idx="875">
                  <c:v>-0.58448500000000003</c:v>
                </c:pt>
                <c:pt idx="876">
                  <c:v>-0.59667599999999998</c:v>
                </c:pt>
                <c:pt idx="877">
                  <c:v>-0.60886799999999996</c:v>
                </c:pt>
                <c:pt idx="878">
                  <c:v>-0.62105999999999995</c:v>
                </c:pt>
                <c:pt idx="879">
                  <c:v>-0.63275599999999999</c:v>
                </c:pt>
                <c:pt idx="880">
                  <c:v>-0.64445200000000002</c:v>
                </c:pt>
                <c:pt idx="881">
                  <c:v>-0.65614899999999998</c:v>
                </c:pt>
                <c:pt idx="882">
                  <c:v>-0.66784699999999997</c:v>
                </c:pt>
                <c:pt idx="883">
                  <c:v>-0.67954499999999995</c:v>
                </c:pt>
                <c:pt idx="884">
                  <c:v>-0.69124399999999997</c:v>
                </c:pt>
                <c:pt idx="885">
                  <c:v>-0.70294199999999996</c:v>
                </c:pt>
                <c:pt idx="886">
                  <c:v>-0.71464099999999997</c:v>
                </c:pt>
                <c:pt idx="887">
                  <c:v>-0.72633999999999999</c:v>
                </c:pt>
                <c:pt idx="888">
                  <c:v>-0.738039</c:v>
                </c:pt>
                <c:pt idx="889">
                  <c:v>-0.74973699999999999</c:v>
                </c:pt>
                <c:pt idx="890">
                  <c:v>-0.761436</c:v>
                </c:pt>
                <c:pt idx="891">
                  <c:v>-0.77313500000000002</c:v>
                </c:pt>
                <c:pt idx="892">
                  <c:v>-0.78483400000000003</c:v>
                </c:pt>
                <c:pt idx="893">
                  <c:v>-0.79653200000000002</c:v>
                </c:pt>
                <c:pt idx="894">
                  <c:v>-0.80823100000000003</c:v>
                </c:pt>
                <c:pt idx="895">
                  <c:v>-0.81992900000000002</c:v>
                </c:pt>
                <c:pt idx="896">
                  <c:v>-0.83162700000000001</c:v>
                </c:pt>
                <c:pt idx="897">
                  <c:v>-0.84332600000000002</c:v>
                </c:pt>
                <c:pt idx="898">
                  <c:v>-0.85502400000000001</c:v>
                </c:pt>
                <c:pt idx="899">
                  <c:v>-0.86672300000000002</c:v>
                </c:pt>
                <c:pt idx="900">
                  <c:v>-0.87842200000000004</c:v>
                </c:pt>
                <c:pt idx="901">
                  <c:v>-0.89012000000000002</c:v>
                </c:pt>
                <c:pt idx="902">
                  <c:v>-0.901814</c:v>
                </c:pt>
                <c:pt idx="903">
                  <c:v>-0.91350399999999998</c:v>
                </c:pt>
                <c:pt idx="904">
                  <c:v>-0.92519300000000004</c:v>
                </c:pt>
                <c:pt idx="905">
                  <c:v>-0.93688099999999996</c:v>
                </c:pt>
                <c:pt idx="906">
                  <c:v>-0.94857100000000005</c:v>
                </c:pt>
                <c:pt idx="907">
                  <c:v>-0.96026100000000003</c:v>
                </c:pt>
                <c:pt idx="908">
                  <c:v>-0.97195100000000001</c:v>
                </c:pt>
                <c:pt idx="909">
                  <c:v>-0.98364200000000002</c:v>
                </c:pt>
                <c:pt idx="910">
                  <c:v>-0.99533199999999999</c:v>
                </c:pt>
                <c:pt idx="911">
                  <c:v>-1.00702</c:v>
                </c:pt>
                <c:pt idx="912">
                  <c:v>-1.01871</c:v>
                </c:pt>
                <c:pt idx="913">
                  <c:v>-1.0304</c:v>
                </c:pt>
                <c:pt idx="914">
                  <c:v>-1.0420799999999999</c:v>
                </c:pt>
                <c:pt idx="915">
                  <c:v>-1.05376</c:v>
                </c:pt>
                <c:pt idx="916">
                  <c:v>-1.0654300000000001</c:v>
                </c:pt>
                <c:pt idx="917">
                  <c:v>-1.07711</c:v>
                </c:pt>
                <c:pt idx="918">
                  <c:v>-1.0887899999999999</c:v>
                </c:pt>
                <c:pt idx="919">
                  <c:v>-1.1004700000000001</c:v>
                </c:pt>
                <c:pt idx="920">
                  <c:v>-1.11216</c:v>
                </c:pt>
                <c:pt idx="921">
                  <c:v>-1.12384</c:v>
                </c:pt>
                <c:pt idx="922">
                  <c:v>-1.13551</c:v>
                </c:pt>
                <c:pt idx="923">
                  <c:v>-1.1471899999999999</c:v>
                </c:pt>
                <c:pt idx="924">
                  <c:v>-1.15886</c:v>
                </c:pt>
                <c:pt idx="925">
                  <c:v>-1.17052</c:v>
                </c:pt>
                <c:pt idx="926">
                  <c:v>-1.18218</c:v>
                </c:pt>
                <c:pt idx="927">
                  <c:v>-1.1938299999999999</c:v>
                </c:pt>
                <c:pt idx="928">
                  <c:v>-1.2054800000000001</c:v>
                </c:pt>
                <c:pt idx="929">
                  <c:v>-1.21712</c:v>
                </c:pt>
                <c:pt idx="930">
                  <c:v>-1.2287699999999999</c:v>
                </c:pt>
                <c:pt idx="931">
                  <c:v>-1.24041</c:v>
                </c:pt>
                <c:pt idx="932">
                  <c:v>-1.25204</c:v>
                </c:pt>
                <c:pt idx="933">
                  <c:v>-1.2636799999999999</c:v>
                </c:pt>
                <c:pt idx="934">
                  <c:v>-1.27532</c:v>
                </c:pt>
                <c:pt idx="935">
                  <c:v>-1.2869600000000001</c:v>
                </c:pt>
                <c:pt idx="936">
                  <c:v>-1.2985899999999999</c:v>
                </c:pt>
                <c:pt idx="937">
                  <c:v>-1.31023</c:v>
                </c:pt>
                <c:pt idx="938">
                  <c:v>-1.32351</c:v>
                </c:pt>
                <c:pt idx="939">
                  <c:v>-1.3367899999999999</c:v>
                </c:pt>
                <c:pt idx="940">
                  <c:v>-1.35006</c:v>
                </c:pt>
                <c:pt idx="941">
                  <c:v>-1.36334</c:v>
                </c:pt>
                <c:pt idx="942">
                  <c:v>-1.37662</c:v>
                </c:pt>
                <c:pt idx="943">
                  <c:v>-1.3898999999999999</c:v>
                </c:pt>
                <c:pt idx="944">
                  <c:v>-1.40317</c:v>
                </c:pt>
                <c:pt idx="945">
                  <c:v>-1.41645</c:v>
                </c:pt>
                <c:pt idx="946">
                  <c:v>-1.4297200000000001</c:v>
                </c:pt>
                <c:pt idx="947">
                  <c:v>-1.44299</c:v>
                </c:pt>
                <c:pt idx="948">
                  <c:v>-1.45627</c:v>
                </c:pt>
                <c:pt idx="949">
                  <c:v>-1.4695499999999999</c:v>
                </c:pt>
                <c:pt idx="950">
                  <c:v>-1.4828300000000001</c:v>
                </c:pt>
                <c:pt idx="951">
                  <c:v>-1.4961199999999999</c:v>
                </c:pt>
                <c:pt idx="952">
                  <c:v>-1.5094099999999999</c:v>
                </c:pt>
                <c:pt idx="953">
                  <c:v>-1.52271</c:v>
                </c:pt>
                <c:pt idx="954">
                  <c:v>-1.5360199999999999</c:v>
                </c:pt>
                <c:pt idx="955">
                  <c:v>-1.54932</c:v>
                </c:pt>
                <c:pt idx="956">
                  <c:v>-1.56263</c:v>
                </c:pt>
                <c:pt idx="957">
                  <c:v>-1.57595</c:v>
                </c:pt>
                <c:pt idx="958">
                  <c:v>-1.5892599999999999</c:v>
                </c:pt>
                <c:pt idx="959">
                  <c:v>-1.6025799999999999</c:v>
                </c:pt>
                <c:pt idx="960">
                  <c:v>-1.61589</c:v>
                </c:pt>
                <c:pt idx="961">
                  <c:v>-1.6292199999999999</c:v>
                </c:pt>
                <c:pt idx="962">
                  <c:v>-1.64255</c:v>
                </c:pt>
                <c:pt idx="963">
                  <c:v>-1.6558900000000001</c:v>
                </c:pt>
                <c:pt idx="964">
                  <c:v>-1.66923</c:v>
                </c:pt>
                <c:pt idx="965">
                  <c:v>-1.6825600000000001</c:v>
                </c:pt>
                <c:pt idx="966">
                  <c:v>-1.6959</c:v>
                </c:pt>
                <c:pt idx="967">
                  <c:v>-1.7092400000000001</c:v>
                </c:pt>
                <c:pt idx="968">
                  <c:v>-1.7225699999999999</c:v>
                </c:pt>
                <c:pt idx="969">
                  <c:v>-1.7359100000000001</c:v>
                </c:pt>
                <c:pt idx="970">
                  <c:v>-1.7492399999999999</c:v>
                </c:pt>
                <c:pt idx="971">
                  <c:v>-1.76258</c:v>
                </c:pt>
                <c:pt idx="972">
                  <c:v>-1.7759100000000001</c:v>
                </c:pt>
                <c:pt idx="973">
                  <c:v>-1.78925</c:v>
                </c:pt>
                <c:pt idx="974">
                  <c:v>-1.8025899999999999</c:v>
                </c:pt>
                <c:pt idx="975">
                  <c:v>-1.81593</c:v>
                </c:pt>
                <c:pt idx="976">
                  <c:v>-1.82927</c:v>
                </c:pt>
                <c:pt idx="977">
                  <c:v>-1.8426100000000001</c:v>
                </c:pt>
                <c:pt idx="978">
                  <c:v>-1.85595</c:v>
                </c:pt>
                <c:pt idx="979">
                  <c:v>-1.8693</c:v>
                </c:pt>
                <c:pt idx="980">
                  <c:v>-1.8826400000000001</c:v>
                </c:pt>
                <c:pt idx="981">
                  <c:v>-1.89598</c:v>
                </c:pt>
                <c:pt idx="982">
                  <c:v>-1.9093199999999999</c:v>
                </c:pt>
                <c:pt idx="983">
                  <c:v>-1.92265</c:v>
                </c:pt>
                <c:pt idx="984">
                  <c:v>-1.93598</c:v>
                </c:pt>
                <c:pt idx="985">
                  <c:v>-1.9493100000000001</c:v>
                </c:pt>
                <c:pt idx="986">
                  <c:v>-1.9626399999999999</c:v>
                </c:pt>
                <c:pt idx="987">
                  <c:v>-1.9759599999999999</c:v>
                </c:pt>
                <c:pt idx="988">
                  <c:v>-1.9892799999999999</c:v>
                </c:pt>
                <c:pt idx="989">
                  <c:v>-2.0026000000000002</c:v>
                </c:pt>
                <c:pt idx="990">
                  <c:v>-2.0159199999999999</c:v>
                </c:pt>
                <c:pt idx="991">
                  <c:v>-2.0292300000000001</c:v>
                </c:pt>
                <c:pt idx="992">
                  <c:v>-2.0425399999999998</c:v>
                </c:pt>
                <c:pt idx="993">
                  <c:v>-2.05586</c:v>
                </c:pt>
                <c:pt idx="994">
                  <c:v>-2.0691700000000002</c:v>
                </c:pt>
                <c:pt idx="995">
                  <c:v>-2.08249</c:v>
                </c:pt>
                <c:pt idx="996">
                  <c:v>-2.0958000000000001</c:v>
                </c:pt>
                <c:pt idx="997">
                  <c:v>-2.10772</c:v>
                </c:pt>
                <c:pt idx="998">
                  <c:v>-2.11964</c:v>
                </c:pt>
                <c:pt idx="999">
                  <c:v>-2.1315599999999999</c:v>
                </c:pt>
                <c:pt idx="1000">
                  <c:v>-2.1434899999999999</c:v>
                </c:pt>
                <c:pt idx="1001">
                  <c:v>-2.1554199999999999</c:v>
                </c:pt>
                <c:pt idx="1002">
                  <c:v>-2.1673499999999999</c:v>
                </c:pt>
                <c:pt idx="1003">
                  <c:v>-2.1792799999999999</c:v>
                </c:pt>
                <c:pt idx="1004">
                  <c:v>-2.1912199999999999</c:v>
                </c:pt>
                <c:pt idx="1005">
                  <c:v>-2.2031499999999999</c:v>
                </c:pt>
                <c:pt idx="1006">
                  <c:v>-2.2150799999999999</c:v>
                </c:pt>
                <c:pt idx="1007">
                  <c:v>-2.22702</c:v>
                </c:pt>
                <c:pt idx="1008">
                  <c:v>-2.23895</c:v>
                </c:pt>
                <c:pt idx="1009">
                  <c:v>-2.2508900000000001</c:v>
                </c:pt>
                <c:pt idx="1010">
                  <c:v>-2.2628200000000001</c:v>
                </c:pt>
                <c:pt idx="1011">
                  <c:v>-2.27475</c:v>
                </c:pt>
                <c:pt idx="1012">
                  <c:v>-2.2866900000000001</c:v>
                </c:pt>
                <c:pt idx="1013">
                  <c:v>-2.2986200000000001</c:v>
                </c:pt>
                <c:pt idx="1014">
                  <c:v>-2.3105500000000001</c:v>
                </c:pt>
                <c:pt idx="1015">
                  <c:v>-2.3224800000000001</c:v>
                </c:pt>
                <c:pt idx="1016">
                  <c:v>-2.3344100000000001</c:v>
                </c:pt>
                <c:pt idx="1017">
                  <c:v>-2.3463400000000001</c:v>
                </c:pt>
                <c:pt idx="1018">
                  <c:v>-2.35826</c:v>
                </c:pt>
                <c:pt idx="1019">
                  <c:v>-2.37018</c:v>
                </c:pt>
                <c:pt idx="1020">
                  <c:v>-2.3820899999999998</c:v>
                </c:pt>
                <c:pt idx="1021">
                  <c:v>-2.3940000000000001</c:v>
                </c:pt>
                <c:pt idx="1022">
                  <c:v>-2.40591</c:v>
                </c:pt>
                <c:pt idx="1023">
                  <c:v>-2.4178199999999999</c:v>
                </c:pt>
                <c:pt idx="1024">
                  <c:v>-2.4297399999999998</c:v>
                </c:pt>
                <c:pt idx="1025">
                  <c:v>-2.4416500000000001</c:v>
                </c:pt>
                <c:pt idx="1026">
                  <c:v>-2.45356</c:v>
                </c:pt>
                <c:pt idx="1027">
                  <c:v>-2.4654799999999999</c:v>
                </c:pt>
                <c:pt idx="1028">
                  <c:v>-2.4773900000000002</c:v>
                </c:pt>
                <c:pt idx="1029">
                  <c:v>-2.4893000000000001</c:v>
                </c:pt>
                <c:pt idx="1030">
                  <c:v>-2.5012099999999999</c:v>
                </c:pt>
                <c:pt idx="1031">
                  <c:v>-2.5131199999999998</c:v>
                </c:pt>
                <c:pt idx="1032">
                  <c:v>-2.52502</c:v>
                </c:pt>
                <c:pt idx="1033">
                  <c:v>-2.5369100000000002</c:v>
                </c:pt>
                <c:pt idx="1034">
                  <c:v>-2.5487899999999999</c:v>
                </c:pt>
                <c:pt idx="1035">
                  <c:v>-2.56067</c:v>
                </c:pt>
                <c:pt idx="1036">
                  <c:v>-2.5725500000000001</c:v>
                </c:pt>
                <c:pt idx="1037">
                  <c:v>-2.5844200000000002</c:v>
                </c:pt>
                <c:pt idx="1038">
                  <c:v>-2.5962900000000002</c:v>
                </c:pt>
                <c:pt idx="1039">
                  <c:v>-2.6081500000000002</c:v>
                </c:pt>
                <c:pt idx="1040">
                  <c:v>-2.62</c:v>
                </c:pt>
                <c:pt idx="1041">
                  <c:v>-2.63185</c:v>
                </c:pt>
                <c:pt idx="1042">
                  <c:v>-2.6436999999999999</c:v>
                </c:pt>
                <c:pt idx="1043">
                  <c:v>-2.6555300000000002</c:v>
                </c:pt>
                <c:pt idx="1044">
                  <c:v>-2.66736</c:v>
                </c:pt>
                <c:pt idx="1045">
                  <c:v>-2.6791900000000002</c:v>
                </c:pt>
                <c:pt idx="1046">
                  <c:v>-2.6910099999999999</c:v>
                </c:pt>
                <c:pt idx="1047">
                  <c:v>-2.7028300000000001</c:v>
                </c:pt>
                <c:pt idx="1048">
                  <c:v>-2.7146499999999998</c:v>
                </c:pt>
                <c:pt idx="1049">
                  <c:v>-2.7264599999999999</c:v>
                </c:pt>
                <c:pt idx="1050">
                  <c:v>-2.73828</c:v>
                </c:pt>
                <c:pt idx="1051">
                  <c:v>-2.7500900000000001</c:v>
                </c:pt>
                <c:pt idx="1052">
                  <c:v>-2.7619099999999999</c:v>
                </c:pt>
                <c:pt idx="1053">
                  <c:v>-2.77373</c:v>
                </c:pt>
                <c:pt idx="1054">
                  <c:v>-2.7855599999999998</c:v>
                </c:pt>
                <c:pt idx="1055">
                  <c:v>-2.7980900000000002</c:v>
                </c:pt>
                <c:pt idx="1056">
                  <c:v>-2.8106300000000002</c:v>
                </c:pt>
                <c:pt idx="1057">
                  <c:v>-2.8231700000000002</c:v>
                </c:pt>
                <c:pt idx="1058">
                  <c:v>-2.8357199999999998</c:v>
                </c:pt>
                <c:pt idx="1059">
                  <c:v>-2.8482799999999999</c:v>
                </c:pt>
                <c:pt idx="1060">
                  <c:v>-2.8608500000000001</c:v>
                </c:pt>
                <c:pt idx="1061">
                  <c:v>-2.8734199999999999</c:v>
                </c:pt>
                <c:pt idx="1062">
                  <c:v>-2.8860000000000001</c:v>
                </c:pt>
                <c:pt idx="1063">
                  <c:v>-2.89859</c:v>
                </c:pt>
                <c:pt idx="1064">
                  <c:v>-2.9111799999999999</c:v>
                </c:pt>
                <c:pt idx="1065">
                  <c:v>-2.9237700000000002</c:v>
                </c:pt>
                <c:pt idx="1066">
                  <c:v>-2.9363700000000001</c:v>
                </c:pt>
                <c:pt idx="1067">
                  <c:v>-2.9489700000000001</c:v>
                </c:pt>
                <c:pt idx="1068">
                  <c:v>-2.9615800000000001</c:v>
                </c:pt>
                <c:pt idx="1069">
                  <c:v>-2.9741900000000001</c:v>
                </c:pt>
                <c:pt idx="1070">
                  <c:v>-2.9868000000000001</c:v>
                </c:pt>
                <c:pt idx="1071">
                  <c:v>-2.9994200000000002</c:v>
                </c:pt>
                <c:pt idx="1072">
                  <c:v>-3.0120399999999998</c:v>
                </c:pt>
                <c:pt idx="1073">
                  <c:v>-3.0246599999999999</c:v>
                </c:pt>
                <c:pt idx="1074">
                  <c:v>-3.03728</c:v>
                </c:pt>
                <c:pt idx="1075">
                  <c:v>-3.0499100000000001</c:v>
                </c:pt>
                <c:pt idx="1076">
                  <c:v>-3.0625399999999998</c:v>
                </c:pt>
                <c:pt idx="1077">
                  <c:v>-3.07517</c:v>
                </c:pt>
                <c:pt idx="1078">
                  <c:v>-3.0878100000000002</c:v>
                </c:pt>
                <c:pt idx="1079">
                  <c:v>-3.1004399999999999</c:v>
                </c:pt>
                <c:pt idx="1080">
                  <c:v>-3.1130800000000001</c:v>
                </c:pt>
                <c:pt idx="1081">
                  <c:v>-3.1257100000000002</c:v>
                </c:pt>
                <c:pt idx="1082">
                  <c:v>-3.13835</c:v>
                </c:pt>
                <c:pt idx="1083">
                  <c:v>-3.1509800000000001</c:v>
                </c:pt>
                <c:pt idx="1084">
                  <c:v>-3.1636199999999999</c:v>
                </c:pt>
                <c:pt idx="1085">
                  <c:v>-3.17625</c:v>
                </c:pt>
                <c:pt idx="1086">
                  <c:v>-3.1888899999999998</c:v>
                </c:pt>
                <c:pt idx="1087">
                  <c:v>-3.2015199999999999</c:v>
                </c:pt>
                <c:pt idx="1088">
                  <c:v>-3.2141600000000001</c:v>
                </c:pt>
                <c:pt idx="1089">
                  <c:v>-3.2267999999999999</c:v>
                </c:pt>
                <c:pt idx="1090">
                  <c:v>-3.23943</c:v>
                </c:pt>
                <c:pt idx="1091">
                  <c:v>-3.2520699999999998</c:v>
                </c:pt>
                <c:pt idx="1092">
                  <c:v>-3.26471</c:v>
                </c:pt>
                <c:pt idx="1093">
                  <c:v>-3.2773500000000002</c:v>
                </c:pt>
                <c:pt idx="1094">
                  <c:v>-3.28999</c:v>
                </c:pt>
                <c:pt idx="1095">
                  <c:v>-3.3026300000000002</c:v>
                </c:pt>
                <c:pt idx="1096">
                  <c:v>-3.3152599999999999</c:v>
                </c:pt>
                <c:pt idx="1097">
                  <c:v>-3.32789</c:v>
                </c:pt>
                <c:pt idx="1098">
                  <c:v>-3.3405200000000002</c:v>
                </c:pt>
                <c:pt idx="1099">
                  <c:v>-3.3531399999999998</c:v>
                </c:pt>
                <c:pt idx="1100">
                  <c:v>-3.3657499999999998</c:v>
                </c:pt>
                <c:pt idx="1101">
                  <c:v>-3.3783599999999998</c:v>
                </c:pt>
                <c:pt idx="1102">
                  <c:v>-3.3909699999999998</c:v>
                </c:pt>
                <c:pt idx="1103">
                  <c:v>-3.4035600000000001</c:v>
                </c:pt>
                <c:pt idx="1104">
                  <c:v>-3.4161600000000001</c:v>
                </c:pt>
                <c:pt idx="1105">
                  <c:v>-3.4287399999999999</c:v>
                </c:pt>
                <c:pt idx="1106">
                  <c:v>-3.4413299999999998</c:v>
                </c:pt>
                <c:pt idx="1107">
                  <c:v>-3.4539</c:v>
                </c:pt>
                <c:pt idx="1108">
                  <c:v>-3.4664799999999998</c:v>
                </c:pt>
                <c:pt idx="1109">
                  <c:v>-3.47906</c:v>
                </c:pt>
                <c:pt idx="1110">
                  <c:v>-3.4916299999999998</c:v>
                </c:pt>
                <c:pt idx="1111">
                  <c:v>-3.50421</c:v>
                </c:pt>
                <c:pt idx="1112">
                  <c:v>-3.5167899999999999</c:v>
                </c:pt>
                <c:pt idx="1113">
                  <c:v>-3.5293700000000001</c:v>
                </c:pt>
                <c:pt idx="1114">
                  <c:v>-3.5433500000000002</c:v>
                </c:pt>
                <c:pt idx="1115">
                  <c:v>-3.5573299999999999</c:v>
                </c:pt>
                <c:pt idx="1116">
                  <c:v>-3.5713200000000001</c:v>
                </c:pt>
                <c:pt idx="1117">
                  <c:v>-3.5853100000000002</c:v>
                </c:pt>
                <c:pt idx="1118">
                  <c:v>-3.5992999999999999</c:v>
                </c:pt>
                <c:pt idx="1119">
                  <c:v>-3.6133000000000002</c:v>
                </c:pt>
                <c:pt idx="1120">
                  <c:v>-3.6273</c:v>
                </c:pt>
                <c:pt idx="1121">
                  <c:v>-3.6413000000000002</c:v>
                </c:pt>
                <c:pt idx="1122">
                  <c:v>-3.6553100000000001</c:v>
                </c:pt>
                <c:pt idx="1123">
                  <c:v>-3.6693199999999999</c:v>
                </c:pt>
                <c:pt idx="1124">
                  <c:v>-3.6833200000000001</c:v>
                </c:pt>
                <c:pt idx="1125">
                  <c:v>-3.69733</c:v>
                </c:pt>
                <c:pt idx="1126">
                  <c:v>-3.7113399999999999</c:v>
                </c:pt>
                <c:pt idx="1127">
                  <c:v>-3.7253599999999998</c:v>
                </c:pt>
                <c:pt idx="1128">
                  <c:v>-3.7393800000000001</c:v>
                </c:pt>
                <c:pt idx="1129">
                  <c:v>-3.7534000000000001</c:v>
                </c:pt>
                <c:pt idx="1130">
                  <c:v>-3.76742</c:v>
                </c:pt>
                <c:pt idx="1131">
                  <c:v>-3.78145</c:v>
                </c:pt>
                <c:pt idx="1132">
                  <c:v>-3.79549</c:v>
                </c:pt>
                <c:pt idx="1133">
                  <c:v>-3.80952</c:v>
                </c:pt>
                <c:pt idx="1134">
                  <c:v>-3.8235600000000001</c:v>
                </c:pt>
                <c:pt idx="1135">
                  <c:v>-3.8375900000000001</c:v>
                </c:pt>
                <c:pt idx="1136">
                  <c:v>-3.8516300000000001</c:v>
                </c:pt>
                <c:pt idx="1137">
                  <c:v>-3.8656700000000002</c:v>
                </c:pt>
                <c:pt idx="1138">
                  <c:v>-3.8797000000000001</c:v>
                </c:pt>
                <c:pt idx="1139">
                  <c:v>-3.8937400000000002</c:v>
                </c:pt>
                <c:pt idx="1140">
                  <c:v>-3.9077799999999998</c:v>
                </c:pt>
                <c:pt idx="1141">
                  <c:v>-3.9218199999999999</c:v>
                </c:pt>
                <c:pt idx="1142">
                  <c:v>-3.9358599999999999</c:v>
                </c:pt>
                <c:pt idx="1143">
                  <c:v>-3.9499</c:v>
                </c:pt>
                <c:pt idx="1144">
                  <c:v>-3.96394</c:v>
                </c:pt>
                <c:pt idx="1145">
                  <c:v>-3.9779800000000001</c:v>
                </c:pt>
                <c:pt idx="1146">
                  <c:v>-3.9920200000000001</c:v>
                </c:pt>
                <c:pt idx="1147">
                  <c:v>-4.0060599999999997</c:v>
                </c:pt>
                <c:pt idx="1148">
                  <c:v>-4.0201000000000002</c:v>
                </c:pt>
                <c:pt idx="1149">
                  <c:v>-4.0341399999999998</c:v>
                </c:pt>
                <c:pt idx="1150">
                  <c:v>-4.0481800000000003</c:v>
                </c:pt>
                <c:pt idx="1151">
                  <c:v>-4.0622199999999999</c:v>
                </c:pt>
                <c:pt idx="1152">
                  <c:v>-4.0762700000000001</c:v>
                </c:pt>
                <c:pt idx="1153">
                  <c:v>-4.0903099999999997</c:v>
                </c:pt>
                <c:pt idx="1154">
                  <c:v>-4.1043500000000002</c:v>
                </c:pt>
                <c:pt idx="1155">
                  <c:v>-4.1183899999999998</c:v>
                </c:pt>
                <c:pt idx="1156">
                  <c:v>-4.1324300000000003</c:v>
                </c:pt>
                <c:pt idx="1157">
                  <c:v>-4.1464699999999999</c:v>
                </c:pt>
                <c:pt idx="1158">
                  <c:v>-4.1605100000000004</c:v>
                </c:pt>
                <c:pt idx="1159">
                  <c:v>-4.17455</c:v>
                </c:pt>
                <c:pt idx="1160">
                  <c:v>-4.1885899999999996</c:v>
                </c:pt>
                <c:pt idx="1161">
                  <c:v>-4.2026300000000001</c:v>
                </c:pt>
                <c:pt idx="1162">
                  <c:v>-4.2166600000000001</c:v>
                </c:pt>
                <c:pt idx="1163">
                  <c:v>-4.2306800000000004</c:v>
                </c:pt>
                <c:pt idx="1164">
                  <c:v>-4.2447100000000004</c:v>
                </c:pt>
                <c:pt idx="1165">
                  <c:v>-4.2587299999999999</c:v>
                </c:pt>
                <c:pt idx="1166">
                  <c:v>-4.2727399999999998</c:v>
                </c:pt>
                <c:pt idx="1167">
                  <c:v>-4.2867600000000001</c:v>
                </c:pt>
                <c:pt idx="1168">
                  <c:v>-4.30077</c:v>
                </c:pt>
                <c:pt idx="1169">
                  <c:v>-4.3147900000000003</c:v>
                </c:pt>
                <c:pt idx="1170">
                  <c:v>-4.3288000000000002</c:v>
                </c:pt>
                <c:pt idx="1171">
                  <c:v>-4.3428300000000002</c:v>
                </c:pt>
                <c:pt idx="1172">
                  <c:v>-4.3568499999999997</c:v>
                </c:pt>
                <c:pt idx="1173">
                  <c:v>-4.37087</c:v>
                </c:pt>
                <c:pt idx="1174">
                  <c:v>-4.3849</c:v>
                </c:pt>
                <c:pt idx="1175">
                  <c:v>-4.3964100000000004</c:v>
                </c:pt>
                <c:pt idx="1176">
                  <c:v>-4.4079100000000002</c:v>
                </c:pt>
                <c:pt idx="1177">
                  <c:v>-4.4194199999999997</c:v>
                </c:pt>
                <c:pt idx="1178">
                  <c:v>-4.43093</c:v>
                </c:pt>
                <c:pt idx="1179">
                  <c:v>-4.4424400000000004</c:v>
                </c:pt>
                <c:pt idx="1180">
                  <c:v>-4.4539499999999999</c:v>
                </c:pt>
                <c:pt idx="1181">
                  <c:v>-4.4654600000000002</c:v>
                </c:pt>
                <c:pt idx="1182">
                  <c:v>-4.4769699999999997</c:v>
                </c:pt>
                <c:pt idx="1183">
                  <c:v>-4.48848</c:v>
                </c:pt>
                <c:pt idx="1184">
                  <c:v>-4.5</c:v>
                </c:pt>
                <c:pt idx="1185">
                  <c:v>-4.5115100000000004</c:v>
                </c:pt>
                <c:pt idx="1186">
                  <c:v>-4.5230199999999998</c:v>
                </c:pt>
                <c:pt idx="1187">
                  <c:v>-4.5345300000000002</c:v>
                </c:pt>
                <c:pt idx="1188">
                  <c:v>-4.5460500000000001</c:v>
                </c:pt>
                <c:pt idx="1189">
                  <c:v>-4.5575599999999996</c:v>
                </c:pt>
                <c:pt idx="1190">
                  <c:v>-4.56907</c:v>
                </c:pt>
                <c:pt idx="1191">
                  <c:v>-4.5805800000000003</c:v>
                </c:pt>
                <c:pt idx="1192">
                  <c:v>-4.5921000000000003</c:v>
                </c:pt>
                <c:pt idx="1193">
                  <c:v>-4.6036099999999998</c:v>
                </c:pt>
                <c:pt idx="1194">
                  <c:v>-4.6151200000000001</c:v>
                </c:pt>
                <c:pt idx="1195">
                  <c:v>-4.6266299999999996</c:v>
                </c:pt>
                <c:pt idx="1196">
                  <c:v>-4.6381399999999999</c:v>
                </c:pt>
                <c:pt idx="1197">
                  <c:v>-4.6496599999999999</c:v>
                </c:pt>
                <c:pt idx="1198">
                  <c:v>-4.6611700000000003</c:v>
                </c:pt>
                <c:pt idx="1199">
                  <c:v>-4.6726900000000002</c:v>
                </c:pt>
                <c:pt idx="1200">
                  <c:v>-4.6842100000000002</c:v>
                </c:pt>
                <c:pt idx="1201">
                  <c:v>-4.6957199999999997</c:v>
                </c:pt>
                <c:pt idx="1202">
                  <c:v>-4.7072399999999996</c:v>
                </c:pt>
                <c:pt idx="1203">
                  <c:v>-4.71875</c:v>
                </c:pt>
                <c:pt idx="1204">
                  <c:v>-4.73027</c:v>
                </c:pt>
                <c:pt idx="1205">
                  <c:v>-4.7417800000000003</c:v>
                </c:pt>
                <c:pt idx="1206">
                  <c:v>-4.7533000000000003</c:v>
                </c:pt>
                <c:pt idx="1207">
                  <c:v>-4.7648099999999998</c:v>
                </c:pt>
                <c:pt idx="1208">
                  <c:v>-4.7763299999999997</c:v>
                </c:pt>
                <c:pt idx="1209">
                  <c:v>-4.7878499999999997</c:v>
                </c:pt>
                <c:pt idx="1210">
                  <c:v>-4.7993600000000001</c:v>
                </c:pt>
                <c:pt idx="1211">
                  <c:v>-4.81088</c:v>
                </c:pt>
                <c:pt idx="1212">
                  <c:v>-4.8223900000000004</c:v>
                </c:pt>
                <c:pt idx="1213">
                  <c:v>-4.8339100000000004</c:v>
                </c:pt>
                <c:pt idx="1214">
                  <c:v>-4.8454199999999998</c:v>
                </c:pt>
                <c:pt idx="1215">
                  <c:v>-4.8569399999999998</c:v>
                </c:pt>
                <c:pt idx="1216">
                  <c:v>-4.8684599999999998</c:v>
                </c:pt>
                <c:pt idx="1217">
                  <c:v>-4.8799700000000001</c:v>
                </c:pt>
                <c:pt idx="1218">
                  <c:v>-4.8914900000000001</c:v>
                </c:pt>
                <c:pt idx="1219">
                  <c:v>-4.9029999999999996</c:v>
                </c:pt>
                <c:pt idx="1220">
                  <c:v>-4.9145200000000004</c:v>
                </c:pt>
                <c:pt idx="1221">
                  <c:v>-4.9260299999999999</c:v>
                </c:pt>
                <c:pt idx="1222">
                  <c:v>-4.9260299999999999</c:v>
                </c:pt>
                <c:pt idx="1223">
                  <c:v>-4.9260299999999999</c:v>
                </c:pt>
                <c:pt idx="1224">
                  <c:v>-4.9260299999999999</c:v>
                </c:pt>
                <c:pt idx="1225">
                  <c:v>-4.9260299999999999</c:v>
                </c:pt>
                <c:pt idx="1226">
                  <c:v>-4.9260299999999999</c:v>
                </c:pt>
                <c:pt idx="1227">
                  <c:v>-4.9260299999999999</c:v>
                </c:pt>
                <c:pt idx="1228">
                  <c:v>-4.9260299999999999</c:v>
                </c:pt>
                <c:pt idx="1229">
                  <c:v>-4.9260299999999999</c:v>
                </c:pt>
                <c:pt idx="1230">
                  <c:v>-4.9260299999999999</c:v>
                </c:pt>
                <c:pt idx="1231">
                  <c:v>-4.9260299999999999</c:v>
                </c:pt>
                <c:pt idx="1232">
                  <c:v>-4.9260299999999999</c:v>
                </c:pt>
                <c:pt idx="1233">
                  <c:v>-4.9260299999999999</c:v>
                </c:pt>
                <c:pt idx="1234">
                  <c:v>-4.9260299999999999</c:v>
                </c:pt>
                <c:pt idx="1235">
                  <c:v>-4.9260299999999999</c:v>
                </c:pt>
                <c:pt idx="1236">
                  <c:v>-4.9260299999999999</c:v>
                </c:pt>
                <c:pt idx="1237">
                  <c:v>-4.9260299999999999</c:v>
                </c:pt>
                <c:pt idx="1238">
                  <c:v>-4.9260299999999999</c:v>
                </c:pt>
                <c:pt idx="1239">
                  <c:v>-4.9260299999999999</c:v>
                </c:pt>
                <c:pt idx="1240">
                  <c:v>-4.9260299999999999</c:v>
                </c:pt>
                <c:pt idx="1241">
                  <c:v>-4.9260299999999999</c:v>
                </c:pt>
                <c:pt idx="1242">
                  <c:v>-4.9260299999999999</c:v>
                </c:pt>
                <c:pt idx="1243">
                  <c:v>-4.9260299999999999</c:v>
                </c:pt>
                <c:pt idx="1244">
                  <c:v>-4.9260299999999999</c:v>
                </c:pt>
                <c:pt idx="1245">
                  <c:v>-4.9260299999999999</c:v>
                </c:pt>
                <c:pt idx="1246">
                  <c:v>-4.9260299999999999</c:v>
                </c:pt>
                <c:pt idx="1247">
                  <c:v>-4.9260299999999999</c:v>
                </c:pt>
                <c:pt idx="1248">
                  <c:v>-4.9260299999999999</c:v>
                </c:pt>
                <c:pt idx="1249">
                  <c:v>-4.9260299999999999</c:v>
                </c:pt>
                <c:pt idx="1250">
                  <c:v>-4.9260299999999999</c:v>
                </c:pt>
                <c:pt idx="1251">
                  <c:v>-4.9260299999999999</c:v>
                </c:pt>
                <c:pt idx="1252">
                  <c:v>-4.9260299999999999</c:v>
                </c:pt>
                <c:pt idx="1253">
                  <c:v>-4.9260299999999999</c:v>
                </c:pt>
                <c:pt idx="1254">
                  <c:v>-4.9260299999999999</c:v>
                </c:pt>
                <c:pt idx="1255">
                  <c:v>-4.9260299999999999</c:v>
                </c:pt>
                <c:pt idx="1256">
                  <c:v>-4.9260299999999999</c:v>
                </c:pt>
                <c:pt idx="1257">
                  <c:v>-4.9260299999999999</c:v>
                </c:pt>
                <c:pt idx="1258">
                  <c:v>-4.9260400000000004</c:v>
                </c:pt>
                <c:pt idx="1259">
                  <c:v>-4.9260400000000004</c:v>
                </c:pt>
                <c:pt idx="1260">
                  <c:v>-4.9260400000000004</c:v>
                </c:pt>
                <c:pt idx="1261">
                  <c:v>-4.9260400000000004</c:v>
                </c:pt>
                <c:pt idx="1262">
                  <c:v>-4.9260400000000004</c:v>
                </c:pt>
                <c:pt idx="1263">
                  <c:v>-4.9260400000000004</c:v>
                </c:pt>
                <c:pt idx="1264">
                  <c:v>-4.9260400000000004</c:v>
                </c:pt>
                <c:pt idx="1265">
                  <c:v>-4.9260400000000004</c:v>
                </c:pt>
                <c:pt idx="1266">
                  <c:v>-4.9260400000000004</c:v>
                </c:pt>
                <c:pt idx="1267">
                  <c:v>-4.92605</c:v>
                </c:pt>
                <c:pt idx="1268">
                  <c:v>-4.9260999999999999</c:v>
                </c:pt>
                <c:pt idx="1269">
                  <c:v>-4.9261999999999997</c:v>
                </c:pt>
                <c:pt idx="1270">
                  <c:v>-4.9263599999999999</c:v>
                </c:pt>
                <c:pt idx="1271">
                  <c:v>-4.9265800000000004</c:v>
                </c:pt>
                <c:pt idx="1272">
                  <c:v>-4.92685</c:v>
                </c:pt>
                <c:pt idx="1273">
                  <c:v>-4.9271599999999998</c:v>
                </c:pt>
                <c:pt idx="1274">
                  <c:v>-4.9275099999999998</c:v>
                </c:pt>
                <c:pt idx="1275">
                  <c:v>-4.9278899999999997</c:v>
                </c:pt>
                <c:pt idx="1276">
                  <c:v>-4.9282899999999996</c:v>
                </c:pt>
                <c:pt idx="1277">
                  <c:v>-4.9282899999999996</c:v>
                </c:pt>
                <c:pt idx="1278">
                  <c:v>-4.9282899999999996</c:v>
                </c:pt>
                <c:pt idx="1279">
                  <c:v>-4.9282899999999996</c:v>
                </c:pt>
                <c:pt idx="1280">
                  <c:v>-4.9282899999999996</c:v>
                </c:pt>
                <c:pt idx="1281">
                  <c:v>-4.9282899999999996</c:v>
                </c:pt>
                <c:pt idx="1282">
                  <c:v>-4.9282899999999996</c:v>
                </c:pt>
                <c:pt idx="1283">
                  <c:v>-4.9282899999999996</c:v>
                </c:pt>
                <c:pt idx="1284">
                  <c:v>-4.9282899999999996</c:v>
                </c:pt>
                <c:pt idx="1285">
                  <c:v>-4.9282899999999996</c:v>
                </c:pt>
                <c:pt idx="1286">
                  <c:v>-4.9282899999999996</c:v>
                </c:pt>
                <c:pt idx="1287">
                  <c:v>-4.9282899999999996</c:v>
                </c:pt>
                <c:pt idx="1288">
                  <c:v>-4.9282899999999996</c:v>
                </c:pt>
                <c:pt idx="1289">
                  <c:v>-4.9282899999999996</c:v>
                </c:pt>
                <c:pt idx="1290">
                  <c:v>-4.9282899999999996</c:v>
                </c:pt>
                <c:pt idx="1291">
                  <c:v>-4.9282899999999996</c:v>
                </c:pt>
                <c:pt idx="1292">
                  <c:v>-4.9282899999999996</c:v>
                </c:pt>
                <c:pt idx="1293">
                  <c:v>-4.9282899999999996</c:v>
                </c:pt>
                <c:pt idx="1294">
                  <c:v>-4.9282899999999996</c:v>
                </c:pt>
                <c:pt idx="1295">
                  <c:v>-4.9282899999999996</c:v>
                </c:pt>
                <c:pt idx="1296">
                  <c:v>-4.9282899999999996</c:v>
                </c:pt>
                <c:pt idx="1297">
                  <c:v>-4.9282899999999996</c:v>
                </c:pt>
                <c:pt idx="1298">
                  <c:v>-4.9282899999999996</c:v>
                </c:pt>
                <c:pt idx="1299">
                  <c:v>-4.9282899999999996</c:v>
                </c:pt>
                <c:pt idx="1300">
                  <c:v>-4.9282899999999996</c:v>
                </c:pt>
                <c:pt idx="1301">
                  <c:v>-4.9282899999999996</c:v>
                </c:pt>
                <c:pt idx="1302">
                  <c:v>-4.9282899999999996</c:v>
                </c:pt>
                <c:pt idx="1303">
                  <c:v>-4.9282899999999996</c:v>
                </c:pt>
                <c:pt idx="1304">
                  <c:v>-4.9282899999999996</c:v>
                </c:pt>
                <c:pt idx="1305">
                  <c:v>-4.9282899999999996</c:v>
                </c:pt>
                <c:pt idx="1306">
                  <c:v>-4.9282899999999996</c:v>
                </c:pt>
                <c:pt idx="1307">
                  <c:v>-4.9282899999999996</c:v>
                </c:pt>
                <c:pt idx="1308">
                  <c:v>-4.9282899999999996</c:v>
                </c:pt>
                <c:pt idx="1309">
                  <c:v>-4.9282899999999996</c:v>
                </c:pt>
                <c:pt idx="1310">
                  <c:v>-4.9282899999999996</c:v>
                </c:pt>
                <c:pt idx="1311">
                  <c:v>-4.9282899999999996</c:v>
                </c:pt>
                <c:pt idx="1312">
                  <c:v>-4.9282899999999996</c:v>
                </c:pt>
                <c:pt idx="1313">
                  <c:v>-4.9282899999999996</c:v>
                </c:pt>
                <c:pt idx="1314">
                  <c:v>-4.9282899999999996</c:v>
                </c:pt>
                <c:pt idx="1315">
                  <c:v>-4.9282899999999996</c:v>
                </c:pt>
                <c:pt idx="1316">
                  <c:v>-4.9282899999999996</c:v>
                </c:pt>
                <c:pt idx="1317">
                  <c:v>-4.9282899999999996</c:v>
                </c:pt>
                <c:pt idx="1318">
                  <c:v>-4.9282899999999996</c:v>
                </c:pt>
                <c:pt idx="1319">
                  <c:v>-4.9282899999999996</c:v>
                </c:pt>
                <c:pt idx="1320">
                  <c:v>-4.9282899999999996</c:v>
                </c:pt>
                <c:pt idx="1321">
                  <c:v>-4.9282899999999996</c:v>
                </c:pt>
                <c:pt idx="1322">
                  <c:v>-4.9282899999999996</c:v>
                </c:pt>
                <c:pt idx="1323">
                  <c:v>-4.9282899999999996</c:v>
                </c:pt>
                <c:pt idx="1324">
                  <c:v>-4.9282899999999996</c:v>
                </c:pt>
                <c:pt idx="1325">
                  <c:v>-4.9282899999999996</c:v>
                </c:pt>
                <c:pt idx="1326">
                  <c:v>-4.9282899999999996</c:v>
                </c:pt>
                <c:pt idx="1327">
                  <c:v>-4.9282899999999996</c:v>
                </c:pt>
                <c:pt idx="1328">
                  <c:v>-4.9282899999999996</c:v>
                </c:pt>
                <c:pt idx="1329">
                  <c:v>-4.9282899999999996</c:v>
                </c:pt>
                <c:pt idx="1330">
                  <c:v>-4.9282899999999996</c:v>
                </c:pt>
                <c:pt idx="1331">
                  <c:v>-4.9282899999999996</c:v>
                </c:pt>
                <c:pt idx="1332">
                  <c:v>-4.9282899999999996</c:v>
                </c:pt>
                <c:pt idx="1333">
                  <c:v>-4.9282899999999996</c:v>
                </c:pt>
                <c:pt idx="1334">
                  <c:v>-4.9282899999999996</c:v>
                </c:pt>
                <c:pt idx="1335">
                  <c:v>-4.9282899999999996</c:v>
                </c:pt>
                <c:pt idx="1336">
                  <c:v>-4.9282899999999996</c:v>
                </c:pt>
                <c:pt idx="1337">
                  <c:v>-4.9282899999999996</c:v>
                </c:pt>
                <c:pt idx="1338">
                  <c:v>-4.9282899999999996</c:v>
                </c:pt>
                <c:pt idx="1339">
                  <c:v>-4.9282899999999996</c:v>
                </c:pt>
                <c:pt idx="1340">
                  <c:v>-4.9282899999999996</c:v>
                </c:pt>
                <c:pt idx="1341">
                  <c:v>-4.9282899999999996</c:v>
                </c:pt>
                <c:pt idx="1342">
                  <c:v>-4.9282899999999996</c:v>
                </c:pt>
                <c:pt idx="1343">
                  <c:v>-4.9282899999999996</c:v>
                </c:pt>
                <c:pt idx="1344">
                  <c:v>-4.9282899999999996</c:v>
                </c:pt>
                <c:pt idx="1345">
                  <c:v>-4.9282899999999996</c:v>
                </c:pt>
                <c:pt idx="1346">
                  <c:v>-4.9282899999999996</c:v>
                </c:pt>
                <c:pt idx="1347">
                  <c:v>-4.9282899999999996</c:v>
                </c:pt>
                <c:pt idx="1348">
                  <c:v>-4.9282899999999996</c:v>
                </c:pt>
                <c:pt idx="1349">
                  <c:v>-4.9282899999999996</c:v>
                </c:pt>
                <c:pt idx="1350">
                  <c:v>-4.9282899999999996</c:v>
                </c:pt>
                <c:pt idx="1351">
                  <c:v>-4.9282899999999996</c:v>
                </c:pt>
                <c:pt idx="1352">
                  <c:v>-4.9282899999999996</c:v>
                </c:pt>
                <c:pt idx="1353">
                  <c:v>-4.9282899999999996</c:v>
                </c:pt>
                <c:pt idx="1354">
                  <c:v>-4.9282899999999996</c:v>
                </c:pt>
                <c:pt idx="1355">
                  <c:v>-4.9282899999999996</c:v>
                </c:pt>
                <c:pt idx="1356">
                  <c:v>-4.9282899999999996</c:v>
                </c:pt>
                <c:pt idx="1357">
                  <c:v>-4.9282899999999996</c:v>
                </c:pt>
                <c:pt idx="1358">
                  <c:v>-4.9282899999999996</c:v>
                </c:pt>
                <c:pt idx="1359">
                  <c:v>-4.9282899999999996</c:v>
                </c:pt>
                <c:pt idx="1360">
                  <c:v>-4.9282899999999996</c:v>
                </c:pt>
                <c:pt idx="1361">
                  <c:v>-4.9282899999999996</c:v>
                </c:pt>
                <c:pt idx="1362">
                  <c:v>-4.9282899999999996</c:v>
                </c:pt>
                <c:pt idx="1363">
                  <c:v>-4.9282899999999996</c:v>
                </c:pt>
                <c:pt idx="1364">
                  <c:v>-4.9282899999999996</c:v>
                </c:pt>
                <c:pt idx="1365">
                  <c:v>-4.9282899999999996</c:v>
                </c:pt>
                <c:pt idx="1366">
                  <c:v>-4.9282899999999996</c:v>
                </c:pt>
                <c:pt idx="1367">
                  <c:v>-4.9282899999999996</c:v>
                </c:pt>
                <c:pt idx="1368">
                  <c:v>-4.9288499999999997</c:v>
                </c:pt>
                <c:pt idx="1369">
                  <c:v>-4.9293800000000001</c:v>
                </c:pt>
                <c:pt idx="1370">
                  <c:v>-4.9298599999999997</c:v>
                </c:pt>
                <c:pt idx="1371">
                  <c:v>-4.9302900000000003</c:v>
                </c:pt>
                <c:pt idx="1372">
                  <c:v>-4.9306799999999997</c:v>
                </c:pt>
                <c:pt idx="1373">
                  <c:v>-4.9310299999999998</c:v>
                </c:pt>
                <c:pt idx="1374">
                  <c:v>-4.93133</c:v>
                </c:pt>
                <c:pt idx="1375">
                  <c:v>-4.9316000000000004</c:v>
                </c:pt>
                <c:pt idx="1376">
                  <c:v>-4.9318299999999997</c:v>
                </c:pt>
                <c:pt idx="1377">
                  <c:v>-4.9320199999999996</c:v>
                </c:pt>
                <c:pt idx="1378">
                  <c:v>-4.9321799999999998</c:v>
                </c:pt>
                <c:pt idx="1379">
                  <c:v>-4.9323100000000002</c:v>
                </c:pt>
                <c:pt idx="1380">
                  <c:v>-4.9324199999999996</c:v>
                </c:pt>
                <c:pt idx="1381">
                  <c:v>-4.9325000000000001</c:v>
                </c:pt>
                <c:pt idx="1382">
                  <c:v>-4.9325900000000003</c:v>
                </c:pt>
                <c:pt idx="1383">
                  <c:v>-4.9326800000000004</c:v>
                </c:pt>
                <c:pt idx="1384">
                  <c:v>-4.9327800000000002</c:v>
                </c:pt>
                <c:pt idx="1385">
                  <c:v>-4.9328700000000003</c:v>
                </c:pt>
                <c:pt idx="1386">
                  <c:v>-4.9329799999999997</c:v>
                </c:pt>
                <c:pt idx="1387">
                  <c:v>-4.9330800000000004</c:v>
                </c:pt>
                <c:pt idx="1388">
                  <c:v>-4.9331800000000001</c:v>
                </c:pt>
                <c:pt idx="1389">
                  <c:v>-4.9332900000000004</c:v>
                </c:pt>
                <c:pt idx="1390">
                  <c:v>-4.9333900000000002</c:v>
                </c:pt>
                <c:pt idx="1391">
                  <c:v>-4.9335000000000004</c:v>
                </c:pt>
                <c:pt idx="1392">
                  <c:v>-4.9336099999999998</c:v>
                </c:pt>
                <c:pt idx="1393">
                  <c:v>-4.9337200000000001</c:v>
                </c:pt>
                <c:pt idx="1394">
                  <c:v>-4.9338300000000004</c:v>
                </c:pt>
                <c:pt idx="1395">
                  <c:v>-4.9339399999999998</c:v>
                </c:pt>
                <c:pt idx="1396">
                  <c:v>-4.93405</c:v>
                </c:pt>
                <c:pt idx="1397">
                  <c:v>-4.93405</c:v>
                </c:pt>
                <c:pt idx="1398">
                  <c:v>-4.93405</c:v>
                </c:pt>
                <c:pt idx="1399">
                  <c:v>-4.93405</c:v>
                </c:pt>
                <c:pt idx="1400">
                  <c:v>-4.93405</c:v>
                </c:pt>
                <c:pt idx="1401">
                  <c:v>-4.93405</c:v>
                </c:pt>
                <c:pt idx="1402">
                  <c:v>-4.93405</c:v>
                </c:pt>
                <c:pt idx="1403">
                  <c:v>-4.93405</c:v>
                </c:pt>
                <c:pt idx="1404">
                  <c:v>-4.93405</c:v>
                </c:pt>
                <c:pt idx="1405">
                  <c:v>-4.93405</c:v>
                </c:pt>
                <c:pt idx="1406">
                  <c:v>-4.93405</c:v>
                </c:pt>
                <c:pt idx="1407">
                  <c:v>-4.9340599999999997</c:v>
                </c:pt>
                <c:pt idx="1408">
                  <c:v>-4.93405</c:v>
                </c:pt>
                <c:pt idx="1409">
                  <c:v>-4.9340400000000004</c:v>
                </c:pt>
                <c:pt idx="1410">
                  <c:v>-4.9340099999999998</c:v>
                </c:pt>
                <c:pt idx="1411">
                  <c:v>-4.9339300000000001</c:v>
                </c:pt>
                <c:pt idx="1412">
                  <c:v>-4.9337999999999997</c:v>
                </c:pt>
                <c:pt idx="1413">
                  <c:v>-4.9335899999999997</c:v>
                </c:pt>
                <c:pt idx="1414">
                  <c:v>-4.9333</c:v>
                </c:pt>
                <c:pt idx="1415">
                  <c:v>-4.9329200000000002</c:v>
                </c:pt>
                <c:pt idx="1416">
                  <c:v>-4.9324199999999996</c:v>
                </c:pt>
                <c:pt idx="1417">
                  <c:v>-4.9318099999999996</c:v>
                </c:pt>
                <c:pt idx="1418">
                  <c:v>-4.9310900000000002</c:v>
                </c:pt>
                <c:pt idx="1419">
                  <c:v>-4.9302299999999999</c:v>
                </c:pt>
                <c:pt idx="1420">
                  <c:v>-4.9292499999999997</c:v>
                </c:pt>
                <c:pt idx="1421">
                  <c:v>-4.9281199999999998</c:v>
                </c:pt>
                <c:pt idx="1422">
                  <c:v>-4.92685</c:v>
                </c:pt>
                <c:pt idx="1423">
                  <c:v>-4.9254199999999999</c:v>
                </c:pt>
                <c:pt idx="1424">
                  <c:v>-4.9238499999999998</c:v>
                </c:pt>
                <c:pt idx="1425">
                  <c:v>-4.9221300000000001</c:v>
                </c:pt>
                <c:pt idx="1426">
                  <c:v>-4.92028</c:v>
                </c:pt>
                <c:pt idx="1427">
                  <c:v>-4.91831</c:v>
                </c:pt>
                <c:pt idx="1428">
                  <c:v>-4.9162499999999998</c:v>
                </c:pt>
                <c:pt idx="1429">
                  <c:v>-4.9141300000000001</c:v>
                </c:pt>
                <c:pt idx="1430">
                  <c:v>-4.9119700000000002</c:v>
                </c:pt>
                <c:pt idx="1431">
                  <c:v>-4.9092200000000004</c:v>
                </c:pt>
                <c:pt idx="1432">
                  <c:v>-4.9064899999999998</c:v>
                </c:pt>
                <c:pt idx="1433">
                  <c:v>-4.9037800000000002</c:v>
                </c:pt>
                <c:pt idx="1434">
                  <c:v>-4.9011100000000001</c:v>
                </c:pt>
                <c:pt idx="1435">
                  <c:v>-4.8985099999999999</c:v>
                </c:pt>
                <c:pt idx="1436">
                  <c:v>-4.8959900000000003</c:v>
                </c:pt>
                <c:pt idx="1437">
                  <c:v>-4.8935500000000003</c:v>
                </c:pt>
                <c:pt idx="1438">
                  <c:v>-4.8912100000000001</c:v>
                </c:pt>
                <c:pt idx="1439">
                  <c:v>-4.88896</c:v>
                </c:pt>
                <c:pt idx="1440">
                  <c:v>-4.8868200000000002</c:v>
                </c:pt>
                <c:pt idx="1441">
                  <c:v>-4.8847699999999996</c:v>
                </c:pt>
                <c:pt idx="1442">
                  <c:v>-4.8828300000000002</c:v>
                </c:pt>
                <c:pt idx="1443">
                  <c:v>-4.8809800000000001</c:v>
                </c:pt>
                <c:pt idx="1444">
                  <c:v>-4.8792400000000002</c:v>
                </c:pt>
                <c:pt idx="1445">
                  <c:v>-4.8776000000000002</c:v>
                </c:pt>
                <c:pt idx="1446">
                  <c:v>-4.8760500000000002</c:v>
                </c:pt>
                <c:pt idx="1447">
                  <c:v>-4.8745599999999998</c:v>
                </c:pt>
                <c:pt idx="1448">
                  <c:v>-4.8731299999999997</c:v>
                </c:pt>
                <c:pt idx="1449">
                  <c:v>-4.87174</c:v>
                </c:pt>
                <c:pt idx="1450">
                  <c:v>-4.8703500000000002</c:v>
                </c:pt>
                <c:pt idx="1451">
                  <c:v>-4.86897</c:v>
                </c:pt>
                <c:pt idx="1452">
                  <c:v>-4.8675899999999999</c:v>
                </c:pt>
                <c:pt idx="1453">
                  <c:v>-4.8662299999999998</c:v>
                </c:pt>
                <c:pt idx="1454">
                  <c:v>-4.8648400000000001</c:v>
                </c:pt>
                <c:pt idx="1455">
                  <c:v>-4.86341</c:v>
                </c:pt>
                <c:pt idx="1456">
                  <c:v>-4.86198</c:v>
                </c:pt>
                <c:pt idx="1457">
                  <c:v>-4.8605499999999999</c:v>
                </c:pt>
                <c:pt idx="1458">
                  <c:v>-4.8591100000000003</c:v>
                </c:pt>
                <c:pt idx="1459">
                  <c:v>-4.8576499999999996</c:v>
                </c:pt>
                <c:pt idx="1460">
                  <c:v>-4.8561699999999997</c:v>
                </c:pt>
                <c:pt idx="1461">
                  <c:v>-4.8546899999999997</c:v>
                </c:pt>
                <c:pt idx="1462">
                  <c:v>-4.8532200000000003</c:v>
                </c:pt>
                <c:pt idx="1463">
                  <c:v>-4.85182</c:v>
                </c:pt>
                <c:pt idx="1464">
                  <c:v>-4.8505200000000004</c:v>
                </c:pt>
                <c:pt idx="1465">
                  <c:v>-4.8493199999999996</c:v>
                </c:pt>
                <c:pt idx="1466">
                  <c:v>-4.84823</c:v>
                </c:pt>
                <c:pt idx="1467">
                  <c:v>-4.8472600000000003</c:v>
                </c:pt>
                <c:pt idx="1468">
                  <c:v>-4.8464200000000002</c:v>
                </c:pt>
                <c:pt idx="1469">
                  <c:v>-4.8456999999999999</c:v>
                </c:pt>
                <c:pt idx="1470">
                  <c:v>-4.8451199999999996</c:v>
                </c:pt>
                <c:pt idx="1471">
                  <c:v>-4.8446400000000001</c:v>
                </c:pt>
                <c:pt idx="1472">
                  <c:v>-4.8442600000000002</c:v>
                </c:pt>
                <c:pt idx="1473">
                  <c:v>-4.84396</c:v>
                </c:pt>
                <c:pt idx="1474">
                  <c:v>-4.8437099999999997</c:v>
                </c:pt>
                <c:pt idx="1475">
                  <c:v>-4.8434999999999997</c:v>
                </c:pt>
                <c:pt idx="1476">
                  <c:v>-4.8433200000000003</c:v>
                </c:pt>
                <c:pt idx="1477">
                  <c:v>-4.8431699999999998</c:v>
                </c:pt>
                <c:pt idx="1478">
                  <c:v>-4.8430499999999999</c:v>
                </c:pt>
                <c:pt idx="1479">
                  <c:v>-4.8429599999999997</c:v>
                </c:pt>
                <c:pt idx="1480">
                  <c:v>-4.8429200000000003</c:v>
                </c:pt>
                <c:pt idx="1481">
                  <c:v>-4.8429099999999998</c:v>
                </c:pt>
                <c:pt idx="1482">
                  <c:v>-4.8429200000000003</c:v>
                </c:pt>
                <c:pt idx="1483">
                  <c:v>-4.8429599999999997</c:v>
                </c:pt>
                <c:pt idx="1484">
                  <c:v>-4.8429900000000004</c:v>
                </c:pt>
                <c:pt idx="1485">
                  <c:v>-4.8430200000000001</c:v>
                </c:pt>
                <c:pt idx="1486">
                  <c:v>-4.8430299999999997</c:v>
                </c:pt>
                <c:pt idx="1487">
                  <c:v>-4.8430200000000001</c:v>
                </c:pt>
                <c:pt idx="1488">
                  <c:v>-4.8429900000000004</c:v>
                </c:pt>
                <c:pt idx="1489">
                  <c:v>-4.8429500000000001</c:v>
                </c:pt>
                <c:pt idx="1490">
                  <c:v>-4.8429000000000002</c:v>
                </c:pt>
                <c:pt idx="1491">
                  <c:v>-4.8428300000000002</c:v>
                </c:pt>
                <c:pt idx="1492">
                  <c:v>-4.8427600000000002</c:v>
                </c:pt>
                <c:pt idx="1493">
                  <c:v>-4.84267</c:v>
                </c:pt>
                <c:pt idx="1494">
                  <c:v>-4.8425700000000003</c:v>
                </c:pt>
                <c:pt idx="1495">
                  <c:v>-4.8424500000000004</c:v>
                </c:pt>
                <c:pt idx="1496">
                  <c:v>-4.8422999999999998</c:v>
                </c:pt>
                <c:pt idx="1497">
                  <c:v>-4.8421200000000004</c:v>
                </c:pt>
                <c:pt idx="1498">
                  <c:v>-4.8418900000000002</c:v>
                </c:pt>
                <c:pt idx="1499">
                  <c:v>-4.8415800000000004</c:v>
                </c:pt>
                <c:pt idx="1500">
                  <c:v>-4.8411799999999996</c:v>
                </c:pt>
                <c:pt idx="1501">
                  <c:v>-4.8406900000000004</c:v>
                </c:pt>
                <c:pt idx="1502">
                  <c:v>-4.8401300000000003</c:v>
                </c:pt>
                <c:pt idx="1503">
                  <c:v>-4.8395200000000003</c:v>
                </c:pt>
                <c:pt idx="1504">
                  <c:v>-4.8388600000000004</c:v>
                </c:pt>
                <c:pt idx="1505">
                  <c:v>-4.8381699999999999</c:v>
                </c:pt>
                <c:pt idx="1506">
                  <c:v>-4.83744</c:v>
                </c:pt>
                <c:pt idx="1507">
                  <c:v>-4.8366800000000003</c:v>
                </c:pt>
                <c:pt idx="1508">
                  <c:v>-4.8358800000000004</c:v>
                </c:pt>
                <c:pt idx="1509">
                  <c:v>-4.8349500000000001</c:v>
                </c:pt>
                <c:pt idx="1510">
                  <c:v>-4.8340100000000001</c:v>
                </c:pt>
                <c:pt idx="1511">
                  <c:v>-4.8330900000000003</c:v>
                </c:pt>
                <c:pt idx="1512">
                  <c:v>-4.8322000000000003</c:v>
                </c:pt>
                <c:pt idx="1513">
                  <c:v>-4.8313199999999998</c:v>
                </c:pt>
                <c:pt idx="1514">
                  <c:v>-4.8304499999999999</c:v>
                </c:pt>
                <c:pt idx="1515">
                  <c:v>-4.8295899999999996</c:v>
                </c:pt>
                <c:pt idx="1516">
                  <c:v>-4.8286800000000003</c:v>
                </c:pt>
                <c:pt idx="1517">
                  <c:v>-4.82775</c:v>
                </c:pt>
                <c:pt idx="1518">
                  <c:v>-4.8267699999999998</c:v>
                </c:pt>
                <c:pt idx="1519">
                  <c:v>-4.8257199999999996</c:v>
                </c:pt>
                <c:pt idx="1520">
                  <c:v>-4.8245699999999996</c:v>
                </c:pt>
                <c:pt idx="1521">
                  <c:v>-4.8232999999999997</c:v>
                </c:pt>
                <c:pt idx="1522">
                  <c:v>-4.8219599999999998</c:v>
                </c:pt>
                <c:pt idx="1523">
                  <c:v>-4.82057</c:v>
                </c:pt>
                <c:pt idx="1524">
                  <c:v>-4.8190999999999997</c:v>
                </c:pt>
                <c:pt idx="1525">
                  <c:v>-4.8175499999999998</c:v>
                </c:pt>
                <c:pt idx="1526">
                  <c:v>-4.8159200000000002</c:v>
                </c:pt>
                <c:pt idx="1527">
                  <c:v>-4.8142100000000001</c:v>
                </c:pt>
                <c:pt idx="1528">
                  <c:v>-4.81243</c:v>
                </c:pt>
                <c:pt idx="1529">
                  <c:v>-4.8105799999999999</c:v>
                </c:pt>
                <c:pt idx="1530">
                  <c:v>-4.8086500000000001</c:v>
                </c:pt>
                <c:pt idx="1531">
                  <c:v>-4.8066500000000003</c:v>
                </c:pt>
                <c:pt idx="1532">
                  <c:v>-4.8045799999999996</c:v>
                </c:pt>
                <c:pt idx="1533">
                  <c:v>-4.8024500000000003</c:v>
                </c:pt>
                <c:pt idx="1534">
                  <c:v>-4.8002700000000003</c:v>
                </c:pt>
                <c:pt idx="1535">
                  <c:v>-4.7980499999999999</c:v>
                </c:pt>
                <c:pt idx="1536">
                  <c:v>-4.7957799999999997</c:v>
                </c:pt>
                <c:pt idx="1537">
                  <c:v>-4.7934900000000003</c:v>
                </c:pt>
                <c:pt idx="1538">
                  <c:v>-4.7911700000000002</c:v>
                </c:pt>
                <c:pt idx="1539">
                  <c:v>-4.7888400000000004</c:v>
                </c:pt>
                <c:pt idx="1540">
                  <c:v>-4.7865099999999998</c:v>
                </c:pt>
                <c:pt idx="1541">
                  <c:v>-4.7841699999999996</c:v>
                </c:pt>
                <c:pt idx="1542">
                  <c:v>-4.78186</c:v>
                </c:pt>
                <c:pt idx="1543">
                  <c:v>-4.7795699999999997</c:v>
                </c:pt>
                <c:pt idx="1544">
                  <c:v>-4.7768699999999997</c:v>
                </c:pt>
                <c:pt idx="1545">
                  <c:v>-4.7742199999999997</c:v>
                </c:pt>
                <c:pt idx="1546">
                  <c:v>-4.77163</c:v>
                </c:pt>
                <c:pt idx="1547">
                  <c:v>-4.7690900000000003</c:v>
                </c:pt>
                <c:pt idx="1548">
                  <c:v>-4.7666399999999998</c:v>
                </c:pt>
                <c:pt idx="1549">
                  <c:v>-4.7642600000000002</c:v>
                </c:pt>
                <c:pt idx="1550">
                  <c:v>-4.7619699999999998</c:v>
                </c:pt>
                <c:pt idx="1551">
                  <c:v>-4.75976</c:v>
                </c:pt>
                <c:pt idx="1552">
                  <c:v>-4.7576499999999999</c:v>
                </c:pt>
                <c:pt idx="1553">
                  <c:v>-4.7556200000000004</c:v>
                </c:pt>
                <c:pt idx="1554">
                  <c:v>-4.7536699999999996</c:v>
                </c:pt>
                <c:pt idx="1555">
                  <c:v>-4.7517899999999997</c:v>
                </c:pt>
                <c:pt idx="1556">
                  <c:v>-4.7499900000000004</c:v>
                </c:pt>
                <c:pt idx="1557">
                  <c:v>-4.7482699999999998</c:v>
                </c:pt>
                <c:pt idx="1558">
                  <c:v>-4.7466499999999998</c:v>
                </c:pt>
                <c:pt idx="1559">
                  <c:v>-4.7451100000000004</c:v>
                </c:pt>
                <c:pt idx="1560">
                  <c:v>-4.7436499999999997</c:v>
                </c:pt>
                <c:pt idx="1561">
                  <c:v>-4.7422700000000004</c:v>
                </c:pt>
                <c:pt idx="1562">
                  <c:v>-4.7409999999999997</c:v>
                </c:pt>
                <c:pt idx="1563">
                  <c:v>-4.7398300000000004</c:v>
                </c:pt>
                <c:pt idx="1564">
                  <c:v>-4.7387699999999997</c:v>
                </c:pt>
                <c:pt idx="1565">
                  <c:v>-4.7378099999999996</c:v>
                </c:pt>
                <c:pt idx="1566">
                  <c:v>-4.73698</c:v>
                </c:pt>
                <c:pt idx="1567">
                  <c:v>-4.7362700000000002</c:v>
                </c:pt>
                <c:pt idx="1568">
                  <c:v>-4.73576</c:v>
                </c:pt>
                <c:pt idx="1569">
                  <c:v>-4.73529</c:v>
                </c:pt>
                <c:pt idx="1570">
                  <c:v>-4.7348100000000004</c:v>
                </c:pt>
                <c:pt idx="1571">
                  <c:v>-4.7343299999999999</c:v>
                </c:pt>
                <c:pt idx="1572">
                  <c:v>-4.7338500000000003</c:v>
                </c:pt>
                <c:pt idx="1573">
                  <c:v>-4.7333499999999997</c:v>
                </c:pt>
                <c:pt idx="1574">
                  <c:v>-4.7328400000000004</c:v>
                </c:pt>
                <c:pt idx="1575">
                  <c:v>-4.7323199999999996</c:v>
                </c:pt>
                <c:pt idx="1576">
                  <c:v>-4.7317999999999998</c:v>
                </c:pt>
                <c:pt idx="1577">
                  <c:v>-4.7312599999999998</c:v>
                </c:pt>
                <c:pt idx="1578">
                  <c:v>-4.7307199999999998</c:v>
                </c:pt>
                <c:pt idx="1579">
                  <c:v>-4.7301799999999998</c:v>
                </c:pt>
                <c:pt idx="1580">
                  <c:v>-4.7296399999999998</c:v>
                </c:pt>
                <c:pt idx="1581">
                  <c:v>-4.7291499999999997</c:v>
                </c:pt>
                <c:pt idx="1582">
                  <c:v>-4.72872</c:v>
                </c:pt>
                <c:pt idx="1583">
                  <c:v>-4.72837</c:v>
                </c:pt>
                <c:pt idx="1584">
                  <c:v>-4.7280899999999999</c:v>
                </c:pt>
                <c:pt idx="1585">
                  <c:v>-4.7278500000000001</c:v>
                </c:pt>
                <c:pt idx="1586">
                  <c:v>-4.7276300000000004</c:v>
                </c:pt>
                <c:pt idx="1587">
                  <c:v>-4.7274500000000002</c:v>
                </c:pt>
                <c:pt idx="1588">
                  <c:v>-4.72736</c:v>
                </c:pt>
                <c:pt idx="1589">
                  <c:v>-4.7274000000000003</c:v>
                </c:pt>
                <c:pt idx="1590">
                  <c:v>-4.7275700000000001</c:v>
                </c:pt>
                <c:pt idx="1591">
                  <c:v>-4.7278900000000004</c:v>
                </c:pt>
                <c:pt idx="1592">
                  <c:v>-4.72837</c:v>
                </c:pt>
                <c:pt idx="1593">
                  <c:v>-4.7290000000000001</c:v>
                </c:pt>
                <c:pt idx="1594">
                  <c:v>-4.7297700000000003</c:v>
                </c:pt>
                <c:pt idx="1595">
                  <c:v>-4.7306699999999999</c:v>
                </c:pt>
                <c:pt idx="1596">
                  <c:v>-4.7316700000000003</c:v>
                </c:pt>
                <c:pt idx="1597">
                  <c:v>-4.7327599999999999</c:v>
                </c:pt>
                <c:pt idx="1598">
                  <c:v>-4.73393</c:v>
                </c:pt>
                <c:pt idx="1599">
                  <c:v>-4.73515</c:v>
                </c:pt>
                <c:pt idx="1600">
                  <c:v>-4.7363999999999997</c:v>
                </c:pt>
                <c:pt idx="1601">
                  <c:v>-4.7376699999999996</c:v>
                </c:pt>
                <c:pt idx="1602">
                  <c:v>-4.7389599999999996</c:v>
                </c:pt>
                <c:pt idx="1603">
                  <c:v>-4.7402600000000001</c:v>
                </c:pt>
                <c:pt idx="1604">
                  <c:v>-4.7415799999999999</c:v>
                </c:pt>
                <c:pt idx="1605">
                  <c:v>-4.7427799999999998</c:v>
                </c:pt>
                <c:pt idx="1606">
                  <c:v>-4.7439900000000002</c:v>
                </c:pt>
                <c:pt idx="1607">
                  <c:v>-4.7451999999999996</c:v>
                </c:pt>
                <c:pt idx="1608">
                  <c:v>-4.7464000000000004</c:v>
                </c:pt>
                <c:pt idx="1609">
                  <c:v>-4.7475800000000001</c:v>
                </c:pt>
                <c:pt idx="1610">
                  <c:v>-4.7487399999999997</c:v>
                </c:pt>
                <c:pt idx="1611">
                  <c:v>-4.74986</c:v>
                </c:pt>
                <c:pt idx="1612">
                  <c:v>-4.7509300000000003</c:v>
                </c:pt>
                <c:pt idx="1613">
                  <c:v>-4.7519499999999999</c:v>
                </c:pt>
                <c:pt idx="1614">
                  <c:v>-4.75291</c:v>
                </c:pt>
                <c:pt idx="1615">
                  <c:v>-4.7537900000000004</c:v>
                </c:pt>
                <c:pt idx="1616">
                  <c:v>-4.7545999999999999</c:v>
                </c:pt>
                <c:pt idx="1617">
                  <c:v>-4.7553299999999998</c:v>
                </c:pt>
                <c:pt idx="1618">
                  <c:v>-4.7559699999999996</c:v>
                </c:pt>
                <c:pt idx="1619">
                  <c:v>-4.7565</c:v>
                </c:pt>
                <c:pt idx="1620">
                  <c:v>-4.75692</c:v>
                </c:pt>
                <c:pt idx="1621">
                  <c:v>-4.7572200000000002</c:v>
                </c:pt>
                <c:pt idx="1622">
                  <c:v>-4.7574100000000001</c:v>
                </c:pt>
                <c:pt idx="1623">
                  <c:v>-4.7575099999999999</c:v>
                </c:pt>
                <c:pt idx="1624">
                  <c:v>-4.75753</c:v>
                </c:pt>
                <c:pt idx="1625">
                  <c:v>-4.7575099999999999</c:v>
                </c:pt>
                <c:pt idx="1626">
                  <c:v>-4.7574399999999999</c:v>
                </c:pt>
                <c:pt idx="1627">
                  <c:v>-4.7573299999999996</c:v>
                </c:pt>
                <c:pt idx="1628">
                  <c:v>-4.7570800000000002</c:v>
                </c:pt>
                <c:pt idx="1629">
                  <c:v>-4.7566899999999999</c:v>
                </c:pt>
                <c:pt idx="1630">
                  <c:v>-4.75631</c:v>
                </c:pt>
                <c:pt idx="1631">
                  <c:v>-4.7559300000000002</c:v>
                </c:pt>
                <c:pt idx="1632">
                  <c:v>-4.7555800000000001</c:v>
                </c:pt>
                <c:pt idx="1633">
                  <c:v>-4.7552099999999999</c:v>
                </c:pt>
                <c:pt idx="1634">
                  <c:v>-4.7548199999999996</c:v>
                </c:pt>
                <c:pt idx="1635">
                  <c:v>-4.7544000000000004</c:v>
                </c:pt>
                <c:pt idx="1636">
                  <c:v>-4.7539199999999999</c:v>
                </c:pt>
                <c:pt idx="1637">
                  <c:v>-4.7533599999999998</c:v>
                </c:pt>
                <c:pt idx="1638">
                  <c:v>-4.7526900000000003</c:v>
                </c:pt>
                <c:pt idx="1639">
                  <c:v>-4.7519</c:v>
                </c:pt>
                <c:pt idx="1640">
                  <c:v>-4.7509899999999998</c:v>
                </c:pt>
                <c:pt idx="1641">
                  <c:v>-4.7500200000000001</c:v>
                </c:pt>
                <c:pt idx="1642">
                  <c:v>-4.7490399999999999</c:v>
                </c:pt>
                <c:pt idx="1643">
                  <c:v>-4.7480599999999997</c:v>
                </c:pt>
                <c:pt idx="1644">
                  <c:v>-4.74702</c:v>
                </c:pt>
                <c:pt idx="1645">
                  <c:v>-4.7458900000000002</c:v>
                </c:pt>
                <c:pt idx="1646">
                  <c:v>-4.7446799999999998</c:v>
                </c:pt>
                <c:pt idx="1647">
                  <c:v>-4.7433899999999998</c:v>
                </c:pt>
                <c:pt idx="1648">
                  <c:v>-4.7420200000000001</c:v>
                </c:pt>
                <c:pt idx="1649">
                  <c:v>-4.74057</c:v>
                </c:pt>
                <c:pt idx="1650">
                  <c:v>-4.7390499999999998</c:v>
                </c:pt>
                <c:pt idx="1651">
                  <c:v>-4.7374400000000003</c:v>
                </c:pt>
                <c:pt idx="1652">
                  <c:v>-4.7357800000000001</c:v>
                </c:pt>
                <c:pt idx="1653">
                  <c:v>-4.7340600000000004</c:v>
                </c:pt>
                <c:pt idx="1654">
                  <c:v>-4.7323199999999996</c:v>
                </c:pt>
                <c:pt idx="1655">
                  <c:v>-4.7305599999999997</c:v>
                </c:pt>
                <c:pt idx="1656">
                  <c:v>-4.7287999999999997</c:v>
                </c:pt>
                <c:pt idx="1657">
                  <c:v>-4.7270399999999997</c:v>
                </c:pt>
                <c:pt idx="1658">
                  <c:v>-4.7252900000000002</c:v>
                </c:pt>
                <c:pt idx="1659">
                  <c:v>-4.7235500000000004</c:v>
                </c:pt>
                <c:pt idx="1660">
                  <c:v>-4.7218200000000001</c:v>
                </c:pt>
                <c:pt idx="1661">
                  <c:v>-4.7197899999999997</c:v>
                </c:pt>
                <c:pt idx="1662">
                  <c:v>-4.7177800000000003</c:v>
                </c:pt>
                <c:pt idx="1663">
                  <c:v>-4.7157799999999996</c:v>
                </c:pt>
                <c:pt idx="1664">
                  <c:v>-4.7138099999999996</c:v>
                </c:pt>
                <c:pt idx="1665">
                  <c:v>-4.7118700000000002</c:v>
                </c:pt>
                <c:pt idx="1666">
                  <c:v>-4.7099599999999997</c:v>
                </c:pt>
                <c:pt idx="1667">
                  <c:v>-4.7080900000000003</c:v>
                </c:pt>
                <c:pt idx="1668">
                  <c:v>-4.7062900000000001</c:v>
                </c:pt>
                <c:pt idx="1669">
                  <c:v>-4.7045399999999997</c:v>
                </c:pt>
                <c:pt idx="1670">
                  <c:v>-4.7028499999999998</c:v>
                </c:pt>
                <c:pt idx="1671">
                  <c:v>-4.7012299999999998</c:v>
                </c:pt>
                <c:pt idx="1672">
                  <c:v>-4.6996599999999997</c:v>
                </c:pt>
                <c:pt idx="1673">
                  <c:v>-4.6981799999999998</c:v>
                </c:pt>
                <c:pt idx="1674">
                  <c:v>-4.6967699999999999</c:v>
                </c:pt>
                <c:pt idx="1675">
                  <c:v>-4.69543</c:v>
                </c:pt>
                <c:pt idx="1676">
                  <c:v>-4.6941600000000001</c:v>
                </c:pt>
                <c:pt idx="1677">
                  <c:v>-4.6929499999999997</c:v>
                </c:pt>
                <c:pt idx="1678">
                  <c:v>-4.6917799999999996</c:v>
                </c:pt>
                <c:pt idx="1679">
                  <c:v>-4.6906600000000003</c:v>
                </c:pt>
                <c:pt idx="1680">
                  <c:v>-4.6896100000000001</c:v>
                </c:pt>
                <c:pt idx="1681">
                  <c:v>-4.6886400000000004</c:v>
                </c:pt>
                <c:pt idx="1682">
                  <c:v>-4.6877899999999997</c:v>
                </c:pt>
                <c:pt idx="1683">
                  <c:v>-4.6870399999999997</c:v>
                </c:pt>
                <c:pt idx="1684">
                  <c:v>-4.6864699999999999</c:v>
                </c:pt>
                <c:pt idx="1685">
                  <c:v>-4.6860299999999997</c:v>
                </c:pt>
                <c:pt idx="1686">
                  <c:v>-4.6856</c:v>
                </c:pt>
                <c:pt idx="1687">
                  <c:v>-4.6851700000000003</c:v>
                </c:pt>
                <c:pt idx="1688">
                  <c:v>-4.6847200000000004</c:v>
                </c:pt>
                <c:pt idx="1689">
                  <c:v>-4.6842499999999996</c:v>
                </c:pt>
                <c:pt idx="1690">
                  <c:v>-4.68377</c:v>
                </c:pt>
                <c:pt idx="1691">
                  <c:v>-4.6832599999999998</c:v>
                </c:pt>
                <c:pt idx="1692">
                  <c:v>-4.6827399999999999</c:v>
                </c:pt>
                <c:pt idx="1693">
                  <c:v>-4.68222</c:v>
                </c:pt>
                <c:pt idx="1694">
                  <c:v>-4.6817200000000003</c:v>
                </c:pt>
                <c:pt idx="1695">
                  <c:v>-4.6812199999999997</c:v>
                </c:pt>
                <c:pt idx="1696">
                  <c:v>-4.6807600000000003</c:v>
                </c:pt>
                <c:pt idx="1697">
                  <c:v>-4.6803499999999998</c:v>
                </c:pt>
                <c:pt idx="1698">
                  <c:v>-4.68</c:v>
                </c:pt>
                <c:pt idx="1699">
                  <c:v>-4.6796800000000003</c:v>
                </c:pt>
                <c:pt idx="1700">
                  <c:v>-4.6794000000000002</c:v>
                </c:pt>
                <c:pt idx="1701">
                  <c:v>-4.6791499999999999</c:v>
                </c:pt>
                <c:pt idx="1702">
                  <c:v>-4.67896</c:v>
                </c:pt>
                <c:pt idx="1703">
                  <c:v>-4.6788800000000004</c:v>
                </c:pt>
                <c:pt idx="1704">
                  <c:v>-4.6789100000000001</c:v>
                </c:pt>
                <c:pt idx="1705">
                  <c:v>-4.6790500000000002</c:v>
                </c:pt>
                <c:pt idx="1706">
                  <c:v>-4.6793100000000001</c:v>
                </c:pt>
                <c:pt idx="1707">
                  <c:v>-4.6796699999999998</c:v>
                </c:pt>
                <c:pt idx="1708">
                  <c:v>-4.6801300000000001</c:v>
                </c:pt>
                <c:pt idx="1709">
                  <c:v>-4.6806599999999996</c:v>
                </c:pt>
                <c:pt idx="1710">
                  <c:v>-4.6812500000000004</c:v>
                </c:pt>
                <c:pt idx="1711">
                  <c:v>-4.6818999999999997</c:v>
                </c:pt>
                <c:pt idx="1712">
                  <c:v>-4.6825900000000003</c:v>
                </c:pt>
                <c:pt idx="1713">
                  <c:v>-4.6833200000000001</c:v>
                </c:pt>
                <c:pt idx="1714">
                  <c:v>-4.6840700000000002</c:v>
                </c:pt>
                <c:pt idx="1715">
                  <c:v>-4.6848400000000003</c:v>
                </c:pt>
                <c:pt idx="1716">
                  <c:v>-4.6856499999999999</c:v>
                </c:pt>
                <c:pt idx="1717">
                  <c:v>-4.6864800000000004</c:v>
                </c:pt>
                <c:pt idx="1718">
                  <c:v>-4.6873199999999997</c:v>
                </c:pt>
                <c:pt idx="1719">
                  <c:v>-4.6881700000000004</c:v>
                </c:pt>
                <c:pt idx="1720">
                  <c:v>-4.6889900000000004</c:v>
                </c:pt>
                <c:pt idx="1721">
                  <c:v>-4.6898</c:v>
                </c:pt>
                <c:pt idx="1722">
                  <c:v>-4.6905799999999997</c:v>
                </c:pt>
                <c:pt idx="1723">
                  <c:v>-4.6913200000000002</c:v>
                </c:pt>
                <c:pt idx="1724">
                  <c:v>-4.6919899999999997</c:v>
                </c:pt>
                <c:pt idx="1725">
                  <c:v>-4.6926100000000002</c:v>
                </c:pt>
                <c:pt idx="1726">
                  <c:v>-4.6931599999999998</c:v>
                </c:pt>
                <c:pt idx="1727">
                  <c:v>-4.6936600000000004</c:v>
                </c:pt>
                <c:pt idx="1728">
                  <c:v>-4.6940900000000001</c:v>
                </c:pt>
                <c:pt idx="1729">
                  <c:v>-4.6944600000000003</c:v>
                </c:pt>
                <c:pt idx="1730">
                  <c:v>-4.6947799999999997</c:v>
                </c:pt>
                <c:pt idx="1731">
                  <c:v>-4.6950599999999998</c:v>
                </c:pt>
                <c:pt idx="1732">
                  <c:v>-4.6952999999999996</c:v>
                </c:pt>
                <c:pt idx="1733">
                  <c:v>-4.6954900000000004</c:v>
                </c:pt>
                <c:pt idx="1734">
                  <c:v>-4.6956199999999999</c:v>
                </c:pt>
                <c:pt idx="1735">
                  <c:v>-4.6956899999999999</c:v>
                </c:pt>
                <c:pt idx="1736">
                  <c:v>-4.6956800000000003</c:v>
                </c:pt>
                <c:pt idx="1737">
                  <c:v>-4.6955999999999998</c:v>
                </c:pt>
                <c:pt idx="1738">
                  <c:v>-4.6954399999999996</c:v>
                </c:pt>
                <c:pt idx="1739">
                  <c:v>-4.6951900000000002</c:v>
                </c:pt>
                <c:pt idx="1740">
                  <c:v>-4.6948400000000001</c:v>
                </c:pt>
                <c:pt idx="1741">
                  <c:v>-4.6944100000000004</c:v>
                </c:pt>
                <c:pt idx="1742">
                  <c:v>-4.6937899999999999</c:v>
                </c:pt>
                <c:pt idx="1743">
                  <c:v>-4.6931799999999999</c:v>
                </c:pt>
                <c:pt idx="1744">
                  <c:v>-4.6925999999999997</c:v>
                </c:pt>
                <c:pt idx="1745">
                  <c:v>-4.6920500000000001</c:v>
                </c:pt>
                <c:pt idx="1746">
                  <c:v>-4.6915199999999997</c:v>
                </c:pt>
                <c:pt idx="1747">
                  <c:v>-4.6910100000000003</c:v>
                </c:pt>
                <c:pt idx="1748">
                  <c:v>-4.6904899999999996</c:v>
                </c:pt>
                <c:pt idx="1749">
                  <c:v>-4.6899300000000004</c:v>
                </c:pt>
                <c:pt idx="1750">
                  <c:v>-4.6893200000000004</c:v>
                </c:pt>
                <c:pt idx="1751">
                  <c:v>-4.68872</c:v>
                </c:pt>
                <c:pt idx="1752">
                  <c:v>-4.6881300000000001</c:v>
                </c:pt>
                <c:pt idx="1753">
                  <c:v>-4.6875</c:v>
                </c:pt>
                <c:pt idx="1754">
                  <c:v>-4.6867900000000002</c:v>
                </c:pt>
                <c:pt idx="1755">
                  <c:v>-4.6859400000000004</c:v>
                </c:pt>
                <c:pt idx="1756">
                  <c:v>-4.6849299999999996</c:v>
                </c:pt>
                <c:pt idx="1757">
                  <c:v>-4.68377</c:v>
                </c:pt>
                <c:pt idx="1758">
                  <c:v>-4.6824599999999998</c:v>
                </c:pt>
                <c:pt idx="1759">
                  <c:v>-4.6810099999999997</c:v>
                </c:pt>
                <c:pt idx="1760">
                  <c:v>-4.6794399999999996</c:v>
                </c:pt>
                <c:pt idx="1761">
                  <c:v>-4.6777800000000003</c:v>
                </c:pt>
                <c:pt idx="1762">
                  <c:v>-4.6760299999999999</c:v>
                </c:pt>
                <c:pt idx="1763">
                  <c:v>-4.6742299999999997</c:v>
                </c:pt>
                <c:pt idx="1764">
                  <c:v>-4.6723600000000003</c:v>
                </c:pt>
                <c:pt idx="1765">
                  <c:v>-4.6704499999999998</c:v>
                </c:pt>
                <c:pt idx="1766">
                  <c:v>-4.6684999999999999</c:v>
                </c:pt>
                <c:pt idx="1767">
                  <c:v>-4.6665000000000001</c:v>
                </c:pt>
                <c:pt idx="1768">
                  <c:v>-4.6644699999999997</c:v>
                </c:pt>
                <c:pt idx="1769">
                  <c:v>-4.6623900000000003</c:v>
                </c:pt>
                <c:pt idx="1770">
                  <c:v>-4.6602899999999998</c:v>
                </c:pt>
                <c:pt idx="1771">
                  <c:v>-4.65815</c:v>
                </c:pt>
                <c:pt idx="1772">
                  <c:v>-4.6559799999999996</c:v>
                </c:pt>
                <c:pt idx="1773">
                  <c:v>-4.6538000000000004</c:v>
                </c:pt>
                <c:pt idx="1774">
                  <c:v>-4.6516299999999999</c:v>
                </c:pt>
                <c:pt idx="1775">
                  <c:v>-4.64947</c:v>
                </c:pt>
                <c:pt idx="1776">
                  <c:v>-4.6473599999999999</c:v>
                </c:pt>
                <c:pt idx="1777">
                  <c:v>-4.6452999999999998</c:v>
                </c:pt>
                <c:pt idx="1778">
                  <c:v>-4.6432900000000004</c:v>
                </c:pt>
                <c:pt idx="1779">
                  <c:v>-4.6413500000000001</c:v>
                </c:pt>
                <c:pt idx="1780">
                  <c:v>-4.6394700000000002</c:v>
                </c:pt>
                <c:pt idx="1781">
                  <c:v>-4.63767</c:v>
                </c:pt>
                <c:pt idx="1782">
                  <c:v>-4.6359399999999997</c:v>
                </c:pt>
                <c:pt idx="1783">
                  <c:v>-4.6342999999999996</c:v>
                </c:pt>
                <c:pt idx="1784">
                  <c:v>-4.6327600000000002</c:v>
                </c:pt>
                <c:pt idx="1785">
                  <c:v>-4.6313000000000004</c:v>
                </c:pt>
                <c:pt idx="1786">
                  <c:v>-4.6299200000000003</c:v>
                </c:pt>
                <c:pt idx="1787">
                  <c:v>-4.6286199999999997</c:v>
                </c:pt>
                <c:pt idx="1788">
                  <c:v>-4.62737</c:v>
                </c:pt>
                <c:pt idx="1789">
                  <c:v>-4.6261900000000002</c:v>
                </c:pt>
                <c:pt idx="1790">
                  <c:v>-4.6250600000000004</c:v>
                </c:pt>
                <c:pt idx="1791">
                  <c:v>-4.6240199999999998</c:v>
                </c:pt>
                <c:pt idx="1792">
                  <c:v>-4.6230900000000004</c:v>
                </c:pt>
                <c:pt idx="1793">
                  <c:v>-4.6222799999999999</c:v>
                </c:pt>
                <c:pt idx="1794">
                  <c:v>-4.6215999999999999</c:v>
                </c:pt>
                <c:pt idx="1795">
                  <c:v>-4.6210399999999998</c:v>
                </c:pt>
                <c:pt idx="1796">
                  <c:v>-4.6205499999999997</c:v>
                </c:pt>
                <c:pt idx="1797">
                  <c:v>-4.6201299999999996</c:v>
                </c:pt>
                <c:pt idx="1798">
                  <c:v>-4.6197900000000001</c:v>
                </c:pt>
                <c:pt idx="1799">
                  <c:v>-4.6196599999999997</c:v>
                </c:pt>
                <c:pt idx="1800">
                  <c:v>-4.6195399999999998</c:v>
                </c:pt>
                <c:pt idx="1801">
                  <c:v>-4.6193999999999997</c:v>
                </c:pt>
                <c:pt idx="1802">
                  <c:v>-4.6192299999999999</c:v>
                </c:pt>
                <c:pt idx="1803">
                  <c:v>-4.6190600000000002</c:v>
                </c:pt>
                <c:pt idx="1804">
                  <c:v>-4.6188900000000004</c:v>
                </c:pt>
                <c:pt idx="1805">
                  <c:v>-4.6186999999999996</c:v>
                </c:pt>
                <c:pt idx="1806">
                  <c:v>-4.6185099999999997</c:v>
                </c:pt>
                <c:pt idx="1807">
                  <c:v>-4.6183100000000001</c:v>
                </c:pt>
                <c:pt idx="1808">
                  <c:v>-4.6181099999999997</c:v>
                </c:pt>
                <c:pt idx="1809">
                  <c:v>-4.6179100000000002</c:v>
                </c:pt>
                <c:pt idx="1810">
                  <c:v>-4.6177000000000001</c:v>
                </c:pt>
                <c:pt idx="1811">
                  <c:v>-4.6174900000000001</c:v>
                </c:pt>
                <c:pt idx="1812">
                  <c:v>-4.6172800000000001</c:v>
                </c:pt>
                <c:pt idx="1813">
                  <c:v>-4.61707</c:v>
                </c:pt>
                <c:pt idx="1814">
                  <c:v>-4.6168699999999996</c:v>
                </c:pt>
                <c:pt idx="1815">
                  <c:v>-4.6166700000000001</c:v>
                </c:pt>
                <c:pt idx="1816">
                  <c:v>-4.6164899999999998</c:v>
                </c:pt>
                <c:pt idx="1817">
                  <c:v>-4.6162999999999998</c:v>
                </c:pt>
                <c:pt idx="1818">
                  <c:v>-4.6162999999999998</c:v>
                </c:pt>
                <c:pt idx="1819">
                  <c:v>-4.6162999999999998</c:v>
                </c:pt>
                <c:pt idx="1820">
                  <c:v>-4.6162999999999998</c:v>
                </c:pt>
                <c:pt idx="1821">
                  <c:v>-4.6162999999999998</c:v>
                </c:pt>
                <c:pt idx="1822">
                  <c:v>-4.6162999999999998</c:v>
                </c:pt>
                <c:pt idx="1823">
                  <c:v>-4.6162999999999998</c:v>
                </c:pt>
                <c:pt idx="1824">
                  <c:v>-4.6162999999999998</c:v>
                </c:pt>
                <c:pt idx="1825">
                  <c:v>-4.6162999999999998</c:v>
                </c:pt>
                <c:pt idx="1826">
                  <c:v>-4.6162999999999998</c:v>
                </c:pt>
                <c:pt idx="1827">
                  <c:v>-4.6162999999999998</c:v>
                </c:pt>
                <c:pt idx="1828">
                  <c:v>-4.6162999999999998</c:v>
                </c:pt>
                <c:pt idx="1829">
                  <c:v>-4.6162999999999998</c:v>
                </c:pt>
                <c:pt idx="1830">
                  <c:v>-4.6162999999999998</c:v>
                </c:pt>
                <c:pt idx="1831">
                  <c:v>-4.6162999999999998</c:v>
                </c:pt>
                <c:pt idx="1832">
                  <c:v>-4.6162999999999998</c:v>
                </c:pt>
                <c:pt idx="1833">
                  <c:v>-4.6162999999999998</c:v>
                </c:pt>
                <c:pt idx="1834">
                  <c:v>-4.6162999999999998</c:v>
                </c:pt>
                <c:pt idx="1835">
                  <c:v>-4.6162999999999998</c:v>
                </c:pt>
                <c:pt idx="1836">
                  <c:v>-4.6162999999999998</c:v>
                </c:pt>
                <c:pt idx="1837">
                  <c:v>-4.6162999999999998</c:v>
                </c:pt>
                <c:pt idx="1838">
                  <c:v>-4.6162999999999998</c:v>
                </c:pt>
                <c:pt idx="1839">
                  <c:v>-4.6162999999999998</c:v>
                </c:pt>
                <c:pt idx="1840">
                  <c:v>-4.6162999999999998</c:v>
                </c:pt>
                <c:pt idx="1841">
                  <c:v>-4.6162999999999998</c:v>
                </c:pt>
                <c:pt idx="1842">
                  <c:v>-4.6162999999999998</c:v>
                </c:pt>
                <c:pt idx="1843">
                  <c:v>-4.6162999999999998</c:v>
                </c:pt>
                <c:pt idx="1844">
                  <c:v>-4.6162999999999998</c:v>
                </c:pt>
                <c:pt idx="1845">
                  <c:v>-4.6162999999999998</c:v>
                </c:pt>
                <c:pt idx="1846">
                  <c:v>-4.6162999999999998</c:v>
                </c:pt>
                <c:pt idx="1847">
                  <c:v>-4.6162999999999998</c:v>
                </c:pt>
                <c:pt idx="1848">
                  <c:v>-4.6162999999999998</c:v>
                </c:pt>
                <c:pt idx="1849">
                  <c:v>-4.6162999999999998</c:v>
                </c:pt>
                <c:pt idx="1850">
                  <c:v>-4.6162999999999998</c:v>
                </c:pt>
                <c:pt idx="1851">
                  <c:v>-4.6162999999999998</c:v>
                </c:pt>
                <c:pt idx="1852">
                  <c:v>-4.6162999999999998</c:v>
                </c:pt>
                <c:pt idx="1853">
                  <c:v>-4.6162999999999998</c:v>
                </c:pt>
                <c:pt idx="1854">
                  <c:v>-4.6162999999999998</c:v>
                </c:pt>
                <c:pt idx="1855">
                  <c:v>-4.6162999999999998</c:v>
                </c:pt>
                <c:pt idx="1856">
                  <c:v>-4.6162999999999998</c:v>
                </c:pt>
                <c:pt idx="1857">
                  <c:v>-4.6162999999999998</c:v>
                </c:pt>
                <c:pt idx="1858">
                  <c:v>-4.6162999999999998</c:v>
                </c:pt>
                <c:pt idx="1859">
                  <c:v>-4.6162999999999998</c:v>
                </c:pt>
                <c:pt idx="1860">
                  <c:v>-4.6162999999999998</c:v>
                </c:pt>
                <c:pt idx="1861">
                  <c:v>-4.6162999999999998</c:v>
                </c:pt>
                <c:pt idx="1862">
                  <c:v>-4.6162999999999998</c:v>
                </c:pt>
                <c:pt idx="1863">
                  <c:v>-4.6162999999999998</c:v>
                </c:pt>
                <c:pt idx="1864">
                  <c:v>-4.6162999999999998</c:v>
                </c:pt>
                <c:pt idx="1865">
                  <c:v>-4.6162999999999998</c:v>
                </c:pt>
                <c:pt idx="1866">
                  <c:v>-4.6162999999999998</c:v>
                </c:pt>
                <c:pt idx="1867">
                  <c:v>-4.6162999999999998</c:v>
                </c:pt>
                <c:pt idx="1868">
                  <c:v>-4.6162999999999998</c:v>
                </c:pt>
                <c:pt idx="1869">
                  <c:v>-4.6162999999999998</c:v>
                </c:pt>
                <c:pt idx="1870">
                  <c:v>-4.6162999999999998</c:v>
                </c:pt>
                <c:pt idx="1871">
                  <c:v>-4.6162999999999998</c:v>
                </c:pt>
                <c:pt idx="1872">
                  <c:v>-4.6162999999999998</c:v>
                </c:pt>
                <c:pt idx="1873">
                  <c:v>-4.6162999999999998</c:v>
                </c:pt>
                <c:pt idx="1874">
                  <c:v>-4.6162999999999998</c:v>
                </c:pt>
                <c:pt idx="1875">
                  <c:v>-4.6162999999999998</c:v>
                </c:pt>
                <c:pt idx="1876">
                  <c:v>-4.6162999999999998</c:v>
                </c:pt>
                <c:pt idx="1877">
                  <c:v>-4.6162999999999998</c:v>
                </c:pt>
                <c:pt idx="1878">
                  <c:v>-4.6162999999999998</c:v>
                </c:pt>
                <c:pt idx="1879">
                  <c:v>-4.6162999999999998</c:v>
                </c:pt>
                <c:pt idx="1880">
                  <c:v>-4.6162999999999998</c:v>
                </c:pt>
                <c:pt idx="1881">
                  <c:v>-4.6162999999999998</c:v>
                </c:pt>
                <c:pt idx="1882">
                  <c:v>-4.6162999999999998</c:v>
                </c:pt>
                <c:pt idx="1883">
                  <c:v>-4.6162999999999998</c:v>
                </c:pt>
                <c:pt idx="1884">
                  <c:v>-4.6162999999999998</c:v>
                </c:pt>
                <c:pt idx="1885">
                  <c:v>-4.6162999999999998</c:v>
                </c:pt>
                <c:pt idx="1886">
                  <c:v>-4.6162999999999998</c:v>
                </c:pt>
                <c:pt idx="1887">
                  <c:v>-4.6162999999999998</c:v>
                </c:pt>
                <c:pt idx="1888">
                  <c:v>-4.6162999999999998</c:v>
                </c:pt>
                <c:pt idx="1889">
                  <c:v>-4.6162999999999998</c:v>
                </c:pt>
                <c:pt idx="1890">
                  <c:v>-4.6162999999999998</c:v>
                </c:pt>
                <c:pt idx="1891">
                  <c:v>-4.6162999999999998</c:v>
                </c:pt>
                <c:pt idx="1892">
                  <c:v>-4.6162999999999998</c:v>
                </c:pt>
                <c:pt idx="1893">
                  <c:v>-4.6162999999999998</c:v>
                </c:pt>
                <c:pt idx="1894">
                  <c:v>-4.6162999999999998</c:v>
                </c:pt>
                <c:pt idx="1895">
                  <c:v>-4.6162999999999998</c:v>
                </c:pt>
                <c:pt idx="1896">
                  <c:v>-4.6162999999999998</c:v>
                </c:pt>
                <c:pt idx="1897">
                  <c:v>-4.6162999999999998</c:v>
                </c:pt>
                <c:pt idx="1898">
                  <c:v>-4.6163100000000004</c:v>
                </c:pt>
                <c:pt idx="1899">
                  <c:v>-4.61632</c:v>
                </c:pt>
                <c:pt idx="1900">
                  <c:v>-4.6163499999999997</c:v>
                </c:pt>
                <c:pt idx="1901">
                  <c:v>-4.6163800000000004</c:v>
                </c:pt>
                <c:pt idx="1902">
                  <c:v>-4.6164399999999999</c:v>
                </c:pt>
                <c:pt idx="1903">
                  <c:v>-4.6165099999999999</c:v>
                </c:pt>
                <c:pt idx="1904">
                  <c:v>-4.6166099999999997</c:v>
                </c:pt>
                <c:pt idx="1905">
                  <c:v>-4.6167199999999999</c:v>
                </c:pt>
                <c:pt idx="1906">
                  <c:v>-4.6168699999999996</c:v>
                </c:pt>
                <c:pt idx="1907">
                  <c:v>-4.6170400000000003</c:v>
                </c:pt>
                <c:pt idx="1908">
                  <c:v>-4.6172300000000002</c:v>
                </c:pt>
                <c:pt idx="1909">
                  <c:v>-4.6174499999999998</c:v>
                </c:pt>
                <c:pt idx="1910">
                  <c:v>-4.6174499999999998</c:v>
                </c:pt>
                <c:pt idx="1911">
                  <c:v>-4.6174499999999998</c:v>
                </c:pt>
                <c:pt idx="1912">
                  <c:v>-4.6174499999999998</c:v>
                </c:pt>
                <c:pt idx="1913">
                  <c:v>-4.6174499999999998</c:v>
                </c:pt>
                <c:pt idx="1914">
                  <c:v>-4.6174499999999998</c:v>
                </c:pt>
                <c:pt idx="1915">
                  <c:v>-4.6174499999999998</c:v>
                </c:pt>
                <c:pt idx="1916">
                  <c:v>-4.6174499999999998</c:v>
                </c:pt>
                <c:pt idx="1917">
                  <c:v>-4.6174499999999998</c:v>
                </c:pt>
                <c:pt idx="1918">
                  <c:v>-4.6174499999999998</c:v>
                </c:pt>
                <c:pt idx="1919">
                  <c:v>-4.6174499999999998</c:v>
                </c:pt>
                <c:pt idx="1920">
                  <c:v>-4.6174499999999998</c:v>
                </c:pt>
                <c:pt idx="1921">
                  <c:v>-4.6174499999999998</c:v>
                </c:pt>
                <c:pt idx="1922">
                  <c:v>-4.6174499999999998</c:v>
                </c:pt>
                <c:pt idx="1923">
                  <c:v>-4.6174499999999998</c:v>
                </c:pt>
                <c:pt idx="1924">
                  <c:v>-4.6174499999999998</c:v>
                </c:pt>
                <c:pt idx="1925">
                  <c:v>-4.6174499999999998</c:v>
                </c:pt>
                <c:pt idx="1926">
                  <c:v>-4.6174499999999998</c:v>
                </c:pt>
                <c:pt idx="1927">
                  <c:v>-4.6174499999999998</c:v>
                </c:pt>
                <c:pt idx="1928">
                  <c:v>-4.6174499999999998</c:v>
                </c:pt>
                <c:pt idx="1929">
                  <c:v>-4.6174499999999998</c:v>
                </c:pt>
                <c:pt idx="1930">
                  <c:v>-4.6174499999999998</c:v>
                </c:pt>
                <c:pt idx="1931">
                  <c:v>-4.6174499999999998</c:v>
                </c:pt>
                <c:pt idx="1932">
                  <c:v>-4.6174499999999998</c:v>
                </c:pt>
                <c:pt idx="1933">
                  <c:v>-4.6174499999999998</c:v>
                </c:pt>
                <c:pt idx="1934">
                  <c:v>-4.6174499999999998</c:v>
                </c:pt>
                <c:pt idx="1935">
                  <c:v>-4.6174499999999998</c:v>
                </c:pt>
                <c:pt idx="1936">
                  <c:v>-4.6174499999999998</c:v>
                </c:pt>
                <c:pt idx="1937">
                  <c:v>-4.6174499999999998</c:v>
                </c:pt>
                <c:pt idx="1938">
                  <c:v>-4.6174499999999998</c:v>
                </c:pt>
                <c:pt idx="1939">
                  <c:v>-4.6174499999999998</c:v>
                </c:pt>
                <c:pt idx="1940">
                  <c:v>-4.6174499999999998</c:v>
                </c:pt>
                <c:pt idx="1941">
                  <c:v>-4.6174499999999998</c:v>
                </c:pt>
                <c:pt idx="1942">
                  <c:v>-4.6174499999999998</c:v>
                </c:pt>
                <c:pt idx="1943">
                  <c:v>-4.6174499999999998</c:v>
                </c:pt>
                <c:pt idx="1944">
                  <c:v>-4.6174499999999998</c:v>
                </c:pt>
                <c:pt idx="1945">
                  <c:v>-4.6174499999999998</c:v>
                </c:pt>
                <c:pt idx="1946">
                  <c:v>-4.6174499999999998</c:v>
                </c:pt>
                <c:pt idx="1947">
                  <c:v>-4.6174499999999998</c:v>
                </c:pt>
                <c:pt idx="1948">
                  <c:v>-4.6174499999999998</c:v>
                </c:pt>
                <c:pt idx="1949">
                  <c:v>-4.6174499999999998</c:v>
                </c:pt>
                <c:pt idx="1950">
                  <c:v>-4.6206500000000004</c:v>
                </c:pt>
                <c:pt idx="1951">
                  <c:v>-4.62392</c:v>
                </c:pt>
                <c:pt idx="1952">
                  <c:v>-4.6272599999999997</c:v>
                </c:pt>
                <c:pt idx="1953">
                  <c:v>-4.6306599999999998</c:v>
                </c:pt>
                <c:pt idx="1954">
                  <c:v>-4.6341400000000004</c:v>
                </c:pt>
                <c:pt idx="1955">
                  <c:v>-4.6376799999999996</c:v>
                </c:pt>
                <c:pt idx="1956">
                  <c:v>-4.6412800000000001</c:v>
                </c:pt>
                <c:pt idx="1957">
                  <c:v>-4.6449400000000001</c:v>
                </c:pt>
                <c:pt idx="1958">
                  <c:v>-4.6486599999999996</c:v>
                </c:pt>
                <c:pt idx="1959">
                  <c:v>-4.6524299999999998</c:v>
                </c:pt>
                <c:pt idx="1960">
                  <c:v>-4.65625</c:v>
                </c:pt>
                <c:pt idx="1961">
                  <c:v>-4.66012</c:v>
                </c:pt>
                <c:pt idx="1962">
                  <c:v>-4.6640300000000003</c:v>
                </c:pt>
                <c:pt idx="1963">
                  <c:v>-4.6679700000000004</c:v>
                </c:pt>
                <c:pt idx="1964">
                  <c:v>-4.6719499999999998</c:v>
                </c:pt>
                <c:pt idx="1965">
                  <c:v>-4.6759500000000003</c:v>
                </c:pt>
                <c:pt idx="1966">
                  <c:v>-4.67997</c:v>
                </c:pt>
                <c:pt idx="1967">
                  <c:v>-4.6840000000000002</c:v>
                </c:pt>
                <c:pt idx="1968">
                  <c:v>-4.6880300000000004</c:v>
                </c:pt>
                <c:pt idx="1969">
                  <c:v>-4.6920599999999997</c:v>
                </c:pt>
                <c:pt idx="1970">
                  <c:v>-4.6960800000000003</c:v>
                </c:pt>
                <c:pt idx="1971">
                  <c:v>-4.7000999999999999</c:v>
                </c:pt>
                <c:pt idx="1972">
                  <c:v>-4.7041199999999996</c:v>
                </c:pt>
                <c:pt idx="1973">
                  <c:v>-4.7081400000000002</c:v>
                </c:pt>
                <c:pt idx="1974">
                  <c:v>-4.7121500000000003</c:v>
                </c:pt>
                <c:pt idx="1975">
                  <c:v>-4.71617</c:v>
                </c:pt>
                <c:pt idx="1976">
                  <c:v>-4.72018</c:v>
                </c:pt>
                <c:pt idx="1977">
                  <c:v>-4.7241900000000001</c:v>
                </c:pt>
                <c:pt idx="1978">
                  <c:v>-4.7282099999999998</c:v>
                </c:pt>
                <c:pt idx="1979">
                  <c:v>-4.7322499999999996</c:v>
                </c:pt>
                <c:pt idx="1980">
                  <c:v>-4.7363299999999997</c:v>
                </c:pt>
                <c:pt idx="1981">
                  <c:v>-4.7404500000000001</c:v>
                </c:pt>
                <c:pt idx="1982">
                  <c:v>-4.7446099999999998</c:v>
                </c:pt>
                <c:pt idx="1983">
                  <c:v>-4.7488000000000001</c:v>
                </c:pt>
                <c:pt idx="1984">
                  <c:v>-4.7530299999999999</c:v>
                </c:pt>
                <c:pt idx="1985">
                  <c:v>-4.7572799999999997</c:v>
                </c:pt>
                <c:pt idx="1986">
                  <c:v>-4.7615499999999997</c:v>
                </c:pt>
                <c:pt idx="1987">
                  <c:v>-4.7658500000000004</c:v>
                </c:pt>
                <c:pt idx="1988">
                  <c:v>-4.7701700000000002</c:v>
                </c:pt>
                <c:pt idx="1989">
                  <c:v>-4.7745100000000003</c:v>
                </c:pt>
                <c:pt idx="1990">
                  <c:v>-4.7788700000000004</c:v>
                </c:pt>
                <c:pt idx="1991">
                  <c:v>-4.7832400000000002</c:v>
                </c:pt>
                <c:pt idx="1992">
                  <c:v>-4.7876200000000004</c:v>
                </c:pt>
                <c:pt idx="1993">
                  <c:v>-4.7920100000000003</c:v>
                </c:pt>
                <c:pt idx="1994">
                  <c:v>-4.7964099999999998</c:v>
                </c:pt>
                <c:pt idx="1995">
                  <c:v>-4.8008100000000002</c:v>
                </c:pt>
                <c:pt idx="1996">
                  <c:v>-4.8052200000000003</c:v>
                </c:pt>
                <c:pt idx="1997">
                  <c:v>-4.8096300000000003</c:v>
                </c:pt>
                <c:pt idx="1998">
                  <c:v>-4.8140400000000003</c:v>
                </c:pt>
                <c:pt idx="1999">
                  <c:v>-4.8184199999999997</c:v>
                </c:pt>
                <c:pt idx="2000">
                  <c:v>-4.8228099999999996</c:v>
                </c:pt>
                <c:pt idx="2001">
                  <c:v>-4.8272000000000004</c:v>
                </c:pt>
                <c:pt idx="2002">
                  <c:v>-4.8315900000000003</c:v>
                </c:pt>
                <c:pt idx="2003">
                  <c:v>-4.8359800000000002</c:v>
                </c:pt>
                <c:pt idx="2004">
                  <c:v>-4.8403700000000001</c:v>
                </c:pt>
                <c:pt idx="2005">
                  <c:v>-4.84476</c:v>
                </c:pt>
                <c:pt idx="2006">
                  <c:v>-4.8491499999999998</c:v>
                </c:pt>
                <c:pt idx="2007">
                  <c:v>-4.8535500000000003</c:v>
                </c:pt>
                <c:pt idx="2008">
                  <c:v>-4.8579400000000001</c:v>
                </c:pt>
                <c:pt idx="2009">
                  <c:v>-4.86233</c:v>
                </c:pt>
                <c:pt idx="2010">
                  <c:v>-4.8667199999999999</c:v>
                </c:pt>
                <c:pt idx="2011">
                  <c:v>-4.8711200000000003</c:v>
                </c:pt>
                <c:pt idx="2012">
                  <c:v>-4.8755100000000002</c:v>
                </c:pt>
                <c:pt idx="2013">
                  <c:v>-4.8799000000000001</c:v>
                </c:pt>
                <c:pt idx="2014">
                  <c:v>-4.8842999999999996</c:v>
                </c:pt>
                <c:pt idx="2015">
                  <c:v>-4.8886900000000004</c:v>
                </c:pt>
                <c:pt idx="2016">
                  <c:v>-4.8930800000000003</c:v>
                </c:pt>
                <c:pt idx="2017">
                  <c:v>-4.8974799999999998</c:v>
                </c:pt>
                <c:pt idx="2018">
                  <c:v>-4.9018699999999997</c:v>
                </c:pt>
                <c:pt idx="2019">
                  <c:v>-4.9062700000000001</c:v>
                </c:pt>
                <c:pt idx="2020">
                  <c:v>-4.91066</c:v>
                </c:pt>
                <c:pt idx="2021">
                  <c:v>-4.9150499999999999</c:v>
                </c:pt>
                <c:pt idx="2022">
                  <c:v>-4.9194500000000003</c:v>
                </c:pt>
                <c:pt idx="2023">
                  <c:v>-4.9238400000000002</c:v>
                </c:pt>
                <c:pt idx="2024">
                  <c:v>-4.9282399999999997</c:v>
                </c:pt>
                <c:pt idx="2025">
                  <c:v>-4.9326299999999996</c:v>
                </c:pt>
                <c:pt idx="2026">
                  <c:v>-4.9370200000000004</c:v>
                </c:pt>
                <c:pt idx="2027">
                  <c:v>-4.9414100000000003</c:v>
                </c:pt>
                <c:pt idx="2028">
                  <c:v>-4.9457899999999997</c:v>
                </c:pt>
                <c:pt idx="2029">
                  <c:v>-4.9501799999999996</c:v>
                </c:pt>
                <c:pt idx="2030">
                  <c:v>-4.9545599999999999</c:v>
                </c:pt>
                <c:pt idx="2031">
                  <c:v>-4.9589400000000001</c:v>
                </c:pt>
                <c:pt idx="2032">
                  <c:v>-4.9633200000000004</c:v>
                </c:pt>
                <c:pt idx="2033">
                  <c:v>-4.9676900000000002</c:v>
                </c:pt>
                <c:pt idx="2034">
                  <c:v>-4.9720599999999999</c:v>
                </c:pt>
                <c:pt idx="2035">
                  <c:v>-4.9764299999999997</c:v>
                </c:pt>
                <c:pt idx="2036">
                  <c:v>-4.9808000000000003</c:v>
                </c:pt>
                <c:pt idx="2037">
                  <c:v>-4.9851599999999996</c:v>
                </c:pt>
                <c:pt idx="2038">
                  <c:v>-4.9895300000000002</c:v>
                </c:pt>
                <c:pt idx="2039">
                  <c:v>-4.9938900000000004</c:v>
                </c:pt>
                <c:pt idx="2040">
                  <c:v>-4.9982499999999996</c:v>
                </c:pt>
                <c:pt idx="2041">
                  <c:v>-5.0026099999999998</c:v>
                </c:pt>
                <c:pt idx="2042">
                  <c:v>-5.0069699999999999</c:v>
                </c:pt>
                <c:pt idx="2043">
                  <c:v>-5.0113300000000001</c:v>
                </c:pt>
                <c:pt idx="2044">
                  <c:v>-5.0156900000000002</c:v>
                </c:pt>
                <c:pt idx="2045">
                  <c:v>-5.0200500000000003</c:v>
                </c:pt>
                <c:pt idx="2046">
                  <c:v>-5.0244099999999996</c:v>
                </c:pt>
                <c:pt idx="2047">
                  <c:v>-5.0287699999999997</c:v>
                </c:pt>
                <c:pt idx="2048">
                  <c:v>-5.0331200000000003</c:v>
                </c:pt>
                <c:pt idx="2049">
                  <c:v>-5.0374800000000004</c:v>
                </c:pt>
                <c:pt idx="2050">
                  <c:v>-5.0481600000000002</c:v>
                </c:pt>
                <c:pt idx="2051">
                  <c:v>-5.05884</c:v>
                </c:pt>
                <c:pt idx="2052">
                  <c:v>-5.0695300000000003</c:v>
                </c:pt>
                <c:pt idx="2053">
                  <c:v>-5.0802199999999997</c:v>
                </c:pt>
                <c:pt idx="2054">
                  <c:v>-5.0909199999999997</c:v>
                </c:pt>
                <c:pt idx="2055">
                  <c:v>-5.1016199999999996</c:v>
                </c:pt>
                <c:pt idx="2056">
                  <c:v>-5.11233</c:v>
                </c:pt>
                <c:pt idx="2057">
                  <c:v>-5.1230399999999996</c:v>
                </c:pt>
                <c:pt idx="2058">
                  <c:v>-5.1337599999999997</c:v>
                </c:pt>
                <c:pt idx="2059">
                  <c:v>-5.1444799999999997</c:v>
                </c:pt>
                <c:pt idx="2060">
                  <c:v>-5.1551999999999998</c:v>
                </c:pt>
                <c:pt idx="2061">
                  <c:v>-5.1659300000000004</c:v>
                </c:pt>
                <c:pt idx="2062">
                  <c:v>-5.1766699999999997</c:v>
                </c:pt>
                <c:pt idx="2063">
                  <c:v>-5.1874000000000002</c:v>
                </c:pt>
                <c:pt idx="2064">
                  <c:v>-5.1981400000000004</c:v>
                </c:pt>
                <c:pt idx="2065">
                  <c:v>-5.2088900000000002</c:v>
                </c:pt>
                <c:pt idx="2066">
                  <c:v>-5.2196400000000001</c:v>
                </c:pt>
                <c:pt idx="2067">
                  <c:v>-5.2303899999999999</c:v>
                </c:pt>
                <c:pt idx="2068">
                  <c:v>-5.2411500000000002</c:v>
                </c:pt>
                <c:pt idx="2069">
                  <c:v>-5.2519099999999996</c:v>
                </c:pt>
                <c:pt idx="2070">
                  <c:v>-5.26267</c:v>
                </c:pt>
                <c:pt idx="2071">
                  <c:v>-5.2734399999999999</c:v>
                </c:pt>
                <c:pt idx="2072">
                  <c:v>-5.2842000000000002</c:v>
                </c:pt>
                <c:pt idx="2073">
                  <c:v>-5.2949700000000002</c:v>
                </c:pt>
                <c:pt idx="2074">
                  <c:v>-5.3057499999999997</c:v>
                </c:pt>
                <c:pt idx="2075">
                  <c:v>-5.3165199999999997</c:v>
                </c:pt>
                <c:pt idx="2076">
                  <c:v>-5.3272899999999996</c:v>
                </c:pt>
                <c:pt idx="2077">
                  <c:v>-5.3380599999999996</c:v>
                </c:pt>
                <c:pt idx="2078">
                  <c:v>-5.3488300000000004</c:v>
                </c:pt>
                <c:pt idx="2079">
                  <c:v>-5.3596000000000004</c:v>
                </c:pt>
                <c:pt idx="2080">
                  <c:v>-5.3703700000000003</c:v>
                </c:pt>
                <c:pt idx="2081">
                  <c:v>-5.3811400000000003</c:v>
                </c:pt>
                <c:pt idx="2082">
                  <c:v>-5.3919100000000002</c:v>
                </c:pt>
                <c:pt idx="2083">
                  <c:v>-5.4026800000000001</c:v>
                </c:pt>
                <c:pt idx="2084">
                  <c:v>-5.4134500000000001</c:v>
                </c:pt>
                <c:pt idx="2085">
                  <c:v>-5.42422</c:v>
                </c:pt>
                <c:pt idx="2086">
                  <c:v>-5.4349999999999996</c:v>
                </c:pt>
                <c:pt idx="2087">
                  <c:v>-5.4457700000000004</c:v>
                </c:pt>
                <c:pt idx="2088">
                  <c:v>-5.4565299999999999</c:v>
                </c:pt>
                <c:pt idx="2089">
                  <c:v>-5.4672999999999998</c:v>
                </c:pt>
                <c:pt idx="2090">
                  <c:v>-5.4780699999999998</c:v>
                </c:pt>
                <c:pt idx="2091">
                  <c:v>-5.4888300000000001</c:v>
                </c:pt>
                <c:pt idx="2092">
                  <c:v>-5.4996</c:v>
                </c:pt>
                <c:pt idx="2093">
                  <c:v>-5.5103600000000004</c:v>
                </c:pt>
                <c:pt idx="2094">
                  <c:v>-5.5211199999999998</c:v>
                </c:pt>
                <c:pt idx="2095">
                  <c:v>-5.5318899999999998</c:v>
                </c:pt>
                <c:pt idx="2096">
                  <c:v>-5.5426500000000001</c:v>
                </c:pt>
                <c:pt idx="2097">
                  <c:v>-5.5534100000000004</c:v>
                </c:pt>
                <c:pt idx="2098">
                  <c:v>-5.5641600000000002</c:v>
                </c:pt>
                <c:pt idx="2099">
                  <c:v>-5.5749199999999997</c:v>
                </c:pt>
                <c:pt idx="2100">
                  <c:v>-5.5856700000000004</c:v>
                </c:pt>
                <c:pt idx="2101">
                  <c:v>-5.5964299999999998</c:v>
                </c:pt>
                <c:pt idx="2102">
                  <c:v>-5.6071799999999996</c:v>
                </c:pt>
                <c:pt idx="2103">
                  <c:v>-5.6179300000000003</c:v>
                </c:pt>
                <c:pt idx="2104">
                  <c:v>-5.6286800000000001</c:v>
                </c:pt>
                <c:pt idx="2105">
                  <c:v>-5.6394399999999996</c:v>
                </c:pt>
                <c:pt idx="2106">
                  <c:v>-5.6501900000000003</c:v>
                </c:pt>
                <c:pt idx="2107">
                  <c:v>-5.6609499999999997</c:v>
                </c:pt>
                <c:pt idx="2108">
                  <c:v>-5.6717000000000004</c:v>
                </c:pt>
                <c:pt idx="2109">
                  <c:v>-5.68485</c:v>
                </c:pt>
                <c:pt idx="2110">
                  <c:v>-5.69801</c:v>
                </c:pt>
                <c:pt idx="2111">
                  <c:v>-5.7111599999999996</c:v>
                </c:pt>
                <c:pt idx="2112">
                  <c:v>-5.7243199999999996</c:v>
                </c:pt>
                <c:pt idx="2113">
                  <c:v>-5.7374700000000001</c:v>
                </c:pt>
                <c:pt idx="2114">
                  <c:v>-5.7506300000000001</c:v>
                </c:pt>
                <c:pt idx="2115">
                  <c:v>-5.7637900000000002</c:v>
                </c:pt>
                <c:pt idx="2116">
                  <c:v>-5.7769500000000003</c:v>
                </c:pt>
                <c:pt idx="2117">
                  <c:v>-5.7901100000000003</c:v>
                </c:pt>
                <c:pt idx="2118">
                  <c:v>-5.8032700000000004</c:v>
                </c:pt>
                <c:pt idx="2119">
                  <c:v>-5.8164400000000001</c:v>
                </c:pt>
                <c:pt idx="2120">
                  <c:v>-5.8296000000000001</c:v>
                </c:pt>
                <c:pt idx="2121">
                  <c:v>-5.8427699999999998</c:v>
                </c:pt>
                <c:pt idx="2122">
                  <c:v>-5.8559400000000004</c:v>
                </c:pt>
                <c:pt idx="2123">
                  <c:v>-5.86911</c:v>
                </c:pt>
                <c:pt idx="2124">
                  <c:v>-5.8822799999999997</c:v>
                </c:pt>
                <c:pt idx="2125">
                  <c:v>-5.8954399999999998</c:v>
                </c:pt>
                <c:pt idx="2126">
                  <c:v>-5.9086100000000004</c:v>
                </c:pt>
                <c:pt idx="2127">
                  <c:v>-5.92178</c:v>
                </c:pt>
                <c:pt idx="2128">
                  <c:v>-5.9349600000000002</c:v>
                </c:pt>
                <c:pt idx="2129">
                  <c:v>-5.9481299999999999</c:v>
                </c:pt>
                <c:pt idx="2130">
                  <c:v>-5.9612999999999996</c:v>
                </c:pt>
                <c:pt idx="2131">
                  <c:v>-5.9744700000000002</c:v>
                </c:pt>
                <c:pt idx="2132">
                  <c:v>-5.9876399999999999</c:v>
                </c:pt>
                <c:pt idx="2133">
                  <c:v>-6.0008100000000004</c:v>
                </c:pt>
                <c:pt idx="2134">
                  <c:v>-6.0139699999999996</c:v>
                </c:pt>
                <c:pt idx="2135">
                  <c:v>-6.0271299999999997</c:v>
                </c:pt>
                <c:pt idx="2136">
                  <c:v>-6.0402899999999997</c:v>
                </c:pt>
                <c:pt idx="2137">
                  <c:v>-6.0534499999999998</c:v>
                </c:pt>
                <c:pt idx="2138">
                  <c:v>-6.0666099999999998</c:v>
                </c:pt>
                <c:pt idx="2139">
                  <c:v>-6.0797699999999999</c:v>
                </c:pt>
                <c:pt idx="2140">
                  <c:v>-6.09293</c:v>
                </c:pt>
                <c:pt idx="2141">
                  <c:v>-6.10609</c:v>
                </c:pt>
                <c:pt idx="2142">
                  <c:v>-6.1192399999999996</c:v>
                </c:pt>
                <c:pt idx="2143">
                  <c:v>-6.1323999999999996</c:v>
                </c:pt>
                <c:pt idx="2144">
                  <c:v>-6.1455399999999996</c:v>
                </c:pt>
                <c:pt idx="2145">
                  <c:v>-6.1586800000000004</c:v>
                </c:pt>
                <c:pt idx="2146">
                  <c:v>-6.1718099999999998</c:v>
                </c:pt>
                <c:pt idx="2147">
                  <c:v>-6.1849299999999996</c:v>
                </c:pt>
                <c:pt idx="2148">
                  <c:v>-6.1980500000000003</c:v>
                </c:pt>
                <c:pt idx="2149">
                  <c:v>-6.2111799999999997</c:v>
                </c:pt>
                <c:pt idx="2150">
                  <c:v>-6.22431</c:v>
                </c:pt>
                <c:pt idx="2151">
                  <c:v>-6.2374499999999999</c:v>
                </c:pt>
                <c:pt idx="2152">
                  <c:v>-6.2505800000000002</c:v>
                </c:pt>
                <c:pt idx="2153">
                  <c:v>-6.2637</c:v>
                </c:pt>
                <c:pt idx="2154">
                  <c:v>-6.2768100000000002</c:v>
                </c:pt>
                <c:pt idx="2155">
                  <c:v>-6.2899200000000004</c:v>
                </c:pt>
                <c:pt idx="2156">
                  <c:v>-6.3030299999999997</c:v>
                </c:pt>
                <c:pt idx="2157">
                  <c:v>-6.3161199999999997</c:v>
                </c:pt>
                <c:pt idx="2158">
                  <c:v>-6.3292200000000003</c:v>
                </c:pt>
                <c:pt idx="2159">
                  <c:v>-6.3423100000000003</c:v>
                </c:pt>
                <c:pt idx="2160">
                  <c:v>-6.3553899999999999</c:v>
                </c:pt>
                <c:pt idx="2161">
                  <c:v>-6.3684799999999999</c:v>
                </c:pt>
                <c:pt idx="2162">
                  <c:v>-6.38157</c:v>
                </c:pt>
                <c:pt idx="2163">
                  <c:v>-6.3946699999999996</c:v>
                </c:pt>
                <c:pt idx="2164">
                  <c:v>-6.4077599999999997</c:v>
                </c:pt>
                <c:pt idx="2165">
                  <c:v>-6.4208600000000002</c:v>
                </c:pt>
                <c:pt idx="2166">
                  <c:v>-6.4339500000000003</c:v>
                </c:pt>
                <c:pt idx="2167">
                  <c:v>-6.4470599999999996</c:v>
                </c:pt>
                <c:pt idx="2168">
                  <c:v>-6.4620300000000004</c:v>
                </c:pt>
                <c:pt idx="2169">
                  <c:v>-6.4770099999999999</c:v>
                </c:pt>
                <c:pt idx="2170">
                  <c:v>-6.492</c:v>
                </c:pt>
                <c:pt idx="2171">
                  <c:v>-6.5069800000000004</c:v>
                </c:pt>
                <c:pt idx="2172">
                  <c:v>-6.5219699999999996</c:v>
                </c:pt>
                <c:pt idx="2173">
                  <c:v>-6.5369599999999997</c:v>
                </c:pt>
                <c:pt idx="2174">
                  <c:v>-6.5519499999999997</c:v>
                </c:pt>
                <c:pt idx="2175">
                  <c:v>-6.5669500000000003</c:v>
                </c:pt>
                <c:pt idx="2176">
                  <c:v>-6.5819400000000003</c:v>
                </c:pt>
                <c:pt idx="2177">
                  <c:v>-6.5969300000000004</c:v>
                </c:pt>
                <c:pt idx="2178">
                  <c:v>-6.6119300000000001</c:v>
                </c:pt>
                <c:pt idx="2179">
                  <c:v>-6.6269200000000001</c:v>
                </c:pt>
                <c:pt idx="2180">
                  <c:v>-6.6419199999999998</c:v>
                </c:pt>
                <c:pt idx="2181">
                  <c:v>-6.6569099999999999</c:v>
                </c:pt>
                <c:pt idx="2182">
                  <c:v>-6.6719099999999996</c:v>
                </c:pt>
                <c:pt idx="2183">
                  <c:v>-6.6869100000000001</c:v>
                </c:pt>
                <c:pt idx="2184">
                  <c:v>-6.7019200000000003</c:v>
                </c:pt>
                <c:pt idx="2185">
                  <c:v>-6.7169299999999996</c:v>
                </c:pt>
                <c:pt idx="2186">
                  <c:v>-6.7319399999999998</c:v>
                </c:pt>
                <c:pt idx="2187">
                  <c:v>-6.74695</c:v>
                </c:pt>
                <c:pt idx="2188">
                  <c:v>-6.7619699999999998</c:v>
                </c:pt>
                <c:pt idx="2189">
                  <c:v>-6.7769899999999996</c:v>
                </c:pt>
                <c:pt idx="2190">
                  <c:v>-6.7920100000000003</c:v>
                </c:pt>
                <c:pt idx="2191">
                  <c:v>-6.8070500000000003</c:v>
                </c:pt>
                <c:pt idx="2192">
                  <c:v>-6.8220900000000002</c:v>
                </c:pt>
                <c:pt idx="2193">
                  <c:v>-6.8371399999999998</c:v>
                </c:pt>
                <c:pt idx="2194">
                  <c:v>-6.8521900000000002</c:v>
                </c:pt>
                <c:pt idx="2195">
                  <c:v>-6.8672399999999998</c:v>
                </c:pt>
                <c:pt idx="2196">
                  <c:v>-6.8822799999999997</c:v>
                </c:pt>
                <c:pt idx="2197">
                  <c:v>-6.8973300000000002</c:v>
                </c:pt>
                <c:pt idx="2198">
                  <c:v>-6.9123700000000001</c:v>
                </c:pt>
                <c:pt idx="2199">
                  <c:v>-6.9274199999999997</c:v>
                </c:pt>
                <c:pt idx="2200">
                  <c:v>-6.9424599999999996</c:v>
                </c:pt>
                <c:pt idx="2201">
                  <c:v>-6.9575100000000001</c:v>
                </c:pt>
                <c:pt idx="2202">
                  <c:v>-6.97255</c:v>
                </c:pt>
                <c:pt idx="2203">
                  <c:v>-6.98759</c:v>
                </c:pt>
                <c:pt idx="2204">
                  <c:v>-7.0026400000000004</c:v>
                </c:pt>
                <c:pt idx="2205">
                  <c:v>-7.0176800000000004</c:v>
                </c:pt>
                <c:pt idx="2206">
                  <c:v>-7.0327299999999999</c:v>
                </c:pt>
                <c:pt idx="2207">
                  <c:v>-7.0477800000000004</c:v>
                </c:pt>
                <c:pt idx="2208">
                  <c:v>-7.0628299999999999</c:v>
                </c:pt>
                <c:pt idx="2209">
                  <c:v>-7.0778800000000004</c:v>
                </c:pt>
                <c:pt idx="2210">
                  <c:v>-7.09293</c:v>
                </c:pt>
                <c:pt idx="2211">
                  <c:v>-7.1079800000000004</c:v>
                </c:pt>
                <c:pt idx="2212">
                  <c:v>-7.1230200000000004</c:v>
                </c:pt>
                <c:pt idx="2213">
                  <c:v>-7.1380699999999999</c:v>
                </c:pt>
                <c:pt idx="2214">
                  <c:v>-7.1531200000000004</c:v>
                </c:pt>
                <c:pt idx="2215">
                  <c:v>-7.1681600000000003</c:v>
                </c:pt>
                <c:pt idx="2216">
                  <c:v>-7.1832000000000003</c:v>
                </c:pt>
                <c:pt idx="2217">
                  <c:v>-7.1982299999999997</c:v>
                </c:pt>
                <c:pt idx="2218">
                  <c:v>-7.21326</c:v>
                </c:pt>
                <c:pt idx="2219">
                  <c:v>-7.2282900000000003</c:v>
                </c:pt>
                <c:pt idx="2220">
                  <c:v>-7.2433199999999998</c:v>
                </c:pt>
                <c:pt idx="2221">
                  <c:v>-7.2583500000000001</c:v>
                </c:pt>
                <c:pt idx="2222">
                  <c:v>-7.2733699999999999</c:v>
                </c:pt>
                <c:pt idx="2223">
                  <c:v>-7.2883899999999997</c:v>
                </c:pt>
                <c:pt idx="2224">
                  <c:v>-7.3034100000000004</c:v>
                </c:pt>
                <c:pt idx="2225">
                  <c:v>-7.3184300000000002</c:v>
                </c:pt>
                <c:pt idx="2226">
                  <c:v>-7.33345</c:v>
                </c:pt>
                <c:pt idx="2227">
                  <c:v>-7.3484699999999998</c:v>
                </c:pt>
                <c:pt idx="2228">
                  <c:v>-7.3634899999999996</c:v>
                </c:pt>
                <c:pt idx="2229">
                  <c:v>-7.3772099999999998</c:v>
                </c:pt>
                <c:pt idx="2230">
                  <c:v>-7.3909399999999996</c:v>
                </c:pt>
                <c:pt idx="2231">
                  <c:v>-7.4046700000000003</c:v>
                </c:pt>
                <c:pt idx="2232">
                  <c:v>-7.4184099999999997</c:v>
                </c:pt>
                <c:pt idx="2233">
                  <c:v>-7.4321400000000004</c:v>
                </c:pt>
                <c:pt idx="2234">
                  <c:v>-7.4458900000000003</c:v>
                </c:pt>
                <c:pt idx="2235">
                  <c:v>-7.4596299999999998</c:v>
                </c:pt>
                <c:pt idx="2236">
                  <c:v>-7.4733799999999997</c:v>
                </c:pt>
                <c:pt idx="2237">
                  <c:v>-7.4871299999999996</c:v>
                </c:pt>
                <c:pt idx="2238">
                  <c:v>-7.5008800000000004</c:v>
                </c:pt>
                <c:pt idx="2239">
                  <c:v>-7.5146300000000004</c:v>
                </c:pt>
                <c:pt idx="2240">
                  <c:v>-7.5283800000000003</c:v>
                </c:pt>
                <c:pt idx="2241">
                  <c:v>-7.5421300000000002</c:v>
                </c:pt>
                <c:pt idx="2242">
                  <c:v>-7.5558800000000002</c:v>
                </c:pt>
                <c:pt idx="2243">
                  <c:v>-7.5696300000000001</c:v>
                </c:pt>
                <c:pt idx="2244">
                  <c:v>-7.58338</c:v>
                </c:pt>
                <c:pt idx="2245">
                  <c:v>-7.5971299999999999</c:v>
                </c:pt>
                <c:pt idx="2246">
                  <c:v>-7.6108799999999999</c:v>
                </c:pt>
                <c:pt idx="2247">
                  <c:v>-7.6246400000000003</c:v>
                </c:pt>
                <c:pt idx="2248">
                  <c:v>-7.6383900000000002</c:v>
                </c:pt>
                <c:pt idx="2249">
                  <c:v>-7.6521400000000002</c:v>
                </c:pt>
                <c:pt idx="2250">
                  <c:v>-7.6658900000000001</c:v>
                </c:pt>
                <c:pt idx="2251">
                  <c:v>-7.6796499999999996</c:v>
                </c:pt>
                <c:pt idx="2252">
                  <c:v>-7.6933999999999996</c:v>
                </c:pt>
                <c:pt idx="2253">
                  <c:v>-7.7071500000000004</c:v>
                </c:pt>
                <c:pt idx="2254">
                  <c:v>-7.7209000000000003</c:v>
                </c:pt>
                <c:pt idx="2255">
                  <c:v>-7.7346500000000002</c:v>
                </c:pt>
                <c:pt idx="2256">
                  <c:v>-7.7484099999999998</c:v>
                </c:pt>
                <c:pt idx="2257">
                  <c:v>-7.7621599999999997</c:v>
                </c:pt>
                <c:pt idx="2258">
                  <c:v>-7.7759099999999997</c:v>
                </c:pt>
                <c:pt idx="2259">
                  <c:v>-7.7896599999999996</c:v>
                </c:pt>
                <c:pt idx="2260">
                  <c:v>-7.8034100000000004</c:v>
                </c:pt>
                <c:pt idx="2261">
                  <c:v>-7.8171600000000003</c:v>
                </c:pt>
                <c:pt idx="2262">
                  <c:v>-7.8309100000000003</c:v>
                </c:pt>
                <c:pt idx="2263">
                  <c:v>-7.8446600000000002</c:v>
                </c:pt>
                <c:pt idx="2264">
                  <c:v>-7.8583999999999996</c:v>
                </c:pt>
                <c:pt idx="2265">
                  <c:v>-7.8721300000000003</c:v>
                </c:pt>
                <c:pt idx="2266">
                  <c:v>-7.8858699999999997</c:v>
                </c:pt>
                <c:pt idx="2267">
                  <c:v>-7.89961</c:v>
                </c:pt>
                <c:pt idx="2268">
                  <c:v>-7.9133500000000003</c:v>
                </c:pt>
                <c:pt idx="2269">
                  <c:v>-7.9270800000000001</c:v>
                </c:pt>
                <c:pt idx="2270">
                  <c:v>-7.9408200000000004</c:v>
                </c:pt>
                <c:pt idx="2271">
                  <c:v>-7.9545500000000002</c:v>
                </c:pt>
                <c:pt idx="2272">
                  <c:v>-7.96828</c:v>
                </c:pt>
                <c:pt idx="2273">
                  <c:v>-7.9820000000000002</c:v>
                </c:pt>
                <c:pt idx="2274">
                  <c:v>-7.9957200000000004</c:v>
                </c:pt>
                <c:pt idx="2275">
                  <c:v>-8.0094200000000004</c:v>
                </c:pt>
                <c:pt idx="2276">
                  <c:v>-8.0231300000000001</c:v>
                </c:pt>
                <c:pt idx="2277">
                  <c:v>-8.0368200000000005</c:v>
                </c:pt>
                <c:pt idx="2278">
                  <c:v>-8.0505200000000006</c:v>
                </c:pt>
                <c:pt idx="2279">
                  <c:v>-8.0642099999999992</c:v>
                </c:pt>
                <c:pt idx="2280">
                  <c:v>-8.0778999999999996</c:v>
                </c:pt>
                <c:pt idx="2281">
                  <c:v>-8.0915999999999997</c:v>
                </c:pt>
                <c:pt idx="2282">
                  <c:v>-8.1052900000000001</c:v>
                </c:pt>
                <c:pt idx="2283">
                  <c:v>-8.1189800000000005</c:v>
                </c:pt>
                <c:pt idx="2284">
                  <c:v>-8.1326699999999992</c:v>
                </c:pt>
                <c:pt idx="2285">
                  <c:v>-8.1463699999999992</c:v>
                </c:pt>
                <c:pt idx="2286">
                  <c:v>-8.1600599999999996</c:v>
                </c:pt>
                <c:pt idx="2287">
                  <c:v>-8.1734200000000001</c:v>
                </c:pt>
                <c:pt idx="2288">
                  <c:v>-8.1867800000000006</c:v>
                </c:pt>
                <c:pt idx="2289">
                  <c:v>-8.2001299999999997</c:v>
                </c:pt>
                <c:pt idx="2290">
                  <c:v>-8.2134900000000002</c:v>
                </c:pt>
                <c:pt idx="2291">
                  <c:v>-8.2268500000000007</c:v>
                </c:pt>
                <c:pt idx="2292">
                  <c:v>-8.2402200000000008</c:v>
                </c:pt>
                <c:pt idx="2293">
                  <c:v>-8.2535799999999995</c:v>
                </c:pt>
                <c:pt idx="2294">
                  <c:v>-8.2669499999999996</c:v>
                </c:pt>
                <c:pt idx="2295">
                  <c:v>-8.2803199999999997</c:v>
                </c:pt>
                <c:pt idx="2296">
                  <c:v>-8.2936999999999994</c:v>
                </c:pt>
                <c:pt idx="2297">
                  <c:v>-8.3070799999999991</c:v>
                </c:pt>
                <c:pt idx="2298">
                  <c:v>-8.3204600000000006</c:v>
                </c:pt>
                <c:pt idx="2299">
                  <c:v>-8.33385</c:v>
                </c:pt>
                <c:pt idx="2300">
                  <c:v>-8.3472399999999993</c:v>
                </c:pt>
                <c:pt idx="2301">
                  <c:v>-8.3606400000000001</c:v>
                </c:pt>
                <c:pt idx="2302">
                  <c:v>-8.3740400000000008</c:v>
                </c:pt>
                <c:pt idx="2303">
                  <c:v>-8.3874399999999998</c:v>
                </c:pt>
                <c:pt idx="2304">
                  <c:v>-8.4008500000000002</c:v>
                </c:pt>
                <c:pt idx="2305">
                  <c:v>-8.4142600000000005</c:v>
                </c:pt>
                <c:pt idx="2306">
                  <c:v>-8.4276700000000009</c:v>
                </c:pt>
                <c:pt idx="2307">
                  <c:v>-8.4410900000000009</c:v>
                </c:pt>
                <c:pt idx="2308">
                  <c:v>-8.4544999999999995</c:v>
                </c:pt>
                <c:pt idx="2309">
                  <c:v>-8.4679199999999994</c:v>
                </c:pt>
                <c:pt idx="2310">
                  <c:v>-8.4813399999999994</c:v>
                </c:pt>
                <c:pt idx="2311">
                  <c:v>-8.4947599999999994</c:v>
                </c:pt>
                <c:pt idx="2312">
                  <c:v>-8.5081699999999998</c:v>
                </c:pt>
                <c:pt idx="2313">
                  <c:v>-8.5215899999999998</c:v>
                </c:pt>
                <c:pt idx="2314">
                  <c:v>-8.5350099999999998</c:v>
                </c:pt>
                <c:pt idx="2315">
                  <c:v>-8.5484299999999998</c:v>
                </c:pt>
                <c:pt idx="2316">
                  <c:v>-8.5618400000000001</c:v>
                </c:pt>
                <c:pt idx="2317">
                  <c:v>-8.5752600000000001</c:v>
                </c:pt>
                <c:pt idx="2318">
                  <c:v>-8.5886800000000001</c:v>
                </c:pt>
                <c:pt idx="2319">
                  <c:v>-8.6021000000000001</c:v>
                </c:pt>
                <c:pt idx="2320">
                  <c:v>-8.6155100000000004</c:v>
                </c:pt>
                <c:pt idx="2321">
                  <c:v>-8.6289300000000004</c:v>
                </c:pt>
                <c:pt idx="2322">
                  <c:v>-8.6423500000000004</c:v>
                </c:pt>
                <c:pt idx="2323">
                  <c:v>-8.6557600000000008</c:v>
                </c:pt>
                <c:pt idx="2324">
                  <c:v>-8.6691800000000008</c:v>
                </c:pt>
                <c:pt idx="2325">
                  <c:v>-8.6825899999999994</c:v>
                </c:pt>
                <c:pt idx="2326">
                  <c:v>-8.6959999999999997</c:v>
                </c:pt>
                <c:pt idx="2327">
                  <c:v>-8.7094100000000001</c:v>
                </c:pt>
                <c:pt idx="2328">
                  <c:v>-8.7228100000000008</c:v>
                </c:pt>
                <c:pt idx="2329">
                  <c:v>-8.7362199999999994</c:v>
                </c:pt>
                <c:pt idx="2330">
                  <c:v>-8.7496200000000002</c:v>
                </c:pt>
                <c:pt idx="2331">
                  <c:v>-8.7630199999999991</c:v>
                </c:pt>
                <c:pt idx="2332">
                  <c:v>-8.7764100000000003</c:v>
                </c:pt>
                <c:pt idx="2333">
                  <c:v>-8.7897999999999996</c:v>
                </c:pt>
                <c:pt idx="2334">
                  <c:v>-8.8031799999999993</c:v>
                </c:pt>
                <c:pt idx="2335">
                  <c:v>-8.8165499999999994</c:v>
                </c:pt>
                <c:pt idx="2336">
                  <c:v>-8.8299199999999995</c:v>
                </c:pt>
                <c:pt idx="2337">
                  <c:v>-8.8432999999999993</c:v>
                </c:pt>
                <c:pt idx="2338">
                  <c:v>-8.8566699999999994</c:v>
                </c:pt>
                <c:pt idx="2339">
                  <c:v>-8.8700399999999995</c:v>
                </c:pt>
                <c:pt idx="2340">
                  <c:v>-8.8834099999999996</c:v>
                </c:pt>
                <c:pt idx="2341">
                  <c:v>-8.8967799999999997</c:v>
                </c:pt>
                <c:pt idx="2342">
                  <c:v>-8.9101599999999994</c:v>
                </c:pt>
                <c:pt idx="2343">
                  <c:v>-8.9235399999999991</c:v>
                </c:pt>
                <c:pt idx="2344">
                  <c:v>-8.9369300000000003</c:v>
                </c:pt>
                <c:pt idx="2345">
                  <c:v>-8.9503199999999996</c:v>
                </c:pt>
                <c:pt idx="2346">
                  <c:v>-8.9625400000000006</c:v>
                </c:pt>
                <c:pt idx="2347">
                  <c:v>-8.9747599999999998</c:v>
                </c:pt>
                <c:pt idx="2348">
                  <c:v>-8.9869900000000005</c:v>
                </c:pt>
                <c:pt idx="2349">
                  <c:v>-8.9992199999999993</c:v>
                </c:pt>
                <c:pt idx="2350">
                  <c:v>-9.01145</c:v>
                </c:pt>
                <c:pt idx="2351">
                  <c:v>-9.0236800000000006</c:v>
                </c:pt>
                <c:pt idx="2352">
                  <c:v>-9.0359200000000008</c:v>
                </c:pt>
                <c:pt idx="2353">
                  <c:v>-9.0481599999999993</c:v>
                </c:pt>
                <c:pt idx="2354">
                  <c:v>-9.0603999999999996</c:v>
                </c:pt>
                <c:pt idx="2355">
                  <c:v>-9.0726499999999994</c:v>
                </c:pt>
                <c:pt idx="2356">
                  <c:v>-9.0848899999999997</c:v>
                </c:pt>
                <c:pt idx="2357">
                  <c:v>-9.0971299999999999</c:v>
                </c:pt>
                <c:pt idx="2358">
                  <c:v>-9.1093799999999998</c:v>
                </c:pt>
                <c:pt idx="2359">
                  <c:v>-9.1216200000000001</c:v>
                </c:pt>
                <c:pt idx="2360">
                  <c:v>-9.1338699999999999</c:v>
                </c:pt>
                <c:pt idx="2361">
                  <c:v>-9.1461100000000002</c:v>
                </c:pt>
                <c:pt idx="2362">
                  <c:v>-9.1583600000000001</c:v>
                </c:pt>
                <c:pt idx="2363">
                  <c:v>-9.1706000000000003</c:v>
                </c:pt>
                <c:pt idx="2364">
                  <c:v>-9.1828400000000006</c:v>
                </c:pt>
                <c:pt idx="2365">
                  <c:v>-9.1950800000000008</c:v>
                </c:pt>
                <c:pt idx="2366">
                  <c:v>-9.2073199999999993</c:v>
                </c:pt>
                <c:pt idx="2367">
                  <c:v>-9.2195599999999995</c:v>
                </c:pt>
                <c:pt idx="2368">
                  <c:v>-9.2317999999999998</c:v>
                </c:pt>
                <c:pt idx="2369">
                  <c:v>-9.24404</c:v>
                </c:pt>
                <c:pt idx="2370">
                  <c:v>-9.2562800000000003</c:v>
                </c:pt>
                <c:pt idx="2371">
                  <c:v>-9.2685300000000002</c:v>
                </c:pt>
                <c:pt idx="2372">
                  <c:v>-9.2807700000000004</c:v>
                </c:pt>
                <c:pt idx="2373">
                  <c:v>-9.2930100000000007</c:v>
                </c:pt>
                <c:pt idx="2374">
                  <c:v>-9.3052600000000005</c:v>
                </c:pt>
                <c:pt idx="2375">
                  <c:v>-9.3175000000000008</c:v>
                </c:pt>
                <c:pt idx="2376">
                  <c:v>-9.3297399999999993</c:v>
                </c:pt>
                <c:pt idx="2377">
                  <c:v>-9.3419899999999991</c:v>
                </c:pt>
                <c:pt idx="2378">
                  <c:v>-9.3542299999999994</c:v>
                </c:pt>
                <c:pt idx="2379">
                  <c:v>-9.3664799999999993</c:v>
                </c:pt>
                <c:pt idx="2380">
                  <c:v>-9.3787199999999995</c:v>
                </c:pt>
                <c:pt idx="2381">
                  <c:v>-9.3909599999999998</c:v>
                </c:pt>
                <c:pt idx="2382">
                  <c:v>-9.4032099999999996</c:v>
                </c:pt>
                <c:pt idx="2383">
                  <c:v>-9.4154499999999999</c:v>
                </c:pt>
                <c:pt idx="2384">
                  <c:v>-9.4276999999999997</c:v>
                </c:pt>
                <c:pt idx="2385">
                  <c:v>-9.43994</c:v>
                </c:pt>
                <c:pt idx="2386">
                  <c:v>-9.4521800000000002</c:v>
                </c:pt>
                <c:pt idx="2387">
                  <c:v>-9.4644300000000001</c:v>
                </c:pt>
                <c:pt idx="2388">
                  <c:v>-9.4644300000000001</c:v>
                </c:pt>
                <c:pt idx="2389">
                  <c:v>-9.4644300000000001</c:v>
                </c:pt>
                <c:pt idx="2390">
                  <c:v>-9.4644300000000001</c:v>
                </c:pt>
                <c:pt idx="2391">
                  <c:v>-9.4644300000000001</c:v>
                </c:pt>
                <c:pt idx="2392">
                  <c:v>-9.4644300000000001</c:v>
                </c:pt>
                <c:pt idx="2393">
                  <c:v>-9.4644300000000001</c:v>
                </c:pt>
                <c:pt idx="2394">
                  <c:v>-9.4644300000000001</c:v>
                </c:pt>
                <c:pt idx="2395">
                  <c:v>-9.4644300000000001</c:v>
                </c:pt>
                <c:pt idx="2396">
                  <c:v>-9.4644300000000001</c:v>
                </c:pt>
                <c:pt idx="2397">
                  <c:v>-9.4644300000000001</c:v>
                </c:pt>
                <c:pt idx="2398">
                  <c:v>-9.4644300000000001</c:v>
                </c:pt>
                <c:pt idx="2399">
                  <c:v>-9.4644300000000001</c:v>
                </c:pt>
                <c:pt idx="2400">
                  <c:v>-9.4644300000000001</c:v>
                </c:pt>
                <c:pt idx="2401">
                  <c:v>-9.4644300000000001</c:v>
                </c:pt>
                <c:pt idx="2402">
                  <c:v>-9.4644300000000001</c:v>
                </c:pt>
                <c:pt idx="2403">
                  <c:v>-9.4644300000000001</c:v>
                </c:pt>
                <c:pt idx="2404">
                  <c:v>-9.4644300000000001</c:v>
                </c:pt>
                <c:pt idx="2405">
                  <c:v>-9.4644300000000001</c:v>
                </c:pt>
                <c:pt idx="2406">
                  <c:v>-9.4644300000000001</c:v>
                </c:pt>
                <c:pt idx="2407">
                  <c:v>-9.4644300000000001</c:v>
                </c:pt>
                <c:pt idx="2408">
                  <c:v>-9.4644300000000001</c:v>
                </c:pt>
                <c:pt idx="2409">
                  <c:v>-9.4644300000000001</c:v>
                </c:pt>
                <c:pt idx="2410">
                  <c:v>-9.4644300000000001</c:v>
                </c:pt>
                <c:pt idx="2411">
                  <c:v>-9.4644300000000001</c:v>
                </c:pt>
                <c:pt idx="2412">
                  <c:v>-9.4644300000000001</c:v>
                </c:pt>
                <c:pt idx="2413">
                  <c:v>-9.4644300000000001</c:v>
                </c:pt>
                <c:pt idx="2414">
                  <c:v>-9.4644300000000001</c:v>
                </c:pt>
                <c:pt idx="2415">
                  <c:v>-9.4644300000000001</c:v>
                </c:pt>
                <c:pt idx="2416">
                  <c:v>-9.4644300000000001</c:v>
                </c:pt>
                <c:pt idx="2417">
                  <c:v>-9.4644300000000001</c:v>
                </c:pt>
                <c:pt idx="2418">
                  <c:v>-9.4644300000000001</c:v>
                </c:pt>
                <c:pt idx="2419">
                  <c:v>-9.4644300000000001</c:v>
                </c:pt>
                <c:pt idx="2420">
                  <c:v>-9.4644300000000001</c:v>
                </c:pt>
                <c:pt idx="2421">
                  <c:v>-9.4644300000000001</c:v>
                </c:pt>
                <c:pt idx="2422">
                  <c:v>-9.4644300000000001</c:v>
                </c:pt>
                <c:pt idx="2423">
                  <c:v>-9.4644300000000001</c:v>
                </c:pt>
                <c:pt idx="2424">
                  <c:v>-9.4644300000000001</c:v>
                </c:pt>
                <c:pt idx="2425">
                  <c:v>-9.4644300000000001</c:v>
                </c:pt>
                <c:pt idx="2426">
                  <c:v>-9.4644300000000001</c:v>
                </c:pt>
                <c:pt idx="2427">
                  <c:v>-9.4644300000000001</c:v>
                </c:pt>
                <c:pt idx="2428">
                  <c:v>-9.4644300000000001</c:v>
                </c:pt>
                <c:pt idx="2429">
                  <c:v>-9.4644300000000001</c:v>
                </c:pt>
                <c:pt idx="2430">
                  <c:v>-9.4644300000000001</c:v>
                </c:pt>
                <c:pt idx="2431">
                  <c:v>-9.4644300000000001</c:v>
                </c:pt>
                <c:pt idx="2432">
                  <c:v>-9.4644300000000001</c:v>
                </c:pt>
                <c:pt idx="2433">
                  <c:v>-9.4644300000000001</c:v>
                </c:pt>
                <c:pt idx="2434">
                  <c:v>-9.4644300000000001</c:v>
                </c:pt>
                <c:pt idx="2435">
                  <c:v>-9.4644300000000001</c:v>
                </c:pt>
                <c:pt idx="2436">
                  <c:v>-9.4644300000000001</c:v>
                </c:pt>
                <c:pt idx="2437">
                  <c:v>-9.4644300000000001</c:v>
                </c:pt>
                <c:pt idx="2438">
                  <c:v>-9.4644300000000001</c:v>
                </c:pt>
                <c:pt idx="2439">
                  <c:v>-9.4644300000000001</c:v>
                </c:pt>
                <c:pt idx="2440">
                  <c:v>-9.4644300000000001</c:v>
                </c:pt>
                <c:pt idx="2441">
                  <c:v>-9.4644300000000001</c:v>
                </c:pt>
                <c:pt idx="2442">
                  <c:v>-9.4644300000000001</c:v>
                </c:pt>
                <c:pt idx="2443">
                  <c:v>-9.4644300000000001</c:v>
                </c:pt>
                <c:pt idx="2444">
                  <c:v>-9.4644300000000001</c:v>
                </c:pt>
                <c:pt idx="2445">
                  <c:v>-9.4644300000000001</c:v>
                </c:pt>
                <c:pt idx="2446">
                  <c:v>-9.4644300000000001</c:v>
                </c:pt>
                <c:pt idx="2447">
                  <c:v>-9.4644300000000001</c:v>
                </c:pt>
                <c:pt idx="2448">
                  <c:v>-9.4644300000000001</c:v>
                </c:pt>
                <c:pt idx="2449">
                  <c:v>-9.4644300000000001</c:v>
                </c:pt>
                <c:pt idx="2450">
                  <c:v>-9.4644300000000001</c:v>
                </c:pt>
                <c:pt idx="2451">
                  <c:v>-9.4644300000000001</c:v>
                </c:pt>
                <c:pt idx="2452">
                  <c:v>-9.4644300000000001</c:v>
                </c:pt>
                <c:pt idx="2453">
                  <c:v>-9.4644300000000001</c:v>
                </c:pt>
                <c:pt idx="2454">
                  <c:v>-9.4644300000000001</c:v>
                </c:pt>
                <c:pt idx="2455">
                  <c:v>-9.4644300000000001</c:v>
                </c:pt>
                <c:pt idx="2456">
                  <c:v>-9.4644300000000001</c:v>
                </c:pt>
                <c:pt idx="2457">
                  <c:v>-9.4644300000000001</c:v>
                </c:pt>
                <c:pt idx="2458">
                  <c:v>-9.4644300000000001</c:v>
                </c:pt>
                <c:pt idx="2459">
                  <c:v>-9.4644300000000001</c:v>
                </c:pt>
                <c:pt idx="2460">
                  <c:v>-9.4644300000000001</c:v>
                </c:pt>
                <c:pt idx="2461">
                  <c:v>-9.4644300000000001</c:v>
                </c:pt>
                <c:pt idx="2462">
                  <c:v>-9.4644300000000001</c:v>
                </c:pt>
                <c:pt idx="2463">
                  <c:v>-9.4644300000000001</c:v>
                </c:pt>
                <c:pt idx="2464">
                  <c:v>-9.4644300000000001</c:v>
                </c:pt>
                <c:pt idx="2465">
                  <c:v>-9.4644300000000001</c:v>
                </c:pt>
                <c:pt idx="2466">
                  <c:v>-9.4644300000000001</c:v>
                </c:pt>
                <c:pt idx="2467">
                  <c:v>-9.4644300000000001</c:v>
                </c:pt>
                <c:pt idx="2468">
                  <c:v>-9.4644300000000001</c:v>
                </c:pt>
                <c:pt idx="2469">
                  <c:v>-9.4644300000000001</c:v>
                </c:pt>
                <c:pt idx="2470">
                  <c:v>-9.4644300000000001</c:v>
                </c:pt>
                <c:pt idx="2471">
                  <c:v>-9.4644300000000001</c:v>
                </c:pt>
                <c:pt idx="2472">
                  <c:v>-9.4644300000000001</c:v>
                </c:pt>
                <c:pt idx="2473">
                  <c:v>-9.4644300000000001</c:v>
                </c:pt>
                <c:pt idx="2474">
                  <c:v>-9.4644300000000001</c:v>
                </c:pt>
                <c:pt idx="2475">
                  <c:v>-9.4644300000000001</c:v>
                </c:pt>
                <c:pt idx="2476">
                  <c:v>-9.4644300000000001</c:v>
                </c:pt>
                <c:pt idx="2477">
                  <c:v>-9.4644300000000001</c:v>
                </c:pt>
                <c:pt idx="2478">
                  <c:v>-9.4644300000000001</c:v>
                </c:pt>
                <c:pt idx="2479">
                  <c:v>-9.4644300000000001</c:v>
                </c:pt>
                <c:pt idx="2480">
                  <c:v>-9.4644300000000001</c:v>
                </c:pt>
                <c:pt idx="2481">
                  <c:v>-9.4644300000000001</c:v>
                </c:pt>
                <c:pt idx="2482">
                  <c:v>-9.4644300000000001</c:v>
                </c:pt>
                <c:pt idx="2483">
                  <c:v>-9.4644300000000001</c:v>
                </c:pt>
                <c:pt idx="2484">
                  <c:v>-9.4644300000000001</c:v>
                </c:pt>
                <c:pt idx="2485">
                  <c:v>-9.4644300000000001</c:v>
                </c:pt>
                <c:pt idx="2486">
                  <c:v>-9.4644300000000001</c:v>
                </c:pt>
                <c:pt idx="2487">
                  <c:v>-9.4644300000000001</c:v>
                </c:pt>
                <c:pt idx="2488">
                  <c:v>-9.4644300000000001</c:v>
                </c:pt>
                <c:pt idx="2489">
                  <c:v>-9.4644300000000001</c:v>
                </c:pt>
                <c:pt idx="2490">
                  <c:v>-9.4644300000000001</c:v>
                </c:pt>
                <c:pt idx="2491">
                  <c:v>-9.4644300000000001</c:v>
                </c:pt>
                <c:pt idx="2492">
                  <c:v>-9.4644300000000001</c:v>
                </c:pt>
                <c:pt idx="2493">
                  <c:v>-9.4644300000000001</c:v>
                </c:pt>
                <c:pt idx="2494">
                  <c:v>-9.4644300000000001</c:v>
                </c:pt>
                <c:pt idx="2495">
                  <c:v>-9.4644300000000001</c:v>
                </c:pt>
                <c:pt idx="2496">
                  <c:v>-9.4644300000000001</c:v>
                </c:pt>
                <c:pt idx="2497">
                  <c:v>-9.4644300000000001</c:v>
                </c:pt>
                <c:pt idx="2498">
                  <c:v>-9.4644300000000001</c:v>
                </c:pt>
                <c:pt idx="2499">
                  <c:v>-9.4644300000000001</c:v>
                </c:pt>
                <c:pt idx="2500">
                  <c:v>-9.4644300000000001</c:v>
                </c:pt>
                <c:pt idx="2501">
                  <c:v>-9.4644300000000001</c:v>
                </c:pt>
                <c:pt idx="2502">
                  <c:v>-9.4644300000000001</c:v>
                </c:pt>
                <c:pt idx="2503">
                  <c:v>-9.4644300000000001</c:v>
                </c:pt>
                <c:pt idx="2504">
                  <c:v>-9.4644300000000001</c:v>
                </c:pt>
                <c:pt idx="2505">
                  <c:v>-9.4644300000000001</c:v>
                </c:pt>
                <c:pt idx="2506">
                  <c:v>-9.4644300000000001</c:v>
                </c:pt>
                <c:pt idx="2507">
                  <c:v>-9.4644300000000001</c:v>
                </c:pt>
                <c:pt idx="2508">
                  <c:v>-9.4644300000000001</c:v>
                </c:pt>
                <c:pt idx="2509">
                  <c:v>-9.4644300000000001</c:v>
                </c:pt>
                <c:pt idx="2510">
                  <c:v>-9.4644300000000001</c:v>
                </c:pt>
                <c:pt idx="2511">
                  <c:v>-9.4644300000000001</c:v>
                </c:pt>
                <c:pt idx="2512">
                  <c:v>-9.4644300000000001</c:v>
                </c:pt>
                <c:pt idx="2513">
                  <c:v>-9.4644300000000001</c:v>
                </c:pt>
                <c:pt idx="2514">
                  <c:v>-9.4644300000000001</c:v>
                </c:pt>
                <c:pt idx="2515">
                  <c:v>-9.4644300000000001</c:v>
                </c:pt>
                <c:pt idx="2516">
                  <c:v>-9.4644300000000001</c:v>
                </c:pt>
                <c:pt idx="2517">
                  <c:v>-9.4644300000000001</c:v>
                </c:pt>
                <c:pt idx="2518">
                  <c:v>-9.4644300000000001</c:v>
                </c:pt>
                <c:pt idx="2519">
                  <c:v>-9.4644300000000001</c:v>
                </c:pt>
                <c:pt idx="2520">
                  <c:v>-9.4644300000000001</c:v>
                </c:pt>
                <c:pt idx="2521">
                  <c:v>-9.4644300000000001</c:v>
                </c:pt>
                <c:pt idx="2522">
                  <c:v>-9.4644300000000001</c:v>
                </c:pt>
                <c:pt idx="2523">
                  <c:v>-9.4644300000000001</c:v>
                </c:pt>
                <c:pt idx="2524">
                  <c:v>-9.4644300000000001</c:v>
                </c:pt>
                <c:pt idx="2525">
                  <c:v>-9.4644300000000001</c:v>
                </c:pt>
                <c:pt idx="2526">
                  <c:v>-9.4644300000000001</c:v>
                </c:pt>
                <c:pt idx="2527">
                  <c:v>-9.4644300000000001</c:v>
                </c:pt>
                <c:pt idx="2528">
                  <c:v>-9.4644300000000001</c:v>
                </c:pt>
                <c:pt idx="2529">
                  <c:v>-9.4644300000000001</c:v>
                </c:pt>
                <c:pt idx="2530">
                  <c:v>-9.4644300000000001</c:v>
                </c:pt>
                <c:pt idx="2531">
                  <c:v>-9.4644300000000001</c:v>
                </c:pt>
                <c:pt idx="2532">
                  <c:v>-9.4644300000000001</c:v>
                </c:pt>
                <c:pt idx="2533">
                  <c:v>-9.4644300000000001</c:v>
                </c:pt>
                <c:pt idx="2534">
                  <c:v>-9.4644300000000001</c:v>
                </c:pt>
                <c:pt idx="2535">
                  <c:v>-9.4644300000000001</c:v>
                </c:pt>
                <c:pt idx="2536">
                  <c:v>-9.4644300000000001</c:v>
                </c:pt>
                <c:pt idx="2537">
                  <c:v>-9.4644300000000001</c:v>
                </c:pt>
                <c:pt idx="2538">
                  <c:v>-9.4644300000000001</c:v>
                </c:pt>
                <c:pt idx="2539">
                  <c:v>-9.4644300000000001</c:v>
                </c:pt>
                <c:pt idx="2540">
                  <c:v>-9.4644300000000001</c:v>
                </c:pt>
                <c:pt idx="2541">
                  <c:v>-9.4644300000000001</c:v>
                </c:pt>
                <c:pt idx="2542">
                  <c:v>-9.4644300000000001</c:v>
                </c:pt>
                <c:pt idx="2543">
                  <c:v>-9.4644300000000001</c:v>
                </c:pt>
                <c:pt idx="2544">
                  <c:v>-9.4644300000000001</c:v>
                </c:pt>
                <c:pt idx="2545">
                  <c:v>-9.4644300000000001</c:v>
                </c:pt>
                <c:pt idx="2546">
                  <c:v>-9.4644300000000001</c:v>
                </c:pt>
                <c:pt idx="2547">
                  <c:v>-9.4644300000000001</c:v>
                </c:pt>
                <c:pt idx="2548">
                  <c:v>-9.4644300000000001</c:v>
                </c:pt>
                <c:pt idx="2549">
                  <c:v>-9.4644300000000001</c:v>
                </c:pt>
                <c:pt idx="2550">
                  <c:v>-9.4644300000000001</c:v>
                </c:pt>
                <c:pt idx="2551">
                  <c:v>-9.4644300000000001</c:v>
                </c:pt>
                <c:pt idx="2552">
                  <c:v>-9.4644300000000001</c:v>
                </c:pt>
                <c:pt idx="2553">
                  <c:v>-9.4644300000000001</c:v>
                </c:pt>
                <c:pt idx="2554">
                  <c:v>-9.4644300000000001</c:v>
                </c:pt>
                <c:pt idx="2555">
                  <c:v>-9.4644300000000001</c:v>
                </c:pt>
                <c:pt idx="2556">
                  <c:v>-9.4644300000000001</c:v>
                </c:pt>
                <c:pt idx="2557">
                  <c:v>-9.4644300000000001</c:v>
                </c:pt>
                <c:pt idx="2558">
                  <c:v>-9.4644300000000001</c:v>
                </c:pt>
                <c:pt idx="2559">
                  <c:v>-9.4644300000000001</c:v>
                </c:pt>
                <c:pt idx="2560">
                  <c:v>-9.4644300000000001</c:v>
                </c:pt>
                <c:pt idx="2561">
                  <c:v>-9.4644300000000001</c:v>
                </c:pt>
                <c:pt idx="2562">
                  <c:v>-9.4644300000000001</c:v>
                </c:pt>
                <c:pt idx="2563">
                  <c:v>-9.4644300000000001</c:v>
                </c:pt>
                <c:pt idx="2564">
                  <c:v>-9.4644300000000001</c:v>
                </c:pt>
                <c:pt idx="2565">
                  <c:v>-9.4644300000000001</c:v>
                </c:pt>
                <c:pt idx="2566">
                  <c:v>-9.4644300000000001</c:v>
                </c:pt>
                <c:pt idx="2567">
                  <c:v>-9.4644300000000001</c:v>
                </c:pt>
                <c:pt idx="2568">
                  <c:v>-9.4644300000000001</c:v>
                </c:pt>
                <c:pt idx="2569">
                  <c:v>-9.4644300000000001</c:v>
                </c:pt>
                <c:pt idx="2570">
                  <c:v>-9.4644300000000001</c:v>
                </c:pt>
                <c:pt idx="2571">
                  <c:v>-9.4644300000000001</c:v>
                </c:pt>
                <c:pt idx="2572">
                  <c:v>-9.4644300000000001</c:v>
                </c:pt>
                <c:pt idx="2573">
                  <c:v>-9.4644300000000001</c:v>
                </c:pt>
                <c:pt idx="2574">
                  <c:v>-9.4644300000000001</c:v>
                </c:pt>
                <c:pt idx="2575">
                  <c:v>-9.4644300000000001</c:v>
                </c:pt>
                <c:pt idx="2576">
                  <c:v>-9.4644300000000001</c:v>
                </c:pt>
                <c:pt idx="2577">
                  <c:v>-9.4644300000000001</c:v>
                </c:pt>
                <c:pt idx="2578">
                  <c:v>-9.4644300000000001</c:v>
                </c:pt>
                <c:pt idx="2579">
                  <c:v>-9.4644300000000001</c:v>
                </c:pt>
                <c:pt idx="2580">
                  <c:v>-9.4644300000000001</c:v>
                </c:pt>
                <c:pt idx="2581">
                  <c:v>-9.4644300000000001</c:v>
                </c:pt>
                <c:pt idx="2582">
                  <c:v>-9.4644300000000001</c:v>
                </c:pt>
                <c:pt idx="2583">
                  <c:v>-9.4644300000000001</c:v>
                </c:pt>
                <c:pt idx="2584">
                  <c:v>-9.4644300000000001</c:v>
                </c:pt>
                <c:pt idx="2585">
                  <c:v>-9.4644300000000001</c:v>
                </c:pt>
                <c:pt idx="2586">
                  <c:v>-9.4644300000000001</c:v>
                </c:pt>
                <c:pt idx="2587">
                  <c:v>-9.4644300000000001</c:v>
                </c:pt>
                <c:pt idx="2588">
                  <c:v>-9.4644300000000001</c:v>
                </c:pt>
                <c:pt idx="2589">
                  <c:v>-9.4644300000000001</c:v>
                </c:pt>
                <c:pt idx="2590">
                  <c:v>-9.4644300000000001</c:v>
                </c:pt>
                <c:pt idx="2591">
                  <c:v>-9.4644300000000001</c:v>
                </c:pt>
                <c:pt idx="2592">
                  <c:v>-9.4644300000000001</c:v>
                </c:pt>
                <c:pt idx="2593">
                  <c:v>-9.4644300000000001</c:v>
                </c:pt>
                <c:pt idx="2594">
                  <c:v>-9.4644300000000001</c:v>
                </c:pt>
                <c:pt idx="2595">
                  <c:v>-9.4644300000000001</c:v>
                </c:pt>
                <c:pt idx="2596">
                  <c:v>-9.4644300000000001</c:v>
                </c:pt>
                <c:pt idx="2597">
                  <c:v>-9.4644300000000001</c:v>
                </c:pt>
                <c:pt idx="2598">
                  <c:v>-9.4644300000000001</c:v>
                </c:pt>
                <c:pt idx="2599">
                  <c:v>-9.4644300000000001</c:v>
                </c:pt>
                <c:pt idx="2600">
                  <c:v>-9.4644300000000001</c:v>
                </c:pt>
                <c:pt idx="2601">
                  <c:v>-9.4644300000000001</c:v>
                </c:pt>
                <c:pt idx="2602">
                  <c:v>-9.4644300000000001</c:v>
                </c:pt>
                <c:pt idx="2603">
                  <c:v>-9.4644300000000001</c:v>
                </c:pt>
                <c:pt idx="2604">
                  <c:v>-9.4644300000000001</c:v>
                </c:pt>
                <c:pt idx="2605">
                  <c:v>-9.4644300000000001</c:v>
                </c:pt>
                <c:pt idx="2606">
                  <c:v>-9.4644300000000001</c:v>
                </c:pt>
                <c:pt idx="2607">
                  <c:v>-9.4644300000000001</c:v>
                </c:pt>
                <c:pt idx="2608">
                  <c:v>-9.4644300000000001</c:v>
                </c:pt>
                <c:pt idx="2609">
                  <c:v>-9.4644300000000001</c:v>
                </c:pt>
                <c:pt idx="2610">
                  <c:v>-9.4644300000000001</c:v>
                </c:pt>
                <c:pt idx="2611">
                  <c:v>-9.4644300000000001</c:v>
                </c:pt>
                <c:pt idx="2612">
                  <c:v>-9.4644300000000001</c:v>
                </c:pt>
                <c:pt idx="2613">
                  <c:v>-9.4644300000000001</c:v>
                </c:pt>
                <c:pt idx="2614">
                  <c:v>-9.4644300000000001</c:v>
                </c:pt>
                <c:pt idx="2615">
                  <c:v>-9.4644300000000001</c:v>
                </c:pt>
                <c:pt idx="2616">
                  <c:v>-9.4644300000000001</c:v>
                </c:pt>
                <c:pt idx="2617">
                  <c:v>-9.4644300000000001</c:v>
                </c:pt>
                <c:pt idx="2618">
                  <c:v>-9.4644300000000001</c:v>
                </c:pt>
              </c:numCache>
            </c:numRef>
          </c:xVal>
          <c:yVal>
            <c:numRef>
              <c:f>'1006dorsal_100Hz_4 normal WIP w'!$M$2:$M$2620</c:f>
              <c:numCache>
                <c:formatCode>General</c:formatCode>
                <c:ptCount val="26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 formatCode="0.00E+00">
                  <c:v>2.3687599999999998E-6</c:v>
                </c:pt>
                <c:pt idx="110" formatCode="0.00E+00">
                  <c:v>1.2596600000000001E-5</c:v>
                </c:pt>
                <c:pt idx="111" formatCode="0.00E+00">
                  <c:v>3.7852599999999997E-5</c:v>
                </c:pt>
                <c:pt idx="112" formatCode="0.00E+00">
                  <c:v>8.8593900000000006E-5</c:v>
                </c:pt>
                <c:pt idx="113">
                  <c:v>1.7936199999999999E-4</c:v>
                </c:pt>
                <c:pt idx="114">
                  <c:v>3.2582999999999999E-4</c:v>
                </c:pt>
                <c:pt idx="115">
                  <c:v>5.5262699999999998E-4</c:v>
                </c:pt>
                <c:pt idx="116">
                  <c:v>9.1115599999999999E-4</c:v>
                </c:pt>
                <c:pt idx="117">
                  <c:v>1.4722400000000001E-3</c:v>
                </c:pt>
                <c:pt idx="118">
                  <c:v>2.2959299999999998E-3</c:v>
                </c:pt>
                <c:pt idx="119">
                  <c:v>3.4165599999999999E-3</c:v>
                </c:pt>
                <c:pt idx="120">
                  <c:v>4.8513499999999999E-3</c:v>
                </c:pt>
                <c:pt idx="121">
                  <c:v>6.6150599999999999E-3</c:v>
                </c:pt>
                <c:pt idx="122">
                  <c:v>8.7261700000000001E-3</c:v>
                </c:pt>
                <c:pt idx="123">
                  <c:v>1.1202999999999999E-2</c:v>
                </c:pt>
                <c:pt idx="124">
                  <c:v>1.40579E-2</c:v>
                </c:pt>
                <c:pt idx="125">
                  <c:v>1.7296200000000001E-2</c:v>
                </c:pt>
                <c:pt idx="126">
                  <c:v>2.09202E-2</c:v>
                </c:pt>
                <c:pt idx="127">
                  <c:v>2.49307E-2</c:v>
                </c:pt>
                <c:pt idx="128">
                  <c:v>2.9325E-2</c:v>
                </c:pt>
                <c:pt idx="129">
                  <c:v>3.4095100000000003E-2</c:v>
                </c:pt>
                <c:pt idx="130">
                  <c:v>3.9227999999999999E-2</c:v>
                </c:pt>
                <c:pt idx="131">
                  <c:v>4.4705500000000002E-2</c:v>
                </c:pt>
                <c:pt idx="132">
                  <c:v>5.0506200000000001E-2</c:v>
                </c:pt>
                <c:pt idx="133">
                  <c:v>5.6604300000000003E-2</c:v>
                </c:pt>
                <c:pt idx="134">
                  <c:v>6.2969600000000001E-2</c:v>
                </c:pt>
                <c:pt idx="135">
                  <c:v>6.9567900000000002E-2</c:v>
                </c:pt>
                <c:pt idx="136">
                  <c:v>7.6364199999999993E-2</c:v>
                </c:pt>
                <c:pt idx="137">
                  <c:v>8.3323400000000006E-2</c:v>
                </c:pt>
                <c:pt idx="138">
                  <c:v>9.0408799999999997E-2</c:v>
                </c:pt>
                <c:pt idx="139">
                  <c:v>9.7581699999999993E-2</c:v>
                </c:pt>
                <c:pt idx="140">
                  <c:v>0.10480200000000001</c:v>
                </c:pt>
                <c:pt idx="141">
                  <c:v>0.113611</c:v>
                </c:pt>
                <c:pt idx="142">
                  <c:v>0.122423</c:v>
                </c:pt>
                <c:pt idx="143">
                  <c:v>0.13123899999999999</c:v>
                </c:pt>
                <c:pt idx="144">
                  <c:v>0.14005999999999999</c:v>
                </c:pt>
                <c:pt idx="145">
                  <c:v>0.14888699999999999</c:v>
                </c:pt>
                <c:pt idx="146">
                  <c:v>0.15772</c:v>
                </c:pt>
                <c:pt idx="147">
                  <c:v>0.16656000000000001</c:v>
                </c:pt>
                <c:pt idx="148">
                  <c:v>0.17540800000000001</c:v>
                </c:pt>
                <c:pt idx="149">
                  <c:v>0.18426200000000001</c:v>
                </c:pt>
                <c:pt idx="150">
                  <c:v>0.19312299999999999</c:v>
                </c:pt>
                <c:pt idx="151">
                  <c:v>0.201989</c:v>
                </c:pt>
                <c:pt idx="152">
                  <c:v>0.21086099999999999</c:v>
                </c:pt>
                <c:pt idx="153">
                  <c:v>0.21973699999999999</c:v>
                </c:pt>
                <c:pt idx="154">
                  <c:v>0.22861899999999999</c:v>
                </c:pt>
                <c:pt idx="155">
                  <c:v>0.237507</c:v>
                </c:pt>
                <c:pt idx="156">
                  <c:v>0.24640000000000001</c:v>
                </c:pt>
                <c:pt idx="157">
                  <c:v>0.255299</c:v>
                </c:pt>
                <c:pt idx="158">
                  <c:v>0.26420300000000002</c:v>
                </c:pt>
                <c:pt idx="159">
                  <c:v>0.27311200000000002</c:v>
                </c:pt>
                <c:pt idx="160">
                  <c:v>0.28202199999999999</c:v>
                </c:pt>
                <c:pt idx="161">
                  <c:v>0.29093400000000003</c:v>
                </c:pt>
                <c:pt idx="162">
                  <c:v>0.29984699999999997</c:v>
                </c:pt>
                <c:pt idx="163">
                  <c:v>0.30876199999999998</c:v>
                </c:pt>
                <c:pt idx="164">
                  <c:v>0.31768000000000002</c:v>
                </c:pt>
                <c:pt idx="165">
                  <c:v>0.326598</c:v>
                </c:pt>
                <c:pt idx="166">
                  <c:v>0.33551599999999998</c:v>
                </c:pt>
                <c:pt idx="167">
                  <c:v>0.34443400000000002</c:v>
                </c:pt>
                <c:pt idx="168">
                  <c:v>0.353352</c:v>
                </c:pt>
                <c:pt idx="169">
                  <c:v>0.36227100000000001</c:v>
                </c:pt>
                <c:pt idx="170">
                  <c:v>0.37118899999999999</c:v>
                </c:pt>
                <c:pt idx="171">
                  <c:v>0.38010699999999997</c:v>
                </c:pt>
                <c:pt idx="172">
                  <c:v>0.38902500000000001</c:v>
                </c:pt>
                <c:pt idx="173">
                  <c:v>0.39794200000000002</c:v>
                </c:pt>
                <c:pt idx="174">
                  <c:v>0.40686</c:v>
                </c:pt>
                <c:pt idx="175">
                  <c:v>0.41577599999999998</c:v>
                </c:pt>
                <c:pt idx="176">
                  <c:v>0.42469200000000001</c:v>
                </c:pt>
                <c:pt idx="177">
                  <c:v>0.43360799999999999</c:v>
                </c:pt>
                <c:pt idx="178">
                  <c:v>0.44252399999999997</c:v>
                </c:pt>
                <c:pt idx="179">
                  <c:v>0.45144200000000001</c:v>
                </c:pt>
                <c:pt idx="180">
                  <c:v>0.46036100000000002</c:v>
                </c:pt>
                <c:pt idx="181">
                  <c:v>0.46928199999999998</c:v>
                </c:pt>
                <c:pt idx="182">
                  <c:v>0.47820200000000002</c:v>
                </c:pt>
                <c:pt idx="183">
                  <c:v>0.487124</c:v>
                </c:pt>
                <c:pt idx="184">
                  <c:v>0.49604799999999999</c:v>
                </c:pt>
                <c:pt idx="185">
                  <c:v>0.50497199999999998</c:v>
                </c:pt>
                <c:pt idx="186">
                  <c:v>0.51389799999999997</c:v>
                </c:pt>
                <c:pt idx="187">
                  <c:v>0.52282399999999996</c:v>
                </c:pt>
                <c:pt idx="188">
                  <c:v>0.53174900000000003</c:v>
                </c:pt>
                <c:pt idx="189">
                  <c:v>0.54067500000000002</c:v>
                </c:pt>
                <c:pt idx="190">
                  <c:v>0.54959899999999995</c:v>
                </c:pt>
                <c:pt idx="191">
                  <c:v>0.55852199999999996</c:v>
                </c:pt>
                <c:pt idx="192">
                  <c:v>0.56744300000000003</c:v>
                </c:pt>
                <c:pt idx="193">
                  <c:v>0.57636299999999996</c:v>
                </c:pt>
                <c:pt idx="194">
                  <c:v>0.58528199999999997</c:v>
                </c:pt>
                <c:pt idx="195">
                  <c:v>0.59419900000000003</c:v>
                </c:pt>
                <c:pt idx="196">
                  <c:v>0.60311499999999996</c:v>
                </c:pt>
                <c:pt idx="197">
                  <c:v>0.61202999999999996</c:v>
                </c:pt>
                <c:pt idx="198">
                  <c:v>0.62094499999999997</c:v>
                </c:pt>
                <c:pt idx="199">
                  <c:v>0.62985999999999998</c:v>
                </c:pt>
                <c:pt idx="200">
                  <c:v>0.63877700000000004</c:v>
                </c:pt>
                <c:pt idx="201">
                  <c:v>0.64880199999999999</c:v>
                </c:pt>
                <c:pt idx="202">
                  <c:v>0.65883000000000003</c:v>
                </c:pt>
                <c:pt idx="203">
                  <c:v>0.66885899999999998</c:v>
                </c:pt>
                <c:pt idx="204">
                  <c:v>0.67889200000000005</c:v>
                </c:pt>
                <c:pt idx="205">
                  <c:v>0.68892500000000001</c:v>
                </c:pt>
                <c:pt idx="206">
                  <c:v>0.69896000000000003</c:v>
                </c:pt>
                <c:pt idx="207">
                  <c:v>0.70899500000000004</c:v>
                </c:pt>
                <c:pt idx="208">
                  <c:v>0.71902900000000003</c:v>
                </c:pt>
                <c:pt idx="209">
                  <c:v>0.72906199999999999</c:v>
                </c:pt>
                <c:pt idx="210">
                  <c:v>0.73909400000000003</c:v>
                </c:pt>
                <c:pt idx="211">
                  <c:v>0.74912400000000001</c:v>
                </c:pt>
                <c:pt idx="212">
                  <c:v>0.75915299999999997</c:v>
                </c:pt>
                <c:pt idx="213">
                  <c:v>0.769181</c:v>
                </c:pt>
                <c:pt idx="214">
                  <c:v>0.77920900000000004</c:v>
                </c:pt>
                <c:pt idx="215">
                  <c:v>0.78923600000000005</c:v>
                </c:pt>
                <c:pt idx="216">
                  <c:v>0.79926299999999995</c:v>
                </c:pt>
                <c:pt idx="217">
                  <c:v>0.80928999999999995</c:v>
                </c:pt>
                <c:pt idx="218">
                  <c:v>0.81931500000000002</c:v>
                </c:pt>
                <c:pt idx="219">
                  <c:v>0.82933999999999997</c:v>
                </c:pt>
                <c:pt idx="220">
                  <c:v>0.83936200000000005</c:v>
                </c:pt>
                <c:pt idx="221">
                  <c:v>0.84938199999999997</c:v>
                </c:pt>
                <c:pt idx="222">
                  <c:v>0.85940000000000005</c:v>
                </c:pt>
                <c:pt idx="223">
                  <c:v>0.86941900000000005</c:v>
                </c:pt>
                <c:pt idx="224">
                  <c:v>0.87943899999999997</c:v>
                </c:pt>
                <c:pt idx="225">
                  <c:v>0.88946000000000003</c:v>
                </c:pt>
                <c:pt idx="226">
                  <c:v>0.89948099999999998</c:v>
                </c:pt>
                <c:pt idx="227">
                  <c:v>0.90950200000000003</c:v>
                </c:pt>
                <c:pt idx="228">
                  <c:v>0.91952400000000001</c:v>
                </c:pt>
                <c:pt idx="229">
                  <c:v>0.92954599999999998</c:v>
                </c:pt>
                <c:pt idx="230">
                  <c:v>0.93956799999999996</c:v>
                </c:pt>
                <c:pt idx="231">
                  <c:v>0.94959000000000005</c:v>
                </c:pt>
                <c:pt idx="232">
                  <c:v>0.95960999999999996</c:v>
                </c:pt>
                <c:pt idx="233">
                  <c:v>0.96962899999999996</c:v>
                </c:pt>
                <c:pt idx="234">
                  <c:v>0.97964700000000005</c:v>
                </c:pt>
                <c:pt idx="235">
                  <c:v>0.98966299999999996</c:v>
                </c:pt>
                <c:pt idx="236">
                  <c:v>0.99967399999999995</c:v>
                </c:pt>
                <c:pt idx="237">
                  <c:v>1.0096799999999999</c:v>
                </c:pt>
                <c:pt idx="238">
                  <c:v>1.0196799999999999</c:v>
                </c:pt>
                <c:pt idx="239">
                  <c:v>1.0296799999999999</c:v>
                </c:pt>
                <c:pt idx="240">
                  <c:v>1.0396799999999999</c:v>
                </c:pt>
                <c:pt idx="241">
                  <c:v>1.0496700000000001</c:v>
                </c:pt>
                <c:pt idx="242">
                  <c:v>1.05966</c:v>
                </c:pt>
                <c:pt idx="243">
                  <c:v>1.0696399999999999</c:v>
                </c:pt>
                <c:pt idx="244">
                  <c:v>1.07961</c:v>
                </c:pt>
                <c:pt idx="245">
                  <c:v>1.0895699999999999</c:v>
                </c:pt>
                <c:pt idx="246">
                  <c:v>1.0995200000000001</c:v>
                </c:pt>
                <c:pt idx="247">
                  <c:v>1.1094599999999999</c:v>
                </c:pt>
                <c:pt idx="248">
                  <c:v>1.11938</c:v>
                </c:pt>
                <c:pt idx="249">
                  <c:v>1.1293</c:v>
                </c:pt>
                <c:pt idx="250">
                  <c:v>1.1392</c:v>
                </c:pt>
                <c:pt idx="251">
                  <c:v>1.1491</c:v>
                </c:pt>
                <c:pt idx="252">
                  <c:v>1.15899</c:v>
                </c:pt>
                <c:pt idx="253">
                  <c:v>1.1688799999999999</c:v>
                </c:pt>
                <c:pt idx="254">
                  <c:v>1.1787700000000001</c:v>
                </c:pt>
                <c:pt idx="255">
                  <c:v>1.18865</c:v>
                </c:pt>
                <c:pt idx="256">
                  <c:v>1.1985399999999999</c:v>
                </c:pt>
                <c:pt idx="257">
                  <c:v>1.2072700000000001</c:v>
                </c:pt>
                <c:pt idx="258">
                  <c:v>1.21601</c:v>
                </c:pt>
                <c:pt idx="259">
                  <c:v>1.2247399999999999</c:v>
                </c:pt>
                <c:pt idx="260">
                  <c:v>1.2334799999999999</c:v>
                </c:pt>
                <c:pt idx="261">
                  <c:v>1.2422200000000001</c:v>
                </c:pt>
                <c:pt idx="262">
                  <c:v>1.2509699999999999</c:v>
                </c:pt>
                <c:pt idx="263">
                  <c:v>1.2597100000000001</c:v>
                </c:pt>
                <c:pt idx="264">
                  <c:v>1.26847</c:v>
                </c:pt>
                <c:pt idx="265">
                  <c:v>1.2772300000000001</c:v>
                </c:pt>
                <c:pt idx="266">
                  <c:v>1.28599</c:v>
                </c:pt>
                <c:pt idx="267">
                  <c:v>1.29477</c:v>
                </c:pt>
                <c:pt idx="268">
                  <c:v>1.30355</c:v>
                </c:pt>
                <c:pt idx="269">
                  <c:v>1.3123400000000001</c:v>
                </c:pt>
                <c:pt idx="270">
                  <c:v>1.3211299999999999</c:v>
                </c:pt>
                <c:pt idx="271">
                  <c:v>1.3299399999999999</c:v>
                </c:pt>
                <c:pt idx="272">
                  <c:v>1.33876</c:v>
                </c:pt>
                <c:pt idx="273">
                  <c:v>1.3475900000000001</c:v>
                </c:pt>
                <c:pt idx="274">
                  <c:v>1.35642</c:v>
                </c:pt>
                <c:pt idx="275">
                  <c:v>1.36527</c:v>
                </c:pt>
                <c:pt idx="276">
                  <c:v>1.3741099999999999</c:v>
                </c:pt>
                <c:pt idx="277">
                  <c:v>1.38297</c:v>
                </c:pt>
                <c:pt idx="278">
                  <c:v>1.3918200000000001</c:v>
                </c:pt>
                <c:pt idx="279">
                  <c:v>1.4006799999999999</c:v>
                </c:pt>
                <c:pt idx="280">
                  <c:v>1.4095299999999999</c:v>
                </c:pt>
                <c:pt idx="281">
                  <c:v>1.41838</c:v>
                </c:pt>
                <c:pt idx="282">
                  <c:v>1.4272400000000001</c:v>
                </c:pt>
                <c:pt idx="283">
                  <c:v>1.4360900000000001</c:v>
                </c:pt>
                <c:pt idx="284">
                  <c:v>1.4449399999999999</c:v>
                </c:pt>
                <c:pt idx="285">
                  <c:v>1.4538</c:v>
                </c:pt>
                <c:pt idx="286">
                  <c:v>1.46265</c:v>
                </c:pt>
                <c:pt idx="287">
                  <c:v>1.4715</c:v>
                </c:pt>
                <c:pt idx="288">
                  <c:v>1.4803500000000001</c:v>
                </c:pt>
                <c:pt idx="289">
                  <c:v>1.4892099999999999</c:v>
                </c:pt>
                <c:pt idx="290">
                  <c:v>1.4980599999999999</c:v>
                </c:pt>
                <c:pt idx="291">
                  <c:v>1.50691</c:v>
                </c:pt>
                <c:pt idx="292">
                  <c:v>1.51576</c:v>
                </c:pt>
                <c:pt idx="293">
                  <c:v>1.52461</c:v>
                </c:pt>
                <c:pt idx="294">
                  <c:v>1.53346</c:v>
                </c:pt>
                <c:pt idx="295">
                  <c:v>1.5423100000000001</c:v>
                </c:pt>
                <c:pt idx="296">
                  <c:v>1.5511699999999999</c:v>
                </c:pt>
                <c:pt idx="297">
                  <c:v>1.56002</c:v>
                </c:pt>
                <c:pt idx="298">
                  <c:v>1.5688800000000001</c:v>
                </c:pt>
                <c:pt idx="299">
                  <c:v>1.5777300000000001</c:v>
                </c:pt>
                <c:pt idx="300">
                  <c:v>1.5865899999999999</c:v>
                </c:pt>
                <c:pt idx="301">
                  <c:v>1.59544</c:v>
                </c:pt>
                <c:pt idx="302">
                  <c:v>1.6043000000000001</c:v>
                </c:pt>
                <c:pt idx="303">
                  <c:v>1.6131599999999999</c:v>
                </c:pt>
                <c:pt idx="304">
                  <c:v>1.62202</c:v>
                </c:pt>
                <c:pt idx="305">
                  <c:v>1.63089</c:v>
                </c:pt>
                <c:pt idx="306">
                  <c:v>1.63975</c:v>
                </c:pt>
                <c:pt idx="307">
                  <c:v>1.64862</c:v>
                </c:pt>
                <c:pt idx="308">
                  <c:v>1.6574800000000001</c:v>
                </c:pt>
                <c:pt idx="309">
                  <c:v>1.66635</c:v>
                </c:pt>
                <c:pt idx="310">
                  <c:v>1.6752100000000001</c:v>
                </c:pt>
                <c:pt idx="311">
                  <c:v>1.68407</c:v>
                </c:pt>
                <c:pt idx="312">
                  <c:v>1.69293</c:v>
                </c:pt>
                <c:pt idx="313">
                  <c:v>1.7017899999999999</c:v>
                </c:pt>
                <c:pt idx="314">
                  <c:v>1.71065</c:v>
                </c:pt>
                <c:pt idx="315">
                  <c:v>1.7195100000000001</c:v>
                </c:pt>
                <c:pt idx="316">
                  <c:v>1.72837</c:v>
                </c:pt>
                <c:pt idx="317">
                  <c:v>1.7372300000000001</c:v>
                </c:pt>
                <c:pt idx="318">
                  <c:v>1.7460800000000001</c:v>
                </c:pt>
                <c:pt idx="319">
                  <c:v>1.7541899999999999</c:v>
                </c:pt>
                <c:pt idx="320">
                  <c:v>1.7623</c:v>
                </c:pt>
                <c:pt idx="321">
                  <c:v>1.77041</c:v>
                </c:pt>
                <c:pt idx="322">
                  <c:v>1.7785200000000001</c:v>
                </c:pt>
                <c:pt idx="323">
                  <c:v>1.7866299999999999</c:v>
                </c:pt>
                <c:pt idx="324">
                  <c:v>1.79474</c:v>
                </c:pt>
                <c:pt idx="325">
                  <c:v>1.8028500000000001</c:v>
                </c:pt>
                <c:pt idx="326">
                  <c:v>1.8109599999999999</c:v>
                </c:pt>
                <c:pt idx="327">
                  <c:v>1.81908</c:v>
                </c:pt>
                <c:pt idx="328">
                  <c:v>1.8271900000000001</c:v>
                </c:pt>
                <c:pt idx="329">
                  <c:v>1.8352999999999999</c:v>
                </c:pt>
                <c:pt idx="330">
                  <c:v>1.84341</c:v>
                </c:pt>
                <c:pt idx="331">
                  <c:v>1.8515200000000001</c:v>
                </c:pt>
                <c:pt idx="332">
                  <c:v>1.8596299999999999</c:v>
                </c:pt>
                <c:pt idx="333">
                  <c:v>1.8677299999999999</c:v>
                </c:pt>
                <c:pt idx="334">
                  <c:v>1.8758300000000001</c:v>
                </c:pt>
                <c:pt idx="335">
                  <c:v>1.8839300000000001</c:v>
                </c:pt>
                <c:pt idx="336">
                  <c:v>1.8920300000000001</c:v>
                </c:pt>
                <c:pt idx="337">
                  <c:v>1.9001300000000001</c:v>
                </c:pt>
                <c:pt idx="338">
                  <c:v>1.9082300000000001</c:v>
                </c:pt>
                <c:pt idx="339">
                  <c:v>1.9163300000000001</c:v>
                </c:pt>
                <c:pt idx="340">
                  <c:v>1.9244300000000001</c:v>
                </c:pt>
                <c:pt idx="341">
                  <c:v>1.9325399999999999</c:v>
                </c:pt>
                <c:pt idx="342">
                  <c:v>1.9406399999999999</c:v>
                </c:pt>
                <c:pt idx="343">
                  <c:v>1.9487399999999999</c:v>
                </c:pt>
                <c:pt idx="344">
                  <c:v>1.9568399999999999</c:v>
                </c:pt>
                <c:pt idx="345">
                  <c:v>1.96495</c:v>
                </c:pt>
                <c:pt idx="346">
                  <c:v>1.97305</c:v>
                </c:pt>
                <c:pt idx="347">
                  <c:v>1.98115</c:v>
                </c:pt>
                <c:pt idx="348">
                  <c:v>1.98926</c:v>
                </c:pt>
                <c:pt idx="349">
                  <c:v>1.99736</c:v>
                </c:pt>
                <c:pt idx="350">
                  <c:v>2.0054599999999998</c:v>
                </c:pt>
                <c:pt idx="351">
                  <c:v>2.01356</c:v>
                </c:pt>
                <c:pt idx="352">
                  <c:v>2.0216500000000002</c:v>
                </c:pt>
                <c:pt idx="353">
                  <c:v>2.0297399999999999</c:v>
                </c:pt>
                <c:pt idx="354">
                  <c:v>2.03783</c:v>
                </c:pt>
                <c:pt idx="355">
                  <c:v>2.0459100000000001</c:v>
                </c:pt>
                <c:pt idx="356">
                  <c:v>2.0539800000000001</c:v>
                </c:pt>
                <c:pt idx="357">
                  <c:v>2.0620500000000002</c:v>
                </c:pt>
                <c:pt idx="358">
                  <c:v>2.0701100000000001</c:v>
                </c:pt>
                <c:pt idx="359">
                  <c:v>2.07816</c:v>
                </c:pt>
                <c:pt idx="360">
                  <c:v>2.0861999999999998</c:v>
                </c:pt>
                <c:pt idx="361">
                  <c:v>2.09423</c:v>
                </c:pt>
                <c:pt idx="362">
                  <c:v>2.1022500000000002</c:v>
                </c:pt>
                <c:pt idx="363">
                  <c:v>2.1102699999999999</c:v>
                </c:pt>
                <c:pt idx="364">
                  <c:v>2.1182699999999999</c:v>
                </c:pt>
                <c:pt idx="365">
                  <c:v>2.1262699999999999</c:v>
                </c:pt>
                <c:pt idx="366">
                  <c:v>2.1342599999999998</c:v>
                </c:pt>
                <c:pt idx="367">
                  <c:v>2.1422599999999998</c:v>
                </c:pt>
                <c:pt idx="368">
                  <c:v>2.1502400000000002</c:v>
                </c:pt>
                <c:pt idx="369">
                  <c:v>2.1582300000000001</c:v>
                </c:pt>
                <c:pt idx="370">
                  <c:v>2.16621</c:v>
                </c:pt>
                <c:pt idx="371">
                  <c:v>2.1741799999999998</c:v>
                </c:pt>
                <c:pt idx="372">
                  <c:v>2.1821600000000001</c:v>
                </c:pt>
                <c:pt idx="373">
                  <c:v>2.19014</c:v>
                </c:pt>
                <c:pt idx="374">
                  <c:v>2.1981199999999999</c:v>
                </c:pt>
                <c:pt idx="375">
                  <c:v>2.2072699999999998</c:v>
                </c:pt>
                <c:pt idx="376">
                  <c:v>2.2164199999999998</c:v>
                </c:pt>
                <c:pt idx="377">
                  <c:v>2.2255799999999999</c:v>
                </c:pt>
                <c:pt idx="378">
                  <c:v>2.2347399999999999</c:v>
                </c:pt>
                <c:pt idx="379">
                  <c:v>2.2439100000000001</c:v>
                </c:pt>
                <c:pt idx="380">
                  <c:v>2.2530800000000002</c:v>
                </c:pt>
                <c:pt idx="381">
                  <c:v>2.2622599999999999</c:v>
                </c:pt>
                <c:pt idx="382">
                  <c:v>2.2714500000000002</c:v>
                </c:pt>
                <c:pt idx="383">
                  <c:v>2.2806500000000001</c:v>
                </c:pt>
                <c:pt idx="384">
                  <c:v>2.2898499999999999</c:v>
                </c:pt>
                <c:pt idx="385">
                  <c:v>2.2990699999999999</c:v>
                </c:pt>
                <c:pt idx="386">
                  <c:v>2.30829</c:v>
                </c:pt>
                <c:pt idx="387">
                  <c:v>2.3175300000000001</c:v>
                </c:pt>
                <c:pt idx="388">
                  <c:v>2.3267699999999998</c:v>
                </c:pt>
                <c:pt idx="389">
                  <c:v>2.33602</c:v>
                </c:pt>
                <c:pt idx="390">
                  <c:v>2.3452799999999998</c:v>
                </c:pt>
                <c:pt idx="391">
                  <c:v>2.3545500000000001</c:v>
                </c:pt>
                <c:pt idx="392">
                  <c:v>2.3638300000000001</c:v>
                </c:pt>
                <c:pt idx="393">
                  <c:v>2.3731100000000001</c:v>
                </c:pt>
                <c:pt idx="394">
                  <c:v>2.3824000000000001</c:v>
                </c:pt>
                <c:pt idx="395">
                  <c:v>2.3916900000000001</c:v>
                </c:pt>
                <c:pt idx="396">
                  <c:v>2.4009800000000001</c:v>
                </c:pt>
                <c:pt idx="397">
                  <c:v>2.4102800000000002</c:v>
                </c:pt>
                <c:pt idx="398">
                  <c:v>2.4195799999999998</c:v>
                </c:pt>
                <c:pt idx="399">
                  <c:v>2.4288799999999999</c:v>
                </c:pt>
                <c:pt idx="400">
                  <c:v>2.4381699999999999</c:v>
                </c:pt>
                <c:pt idx="401">
                  <c:v>2.44747</c:v>
                </c:pt>
                <c:pt idx="402">
                  <c:v>2.4567700000000001</c:v>
                </c:pt>
                <c:pt idx="403">
                  <c:v>2.4660600000000001</c:v>
                </c:pt>
                <c:pt idx="404">
                  <c:v>2.4753599999999998</c:v>
                </c:pt>
                <c:pt idx="405">
                  <c:v>2.4846599999999999</c:v>
                </c:pt>
                <c:pt idx="406">
                  <c:v>2.4939499999999999</c:v>
                </c:pt>
                <c:pt idx="407">
                  <c:v>2.50325</c:v>
                </c:pt>
                <c:pt idx="408">
                  <c:v>2.51254</c:v>
                </c:pt>
                <c:pt idx="409">
                  <c:v>2.5218400000000001</c:v>
                </c:pt>
                <c:pt idx="410">
                  <c:v>2.5311400000000002</c:v>
                </c:pt>
                <c:pt idx="411">
                  <c:v>2.5404399999999998</c:v>
                </c:pt>
                <c:pt idx="412">
                  <c:v>2.5497399999999999</c:v>
                </c:pt>
                <c:pt idx="413">
                  <c:v>2.55904</c:v>
                </c:pt>
                <c:pt idx="414">
                  <c:v>2.5683500000000001</c:v>
                </c:pt>
                <c:pt idx="415">
                  <c:v>2.5776500000000002</c:v>
                </c:pt>
                <c:pt idx="416">
                  <c:v>2.5869499999999999</c:v>
                </c:pt>
                <c:pt idx="417">
                  <c:v>2.5962499999999999</c:v>
                </c:pt>
                <c:pt idx="418">
                  <c:v>2.60555</c:v>
                </c:pt>
                <c:pt idx="419">
                  <c:v>2.6148400000000001</c:v>
                </c:pt>
                <c:pt idx="420">
                  <c:v>2.6241400000000001</c:v>
                </c:pt>
                <c:pt idx="421">
                  <c:v>2.6334300000000002</c:v>
                </c:pt>
                <c:pt idx="422">
                  <c:v>2.6427200000000002</c:v>
                </c:pt>
                <c:pt idx="423">
                  <c:v>2.6520100000000002</c:v>
                </c:pt>
                <c:pt idx="424">
                  <c:v>2.6613000000000002</c:v>
                </c:pt>
                <c:pt idx="425">
                  <c:v>2.6705899999999998</c:v>
                </c:pt>
                <c:pt idx="426">
                  <c:v>2.6798799999999998</c:v>
                </c:pt>
                <c:pt idx="427">
                  <c:v>2.6891600000000002</c:v>
                </c:pt>
                <c:pt idx="428">
                  <c:v>2.6984499999999998</c:v>
                </c:pt>
                <c:pt idx="429">
                  <c:v>2.7077399999999998</c:v>
                </c:pt>
                <c:pt idx="430">
                  <c:v>2.7170299999999998</c:v>
                </c:pt>
                <c:pt idx="431">
                  <c:v>2.7258499999999999</c:v>
                </c:pt>
                <c:pt idx="432">
                  <c:v>2.73468</c:v>
                </c:pt>
                <c:pt idx="433">
                  <c:v>2.7435100000000001</c:v>
                </c:pt>
                <c:pt idx="434">
                  <c:v>2.7523399999999998</c:v>
                </c:pt>
                <c:pt idx="435">
                  <c:v>2.76118</c:v>
                </c:pt>
                <c:pt idx="436">
                  <c:v>2.7700100000000001</c:v>
                </c:pt>
                <c:pt idx="437">
                  <c:v>2.7788499999999998</c:v>
                </c:pt>
                <c:pt idx="438">
                  <c:v>2.78769</c:v>
                </c:pt>
                <c:pt idx="439">
                  <c:v>2.7965200000000001</c:v>
                </c:pt>
                <c:pt idx="440">
                  <c:v>2.8053599999999999</c:v>
                </c:pt>
                <c:pt idx="441">
                  <c:v>2.8142</c:v>
                </c:pt>
                <c:pt idx="442">
                  <c:v>2.8230400000000002</c:v>
                </c:pt>
                <c:pt idx="443">
                  <c:v>2.83188</c:v>
                </c:pt>
                <c:pt idx="444">
                  <c:v>2.8407200000000001</c:v>
                </c:pt>
                <c:pt idx="445">
                  <c:v>2.8495599999999999</c:v>
                </c:pt>
                <c:pt idx="446">
                  <c:v>2.85839</c:v>
                </c:pt>
                <c:pt idx="447">
                  <c:v>2.8672300000000002</c:v>
                </c:pt>
                <c:pt idx="448">
                  <c:v>2.8760699999999999</c:v>
                </c:pt>
                <c:pt idx="449">
                  <c:v>2.8849100000000001</c:v>
                </c:pt>
                <c:pt idx="450">
                  <c:v>2.8937400000000002</c:v>
                </c:pt>
                <c:pt idx="451">
                  <c:v>2.9025799999999999</c:v>
                </c:pt>
                <c:pt idx="452">
                  <c:v>2.9114100000000001</c:v>
                </c:pt>
                <c:pt idx="453">
                  <c:v>2.9202400000000002</c:v>
                </c:pt>
                <c:pt idx="454">
                  <c:v>2.9290699999999998</c:v>
                </c:pt>
                <c:pt idx="455">
                  <c:v>2.9379</c:v>
                </c:pt>
                <c:pt idx="456">
                  <c:v>2.9467300000000001</c:v>
                </c:pt>
                <c:pt idx="457">
                  <c:v>2.9555699999999998</c:v>
                </c:pt>
                <c:pt idx="458">
                  <c:v>2.9643999999999999</c:v>
                </c:pt>
                <c:pt idx="459">
                  <c:v>2.97323</c:v>
                </c:pt>
                <c:pt idx="460">
                  <c:v>2.9820600000000002</c:v>
                </c:pt>
                <c:pt idx="461">
                  <c:v>2.9908999999999999</c:v>
                </c:pt>
                <c:pt idx="462">
                  <c:v>2.99973</c:v>
                </c:pt>
                <c:pt idx="463">
                  <c:v>3.0085600000000001</c:v>
                </c:pt>
                <c:pt idx="464">
                  <c:v>3.0173899999999998</c:v>
                </c:pt>
                <c:pt idx="465">
                  <c:v>3.0262199999999999</c:v>
                </c:pt>
                <c:pt idx="466">
                  <c:v>3.03505</c:v>
                </c:pt>
                <c:pt idx="467">
                  <c:v>3.0438800000000001</c:v>
                </c:pt>
                <c:pt idx="468">
                  <c:v>3.0527099999999998</c:v>
                </c:pt>
                <c:pt idx="469">
                  <c:v>3.0615299999999999</c:v>
                </c:pt>
                <c:pt idx="470">
                  <c:v>3.0703499999999999</c:v>
                </c:pt>
                <c:pt idx="471">
                  <c:v>3.07917</c:v>
                </c:pt>
                <c:pt idx="472">
                  <c:v>3.08799</c:v>
                </c:pt>
                <c:pt idx="473">
                  <c:v>3.0968100000000001</c:v>
                </c:pt>
                <c:pt idx="474">
                  <c:v>3.10562</c:v>
                </c:pt>
                <c:pt idx="475">
                  <c:v>3.11442</c:v>
                </c:pt>
                <c:pt idx="476">
                  <c:v>3.1232199999999999</c:v>
                </c:pt>
                <c:pt idx="477">
                  <c:v>3.1320000000000001</c:v>
                </c:pt>
                <c:pt idx="478">
                  <c:v>3.1407699999999998</c:v>
                </c:pt>
                <c:pt idx="479">
                  <c:v>3.14954</c:v>
                </c:pt>
                <c:pt idx="480">
                  <c:v>3.15829</c:v>
                </c:pt>
                <c:pt idx="481">
                  <c:v>3.1670400000000001</c:v>
                </c:pt>
                <c:pt idx="482">
                  <c:v>3.17578</c:v>
                </c:pt>
                <c:pt idx="483">
                  <c:v>3.1845300000000001</c:v>
                </c:pt>
                <c:pt idx="484">
                  <c:v>3.1932700000000001</c:v>
                </c:pt>
                <c:pt idx="485">
                  <c:v>3.2020200000000001</c:v>
                </c:pt>
                <c:pt idx="486">
                  <c:v>3.2107700000000001</c:v>
                </c:pt>
                <c:pt idx="487">
                  <c:v>3.2195299999999998</c:v>
                </c:pt>
                <c:pt idx="488">
                  <c:v>3.2282899999999999</c:v>
                </c:pt>
                <c:pt idx="489">
                  <c:v>3.2373400000000001</c:v>
                </c:pt>
                <c:pt idx="490">
                  <c:v>3.2463899999999999</c:v>
                </c:pt>
                <c:pt idx="491">
                  <c:v>3.2554400000000001</c:v>
                </c:pt>
                <c:pt idx="492">
                  <c:v>3.2645</c:v>
                </c:pt>
                <c:pt idx="493">
                  <c:v>3.2735599999999998</c:v>
                </c:pt>
                <c:pt idx="494">
                  <c:v>3.2826200000000001</c:v>
                </c:pt>
                <c:pt idx="495">
                  <c:v>3.29169</c:v>
                </c:pt>
                <c:pt idx="496">
                  <c:v>3.3007599999999999</c:v>
                </c:pt>
                <c:pt idx="497">
                  <c:v>3.3098399999999999</c:v>
                </c:pt>
                <c:pt idx="498">
                  <c:v>3.3189199999999999</c:v>
                </c:pt>
                <c:pt idx="499">
                  <c:v>3.3279999999999998</c:v>
                </c:pt>
                <c:pt idx="500">
                  <c:v>3.3371</c:v>
                </c:pt>
                <c:pt idx="501">
                  <c:v>3.34619</c:v>
                </c:pt>
                <c:pt idx="502">
                  <c:v>3.3552900000000001</c:v>
                </c:pt>
                <c:pt idx="503">
                  <c:v>3.3643999999999998</c:v>
                </c:pt>
                <c:pt idx="504">
                  <c:v>3.37351</c:v>
                </c:pt>
                <c:pt idx="505">
                  <c:v>3.3826200000000002</c:v>
                </c:pt>
                <c:pt idx="506">
                  <c:v>3.3917299999999999</c:v>
                </c:pt>
                <c:pt idx="507">
                  <c:v>3.4008400000000001</c:v>
                </c:pt>
                <c:pt idx="508">
                  <c:v>3.4099499999999998</c:v>
                </c:pt>
                <c:pt idx="509">
                  <c:v>3.41906</c:v>
                </c:pt>
                <c:pt idx="510">
                  <c:v>3.4281700000000002</c:v>
                </c:pt>
                <c:pt idx="511">
                  <c:v>3.43729</c:v>
                </c:pt>
                <c:pt idx="512">
                  <c:v>3.4464100000000002</c:v>
                </c:pt>
                <c:pt idx="513">
                  <c:v>3.4555199999999999</c:v>
                </c:pt>
                <c:pt idx="514">
                  <c:v>3.4646400000000002</c:v>
                </c:pt>
                <c:pt idx="515">
                  <c:v>3.47376</c:v>
                </c:pt>
                <c:pt idx="516">
                  <c:v>3.4828700000000001</c:v>
                </c:pt>
                <c:pt idx="517">
                  <c:v>3.4919899999999999</c:v>
                </c:pt>
                <c:pt idx="518">
                  <c:v>3.5011000000000001</c:v>
                </c:pt>
                <c:pt idx="519">
                  <c:v>3.5102199999999999</c:v>
                </c:pt>
                <c:pt idx="520">
                  <c:v>3.5193300000000001</c:v>
                </c:pt>
                <c:pt idx="521">
                  <c:v>3.5284399999999998</c:v>
                </c:pt>
                <c:pt idx="522">
                  <c:v>3.53755</c:v>
                </c:pt>
                <c:pt idx="523">
                  <c:v>3.5466600000000001</c:v>
                </c:pt>
                <c:pt idx="524">
                  <c:v>3.5557699999999999</c:v>
                </c:pt>
                <c:pt idx="525">
                  <c:v>3.56488</c:v>
                </c:pt>
                <c:pt idx="526">
                  <c:v>3.5739899999999998</c:v>
                </c:pt>
                <c:pt idx="527">
                  <c:v>3.5831</c:v>
                </c:pt>
                <c:pt idx="528">
                  <c:v>3.5922200000000002</c:v>
                </c:pt>
                <c:pt idx="529">
                  <c:v>3.60134</c:v>
                </c:pt>
                <c:pt idx="530">
                  <c:v>3.6104599999999998</c:v>
                </c:pt>
                <c:pt idx="531">
                  <c:v>3.61958</c:v>
                </c:pt>
                <c:pt idx="532">
                  <c:v>3.6287099999999999</c:v>
                </c:pt>
                <c:pt idx="533">
                  <c:v>3.6378300000000001</c:v>
                </c:pt>
                <c:pt idx="534">
                  <c:v>3.6469499999999999</c:v>
                </c:pt>
                <c:pt idx="535">
                  <c:v>3.6560800000000002</c:v>
                </c:pt>
                <c:pt idx="536">
                  <c:v>3.6652</c:v>
                </c:pt>
                <c:pt idx="537">
                  <c:v>3.6743199999999998</c:v>
                </c:pt>
                <c:pt idx="538">
                  <c:v>3.6834500000000001</c:v>
                </c:pt>
                <c:pt idx="539">
                  <c:v>3.6925699999999999</c:v>
                </c:pt>
                <c:pt idx="540">
                  <c:v>3.7016900000000001</c:v>
                </c:pt>
                <c:pt idx="541">
                  <c:v>3.7108099999999999</c:v>
                </c:pt>
                <c:pt idx="542">
                  <c:v>3.7199399999999998</c:v>
                </c:pt>
                <c:pt idx="543">
                  <c:v>3.72906</c:v>
                </c:pt>
                <c:pt idx="544">
                  <c:v>3.7381799999999998</c:v>
                </c:pt>
                <c:pt idx="545">
                  <c:v>3.7471000000000001</c:v>
                </c:pt>
                <c:pt idx="546">
                  <c:v>3.7560199999999999</c:v>
                </c:pt>
                <c:pt idx="547">
                  <c:v>3.7649400000000002</c:v>
                </c:pt>
                <c:pt idx="548">
                  <c:v>3.77386</c:v>
                </c:pt>
                <c:pt idx="549">
                  <c:v>3.7827700000000002</c:v>
                </c:pt>
                <c:pt idx="550">
                  <c:v>3.7917000000000001</c:v>
                </c:pt>
                <c:pt idx="551">
                  <c:v>3.8006199999999999</c:v>
                </c:pt>
                <c:pt idx="552">
                  <c:v>3.8095400000000001</c:v>
                </c:pt>
                <c:pt idx="553">
                  <c:v>3.81846</c:v>
                </c:pt>
                <c:pt idx="554">
                  <c:v>3.8273799999999998</c:v>
                </c:pt>
                <c:pt idx="555">
                  <c:v>3.8363</c:v>
                </c:pt>
                <c:pt idx="556">
                  <c:v>3.8452199999999999</c:v>
                </c:pt>
                <c:pt idx="557">
                  <c:v>3.8541400000000001</c:v>
                </c:pt>
                <c:pt idx="558">
                  <c:v>3.8630499999999999</c:v>
                </c:pt>
                <c:pt idx="559">
                  <c:v>3.8719600000000001</c:v>
                </c:pt>
                <c:pt idx="560">
                  <c:v>3.8808699999999998</c:v>
                </c:pt>
                <c:pt idx="561">
                  <c:v>3.88978</c:v>
                </c:pt>
                <c:pt idx="562">
                  <c:v>3.8986700000000001</c:v>
                </c:pt>
                <c:pt idx="563">
                  <c:v>3.9075600000000001</c:v>
                </c:pt>
                <c:pt idx="564">
                  <c:v>3.9164500000000002</c:v>
                </c:pt>
                <c:pt idx="565">
                  <c:v>3.9253300000000002</c:v>
                </c:pt>
                <c:pt idx="566">
                  <c:v>3.9342100000000002</c:v>
                </c:pt>
                <c:pt idx="567">
                  <c:v>3.9430900000000002</c:v>
                </c:pt>
                <c:pt idx="568">
                  <c:v>3.9519700000000002</c:v>
                </c:pt>
                <c:pt idx="569">
                  <c:v>3.9608500000000002</c:v>
                </c:pt>
                <c:pt idx="570">
                  <c:v>3.9697300000000002</c:v>
                </c:pt>
                <c:pt idx="571">
                  <c:v>3.9786100000000002</c:v>
                </c:pt>
                <c:pt idx="572">
                  <c:v>3.9874900000000002</c:v>
                </c:pt>
                <c:pt idx="573">
                  <c:v>3.9963700000000002</c:v>
                </c:pt>
                <c:pt idx="574">
                  <c:v>4.0052599999999998</c:v>
                </c:pt>
                <c:pt idx="575">
                  <c:v>4.0141400000000003</c:v>
                </c:pt>
                <c:pt idx="576">
                  <c:v>4.0230199999999998</c:v>
                </c:pt>
                <c:pt idx="577">
                  <c:v>4.0319099999999999</c:v>
                </c:pt>
                <c:pt idx="578">
                  <c:v>4.0407900000000003</c:v>
                </c:pt>
                <c:pt idx="579">
                  <c:v>4.0496800000000004</c:v>
                </c:pt>
                <c:pt idx="580">
                  <c:v>4.0585599999999999</c:v>
                </c:pt>
                <c:pt idx="581">
                  <c:v>4.06745</c:v>
                </c:pt>
                <c:pt idx="582">
                  <c:v>4.0763299999999996</c:v>
                </c:pt>
                <c:pt idx="583">
                  <c:v>4.0852199999999996</c:v>
                </c:pt>
                <c:pt idx="584">
                  <c:v>4.0941000000000001</c:v>
                </c:pt>
                <c:pt idx="585">
                  <c:v>4.1029900000000001</c:v>
                </c:pt>
                <c:pt idx="586">
                  <c:v>4.1029900000000001</c:v>
                </c:pt>
                <c:pt idx="587">
                  <c:v>4.1029900000000001</c:v>
                </c:pt>
                <c:pt idx="588">
                  <c:v>4.1029900000000001</c:v>
                </c:pt>
                <c:pt idx="589">
                  <c:v>4.1029900000000001</c:v>
                </c:pt>
                <c:pt idx="590">
                  <c:v>4.1029900000000001</c:v>
                </c:pt>
                <c:pt idx="591">
                  <c:v>4.1029900000000001</c:v>
                </c:pt>
                <c:pt idx="592">
                  <c:v>4.1029900000000001</c:v>
                </c:pt>
                <c:pt idx="593">
                  <c:v>4.1029900000000001</c:v>
                </c:pt>
                <c:pt idx="594">
                  <c:v>4.1029900000000001</c:v>
                </c:pt>
                <c:pt idx="595">
                  <c:v>4.1029900000000001</c:v>
                </c:pt>
                <c:pt idx="596">
                  <c:v>4.1029900000000001</c:v>
                </c:pt>
                <c:pt idx="597">
                  <c:v>4.1029900000000001</c:v>
                </c:pt>
                <c:pt idx="598">
                  <c:v>4.1029900000000001</c:v>
                </c:pt>
                <c:pt idx="599">
                  <c:v>4.1029900000000001</c:v>
                </c:pt>
                <c:pt idx="600">
                  <c:v>4.1029900000000001</c:v>
                </c:pt>
                <c:pt idx="601">
                  <c:v>4.1029900000000001</c:v>
                </c:pt>
                <c:pt idx="602">
                  <c:v>4.1029900000000001</c:v>
                </c:pt>
                <c:pt idx="603">
                  <c:v>4.1029900000000001</c:v>
                </c:pt>
                <c:pt idx="604">
                  <c:v>4.1029900000000001</c:v>
                </c:pt>
                <c:pt idx="605">
                  <c:v>4.1029900000000001</c:v>
                </c:pt>
                <c:pt idx="606">
                  <c:v>4.1029900000000001</c:v>
                </c:pt>
                <c:pt idx="607">
                  <c:v>4.1029900000000001</c:v>
                </c:pt>
                <c:pt idx="608">
                  <c:v>4.1029900000000001</c:v>
                </c:pt>
                <c:pt idx="609">
                  <c:v>4.1029900000000001</c:v>
                </c:pt>
                <c:pt idx="610">
                  <c:v>4.1029900000000001</c:v>
                </c:pt>
                <c:pt idx="611">
                  <c:v>4.1029900000000001</c:v>
                </c:pt>
                <c:pt idx="612">
                  <c:v>4.1029900000000001</c:v>
                </c:pt>
                <c:pt idx="613">
                  <c:v>4.1029900000000001</c:v>
                </c:pt>
                <c:pt idx="614">
                  <c:v>4.1029900000000001</c:v>
                </c:pt>
                <c:pt idx="615">
                  <c:v>4.1029900000000001</c:v>
                </c:pt>
                <c:pt idx="616">
                  <c:v>4.1029900000000001</c:v>
                </c:pt>
                <c:pt idx="617">
                  <c:v>4.1029900000000001</c:v>
                </c:pt>
                <c:pt idx="618">
                  <c:v>4.1029900000000001</c:v>
                </c:pt>
                <c:pt idx="619">
                  <c:v>4.1029900000000001</c:v>
                </c:pt>
                <c:pt idx="620">
                  <c:v>4.1029900000000001</c:v>
                </c:pt>
                <c:pt idx="621">
                  <c:v>4.1029900000000001</c:v>
                </c:pt>
                <c:pt idx="622">
                  <c:v>4.1029900000000001</c:v>
                </c:pt>
                <c:pt idx="623">
                  <c:v>4.1029900000000001</c:v>
                </c:pt>
                <c:pt idx="624">
                  <c:v>4.1029900000000001</c:v>
                </c:pt>
                <c:pt idx="625">
                  <c:v>4.1029900000000001</c:v>
                </c:pt>
                <c:pt idx="626">
                  <c:v>4.1029900000000001</c:v>
                </c:pt>
                <c:pt idx="627">
                  <c:v>4.1029900000000001</c:v>
                </c:pt>
                <c:pt idx="628">
                  <c:v>4.1029900000000001</c:v>
                </c:pt>
                <c:pt idx="629">
                  <c:v>4.1029900000000001</c:v>
                </c:pt>
                <c:pt idx="630">
                  <c:v>4.1029900000000001</c:v>
                </c:pt>
                <c:pt idx="631">
                  <c:v>4.1029900000000001</c:v>
                </c:pt>
                <c:pt idx="632">
                  <c:v>4.1029900000000001</c:v>
                </c:pt>
                <c:pt idx="633">
                  <c:v>4.1029900000000001</c:v>
                </c:pt>
                <c:pt idx="634">
                  <c:v>4.1029900000000001</c:v>
                </c:pt>
                <c:pt idx="635">
                  <c:v>4.1029900000000001</c:v>
                </c:pt>
                <c:pt idx="636">
                  <c:v>4.1029900000000001</c:v>
                </c:pt>
                <c:pt idx="637">
                  <c:v>4.1029900000000001</c:v>
                </c:pt>
                <c:pt idx="638">
                  <c:v>4.1029900000000001</c:v>
                </c:pt>
                <c:pt idx="639">
                  <c:v>4.1029900000000001</c:v>
                </c:pt>
                <c:pt idx="640">
                  <c:v>4.1029900000000001</c:v>
                </c:pt>
                <c:pt idx="641">
                  <c:v>4.1029900000000001</c:v>
                </c:pt>
                <c:pt idx="642">
                  <c:v>4.1029999999999998</c:v>
                </c:pt>
                <c:pt idx="643">
                  <c:v>4.1030199999999999</c:v>
                </c:pt>
                <c:pt idx="644">
                  <c:v>4.1030600000000002</c:v>
                </c:pt>
                <c:pt idx="645">
                  <c:v>4.1031199999999997</c:v>
                </c:pt>
                <c:pt idx="646">
                  <c:v>4.1032099999999998</c:v>
                </c:pt>
                <c:pt idx="647">
                  <c:v>4.1033299999999997</c:v>
                </c:pt>
                <c:pt idx="648">
                  <c:v>4.1035000000000004</c:v>
                </c:pt>
                <c:pt idx="649">
                  <c:v>4.1037100000000004</c:v>
                </c:pt>
                <c:pt idx="650">
                  <c:v>4.1039700000000003</c:v>
                </c:pt>
                <c:pt idx="651">
                  <c:v>4.1042899999999998</c:v>
                </c:pt>
                <c:pt idx="652">
                  <c:v>4.1046399999999998</c:v>
                </c:pt>
                <c:pt idx="653">
                  <c:v>4.1050199999999997</c:v>
                </c:pt>
                <c:pt idx="654">
                  <c:v>4.1054300000000001</c:v>
                </c:pt>
                <c:pt idx="655">
                  <c:v>4.1058399999999997</c:v>
                </c:pt>
                <c:pt idx="656">
                  <c:v>4.1062799999999999</c:v>
                </c:pt>
                <c:pt idx="657">
                  <c:v>4.1062799999999999</c:v>
                </c:pt>
                <c:pt idx="658">
                  <c:v>4.1062799999999999</c:v>
                </c:pt>
                <c:pt idx="659">
                  <c:v>4.1062799999999999</c:v>
                </c:pt>
                <c:pt idx="660">
                  <c:v>4.1062799999999999</c:v>
                </c:pt>
                <c:pt idx="661">
                  <c:v>4.1062799999999999</c:v>
                </c:pt>
                <c:pt idx="662">
                  <c:v>4.1062799999999999</c:v>
                </c:pt>
                <c:pt idx="663">
                  <c:v>4.1062799999999999</c:v>
                </c:pt>
                <c:pt idx="664">
                  <c:v>4.1062799999999999</c:v>
                </c:pt>
                <c:pt idx="665">
                  <c:v>4.1062799999999999</c:v>
                </c:pt>
                <c:pt idx="666">
                  <c:v>4.1062799999999999</c:v>
                </c:pt>
                <c:pt idx="667">
                  <c:v>4.1062799999999999</c:v>
                </c:pt>
                <c:pt idx="668">
                  <c:v>4.1062799999999999</c:v>
                </c:pt>
                <c:pt idx="669">
                  <c:v>4.1062799999999999</c:v>
                </c:pt>
                <c:pt idx="670">
                  <c:v>4.1062799999999999</c:v>
                </c:pt>
                <c:pt idx="671">
                  <c:v>4.1062799999999999</c:v>
                </c:pt>
                <c:pt idx="672">
                  <c:v>4.1062799999999999</c:v>
                </c:pt>
                <c:pt idx="673">
                  <c:v>4.1062799999999999</c:v>
                </c:pt>
                <c:pt idx="674">
                  <c:v>4.1062799999999999</c:v>
                </c:pt>
                <c:pt idx="675">
                  <c:v>4.1062799999999999</c:v>
                </c:pt>
                <c:pt idx="676">
                  <c:v>4.1062799999999999</c:v>
                </c:pt>
                <c:pt idx="677">
                  <c:v>4.1062799999999999</c:v>
                </c:pt>
                <c:pt idx="678">
                  <c:v>4.1062799999999999</c:v>
                </c:pt>
                <c:pt idx="679">
                  <c:v>4.1062799999999999</c:v>
                </c:pt>
                <c:pt idx="680">
                  <c:v>4.1062799999999999</c:v>
                </c:pt>
                <c:pt idx="681">
                  <c:v>4.1062799999999999</c:v>
                </c:pt>
                <c:pt idx="682">
                  <c:v>4.1062799999999999</c:v>
                </c:pt>
                <c:pt idx="683">
                  <c:v>4.1062799999999999</c:v>
                </c:pt>
                <c:pt idx="684">
                  <c:v>4.1062799999999999</c:v>
                </c:pt>
                <c:pt idx="685">
                  <c:v>4.1062799999999999</c:v>
                </c:pt>
                <c:pt idx="686">
                  <c:v>4.1062799999999999</c:v>
                </c:pt>
                <c:pt idx="687">
                  <c:v>4.1062799999999999</c:v>
                </c:pt>
                <c:pt idx="688">
                  <c:v>4.1062799999999999</c:v>
                </c:pt>
                <c:pt idx="689">
                  <c:v>4.1062799999999999</c:v>
                </c:pt>
                <c:pt idx="690">
                  <c:v>4.1062799999999999</c:v>
                </c:pt>
                <c:pt idx="691">
                  <c:v>4.1062799999999999</c:v>
                </c:pt>
                <c:pt idx="692">
                  <c:v>4.1062799999999999</c:v>
                </c:pt>
                <c:pt idx="693">
                  <c:v>4.1062799999999999</c:v>
                </c:pt>
                <c:pt idx="694">
                  <c:v>4.1062799999999999</c:v>
                </c:pt>
                <c:pt idx="695">
                  <c:v>4.1062799999999999</c:v>
                </c:pt>
                <c:pt idx="696">
                  <c:v>4.1062799999999999</c:v>
                </c:pt>
                <c:pt idx="697">
                  <c:v>4.1062799999999999</c:v>
                </c:pt>
                <c:pt idx="698">
                  <c:v>4.1062799999999999</c:v>
                </c:pt>
                <c:pt idx="699">
                  <c:v>4.1062799999999999</c:v>
                </c:pt>
                <c:pt idx="700">
                  <c:v>4.1062799999999999</c:v>
                </c:pt>
                <c:pt idx="701">
                  <c:v>4.1062799999999999</c:v>
                </c:pt>
                <c:pt idx="702">
                  <c:v>4.1062799999999999</c:v>
                </c:pt>
                <c:pt idx="703">
                  <c:v>4.1062799999999999</c:v>
                </c:pt>
                <c:pt idx="704">
                  <c:v>4.1062799999999999</c:v>
                </c:pt>
                <c:pt idx="705">
                  <c:v>4.1062799999999999</c:v>
                </c:pt>
                <c:pt idx="706">
                  <c:v>4.1062799999999999</c:v>
                </c:pt>
                <c:pt idx="707">
                  <c:v>4.1062799999999999</c:v>
                </c:pt>
                <c:pt idx="708">
                  <c:v>4.1062799999999999</c:v>
                </c:pt>
                <c:pt idx="709">
                  <c:v>4.1062799999999999</c:v>
                </c:pt>
                <c:pt idx="710">
                  <c:v>4.1062799999999999</c:v>
                </c:pt>
                <c:pt idx="711">
                  <c:v>4.1062799999999999</c:v>
                </c:pt>
                <c:pt idx="712">
                  <c:v>4.1062799999999999</c:v>
                </c:pt>
                <c:pt idx="713">
                  <c:v>4.1062799999999999</c:v>
                </c:pt>
                <c:pt idx="714">
                  <c:v>4.1062799999999999</c:v>
                </c:pt>
                <c:pt idx="715">
                  <c:v>4.1062799999999999</c:v>
                </c:pt>
                <c:pt idx="716">
                  <c:v>4.1062799999999999</c:v>
                </c:pt>
                <c:pt idx="717">
                  <c:v>4.1062799999999999</c:v>
                </c:pt>
                <c:pt idx="718">
                  <c:v>4.1062799999999999</c:v>
                </c:pt>
                <c:pt idx="719">
                  <c:v>4.1062799999999999</c:v>
                </c:pt>
                <c:pt idx="720">
                  <c:v>4.1062799999999999</c:v>
                </c:pt>
                <c:pt idx="721">
                  <c:v>4.1062799999999999</c:v>
                </c:pt>
                <c:pt idx="722">
                  <c:v>4.1062799999999999</c:v>
                </c:pt>
                <c:pt idx="723">
                  <c:v>4.1062799999999999</c:v>
                </c:pt>
                <c:pt idx="724">
                  <c:v>4.1062799999999999</c:v>
                </c:pt>
                <c:pt idx="725">
                  <c:v>4.1062799999999999</c:v>
                </c:pt>
                <c:pt idx="726">
                  <c:v>4.1062799999999999</c:v>
                </c:pt>
                <c:pt idx="727">
                  <c:v>4.1062799999999999</c:v>
                </c:pt>
                <c:pt idx="728">
                  <c:v>4.1062799999999999</c:v>
                </c:pt>
                <c:pt idx="729">
                  <c:v>4.1062799999999999</c:v>
                </c:pt>
                <c:pt idx="730">
                  <c:v>4.1062799999999999</c:v>
                </c:pt>
                <c:pt idx="731">
                  <c:v>4.1062799999999999</c:v>
                </c:pt>
                <c:pt idx="732">
                  <c:v>4.1062799999999999</c:v>
                </c:pt>
                <c:pt idx="733">
                  <c:v>4.1062799999999999</c:v>
                </c:pt>
                <c:pt idx="734">
                  <c:v>4.1062799999999999</c:v>
                </c:pt>
                <c:pt idx="735">
                  <c:v>4.1062799999999999</c:v>
                </c:pt>
                <c:pt idx="736">
                  <c:v>4.1062799999999999</c:v>
                </c:pt>
                <c:pt idx="737">
                  <c:v>4.1062799999999999</c:v>
                </c:pt>
                <c:pt idx="738">
                  <c:v>4.1062799999999999</c:v>
                </c:pt>
                <c:pt idx="739">
                  <c:v>4.1062799999999999</c:v>
                </c:pt>
                <c:pt idx="740">
                  <c:v>4.1062799999999999</c:v>
                </c:pt>
                <c:pt idx="741">
                  <c:v>4.1062799999999999</c:v>
                </c:pt>
                <c:pt idx="742">
                  <c:v>4.1062799999999999</c:v>
                </c:pt>
                <c:pt idx="743">
                  <c:v>4.1062799999999999</c:v>
                </c:pt>
                <c:pt idx="744">
                  <c:v>4.1062799999999999</c:v>
                </c:pt>
                <c:pt idx="745">
                  <c:v>4.1062799999999999</c:v>
                </c:pt>
                <c:pt idx="746">
                  <c:v>4.1062799999999999</c:v>
                </c:pt>
                <c:pt idx="747">
                  <c:v>4.1062799999999999</c:v>
                </c:pt>
                <c:pt idx="748">
                  <c:v>4.1062799999999999</c:v>
                </c:pt>
                <c:pt idx="749">
                  <c:v>4.1062799999999999</c:v>
                </c:pt>
                <c:pt idx="750">
                  <c:v>4.1062799999999999</c:v>
                </c:pt>
                <c:pt idx="751">
                  <c:v>4.1062799999999999</c:v>
                </c:pt>
                <c:pt idx="752">
                  <c:v>4.1062799999999999</c:v>
                </c:pt>
                <c:pt idx="753">
                  <c:v>4.1062799999999999</c:v>
                </c:pt>
                <c:pt idx="754">
                  <c:v>4.1062799999999999</c:v>
                </c:pt>
                <c:pt idx="755">
                  <c:v>4.1062799999999999</c:v>
                </c:pt>
                <c:pt idx="756">
                  <c:v>4.1062799999999999</c:v>
                </c:pt>
                <c:pt idx="757">
                  <c:v>4.1062799999999999</c:v>
                </c:pt>
                <c:pt idx="758">
                  <c:v>4.1062799999999999</c:v>
                </c:pt>
                <c:pt idx="759">
                  <c:v>4.1062799999999999</c:v>
                </c:pt>
                <c:pt idx="760">
                  <c:v>4.1062799999999999</c:v>
                </c:pt>
                <c:pt idx="761">
                  <c:v>4.1062799999999999</c:v>
                </c:pt>
                <c:pt idx="762">
                  <c:v>4.1062799999999999</c:v>
                </c:pt>
                <c:pt idx="763">
                  <c:v>4.1062799999999999</c:v>
                </c:pt>
                <c:pt idx="764">
                  <c:v>4.1062799999999999</c:v>
                </c:pt>
                <c:pt idx="765">
                  <c:v>4.1062799999999999</c:v>
                </c:pt>
                <c:pt idx="766">
                  <c:v>4.1062799999999999</c:v>
                </c:pt>
                <c:pt idx="767">
                  <c:v>4.1062799999999999</c:v>
                </c:pt>
                <c:pt idx="768">
                  <c:v>4.1062799999999999</c:v>
                </c:pt>
                <c:pt idx="769">
                  <c:v>4.1062799999999999</c:v>
                </c:pt>
                <c:pt idx="770">
                  <c:v>4.1062799999999999</c:v>
                </c:pt>
                <c:pt idx="771">
                  <c:v>4.1062799999999999</c:v>
                </c:pt>
                <c:pt idx="772">
                  <c:v>4.1062799999999999</c:v>
                </c:pt>
                <c:pt idx="773">
                  <c:v>4.1062799999999999</c:v>
                </c:pt>
                <c:pt idx="774">
                  <c:v>4.1062799999999999</c:v>
                </c:pt>
                <c:pt idx="775">
                  <c:v>4.1062799999999999</c:v>
                </c:pt>
                <c:pt idx="776">
                  <c:v>4.1062799999999999</c:v>
                </c:pt>
                <c:pt idx="777">
                  <c:v>4.1062799999999999</c:v>
                </c:pt>
                <c:pt idx="778">
                  <c:v>4.1062799999999999</c:v>
                </c:pt>
                <c:pt idx="779">
                  <c:v>4.1062799999999999</c:v>
                </c:pt>
                <c:pt idx="780">
                  <c:v>4.1062799999999999</c:v>
                </c:pt>
                <c:pt idx="781">
                  <c:v>4.1062799999999999</c:v>
                </c:pt>
                <c:pt idx="782">
                  <c:v>4.1062799999999999</c:v>
                </c:pt>
                <c:pt idx="783">
                  <c:v>4.1062799999999999</c:v>
                </c:pt>
                <c:pt idx="784">
                  <c:v>4.1062799999999999</c:v>
                </c:pt>
                <c:pt idx="785">
                  <c:v>4.1062799999999999</c:v>
                </c:pt>
                <c:pt idx="786">
                  <c:v>4.1062799999999999</c:v>
                </c:pt>
                <c:pt idx="787">
                  <c:v>4.1062799999999999</c:v>
                </c:pt>
                <c:pt idx="788">
                  <c:v>4.1062799999999999</c:v>
                </c:pt>
                <c:pt idx="789">
                  <c:v>4.1062799999999999</c:v>
                </c:pt>
                <c:pt idx="790">
                  <c:v>4.1062799999999999</c:v>
                </c:pt>
                <c:pt idx="791">
                  <c:v>4.1062900000000004</c:v>
                </c:pt>
                <c:pt idx="792">
                  <c:v>4.1063099999999997</c:v>
                </c:pt>
                <c:pt idx="793">
                  <c:v>4.1063299999999998</c:v>
                </c:pt>
                <c:pt idx="794">
                  <c:v>4.1063799999999997</c:v>
                </c:pt>
                <c:pt idx="795">
                  <c:v>4.1064600000000002</c:v>
                </c:pt>
                <c:pt idx="796">
                  <c:v>4.1065800000000001</c:v>
                </c:pt>
                <c:pt idx="797">
                  <c:v>4.10677</c:v>
                </c:pt>
                <c:pt idx="798">
                  <c:v>4.10703</c:v>
                </c:pt>
                <c:pt idx="799">
                  <c:v>4.1073700000000004</c:v>
                </c:pt>
                <c:pt idx="800">
                  <c:v>4.1078000000000001</c:v>
                </c:pt>
                <c:pt idx="801">
                  <c:v>4.1083400000000001</c:v>
                </c:pt>
                <c:pt idx="802">
                  <c:v>4.1089799999999999</c:v>
                </c:pt>
                <c:pt idx="803">
                  <c:v>4.10975</c:v>
                </c:pt>
                <c:pt idx="804">
                  <c:v>4.1106400000000001</c:v>
                </c:pt>
                <c:pt idx="805">
                  <c:v>4.1116700000000002</c:v>
                </c:pt>
                <c:pt idx="806">
                  <c:v>4.1128400000000003</c:v>
                </c:pt>
                <c:pt idx="807">
                  <c:v>4.1141399999999999</c:v>
                </c:pt>
                <c:pt idx="808">
                  <c:v>4.1155799999999996</c:v>
                </c:pt>
                <c:pt idx="809">
                  <c:v>4.1171300000000004</c:v>
                </c:pt>
                <c:pt idx="810">
                  <c:v>4.1187899999999997</c:v>
                </c:pt>
                <c:pt idx="811">
                  <c:v>4.1205400000000001</c:v>
                </c:pt>
                <c:pt idx="812">
                  <c:v>4.1223799999999997</c:v>
                </c:pt>
                <c:pt idx="813">
                  <c:v>4.1242799999999997</c:v>
                </c:pt>
                <c:pt idx="814">
                  <c:v>4.1262400000000001</c:v>
                </c:pt>
                <c:pt idx="815">
                  <c:v>4.1282399999999999</c:v>
                </c:pt>
                <c:pt idx="816">
                  <c:v>4.1302700000000003</c:v>
                </c:pt>
                <c:pt idx="817">
                  <c:v>4.1322999999999999</c:v>
                </c:pt>
                <c:pt idx="818">
                  <c:v>4.1343300000000003</c:v>
                </c:pt>
                <c:pt idx="819">
                  <c:v>4.1363200000000004</c:v>
                </c:pt>
                <c:pt idx="820">
                  <c:v>4.1386900000000004</c:v>
                </c:pt>
                <c:pt idx="821">
                  <c:v>4.141</c:v>
                </c:pt>
                <c:pt idx="822">
                  <c:v>4.14323</c:v>
                </c:pt>
                <c:pt idx="823">
                  <c:v>4.1454000000000004</c:v>
                </c:pt>
                <c:pt idx="824">
                  <c:v>4.1474799999999998</c:v>
                </c:pt>
                <c:pt idx="825">
                  <c:v>4.1494900000000001</c:v>
                </c:pt>
                <c:pt idx="826">
                  <c:v>4.1514100000000003</c:v>
                </c:pt>
                <c:pt idx="827">
                  <c:v>4.1532499999999999</c:v>
                </c:pt>
                <c:pt idx="828">
                  <c:v>4.1549899999999997</c:v>
                </c:pt>
                <c:pt idx="829">
                  <c:v>4.1566599999999996</c:v>
                </c:pt>
                <c:pt idx="830">
                  <c:v>4.1582499999999998</c:v>
                </c:pt>
                <c:pt idx="831">
                  <c:v>4.1597600000000003</c:v>
                </c:pt>
                <c:pt idx="832">
                  <c:v>4.1612099999999996</c:v>
                </c:pt>
                <c:pt idx="833">
                  <c:v>4.1625899999999998</c:v>
                </c:pt>
                <c:pt idx="834">
                  <c:v>4.1638900000000003</c:v>
                </c:pt>
                <c:pt idx="835">
                  <c:v>4.1651199999999999</c:v>
                </c:pt>
                <c:pt idx="836">
                  <c:v>4.1662800000000004</c:v>
                </c:pt>
                <c:pt idx="837">
                  <c:v>4.1673799999999996</c:v>
                </c:pt>
                <c:pt idx="838">
                  <c:v>4.1684200000000002</c:v>
                </c:pt>
                <c:pt idx="839">
                  <c:v>4.1694000000000004</c:v>
                </c:pt>
                <c:pt idx="840">
                  <c:v>4.1703299999999999</c:v>
                </c:pt>
                <c:pt idx="841">
                  <c:v>4.1712300000000004</c:v>
                </c:pt>
                <c:pt idx="842">
                  <c:v>4.1720899999999999</c:v>
                </c:pt>
                <c:pt idx="843">
                  <c:v>4.1729099999999999</c:v>
                </c:pt>
                <c:pt idx="844">
                  <c:v>4.1736199999999997</c:v>
                </c:pt>
                <c:pt idx="845">
                  <c:v>4.1743499999999996</c:v>
                </c:pt>
                <c:pt idx="846">
                  <c:v>4.17509</c:v>
                </c:pt>
                <c:pt idx="847">
                  <c:v>4.17584</c:v>
                </c:pt>
                <c:pt idx="848">
                  <c:v>4.1765999999999996</c:v>
                </c:pt>
                <c:pt idx="849">
                  <c:v>4.1773699999999998</c:v>
                </c:pt>
                <c:pt idx="850">
                  <c:v>4.1781600000000001</c:v>
                </c:pt>
                <c:pt idx="851">
                  <c:v>4.17896</c:v>
                </c:pt>
                <c:pt idx="852">
                  <c:v>4.1797800000000001</c:v>
                </c:pt>
                <c:pt idx="853">
                  <c:v>4.1806099999999997</c:v>
                </c:pt>
                <c:pt idx="854">
                  <c:v>4.1814499999999999</c:v>
                </c:pt>
                <c:pt idx="855">
                  <c:v>4.1822699999999999</c:v>
                </c:pt>
                <c:pt idx="856">
                  <c:v>4.18302</c:v>
                </c:pt>
                <c:pt idx="857">
                  <c:v>4.1836700000000002</c:v>
                </c:pt>
                <c:pt idx="858">
                  <c:v>4.1842499999999996</c:v>
                </c:pt>
                <c:pt idx="859">
                  <c:v>4.1848099999999997</c:v>
                </c:pt>
                <c:pt idx="860">
                  <c:v>4.1853699999999998</c:v>
                </c:pt>
                <c:pt idx="861">
                  <c:v>4.1859299999999999</c:v>
                </c:pt>
                <c:pt idx="862">
                  <c:v>4.1864600000000003</c:v>
                </c:pt>
                <c:pt idx="863">
                  <c:v>4.1869500000000004</c:v>
                </c:pt>
                <c:pt idx="864">
                  <c:v>4.1873899999999997</c:v>
                </c:pt>
                <c:pt idx="865">
                  <c:v>4.1877399999999998</c:v>
                </c:pt>
                <c:pt idx="866">
                  <c:v>4.1879900000000001</c:v>
                </c:pt>
                <c:pt idx="867">
                  <c:v>4.1881300000000001</c:v>
                </c:pt>
                <c:pt idx="868">
                  <c:v>4.1881700000000004</c:v>
                </c:pt>
                <c:pt idx="869">
                  <c:v>4.1881000000000004</c:v>
                </c:pt>
                <c:pt idx="870">
                  <c:v>4.1879400000000002</c:v>
                </c:pt>
                <c:pt idx="871">
                  <c:v>4.1877000000000004</c:v>
                </c:pt>
                <c:pt idx="872">
                  <c:v>4.1874000000000002</c:v>
                </c:pt>
                <c:pt idx="873">
                  <c:v>4.1870500000000002</c:v>
                </c:pt>
                <c:pt idx="874">
                  <c:v>4.18668</c:v>
                </c:pt>
                <c:pt idx="875">
                  <c:v>4.1862899999999996</c:v>
                </c:pt>
                <c:pt idx="876">
                  <c:v>4.1859200000000003</c:v>
                </c:pt>
                <c:pt idx="877">
                  <c:v>4.1855599999999997</c:v>
                </c:pt>
                <c:pt idx="878">
                  <c:v>4.1852299999999998</c:v>
                </c:pt>
                <c:pt idx="879">
                  <c:v>4.1849400000000001</c:v>
                </c:pt>
                <c:pt idx="880">
                  <c:v>4.1846899999999998</c:v>
                </c:pt>
                <c:pt idx="881">
                  <c:v>4.1844799999999998</c:v>
                </c:pt>
                <c:pt idx="882">
                  <c:v>4.1843000000000004</c:v>
                </c:pt>
                <c:pt idx="883">
                  <c:v>4.1841600000000003</c:v>
                </c:pt>
                <c:pt idx="884">
                  <c:v>4.1840400000000004</c:v>
                </c:pt>
                <c:pt idx="885">
                  <c:v>4.1839500000000003</c:v>
                </c:pt>
                <c:pt idx="886">
                  <c:v>4.1838699999999998</c:v>
                </c:pt>
                <c:pt idx="887">
                  <c:v>4.1837900000000001</c:v>
                </c:pt>
                <c:pt idx="888">
                  <c:v>4.1837099999999996</c:v>
                </c:pt>
                <c:pt idx="889">
                  <c:v>4.18363</c:v>
                </c:pt>
                <c:pt idx="890">
                  <c:v>4.1835500000000003</c:v>
                </c:pt>
                <c:pt idx="891">
                  <c:v>4.1834600000000002</c:v>
                </c:pt>
                <c:pt idx="892">
                  <c:v>4.1833600000000004</c:v>
                </c:pt>
                <c:pt idx="893">
                  <c:v>4.1832500000000001</c:v>
                </c:pt>
                <c:pt idx="894">
                  <c:v>4.1831300000000002</c:v>
                </c:pt>
                <c:pt idx="895">
                  <c:v>4.1829999999999998</c:v>
                </c:pt>
                <c:pt idx="896">
                  <c:v>4.1828599999999998</c:v>
                </c:pt>
                <c:pt idx="897">
                  <c:v>4.1827399999999999</c:v>
                </c:pt>
                <c:pt idx="898">
                  <c:v>4.1826499999999998</c:v>
                </c:pt>
                <c:pt idx="899">
                  <c:v>4.18262</c:v>
                </c:pt>
                <c:pt idx="900">
                  <c:v>4.1826999999999996</c:v>
                </c:pt>
                <c:pt idx="901">
                  <c:v>4.1829000000000001</c:v>
                </c:pt>
                <c:pt idx="902">
                  <c:v>4.18323</c:v>
                </c:pt>
                <c:pt idx="903">
                  <c:v>4.1836799999999998</c:v>
                </c:pt>
                <c:pt idx="904">
                  <c:v>4.1841799999999996</c:v>
                </c:pt>
                <c:pt idx="905">
                  <c:v>4.1846699999999997</c:v>
                </c:pt>
                <c:pt idx="906">
                  <c:v>4.1851500000000001</c:v>
                </c:pt>
                <c:pt idx="907">
                  <c:v>4.1856200000000001</c:v>
                </c:pt>
                <c:pt idx="908">
                  <c:v>4.1860600000000003</c:v>
                </c:pt>
                <c:pt idx="909">
                  <c:v>4.1864999999999997</c:v>
                </c:pt>
                <c:pt idx="910">
                  <c:v>4.18696</c:v>
                </c:pt>
                <c:pt idx="911">
                  <c:v>4.18743</c:v>
                </c:pt>
                <c:pt idx="912">
                  <c:v>4.1879400000000002</c:v>
                </c:pt>
                <c:pt idx="913">
                  <c:v>4.1884899999999998</c:v>
                </c:pt>
                <c:pt idx="914">
                  <c:v>4.1891100000000003</c:v>
                </c:pt>
                <c:pt idx="915">
                  <c:v>4.1898099999999996</c:v>
                </c:pt>
                <c:pt idx="916">
                  <c:v>4.1905400000000004</c:v>
                </c:pt>
                <c:pt idx="917">
                  <c:v>4.1912399999999996</c:v>
                </c:pt>
                <c:pt idx="918">
                  <c:v>4.1918899999999999</c:v>
                </c:pt>
                <c:pt idx="919">
                  <c:v>4.1925100000000004</c:v>
                </c:pt>
                <c:pt idx="920">
                  <c:v>4.1931399999999996</c:v>
                </c:pt>
                <c:pt idx="921">
                  <c:v>4.1938000000000004</c:v>
                </c:pt>
                <c:pt idx="922">
                  <c:v>4.1945100000000002</c:v>
                </c:pt>
                <c:pt idx="923">
                  <c:v>4.1952699999999998</c:v>
                </c:pt>
                <c:pt idx="924">
                  <c:v>4.1961000000000004</c:v>
                </c:pt>
                <c:pt idx="925">
                  <c:v>4.1970200000000002</c:v>
                </c:pt>
                <c:pt idx="926">
                  <c:v>4.19801</c:v>
                </c:pt>
                <c:pt idx="927">
                  <c:v>4.1990600000000002</c:v>
                </c:pt>
                <c:pt idx="928">
                  <c:v>4.2001499999999998</c:v>
                </c:pt>
                <c:pt idx="929">
                  <c:v>4.2012799999999997</c:v>
                </c:pt>
                <c:pt idx="930">
                  <c:v>4.2024299999999997</c:v>
                </c:pt>
                <c:pt idx="931">
                  <c:v>4.2035999999999998</c:v>
                </c:pt>
                <c:pt idx="932">
                  <c:v>4.20479</c:v>
                </c:pt>
                <c:pt idx="933">
                  <c:v>4.2060000000000004</c:v>
                </c:pt>
                <c:pt idx="934">
                  <c:v>4.2072000000000003</c:v>
                </c:pt>
                <c:pt idx="935">
                  <c:v>4.2084000000000001</c:v>
                </c:pt>
                <c:pt idx="936">
                  <c:v>4.2095900000000004</c:v>
                </c:pt>
                <c:pt idx="937">
                  <c:v>4.2107700000000001</c:v>
                </c:pt>
                <c:pt idx="938">
                  <c:v>4.2121000000000004</c:v>
                </c:pt>
                <c:pt idx="939">
                  <c:v>4.2134099999999997</c:v>
                </c:pt>
                <c:pt idx="940">
                  <c:v>4.2147199999999998</c:v>
                </c:pt>
                <c:pt idx="941">
                  <c:v>4.2160299999999999</c:v>
                </c:pt>
                <c:pt idx="942">
                  <c:v>4.2173400000000001</c:v>
                </c:pt>
                <c:pt idx="943">
                  <c:v>4.2186599999999999</c:v>
                </c:pt>
                <c:pt idx="944">
                  <c:v>4.22</c:v>
                </c:pt>
                <c:pt idx="945">
                  <c:v>4.2213599999999998</c:v>
                </c:pt>
                <c:pt idx="946">
                  <c:v>4.2227199999999998</c:v>
                </c:pt>
                <c:pt idx="947">
                  <c:v>4.2240799999999998</c:v>
                </c:pt>
                <c:pt idx="948">
                  <c:v>4.2254199999999997</c:v>
                </c:pt>
                <c:pt idx="949">
                  <c:v>4.2267299999999999</c:v>
                </c:pt>
                <c:pt idx="950">
                  <c:v>4.2279900000000001</c:v>
                </c:pt>
                <c:pt idx="951">
                  <c:v>4.22919</c:v>
                </c:pt>
                <c:pt idx="952">
                  <c:v>4.2303199999999999</c:v>
                </c:pt>
                <c:pt idx="953">
                  <c:v>4.2313799999999997</c:v>
                </c:pt>
                <c:pt idx="954">
                  <c:v>4.2323899999999997</c:v>
                </c:pt>
                <c:pt idx="955">
                  <c:v>4.2333400000000001</c:v>
                </c:pt>
                <c:pt idx="956">
                  <c:v>4.2342599999999999</c:v>
                </c:pt>
                <c:pt idx="957">
                  <c:v>4.23515</c:v>
                </c:pt>
                <c:pt idx="958">
                  <c:v>4.2360300000000004</c:v>
                </c:pt>
                <c:pt idx="959">
                  <c:v>4.2368899999999998</c:v>
                </c:pt>
                <c:pt idx="960">
                  <c:v>4.23773</c:v>
                </c:pt>
                <c:pt idx="961">
                  <c:v>4.2384199999999996</c:v>
                </c:pt>
                <c:pt idx="962">
                  <c:v>4.2388899999999996</c:v>
                </c:pt>
                <c:pt idx="963">
                  <c:v>4.2392399999999997</c:v>
                </c:pt>
                <c:pt idx="964">
                  <c:v>4.2396000000000003</c:v>
                </c:pt>
                <c:pt idx="965">
                  <c:v>4.2399699999999996</c:v>
                </c:pt>
                <c:pt idx="966">
                  <c:v>4.2403599999999999</c:v>
                </c:pt>
                <c:pt idx="967">
                  <c:v>4.2407599999999999</c:v>
                </c:pt>
                <c:pt idx="968">
                  <c:v>4.2411700000000003</c:v>
                </c:pt>
                <c:pt idx="969">
                  <c:v>4.2416</c:v>
                </c:pt>
                <c:pt idx="970">
                  <c:v>4.2420400000000003</c:v>
                </c:pt>
                <c:pt idx="971">
                  <c:v>4.2424900000000001</c:v>
                </c:pt>
                <c:pt idx="972">
                  <c:v>4.2429300000000003</c:v>
                </c:pt>
                <c:pt idx="973">
                  <c:v>4.2433399999999999</c:v>
                </c:pt>
                <c:pt idx="974">
                  <c:v>4.24369</c:v>
                </c:pt>
                <c:pt idx="975">
                  <c:v>4.2439600000000004</c:v>
                </c:pt>
                <c:pt idx="976">
                  <c:v>4.2441399999999998</c:v>
                </c:pt>
                <c:pt idx="977">
                  <c:v>4.2442399999999996</c:v>
                </c:pt>
                <c:pt idx="978">
                  <c:v>4.2442599999999997</c:v>
                </c:pt>
                <c:pt idx="979">
                  <c:v>4.2442099999999998</c:v>
                </c:pt>
                <c:pt idx="980">
                  <c:v>4.2440499999999997</c:v>
                </c:pt>
                <c:pt idx="981">
                  <c:v>4.2438000000000002</c:v>
                </c:pt>
                <c:pt idx="982">
                  <c:v>4.2434599999999998</c:v>
                </c:pt>
                <c:pt idx="983">
                  <c:v>4.2430500000000002</c:v>
                </c:pt>
                <c:pt idx="984">
                  <c:v>4.24254</c:v>
                </c:pt>
                <c:pt idx="985">
                  <c:v>4.2419599999999997</c:v>
                </c:pt>
                <c:pt idx="986">
                  <c:v>4.2413100000000004</c:v>
                </c:pt>
                <c:pt idx="987">
                  <c:v>4.2405999999999997</c:v>
                </c:pt>
                <c:pt idx="988">
                  <c:v>4.2398300000000004</c:v>
                </c:pt>
                <c:pt idx="989">
                  <c:v>4.2390299999999996</c:v>
                </c:pt>
                <c:pt idx="990">
                  <c:v>4.2381799999999998</c:v>
                </c:pt>
                <c:pt idx="991">
                  <c:v>4.2373099999999999</c:v>
                </c:pt>
                <c:pt idx="992">
                  <c:v>4.2364100000000002</c:v>
                </c:pt>
                <c:pt idx="993">
                  <c:v>4.2355200000000002</c:v>
                </c:pt>
                <c:pt idx="994">
                  <c:v>4.2346399999999997</c:v>
                </c:pt>
                <c:pt idx="995">
                  <c:v>4.2337800000000003</c:v>
                </c:pt>
                <c:pt idx="996">
                  <c:v>4.2329699999999999</c:v>
                </c:pt>
                <c:pt idx="997">
                  <c:v>4.23231</c:v>
                </c:pt>
                <c:pt idx="998">
                  <c:v>4.2317200000000001</c:v>
                </c:pt>
                <c:pt idx="999">
                  <c:v>4.2312000000000003</c:v>
                </c:pt>
                <c:pt idx="1000">
                  <c:v>4.2307800000000002</c:v>
                </c:pt>
                <c:pt idx="1001">
                  <c:v>4.2304399999999998</c:v>
                </c:pt>
                <c:pt idx="1002">
                  <c:v>4.2301799999999998</c:v>
                </c:pt>
                <c:pt idx="1003">
                  <c:v>4.2299699999999998</c:v>
                </c:pt>
                <c:pt idx="1004">
                  <c:v>4.2298</c:v>
                </c:pt>
                <c:pt idx="1005">
                  <c:v>4.2296399999999998</c:v>
                </c:pt>
                <c:pt idx="1006">
                  <c:v>4.2294900000000002</c:v>
                </c:pt>
                <c:pt idx="1007">
                  <c:v>4.2293399999999997</c:v>
                </c:pt>
                <c:pt idx="1008">
                  <c:v>4.2292199999999998</c:v>
                </c:pt>
                <c:pt idx="1009">
                  <c:v>4.22912</c:v>
                </c:pt>
                <c:pt idx="1010">
                  <c:v>4.2290700000000001</c:v>
                </c:pt>
                <c:pt idx="1011">
                  <c:v>4.2290999999999999</c:v>
                </c:pt>
                <c:pt idx="1012">
                  <c:v>4.2291999999999996</c:v>
                </c:pt>
                <c:pt idx="1013">
                  <c:v>4.2294</c:v>
                </c:pt>
                <c:pt idx="1014">
                  <c:v>4.22966</c:v>
                </c:pt>
                <c:pt idx="1015">
                  <c:v>4.2300000000000004</c:v>
                </c:pt>
                <c:pt idx="1016">
                  <c:v>4.23041</c:v>
                </c:pt>
                <c:pt idx="1017">
                  <c:v>4.2308599999999998</c:v>
                </c:pt>
                <c:pt idx="1018">
                  <c:v>4.2313599999999996</c:v>
                </c:pt>
                <c:pt idx="1019">
                  <c:v>4.2319699999999996</c:v>
                </c:pt>
                <c:pt idx="1020">
                  <c:v>4.2327399999999997</c:v>
                </c:pt>
                <c:pt idx="1021">
                  <c:v>4.2335000000000003</c:v>
                </c:pt>
                <c:pt idx="1022">
                  <c:v>4.2342300000000002</c:v>
                </c:pt>
                <c:pt idx="1023">
                  <c:v>4.2349500000000004</c:v>
                </c:pt>
                <c:pt idx="1024">
                  <c:v>4.2356800000000003</c:v>
                </c:pt>
                <c:pt idx="1025">
                  <c:v>4.2363900000000001</c:v>
                </c:pt>
                <c:pt idx="1026">
                  <c:v>4.2370900000000002</c:v>
                </c:pt>
                <c:pt idx="1027">
                  <c:v>4.2377900000000004</c:v>
                </c:pt>
                <c:pt idx="1028">
                  <c:v>4.2385000000000002</c:v>
                </c:pt>
                <c:pt idx="1029">
                  <c:v>4.2392399999999997</c:v>
                </c:pt>
                <c:pt idx="1030">
                  <c:v>4.2400200000000003</c:v>
                </c:pt>
                <c:pt idx="1031">
                  <c:v>4.2408299999999999</c:v>
                </c:pt>
                <c:pt idx="1032">
                  <c:v>4.2417400000000001</c:v>
                </c:pt>
                <c:pt idx="1033">
                  <c:v>4.2427700000000002</c:v>
                </c:pt>
                <c:pt idx="1034">
                  <c:v>4.2438799999999999</c:v>
                </c:pt>
                <c:pt idx="1035">
                  <c:v>4.2450299999999999</c:v>
                </c:pt>
                <c:pt idx="1036">
                  <c:v>4.2462</c:v>
                </c:pt>
                <c:pt idx="1037">
                  <c:v>4.2474100000000004</c:v>
                </c:pt>
                <c:pt idx="1038">
                  <c:v>4.2486600000000001</c:v>
                </c:pt>
                <c:pt idx="1039">
                  <c:v>4.2499799999999999</c:v>
                </c:pt>
                <c:pt idx="1040">
                  <c:v>4.2513500000000004</c:v>
                </c:pt>
                <c:pt idx="1041">
                  <c:v>4.2527699999999999</c:v>
                </c:pt>
                <c:pt idx="1042">
                  <c:v>4.2542400000000002</c:v>
                </c:pt>
                <c:pt idx="1043">
                  <c:v>4.2557700000000001</c:v>
                </c:pt>
                <c:pt idx="1044">
                  <c:v>4.2573400000000001</c:v>
                </c:pt>
                <c:pt idx="1045">
                  <c:v>4.2589499999999996</c:v>
                </c:pt>
                <c:pt idx="1046">
                  <c:v>4.26058</c:v>
                </c:pt>
                <c:pt idx="1047">
                  <c:v>4.2622400000000003</c:v>
                </c:pt>
                <c:pt idx="1048">
                  <c:v>4.2639100000000001</c:v>
                </c:pt>
                <c:pt idx="1049">
                  <c:v>4.2655900000000004</c:v>
                </c:pt>
                <c:pt idx="1050">
                  <c:v>4.2672800000000004</c:v>
                </c:pt>
                <c:pt idx="1051">
                  <c:v>4.2689599999999999</c:v>
                </c:pt>
                <c:pt idx="1052">
                  <c:v>4.2706200000000001</c:v>
                </c:pt>
                <c:pt idx="1053">
                  <c:v>4.2722499999999997</c:v>
                </c:pt>
                <c:pt idx="1054">
                  <c:v>4.27386</c:v>
                </c:pt>
                <c:pt idx="1055">
                  <c:v>4.2755200000000002</c:v>
                </c:pt>
                <c:pt idx="1056">
                  <c:v>4.2771299999999997</c:v>
                </c:pt>
                <c:pt idx="1057">
                  <c:v>4.2786799999999996</c:v>
                </c:pt>
                <c:pt idx="1058">
                  <c:v>4.28017</c:v>
                </c:pt>
                <c:pt idx="1059">
                  <c:v>4.2816000000000001</c:v>
                </c:pt>
                <c:pt idx="1060">
                  <c:v>4.2829499999999996</c:v>
                </c:pt>
                <c:pt idx="1061">
                  <c:v>4.2842399999999996</c:v>
                </c:pt>
                <c:pt idx="1062">
                  <c:v>4.2854700000000001</c:v>
                </c:pt>
                <c:pt idx="1063">
                  <c:v>4.2866499999999998</c:v>
                </c:pt>
                <c:pt idx="1064">
                  <c:v>4.2877799999999997</c:v>
                </c:pt>
                <c:pt idx="1065">
                  <c:v>4.2888500000000001</c:v>
                </c:pt>
                <c:pt idx="1066">
                  <c:v>4.2898699999999996</c:v>
                </c:pt>
                <c:pt idx="1067">
                  <c:v>4.2908600000000003</c:v>
                </c:pt>
                <c:pt idx="1068">
                  <c:v>4.2917899999999998</c:v>
                </c:pt>
                <c:pt idx="1069">
                  <c:v>4.2926799999999998</c:v>
                </c:pt>
                <c:pt idx="1070">
                  <c:v>4.2934999999999999</c:v>
                </c:pt>
                <c:pt idx="1071">
                  <c:v>4.2942600000000004</c:v>
                </c:pt>
                <c:pt idx="1072">
                  <c:v>4.2949799999999998</c:v>
                </c:pt>
                <c:pt idx="1073">
                  <c:v>4.2956500000000002</c:v>
                </c:pt>
                <c:pt idx="1074">
                  <c:v>4.2962800000000003</c:v>
                </c:pt>
                <c:pt idx="1075">
                  <c:v>4.2968799999999998</c:v>
                </c:pt>
                <c:pt idx="1076">
                  <c:v>4.2974300000000003</c:v>
                </c:pt>
                <c:pt idx="1077">
                  <c:v>4.29786</c:v>
                </c:pt>
                <c:pt idx="1078">
                  <c:v>4.2981400000000001</c:v>
                </c:pt>
                <c:pt idx="1079">
                  <c:v>4.2984299999999998</c:v>
                </c:pt>
                <c:pt idx="1080">
                  <c:v>4.2987500000000001</c:v>
                </c:pt>
                <c:pt idx="1081">
                  <c:v>4.29908</c:v>
                </c:pt>
                <c:pt idx="1082">
                  <c:v>4.2994199999999996</c:v>
                </c:pt>
                <c:pt idx="1083">
                  <c:v>4.2997699999999996</c:v>
                </c:pt>
                <c:pt idx="1084">
                  <c:v>4.3001399999999999</c:v>
                </c:pt>
                <c:pt idx="1085">
                  <c:v>4.3005199999999997</c:v>
                </c:pt>
                <c:pt idx="1086">
                  <c:v>4.3008899999999999</c:v>
                </c:pt>
                <c:pt idx="1087">
                  <c:v>4.3012300000000003</c:v>
                </c:pt>
                <c:pt idx="1088">
                  <c:v>4.3015299999999996</c:v>
                </c:pt>
                <c:pt idx="1089">
                  <c:v>4.3017700000000003</c:v>
                </c:pt>
                <c:pt idx="1090">
                  <c:v>4.30192</c:v>
                </c:pt>
                <c:pt idx="1091">
                  <c:v>4.3019400000000001</c:v>
                </c:pt>
                <c:pt idx="1092">
                  <c:v>4.3018599999999996</c:v>
                </c:pt>
                <c:pt idx="1093">
                  <c:v>4.3017099999999999</c:v>
                </c:pt>
                <c:pt idx="1094">
                  <c:v>4.3014900000000003</c:v>
                </c:pt>
                <c:pt idx="1095">
                  <c:v>4.3011799999999996</c:v>
                </c:pt>
                <c:pt idx="1096">
                  <c:v>4.30077</c:v>
                </c:pt>
                <c:pt idx="1097">
                  <c:v>4.3002599999999997</c:v>
                </c:pt>
                <c:pt idx="1098">
                  <c:v>4.2996699999999999</c:v>
                </c:pt>
                <c:pt idx="1099">
                  <c:v>4.2989800000000002</c:v>
                </c:pt>
                <c:pt idx="1100">
                  <c:v>4.29819</c:v>
                </c:pt>
                <c:pt idx="1101">
                  <c:v>4.29732</c:v>
                </c:pt>
                <c:pt idx="1102">
                  <c:v>4.29636</c:v>
                </c:pt>
                <c:pt idx="1103">
                  <c:v>4.2953299999999999</c:v>
                </c:pt>
                <c:pt idx="1104">
                  <c:v>4.2942299999999998</c:v>
                </c:pt>
                <c:pt idx="1105">
                  <c:v>4.2930700000000002</c:v>
                </c:pt>
                <c:pt idx="1106">
                  <c:v>4.2918599999999998</c:v>
                </c:pt>
                <c:pt idx="1107">
                  <c:v>4.2906199999999997</c:v>
                </c:pt>
                <c:pt idx="1108">
                  <c:v>4.2893499999999998</c:v>
                </c:pt>
                <c:pt idx="1109">
                  <c:v>4.2880700000000003</c:v>
                </c:pt>
                <c:pt idx="1110">
                  <c:v>4.2868000000000004</c:v>
                </c:pt>
                <c:pt idx="1111">
                  <c:v>4.2855499999999997</c:v>
                </c:pt>
                <c:pt idx="1112">
                  <c:v>4.2843200000000001</c:v>
                </c:pt>
                <c:pt idx="1113">
                  <c:v>4.2831099999999998</c:v>
                </c:pt>
                <c:pt idx="1114">
                  <c:v>4.2817999999999996</c:v>
                </c:pt>
                <c:pt idx="1115">
                  <c:v>4.2805099999999996</c:v>
                </c:pt>
                <c:pt idx="1116">
                  <c:v>4.2792700000000004</c:v>
                </c:pt>
                <c:pt idx="1117">
                  <c:v>4.27806</c:v>
                </c:pt>
                <c:pt idx="1118">
                  <c:v>4.2769000000000004</c:v>
                </c:pt>
                <c:pt idx="1119">
                  <c:v>4.2757899999999998</c:v>
                </c:pt>
                <c:pt idx="1120">
                  <c:v>4.2747200000000003</c:v>
                </c:pt>
                <c:pt idx="1121">
                  <c:v>4.2736799999999997</c:v>
                </c:pt>
                <c:pt idx="1122">
                  <c:v>4.2726699999999997</c:v>
                </c:pt>
                <c:pt idx="1123">
                  <c:v>4.2716799999999999</c:v>
                </c:pt>
                <c:pt idx="1124">
                  <c:v>4.2706999999999997</c:v>
                </c:pt>
                <c:pt idx="1125">
                  <c:v>4.2697500000000002</c:v>
                </c:pt>
                <c:pt idx="1126">
                  <c:v>4.2688300000000003</c:v>
                </c:pt>
                <c:pt idx="1127">
                  <c:v>4.2679499999999999</c:v>
                </c:pt>
                <c:pt idx="1128">
                  <c:v>4.2671299999999999</c:v>
                </c:pt>
                <c:pt idx="1129">
                  <c:v>4.2664</c:v>
                </c:pt>
                <c:pt idx="1130">
                  <c:v>4.2657400000000001</c:v>
                </c:pt>
                <c:pt idx="1131">
                  <c:v>4.2651500000000002</c:v>
                </c:pt>
                <c:pt idx="1132">
                  <c:v>4.2646600000000001</c:v>
                </c:pt>
                <c:pt idx="1133">
                  <c:v>4.2642199999999999</c:v>
                </c:pt>
                <c:pt idx="1134">
                  <c:v>4.2638299999999996</c:v>
                </c:pt>
                <c:pt idx="1135">
                  <c:v>4.2634600000000002</c:v>
                </c:pt>
                <c:pt idx="1136">
                  <c:v>4.26309</c:v>
                </c:pt>
                <c:pt idx="1137">
                  <c:v>4.2626900000000001</c:v>
                </c:pt>
                <c:pt idx="1138">
                  <c:v>4.26227</c:v>
                </c:pt>
                <c:pt idx="1139">
                  <c:v>4.2619999999999996</c:v>
                </c:pt>
                <c:pt idx="1140">
                  <c:v>4.2617399999999996</c:v>
                </c:pt>
                <c:pt idx="1141">
                  <c:v>4.2615299999999996</c:v>
                </c:pt>
                <c:pt idx="1142">
                  <c:v>4.2613300000000001</c:v>
                </c:pt>
                <c:pt idx="1143">
                  <c:v>4.2611299999999996</c:v>
                </c:pt>
                <c:pt idx="1144">
                  <c:v>4.2609199999999996</c:v>
                </c:pt>
                <c:pt idx="1145">
                  <c:v>4.2607200000000001</c:v>
                </c:pt>
                <c:pt idx="1146">
                  <c:v>4.26051</c:v>
                </c:pt>
                <c:pt idx="1147">
                  <c:v>4.2603099999999996</c:v>
                </c:pt>
                <c:pt idx="1148">
                  <c:v>4.2601399999999998</c:v>
                </c:pt>
                <c:pt idx="1149">
                  <c:v>4.2599799999999997</c:v>
                </c:pt>
                <c:pt idx="1150">
                  <c:v>4.2598599999999998</c:v>
                </c:pt>
                <c:pt idx="1151">
                  <c:v>4.2597800000000001</c:v>
                </c:pt>
                <c:pt idx="1152">
                  <c:v>4.2597500000000004</c:v>
                </c:pt>
                <c:pt idx="1153">
                  <c:v>4.2598200000000004</c:v>
                </c:pt>
                <c:pt idx="1154">
                  <c:v>4.2599600000000004</c:v>
                </c:pt>
                <c:pt idx="1155">
                  <c:v>4.2601300000000002</c:v>
                </c:pt>
                <c:pt idx="1156">
                  <c:v>4.2602700000000002</c:v>
                </c:pt>
                <c:pt idx="1157">
                  <c:v>4.2604100000000003</c:v>
                </c:pt>
                <c:pt idx="1158">
                  <c:v>4.2605500000000003</c:v>
                </c:pt>
                <c:pt idx="1159">
                  <c:v>4.2607499999999998</c:v>
                </c:pt>
                <c:pt idx="1160">
                  <c:v>4.2610299999999999</c:v>
                </c:pt>
                <c:pt idx="1161">
                  <c:v>4.2614299999999998</c:v>
                </c:pt>
                <c:pt idx="1162">
                  <c:v>4.2619499999999997</c:v>
                </c:pt>
                <c:pt idx="1163">
                  <c:v>4.2625799999999998</c:v>
                </c:pt>
                <c:pt idx="1164">
                  <c:v>4.2633200000000002</c:v>
                </c:pt>
                <c:pt idx="1165">
                  <c:v>4.2641200000000001</c:v>
                </c:pt>
                <c:pt idx="1166">
                  <c:v>4.2649800000000004</c:v>
                </c:pt>
                <c:pt idx="1167">
                  <c:v>4.2658500000000004</c:v>
                </c:pt>
                <c:pt idx="1168">
                  <c:v>4.2667200000000003</c:v>
                </c:pt>
                <c:pt idx="1169">
                  <c:v>4.2675599999999996</c:v>
                </c:pt>
                <c:pt idx="1170">
                  <c:v>4.2683600000000004</c:v>
                </c:pt>
                <c:pt idx="1171">
                  <c:v>4.26912</c:v>
                </c:pt>
                <c:pt idx="1172">
                  <c:v>4.2698400000000003</c:v>
                </c:pt>
                <c:pt idx="1173">
                  <c:v>4.2705200000000003</c:v>
                </c:pt>
                <c:pt idx="1174">
                  <c:v>4.2711600000000001</c:v>
                </c:pt>
                <c:pt idx="1175">
                  <c:v>4.2716500000000002</c:v>
                </c:pt>
                <c:pt idx="1176">
                  <c:v>4.2721200000000001</c:v>
                </c:pt>
                <c:pt idx="1177">
                  <c:v>4.2725600000000004</c:v>
                </c:pt>
                <c:pt idx="1178">
                  <c:v>4.2729699999999999</c:v>
                </c:pt>
                <c:pt idx="1179">
                  <c:v>4.2733400000000001</c:v>
                </c:pt>
                <c:pt idx="1180">
                  <c:v>4.2736900000000002</c:v>
                </c:pt>
                <c:pt idx="1181">
                  <c:v>4.2740200000000002</c:v>
                </c:pt>
                <c:pt idx="1182">
                  <c:v>4.2743200000000003</c:v>
                </c:pt>
                <c:pt idx="1183">
                  <c:v>4.27461</c:v>
                </c:pt>
                <c:pt idx="1184">
                  <c:v>4.2748900000000001</c:v>
                </c:pt>
                <c:pt idx="1185">
                  <c:v>4.2751700000000001</c:v>
                </c:pt>
                <c:pt idx="1186">
                  <c:v>4.2754599999999998</c:v>
                </c:pt>
                <c:pt idx="1187">
                  <c:v>4.2757399999999999</c:v>
                </c:pt>
                <c:pt idx="1188">
                  <c:v>4.2760199999999999</c:v>
                </c:pt>
                <c:pt idx="1189">
                  <c:v>4.2762900000000004</c:v>
                </c:pt>
                <c:pt idx="1190">
                  <c:v>4.2765700000000004</c:v>
                </c:pt>
                <c:pt idx="1191">
                  <c:v>4.27684</c:v>
                </c:pt>
                <c:pt idx="1192">
                  <c:v>4.2771100000000004</c:v>
                </c:pt>
                <c:pt idx="1193">
                  <c:v>4.2774000000000001</c:v>
                </c:pt>
                <c:pt idx="1194">
                  <c:v>4.2777000000000003</c:v>
                </c:pt>
                <c:pt idx="1195">
                  <c:v>4.2780100000000001</c:v>
                </c:pt>
                <c:pt idx="1196">
                  <c:v>4.2782999999999998</c:v>
                </c:pt>
                <c:pt idx="1197">
                  <c:v>4.2785299999999999</c:v>
                </c:pt>
                <c:pt idx="1198">
                  <c:v>4.2786</c:v>
                </c:pt>
                <c:pt idx="1199">
                  <c:v>4.2785500000000001</c:v>
                </c:pt>
                <c:pt idx="1200">
                  <c:v>4.2785599999999997</c:v>
                </c:pt>
                <c:pt idx="1201">
                  <c:v>4.2785799999999998</c:v>
                </c:pt>
                <c:pt idx="1202">
                  <c:v>4.2785900000000003</c:v>
                </c:pt>
                <c:pt idx="1203">
                  <c:v>4.2786099999999996</c:v>
                </c:pt>
                <c:pt idx="1204">
                  <c:v>4.2786400000000002</c:v>
                </c:pt>
                <c:pt idx="1205">
                  <c:v>4.2786799999999996</c:v>
                </c:pt>
                <c:pt idx="1206">
                  <c:v>4.2787300000000004</c:v>
                </c:pt>
                <c:pt idx="1207">
                  <c:v>4.2787899999999999</c:v>
                </c:pt>
                <c:pt idx="1208">
                  <c:v>4.2788599999999999</c:v>
                </c:pt>
                <c:pt idx="1209">
                  <c:v>4.2789400000000004</c:v>
                </c:pt>
                <c:pt idx="1210">
                  <c:v>4.2790299999999997</c:v>
                </c:pt>
                <c:pt idx="1211">
                  <c:v>4.2791300000000003</c:v>
                </c:pt>
                <c:pt idx="1212">
                  <c:v>4.2792199999999996</c:v>
                </c:pt>
                <c:pt idx="1213">
                  <c:v>4.2793099999999997</c:v>
                </c:pt>
                <c:pt idx="1214">
                  <c:v>4.2793799999999997</c:v>
                </c:pt>
                <c:pt idx="1215">
                  <c:v>4.27942</c:v>
                </c:pt>
                <c:pt idx="1216">
                  <c:v>4.2794600000000003</c:v>
                </c:pt>
                <c:pt idx="1217">
                  <c:v>4.2794800000000004</c:v>
                </c:pt>
                <c:pt idx="1218">
                  <c:v>4.2794999999999996</c:v>
                </c:pt>
                <c:pt idx="1219">
                  <c:v>4.2795399999999999</c:v>
                </c:pt>
                <c:pt idx="1220">
                  <c:v>4.2796000000000003</c:v>
                </c:pt>
                <c:pt idx="1221">
                  <c:v>4.2796900000000004</c:v>
                </c:pt>
                <c:pt idx="1222">
                  <c:v>4.2796900000000004</c:v>
                </c:pt>
                <c:pt idx="1223">
                  <c:v>4.2796900000000004</c:v>
                </c:pt>
                <c:pt idx="1224">
                  <c:v>4.2796900000000004</c:v>
                </c:pt>
                <c:pt idx="1225">
                  <c:v>4.2796900000000004</c:v>
                </c:pt>
                <c:pt idx="1226">
                  <c:v>4.2796900000000004</c:v>
                </c:pt>
                <c:pt idx="1227">
                  <c:v>4.2796900000000004</c:v>
                </c:pt>
                <c:pt idx="1228">
                  <c:v>4.2796900000000004</c:v>
                </c:pt>
                <c:pt idx="1229">
                  <c:v>4.2796900000000004</c:v>
                </c:pt>
                <c:pt idx="1230">
                  <c:v>4.2796900000000004</c:v>
                </c:pt>
                <c:pt idx="1231">
                  <c:v>4.2796900000000004</c:v>
                </c:pt>
                <c:pt idx="1232">
                  <c:v>4.2796900000000004</c:v>
                </c:pt>
                <c:pt idx="1233">
                  <c:v>4.2796900000000004</c:v>
                </c:pt>
                <c:pt idx="1234">
                  <c:v>4.2796900000000004</c:v>
                </c:pt>
                <c:pt idx="1235">
                  <c:v>4.2796900000000004</c:v>
                </c:pt>
                <c:pt idx="1236">
                  <c:v>4.2796900000000004</c:v>
                </c:pt>
                <c:pt idx="1237">
                  <c:v>4.2796900000000004</c:v>
                </c:pt>
                <c:pt idx="1238">
                  <c:v>4.2796900000000004</c:v>
                </c:pt>
                <c:pt idx="1239">
                  <c:v>4.2796900000000004</c:v>
                </c:pt>
                <c:pt idx="1240">
                  <c:v>4.2796900000000004</c:v>
                </c:pt>
                <c:pt idx="1241">
                  <c:v>4.2796900000000004</c:v>
                </c:pt>
                <c:pt idx="1242">
                  <c:v>4.2796900000000004</c:v>
                </c:pt>
                <c:pt idx="1243">
                  <c:v>4.2796900000000004</c:v>
                </c:pt>
                <c:pt idx="1244">
                  <c:v>4.2796900000000004</c:v>
                </c:pt>
                <c:pt idx="1245">
                  <c:v>4.2796900000000004</c:v>
                </c:pt>
                <c:pt idx="1246">
                  <c:v>4.2796900000000004</c:v>
                </c:pt>
                <c:pt idx="1247">
                  <c:v>4.2796900000000004</c:v>
                </c:pt>
                <c:pt idx="1248">
                  <c:v>4.2796900000000004</c:v>
                </c:pt>
                <c:pt idx="1249">
                  <c:v>4.2796900000000004</c:v>
                </c:pt>
                <c:pt idx="1250">
                  <c:v>4.2796900000000004</c:v>
                </c:pt>
                <c:pt idx="1251">
                  <c:v>4.2796900000000004</c:v>
                </c:pt>
                <c:pt idx="1252">
                  <c:v>4.2796900000000004</c:v>
                </c:pt>
                <c:pt idx="1253">
                  <c:v>4.2796900000000004</c:v>
                </c:pt>
                <c:pt idx="1254">
                  <c:v>4.2796900000000004</c:v>
                </c:pt>
                <c:pt idx="1255">
                  <c:v>4.2796900000000004</c:v>
                </c:pt>
                <c:pt idx="1256">
                  <c:v>4.2796900000000004</c:v>
                </c:pt>
                <c:pt idx="1257">
                  <c:v>4.2796900000000004</c:v>
                </c:pt>
                <c:pt idx="1258">
                  <c:v>4.2796900000000004</c:v>
                </c:pt>
                <c:pt idx="1259">
                  <c:v>4.2796900000000004</c:v>
                </c:pt>
                <c:pt idx="1260">
                  <c:v>4.2796900000000004</c:v>
                </c:pt>
                <c:pt idx="1261">
                  <c:v>4.2796900000000004</c:v>
                </c:pt>
                <c:pt idx="1262">
                  <c:v>4.2796900000000004</c:v>
                </c:pt>
                <c:pt idx="1263">
                  <c:v>4.2796900000000004</c:v>
                </c:pt>
                <c:pt idx="1264">
                  <c:v>4.2796900000000004</c:v>
                </c:pt>
                <c:pt idx="1265">
                  <c:v>4.2796900000000004</c:v>
                </c:pt>
                <c:pt idx="1266">
                  <c:v>4.2796900000000004</c:v>
                </c:pt>
                <c:pt idx="1267">
                  <c:v>4.2796900000000004</c:v>
                </c:pt>
                <c:pt idx="1268">
                  <c:v>4.2796900000000004</c:v>
                </c:pt>
                <c:pt idx="1269">
                  <c:v>4.2796900000000004</c:v>
                </c:pt>
                <c:pt idx="1270">
                  <c:v>4.2796900000000004</c:v>
                </c:pt>
                <c:pt idx="1271">
                  <c:v>4.2797000000000001</c:v>
                </c:pt>
                <c:pt idx="1272">
                  <c:v>4.2797099999999997</c:v>
                </c:pt>
                <c:pt idx="1273">
                  <c:v>4.2797299999999998</c:v>
                </c:pt>
                <c:pt idx="1274">
                  <c:v>4.2797599999999996</c:v>
                </c:pt>
                <c:pt idx="1275">
                  <c:v>4.2797900000000002</c:v>
                </c:pt>
                <c:pt idx="1276">
                  <c:v>4.2798299999999996</c:v>
                </c:pt>
                <c:pt idx="1277">
                  <c:v>4.2798299999999996</c:v>
                </c:pt>
                <c:pt idx="1278">
                  <c:v>4.2798299999999996</c:v>
                </c:pt>
                <c:pt idx="1279">
                  <c:v>4.2798299999999996</c:v>
                </c:pt>
                <c:pt idx="1280">
                  <c:v>4.2798299999999996</c:v>
                </c:pt>
                <c:pt idx="1281">
                  <c:v>4.2798299999999996</c:v>
                </c:pt>
                <c:pt idx="1282">
                  <c:v>4.2798299999999996</c:v>
                </c:pt>
                <c:pt idx="1283">
                  <c:v>4.2798299999999996</c:v>
                </c:pt>
                <c:pt idx="1284">
                  <c:v>4.2798299999999996</c:v>
                </c:pt>
                <c:pt idx="1285">
                  <c:v>4.2798299999999996</c:v>
                </c:pt>
                <c:pt idx="1286">
                  <c:v>4.2798299999999996</c:v>
                </c:pt>
                <c:pt idx="1287">
                  <c:v>4.2798299999999996</c:v>
                </c:pt>
                <c:pt idx="1288">
                  <c:v>4.2798299999999996</c:v>
                </c:pt>
                <c:pt idx="1289">
                  <c:v>4.2798299999999996</c:v>
                </c:pt>
                <c:pt idx="1290">
                  <c:v>4.2798299999999996</c:v>
                </c:pt>
                <c:pt idx="1291">
                  <c:v>4.2798299999999996</c:v>
                </c:pt>
                <c:pt idx="1292">
                  <c:v>4.2798299999999996</c:v>
                </c:pt>
                <c:pt idx="1293">
                  <c:v>4.2798299999999996</c:v>
                </c:pt>
                <c:pt idx="1294">
                  <c:v>4.2798299999999996</c:v>
                </c:pt>
                <c:pt idx="1295">
                  <c:v>4.2798299999999996</c:v>
                </c:pt>
                <c:pt idx="1296">
                  <c:v>4.2798299999999996</c:v>
                </c:pt>
                <c:pt idx="1297">
                  <c:v>4.2798299999999996</c:v>
                </c:pt>
                <c:pt idx="1298">
                  <c:v>4.2798299999999996</c:v>
                </c:pt>
                <c:pt idx="1299">
                  <c:v>4.2798299999999996</c:v>
                </c:pt>
                <c:pt idx="1300">
                  <c:v>4.2798299999999996</c:v>
                </c:pt>
                <c:pt idx="1301">
                  <c:v>4.2798299999999996</c:v>
                </c:pt>
                <c:pt idx="1302">
                  <c:v>4.2798299999999996</c:v>
                </c:pt>
                <c:pt idx="1303">
                  <c:v>4.2798299999999996</c:v>
                </c:pt>
                <c:pt idx="1304">
                  <c:v>4.2798299999999996</c:v>
                </c:pt>
                <c:pt idx="1305">
                  <c:v>4.2798299999999996</c:v>
                </c:pt>
                <c:pt idx="1306">
                  <c:v>4.2798299999999996</c:v>
                </c:pt>
                <c:pt idx="1307">
                  <c:v>4.2798299999999996</c:v>
                </c:pt>
                <c:pt idx="1308">
                  <c:v>4.2798299999999996</c:v>
                </c:pt>
                <c:pt idx="1309">
                  <c:v>4.2798299999999996</c:v>
                </c:pt>
                <c:pt idx="1310">
                  <c:v>4.2798299999999996</c:v>
                </c:pt>
                <c:pt idx="1311">
                  <c:v>4.2798299999999996</c:v>
                </c:pt>
                <c:pt idx="1312">
                  <c:v>4.2798299999999996</c:v>
                </c:pt>
                <c:pt idx="1313">
                  <c:v>4.2798299999999996</c:v>
                </c:pt>
                <c:pt idx="1314">
                  <c:v>4.2798299999999996</c:v>
                </c:pt>
                <c:pt idx="1315">
                  <c:v>4.2798299999999996</c:v>
                </c:pt>
                <c:pt idx="1316">
                  <c:v>4.2798299999999996</c:v>
                </c:pt>
                <c:pt idx="1317">
                  <c:v>4.2798299999999996</c:v>
                </c:pt>
                <c:pt idx="1318">
                  <c:v>4.2798299999999996</c:v>
                </c:pt>
                <c:pt idx="1319">
                  <c:v>4.2798299999999996</c:v>
                </c:pt>
                <c:pt idx="1320">
                  <c:v>4.2798299999999996</c:v>
                </c:pt>
                <c:pt idx="1321">
                  <c:v>4.2798299999999996</c:v>
                </c:pt>
                <c:pt idx="1322">
                  <c:v>4.2798299999999996</c:v>
                </c:pt>
                <c:pt idx="1323">
                  <c:v>4.2798299999999996</c:v>
                </c:pt>
                <c:pt idx="1324">
                  <c:v>4.2798299999999996</c:v>
                </c:pt>
                <c:pt idx="1325">
                  <c:v>4.2798299999999996</c:v>
                </c:pt>
                <c:pt idx="1326">
                  <c:v>4.2798299999999996</c:v>
                </c:pt>
                <c:pt idx="1327">
                  <c:v>4.2798299999999996</c:v>
                </c:pt>
                <c:pt idx="1328">
                  <c:v>4.2798299999999996</c:v>
                </c:pt>
                <c:pt idx="1329">
                  <c:v>4.2798299999999996</c:v>
                </c:pt>
                <c:pt idx="1330">
                  <c:v>4.2798299999999996</c:v>
                </c:pt>
                <c:pt idx="1331">
                  <c:v>4.2798299999999996</c:v>
                </c:pt>
                <c:pt idx="1332">
                  <c:v>4.2798299999999996</c:v>
                </c:pt>
                <c:pt idx="1333">
                  <c:v>4.2798299999999996</c:v>
                </c:pt>
                <c:pt idx="1334">
                  <c:v>4.2798299999999996</c:v>
                </c:pt>
                <c:pt idx="1335">
                  <c:v>4.2798299999999996</c:v>
                </c:pt>
                <c:pt idx="1336">
                  <c:v>4.2798299999999996</c:v>
                </c:pt>
                <c:pt idx="1337">
                  <c:v>4.2798299999999996</c:v>
                </c:pt>
                <c:pt idx="1338">
                  <c:v>4.2798299999999996</c:v>
                </c:pt>
                <c:pt idx="1339">
                  <c:v>4.2798299999999996</c:v>
                </c:pt>
                <c:pt idx="1340">
                  <c:v>4.2798299999999996</c:v>
                </c:pt>
                <c:pt idx="1341">
                  <c:v>4.2798299999999996</c:v>
                </c:pt>
                <c:pt idx="1342">
                  <c:v>4.2798299999999996</c:v>
                </c:pt>
                <c:pt idx="1343">
                  <c:v>4.2798299999999996</c:v>
                </c:pt>
                <c:pt idx="1344">
                  <c:v>4.2798299999999996</c:v>
                </c:pt>
                <c:pt idx="1345">
                  <c:v>4.2798299999999996</c:v>
                </c:pt>
                <c:pt idx="1346">
                  <c:v>4.2798299999999996</c:v>
                </c:pt>
                <c:pt idx="1347">
                  <c:v>4.2798299999999996</c:v>
                </c:pt>
                <c:pt idx="1348">
                  <c:v>4.2798299999999996</c:v>
                </c:pt>
                <c:pt idx="1349">
                  <c:v>4.2798299999999996</c:v>
                </c:pt>
                <c:pt idx="1350">
                  <c:v>4.2798299999999996</c:v>
                </c:pt>
                <c:pt idx="1351">
                  <c:v>4.2798299999999996</c:v>
                </c:pt>
                <c:pt idx="1352">
                  <c:v>4.2798299999999996</c:v>
                </c:pt>
                <c:pt idx="1353">
                  <c:v>4.2798299999999996</c:v>
                </c:pt>
                <c:pt idx="1354">
                  <c:v>4.2798299999999996</c:v>
                </c:pt>
                <c:pt idx="1355">
                  <c:v>4.2798299999999996</c:v>
                </c:pt>
                <c:pt idx="1356">
                  <c:v>4.2798299999999996</c:v>
                </c:pt>
                <c:pt idx="1357">
                  <c:v>4.2798299999999996</c:v>
                </c:pt>
                <c:pt idx="1358">
                  <c:v>4.2798299999999996</c:v>
                </c:pt>
                <c:pt idx="1359">
                  <c:v>4.2798299999999996</c:v>
                </c:pt>
                <c:pt idx="1360">
                  <c:v>4.2798299999999996</c:v>
                </c:pt>
                <c:pt idx="1361">
                  <c:v>4.2798299999999996</c:v>
                </c:pt>
                <c:pt idx="1362">
                  <c:v>4.2798299999999996</c:v>
                </c:pt>
                <c:pt idx="1363">
                  <c:v>4.2798299999999996</c:v>
                </c:pt>
                <c:pt idx="1364">
                  <c:v>4.2798299999999996</c:v>
                </c:pt>
                <c:pt idx="1365">
                  <c:v>4.2798299999999996</c:v>
                </c:pt>
                <c:pt idx="1366">
                  <c:v>4.2798299999999996</c:v>
                </c:pt>
                <c:pt idx="1367">
                  <c:v>4.2798299999999996</c:v>
                </c:pt>
                <c:pt idx="1368">
                  <c:v>4.28193</c:v>
                </c:pt>
                <c:pt idx="1369">
                  <c:v>4.2840499999999997</c:v>
                </c:pt>
                <c:pt idx="1370">
                  <c:v>4.2861700000000003</c:v>
                </c:pt>
                <c:pt idx="1371">
                  <c:v>4.2882999999999996</c:v>
                </c:pt>
                <c:pt idx="1372">
                  <c:v>4.2904499999999999</c:v>
                </c:pt>
                <c:pt idx="1373">
                  <c:v>4.2926000000000002</c:v>
                </c:pt>
                <c:pt idx="1374">
                  <c:v>4.2947499999999996</c:v>
                </c:pt>
                <c:pt idx="1375">
                  <c:v>4.2969200000000001</c:v>
                </c:pt>
                <c:pt idx="1376">
                  <c:v>4.29908</c:v>
                </c:pt>
                <c:pt idx="1377">
                  <c:v>4.3012499999999996</c:v>
                </c:pt>
                <c:pt idx="1378">
                  <c:v>4.30342</c:v>
                </c:pt>
                <c:pt idx="1379">
                  <c:v>4.3056000000000001</c:v>
                </c:pt>
                <c:pt idx="1380">
                  <c:v>4.3077699999999997</c:v>
                </c:pt>
                <c:pt idx="1381">
                  <c:v>4.3099499999999997</c:v>
                </c:pt>
                <c:pt idx="1382">
                  <c:v>4.3121200000000002</c:v>
                </c:pt>
                <c:pt idx="1383">
                  <c:v>4.3143000000000002</c:v>
                </c:pt>
                <c:pt idx="1384">
                  <c:v>4.3164800000000003</c:v>
                </c:pt>
                <c:pt idx="1385">
                  <c:v>4.3186499999999999</c:v>
                </c:pt>
                <c:pt idx="1386">
                  <c:v>4.3208299999999999</c:v>
                </c:pt>
                <c:pt idx="1387">
                  <c:v>4.3230000000000004</c:v>
                </c:pt>
                <c:pt idx="1388">
                  <c:v>4.3251799999999996</c:v>
                </c:pt>
                <c:pt idx="1389">
                  <c:v>4.32735</c:v>
                </c:pt>
                <c:pt idx="1390">
                  <c:v>4.3295300000000001</c:v>
                </c:pt>
                <c:pt idx="1391">
                  <c:v>4.3316999999999997</c:v>
                </c:pt>
                <c:pt idx="1392">
                  <c:v>4.3338799999999997</c:v>
                </c:pt>
                <c:pt idx="1393">
                  <c:v>4.3360500000000002</c:v>
                </c:pt>
                <c:pt idx="1394">
                  <c:v>4.3382300000000003</c:v>
                </c:pt>
                <c:pt idx="1395">
                  <c:v>4.3403999999999998</c:v>
                </c:pt>
                <c:pt idx="1396">
                  <c:v>4.3425799999999999</c:v>
                </c:pt>
                <c:pt idx="1397">
                  <c:v>4.3425799999999999</c:v>
                </c:pt>
                <c:pt idx="1398">
                  <c:v>4.3425799999999999</c:v>
                </c:pt>
                <c:pt idx="1399">
                  <c:v>4.3425799999999999</c:v>
                </c:pt>
                <c:pt idx="1400">
                  <c:v>4.3425799999999999</c:v>
                </c:pt>
                <c:pt idx="1401">
                  <c:v>4.3425799999999999</c:v>
                </c:pt>
                <c:pt idx="1402">
                  <c:v>4.3425799999999999</c:v>
                </c:pt>
                <c:pt idx="1403">
                  <c:v>4.3425900000000004</c:v>
                </c:pt>
                <c:pt idx="1404">
                  <c:v>4.3426</c:v>
                </c:pt>
                <c:pt idx="1405">
                  <c:v>4.3426299999999998</c:v>
                </c:pt>
                <c:pt idx="1406">
                  <c:v>4.3426799999999997</c:v>
                </c:pt>
                <c:pt idx="1407">
                  <c:v>4.3428100000000001</c:v>
                </c:pt>
                <c:pt idx="1408">
                  <c:v>4.3430799999999996</c:v>
                </c:pt>
                <c:pt idx="1409">
                  <c:v>4.3435899999999998</c:v>
                </c:pt>
                <c:pt idx="1410">
                  <c:v>4.3444099999999999</c:v>
                </c:pt>
                <c:pt idx="1411">
                  <c:v>4.3455899999999996</c:v>
                </c:pt>
                <c:pt idx="1412">
                  <c:v>4.3471500000000001</c:v>
                </c:pt>
                <c:pt idx="1413">
                  <c:v>4.3491200000000001</c:v>
                </c:pt>
                <c:pt idx="1414">
                  <c:v>4.3515199999999998</c:v>
                </c:pt>
                <c:pt idx="1415">
                  <c:v>4.3543700000000003</c:v>
                </c:pt>
                <c:pt idx="1416">
                  <c:v>4.3576899999999998</c:v>
                </c:pt>
                <c:pt idx="1417">
                  <c:v>4.3614600000000001</c:v>
                </c:pt>
                <c:pt idx="1418">
                  <c:v>4.3656899999999998</c:v>
                </c:pt>
                <c:pt idx="1419">
                  <c:v>4.3703700000000003</c:v>
                </c:pt>
                <c:pt idx="1420">
                  <c:v>4.3754999999999997</c:v>
                </c:pt>
                <c:pt idx="1421">
                  <c:v>4.3810399999999996</c:v>
                </c:pt>
                <c:pt idx="1422">
                  <c:v>4.3869899999999999</c:v>
                </c:pt>
                <c:pt idx="1423">
                  <c:v>4.3933</c:v>
                </c:pt>
                <c:pt idx="1424">
                  <c:v>4.3999499999999996</c:v>
                </c:pt>
                <c:pt idx="1425">
                  <c:v>4.4068899999999998</c:v>
                </c:pt>
                <c:pt idx="1426">
                  <c:v>4.4140800000000002</c:v>
                </c:pt>
                <c:pt idx="1427">
                  <c:v>4.4214500000000001</c:v>
                </c:pt>
                <c:pt idx="1428">
                  <c:v>4.4289699999999996</c:v>
                </c:pt>
                <c:pt idx="1429">
                  <c:v>4.4365800000000002</c:v>
                </c:pt>
                <c:pt idx="1430">
                  <c:v>4.44421</c:v>
                </c:pt>
                <c:pt idx="1431">
                  <c:v>4.4538399999999996</c:v>
                </c:pt>
                <c:pt idx="1432">
                  <c:v>4.46347</c:v>
                </c:pt>
                <c:pt idx="1433">
                  <c:v>4.4731100000000001</c:v>
                </c:pt>
                <c:pt idx="1434">
                  <c:v>4.4827599999999999</c:v>
                </c:pt>
                <c:pt idx="1435">
                  <c:v>4.4924299999999997</c:v>
                </c:pt>
                <c:pt idx="1436">
                  <c:v>4.5021199999999997</c:v>
                </c:pt>
                <c:pt idx="1437">
                  <c:v>4.5118299999999998</c:v>
                </c:pt>
                <c:pt idx="1438">
                  <c:v>4.5215699999999996</c:v>
                </c:pt>
                <c:pt idx="1439">
                  <c:v>4.5313299999999996</c:v>
                </c:pt>
                <c:pt idx="1440">
                  <c:v>4.5411099999999998</c:v>
                </c:pt>
                <c:pt idx="1441">
                  <c:v>4.55091</c:v>
                </c:pt>
                <c:pt idx="1442">
                  <c:v>4.5607300000000004</c:v>
                </c:pt>
                <c:pt idx="1443">
                  <c:v>4.57057</c:v>
                </c:pt>
                <c:pt idx="1444">
                  <c:v>4.5804299999999998</c:v>
                </c:pt>
                <c:pt idx="1445">
                  <c:v>4.5903099999999997</c:v>
                </c:pt>
                <c:pt idx="1446">
                  <c:v>4.6002000000000001</c:v>
                </c:pt>
                <c:pt idx="1447">
                  <c:v>4.6101000000000001</c:v>
                </c:pt>
                <c:pt idx="1448">
                  <c:v>4.6200099999999997</c:v>
                </c:pt>
                <c:pt idx="1449">
                  <c:v>4.6299299999999999</c:v>
                </c:pt>
                <c:pt idx="1450">
                  <c:v>4.6398400000000004</c:v>
                </c:pt>
                <c:pt idx="1451">
                  <c:v>4.6497599999999997</c:v>
                </c:pt>
                <c:pt idx="1452">
                  <c:v>4.6596799999999998</c:v>
                </c:pt>
                <c:pt idx="1453">
                  <c:v>4.6696</c:v>
                </c:pt>
                <c:pt idx="1454">
                  <c:v>4.6795099999999996</c:v>
                </c:pt>
                <c:pt idx="1455">
                  <c:v>4.6894200000000001</c:v>
                </c:pt>
                <c:pt idx="1456">
                  <c:v>4.6993299999999998</c:v>
                </c:pt>
                <c:pt idx="1457">
                  <c:v>4.7092400000000003</c:v>
                </c:pt>
                <c:pt idx="1458">
                  <c:v>4.71915</c:v>
                </c:pt>
                <c:pt idx="1459">
                  <c:v>4.7290599999999996</c:v>
                </c:pt>
                <c:pt idx="1460">
                  <c:v>4.7389599999999996</c:v>
                </c:pt>
                <c:pt idx="1461">
                  <c:v>4.7488599999999996</c:v>
                </c:pt>
                <c:pt idx="1462">
                  <c:v>4.7587700000000002</c:v>
                </c:pt>
                <c:pt idx="1463">
                  <c:v>4.7686799999999998</c:v>
                </c:pt>
                <c:pt idx="1464">
                  <c:v>4.7786099999999996</c:v>
                </c:pt>
                <c:pt idx="1465">
                  <c:v>4.7885499999999999</c:v>
                </c:pt>
                <c:pt idx="1466">
                  <c:v>4.7984999999999998</c:v>
                </c:pt>
                <c:pt idx="1467">
                  <c:v>4.8084699999999998</c:v>
                </c:pt>
                <c:pt idx="1468">
                  <c:v>4.8184500000000003</c:v>
                </c:pt>
                <c:pt idx="1469">
                  <c:v>4.82843</c:v>
                </c:pt>
                <c:pt idx="1470">
                  <c:v>4.8384299999999998</c:v>
                </c:pt>
                <c:pt idx="1471">
                  <c:v>4.8484299999999996</c:v>
                </c:pt>
                <c:pt idx="1472">
                  <c:v>4.8584399999999999</c:v>
                </c:pt>
                <c:pt idx="1473">
                  <c:v>4.8684399999999997</c:v>
                </c:pt>
                <c:pt idx="1474">
                  <c:v>4.87845</c:v>
                </c:pt>
                <c:pt idx="1475">
                  <c:v>4.8884600000000002</c:v>
                </c:pt>
                <c:pt idx="1476">
                  <c:v>4.8984699999999997</c:v>
                </c:pt>
                <c:pt idx="1477">
                  <c:v>4.9084899999999996</c:v>
                </c:pt>
                <c:pt idx="1478">
                  <c:v>4.9184999999999999</c:v>
                </c:pt>
                <c:pt idx="1479">
                  <c:v>4.9285100000000002</c:v>
                </c:pt>
                <c:pt idx="1480">
                  <c:v>4.9385199999999996</c:v>
                </c:pt>
                <c:pt idx="1481">
                  <c:v>4.9485400000000004</c:v>
                </c:pt>
                <c:pt idx="1482">
                  <c:v>4.9585499999999998</c:v>
                </c:pt>
                <c:pt idx="1483">
                  <c:v>4.9685600000000001</c:v>
                </c:pt>
                <c:pt idx="1484">
                  <c:v>4.9785700000000004</c:v>
                </c:pt>
                <c:pt idx="1485">
                  <c:v>4.9885900000000003</c:v>
                </c:pt>
                <c:pt idx="1486">
                  <c:v>4.9992700000000001</c:v>
                </c:pt>
                <c:pt idx="1487">
                  <c:v>5.0099499999999999</c:v>
                </c:pt>
                <c:pt idx="1488">
                  <c:v>5.0206400000000002</c:v>
                </c:pt>
                <c:pt idx="1489">
                  <c:v>5.03132</c:v>
                </c:pt>
                <c:pt idx="1490">
                  <c:v>5.0420100000000003</c:v>
                </c:pt>
                <c:pt idx="1491">
                  <c:v>5.0526900000000001</c:v>
                </c:pt>
                <c:pt idx="1492">
                  <c:v>5.0633699999999999</c:v>
                </c:pt>
                <c:pt idx="1493">
                  <c:v>5.0740600000000002</c:v>
                </c:pt>
                <c:pt idx="1494">
                  <c:v>5.08474</c:v>
                </c:pt>
                <c:pt idx="1495">
                  <c:v>5.0954300000000003</c:v>
                </c:pt>
                <c:pt idx="1496">
                  <c:v>5.1061100000000001</c:v>
                </c:pt>
                <c:pt idx="1497">
                  <c:v>5.1167899999999999</c:v>
                </c:pt>
                <c:pt idx="1498">
                  <c:v>5.1274699999999998</c:v>
                </c:pt>
                <c:pt idx="1499">
                  <c:v>5.1381500000000004</c:v>
                </c:pt>
                <c:pt idx="1500">
                  <c:v>5.1488300000000002</c:v>
                </c:pt>
                <c:pt idx="1501">
                  <c:v>5.1595000000000004</c:v>
                </c:pt>
                <c:pt idx="1502">
                  <c:v>5.1701699999999997</c:v>
                </c:pt>
                <c:pt idx="1503">
                  <c:v>5.1808399999999999</c:v>
                </c:pt>
                <c:pt idx="1504">
                  <c:v>5.1914999999999996</c:v>
                </c:pt>
                <c:pt idx="1505">
                  <c:v>5.2021600000000001</c:v>
                </c:pt>
                <c:pt idx="1506">
                  <c:v>5.2128199999999998</c:v>
                </c:pt>
                <c:pt idx="1507">
                  <c:v>5.2234800000000003</c:v>
                </c:pt>
                <c:pt idx="1508">
                  <c:v>5.23414</c:v>
                </c:pt>
                <c:pt idx="1509">
                  <c:v>5.2447800000000004</c:v>
                </c:pt>
                <c:pt idx="1510">
                  <c:v>5.25542</c:v>
                </c:pt>
                <c:pt idx="1511">
                  <c:v>5.26607</c:v>
                </c:pt>
                <c:pt idx="1512">
                  <c:v>5.2767099999999996</c:v>
                </c:pt>
                <c:pt idx="1513">
                  <c:v>5.2873599999999996</c:v>
                </c:pt>
                <c:pt idx="1514">
                  <c:v>5.2980099999999997</c:v>
                </c:pt>
                <c:pt idx="1515">
                  <c:v>5.3086599999999997</c:v>
                </c:pt>
                <c:pt idx="1516">
                  <c:v>5.3193099999999998</c:v>
                </c:pt>
                <c:pt idx="1517">
                  <c:v>5.3299500000000002</c:v>
                </c:pt>
                <c:pt idx="1518">
                  <c:v>5.3405899999999997</c:v>
                </c:pt>
                <c:pt idx="1519">
                  <c:v>5.3512199999999996</c:v>
                </c:pt>
                <c:pt idx="1520">
                  <c:v>5.3618399999999999</c:v>
                </c:pt>
                <c:pt idx="1521">
                  <c:v>5.3724499999999997</c:v>
                </c:pt>
                <c:pt idx="1522">
                  <c:v>5.3830499999999999</c:v>
                </c:pt>
                <c:pt idx="1523">
                  <c:v>5.3936500000000001</c:v>
                </c:pt>
                <c:pt idx="1524">
                  <c:v>5.4042300000000001</c:v>
                </c:pt>
                <c:pt idx="1525">
                  <c:v>5.4147999999999996</c:v>
                </c:pt>
                <c:pt idx="1526">
                  <c:v>5.4253600000000004</c:v>
                </c:pt>
                <c:pt idx="1527">
                  <c:v>5.4359099999999998</c:v>
                </c:pt>
                <c:pt idx="1528">
                  <c:v>5.4464399999999999</c:v>
                </c:pt>
                <c:pt idx="1529">
                  <c:v>5.4569599999999996</c:v>
                </c:pt>
                <c:pt idx="1530">
                  <c:v>5.4674699999999996</c:v>
                </c:pt>
                <c:pt idx="1531">
                  <c:v>5.47797</c:v>
                </c:pt>
                <c:pt idx="1532">
                  <c:v>5.4884500000000003</c:v>
                </c:pt>
                <c:pt idx="1533">
                  <c:v>5.49892</c:v>
                </c:pt>
                <c:pt idx="1534">
                  <c:v>5.5093800000000002</c:v>
                </c:pt>
                <c:pt idx="1535">
                  <c:v>5.5198299999999998</c:v>
                </c:pt>
                <c:pt idx="1536">
                  <c:v>5.5302699999999998</c:v>
                </c:pt>
                <c:pt idx="1537">
                  <c:v>5.5407099999999998</c:v>
                </c:pt>
                <c:pt idx="1538">
                  <c:v>5.5511400000000002</c:v>
                </c:pt>
                <c:pt idx="1539">
                  <c:v>5.5615600000000001</c:v>
                </c:pt>
                <c:pt idx="1540">
                  <c:v>5.5719900000000004</c:v>
                </c:pt>
                <c:pt idx="1541">
                  <c:v>5.5824199999999999</c:v>
                </c:pt>
                <c:pt idx="1542">
                  <c:v>5.5928500000000003</c:v>
                </c:pt>
                <c:pt idx="1543">
                  <c:v>5.6032799999999998</c:v>
                </c:pt>
                <c:pt idx="1544">
                  <c:v>5.6157300000000001</c:v>
                </c:pt>
                <c:pt idx="1545">
                  <c:v>5.6281800000000004</c:v>
                </c:pt>
                <c:pt idx="1546">
                  <c:v>5.6406499999999999</c:v>
                </c:pt>
                <c:pt idx="1547">
                  <c:v>5.65313</c:v>
                </c:pt>
                <c:pt idx="1548">
                  <c:v>5.6656199999999997</c:v>
                </c:pt>
                <c:pt idx="1549">
                  <c:v>5.6781300000000003</c:v>
                </c:pt>
                <c:pt idx="1550">
                  <c:v>5.6906499999999998</c:v>
                </c:pt>
                <c:pt idx="1551">
                  <c:v>5.7031999999999998</c:v>
                </c:pt>
                <c:pt idx="1552">
                  <c:v>5.7157499999999999</c:v>
                </c:pt>
                <c:pt idx="1553">
                  <c:v>5.7283200000000001</c:v>
                </c:pt>
                <c:pt idx="1554">
                  <c:v>5.7409100000000004</c:v>
                </c:pt>
                <c:pt idx="1555">
                  <c:v>5.7534999999999998</c:v>
                </c:pt>
                <c:pt idx="1556">
                  <c:v>5.7660999999999998</c:v>
                </c:pt>
                <c:pt idx="1557">
                  <c:v>5.7787199999999999</c:v>
                </c:pt>
                <c:pt idx="1558">
                  <c:v>5.7913500000000004</c:v>
                </c:pt>
                <c:pt idx="1559">
                  <c:v>5.8039899999999998</c:v>
                </c:pt>
                <c:pt idx="1560">
                  <c:v>5.8166399999999996</c:v>
                </c:pt>
                <c:pt idx="1561">
                  <c:v>5.8292999999999999</c:v>
                </c:pt>
                <c:pt idx="1562">
                  <c:v>5.8419699999999999</c:v>
                </c:pt>
                <c:pt idx="1563">
                  <c:v>5.8546500000000004</c:v>
                </c:pt>
                <c:pt idx="1564">
                  <c:v>5.8673400000000004</c:v>
                </c:pt>
                <c:pt idx="1565">
                  <c:v>5.8800299999999996</c:v>
                </c:pt>
                <c:pt idx="1566">
                  <c:v>5.8927399999999999</c:v>
                </c:pt>
                <c:pt idx="1567">
                  <c:v>5.9054500000000001</c:v>
                </c:pt>
                <c:pt idx="1568">
                  <c:v>5.9181800000000004</c:v>
                </c:pt>
                <c:pt idx="1569">
                  <c:v>5.9309000000000003</c:v>
                </c:pt>
                <c:pt idx="1570">
                  <c:v>5.9436200000000001</c:v>
                </c:pt>
                <c:pt idx="1571">
                  <c:v>5.9563499999999996</c:v>
                </c:pt>
                <c:pt idx="1572">
                  <c:v>5.9690700000000003</c:v>
                </c:pt>
                <c:pt idx="1573">
                  <c:v>5.9817999999999998</c:v>
                </c:pt>
                <c:pt idx="1574">
                  <c:v>5.9945199999999996</c:v>
                </c:pt>
                <c:pt idx="1575">
                  <c:v>6.0072400000000004</c:v>
                </c:pt>
                <c:pt idx="1576">
                  <c:v>6.0199600000000002</c:v>
                </c:pt>
                <c:pt idx="1577">
                  <c:v>6.0326899999999997</c:v>
                </c:pt>
                <c:pt idx="1578">
                  <c:v>6.0454100000000004</c:v>
                </c:pt>
                <c:pt idx="1579">
                  <c:v>6.0581300000000002</c:v>
                </c:pt>
                <c:pt idx="1580">
                  <c:v>6.0708500000000001</c:v>
                </c:pt>
                <c:pt idx="1581">
                  <c:v>6.0835699999999999</c:v>
                </c:pt>
                <c:pt idx="1582">
                  <c:v>6.0963000000000003</c:v>
                </c:pt>
                <c:pt idx="1583">
                  <c:v>6.1090299999999997</c:v>
                </c:pt>
                <c:pt idx="1584">
                  <c:v>6.1217600000000001</c:v>
                </c:pt>
                <c:pt idx="1585">
                  <c:v>6.1344900000000004</c:v>
                </c:pt>
                <c:pt idx="1586">
                  <c:v>6.1472199999999999</c:v>
                </c:pt>
                <c:pt idx="1587">
                  <c:v>6.1599500000000003</c:v>
                </c:pt>
                <c:pt idx="1588">
                  <c:v>6.1726900000000002</c:v>
                </c:pt>
                <c:pt idx="1589">
                  <c:v>6.1854199999999997</c:v>
                </c:pt>
                <c:pt idx="1590">
                  <c:v>6.19815</c:v>
                </c:pt>
                <c:pt idx="1591">
                  <c:v>6.2108800000000004</c:v>
                </c:pt>
                <c:pt idx="1592">
                  <c:v>6.2236000000000002</c:v>
                </c:pt>
                <c:pt idx="1593">
                  <c:v>6.2363200000000001</c:v>
                </c:pt>
                <c:pt idx="1594">
                  <c:v>6.2490300000000003</c:v>
                </c:pt>
                <c:pt idx="1595">
                  <c:v>6.26173</c:v>
                </c:pt>
                <c:pt idx="1596">
                  <c:v>6.2744299999999997</c:v>
                </c:pt>
                <c:pt idx="1597">
                  <c:v>6.2871100000000002</c:v>
                </c:pt>
                <c:pt idx="1598">
                  <c:v>6.2997899999999998</c:v>
                </c:pt>
                <c:pt idx="1599">
                  <c:v>6.3124700000000002</c:v>
                </c:pt>
                <c:pt idx="1600">
                  <c:v>6.3251400000000002</c:v>
                </c:pt>
                <c:pt idx="1601">
                  <c:v>6.3378100000000002</c:v>
                </c:pt>
                <c:pt idx="1602">
                  <c:v>6.3504800000000001</c:v>
                </c:pt>
                <c:pt idx="1603">
                  <c:v>6.3631399999999996</c:v>
                </c:pt>
                <c:pt idx="1604">
                  <c:v>6.3758100000000004</c:v>
                </c:pt>
                <c:pt idx="1605">
                  <c:v>6.3872499999999999</c:v>
                </c:pt>
                <c:pt idx="1606">
                  <c:v>6.3986999999999998</c:v>
                </c:pt>
                <c:pt idx="1607">
                  <c:v>6.4101499999999998</c:v>
                </c:pt>
                <c:pt idx="1608">
                  <c:v>6.4215900000000001</c:v>
                </c:pt>
                <c:pt idx="1609">
                  <c:v>6.4330400000000001</c:v>
                </c:pt>
                <c:pt idx="1610">
                  <c:v>6.4444900000000001</c:v>
                </c:pt>
                <c:pt idx="1611">
                  <c:v>6.4559499999999996</c:v>
                </c:pt>
                <c:pt idx="1612">
                  <c:v>6.4674100000000001</c:v>
                </c:pt>
                <c:pt idx="1613">
                  <c:v>6.4788699999999997</c:v>
                </c:pt>
                <c:pt idx="1614">
                  <c:v>6.4903399999999998</c:v>
                </c:pt>
                <c:pt idx="1615">
                  <c:v>6.5018200000000004</c:v>
                </c:pt>
                <c:pt idx="1616">
                  <c:v>6.5133000000000001</c:v>
                </c:pt>
                <c:pt idx="1617">
                  <c:v>6.5247900000000003</c:v>
                </c:pt>
                <c:pt idx="1618">
                  <c:v>6.5362799999999996</c:v>
                </c:pt>
                <c:pt idx="1619">
                  <c:v>6.5477800000000004</c:v>
                </c:pt>
                <c:pt idx="1620">
                  <c:v>6.5592800000000002</c:v>
                </c:pt>
                <c:pt idx="1621">
                  <c:v>6.5707800000000001</c:v>
                </c:pt>
                <c:pt idx="1622">
                  <c:v>6.5822900000000004</c:v>
                </c:pt>
                <c:pt idx="1623">
                  <c:v>6.5937999999999999</c:v>
                </c:pt>
                <c:pt idx="1624">
                  <c:v>6.6053100000000002</c:v>
                </c:pt>
                <c:pt idx="1625">
                  <c:v>6.6168199999999997</c:v>
                </c:pt>
                <c:pt idx="1626">
                  <c:v>6.6283300000000001</c:v>
                </c:pt>
                <c:pt idx="1627">
                  <c:v>6.6398400000000004</c:v>
                </c:pt>
                <c:pt idx="1628">
                  <c:v>6.6513499999999999</c:v>
                </c:pt>
                <c:pt idx="1629">
                  <c:v>6.6628499999999997</c:v>
                </c:pt>
                <c:pt idx="1630">
                  <c:v>6.6743499999999996</c:v>
                </c:pt>
                <c:pt idx="1631">
                  <c:v>6.6858599999999999</c:v>
                </c:pt>
                <c:pt idx="1632">
                  <c:v>6.6973599999999998</c:v>
                </c:pt>
                <c:pt idx="1633">
                  <c:v>6.7088700000000001</c:v>
                </c:pt>
                <c:pt idx="1634">
                  <c:v>6.72037</c:v>
                </c:pt>
                <c:pt idx="1635">
                  <c:v>6.7318699999999998</c:v>
                </c:pt>
                <c:pt idx="1636">
                  <c:v>6.7433699999999996</c:v>
                </c:pt>
                <c:pt idx="1637">
                  <c:v>6.7548700000000004</c:v>
                </c:pt>
                <c:pt idx="1638">
                  <c:v>6.7663599999999997</c:v>
                </c:pt>
                <c:pt idx="1639">
                  <c:v>6.7778400000000003</c:v>
                </c:pt>
                <c:pt idx="1640">
                  <c:v>6.7893100000000004</c:v>
                </c:pt>
                <c:pt idx="1641">
                  <c:v>6.8007799999999996</c:v>
                </c:pt>
                <c:pt idx="1642">
                  <c:v>6.8122499999999997</c:v>
                </c:pt>
                <c:pt idx="1643">
                  <c:v>6.8237199999999998</c:v>
                </c:pt>
                <c:pt idx="1644">
                  <c:v>6.8351800000000003</c:v>
                </c:pt>
                <c:pt idx="1645">
                  <c:v>6.8466399999999998</c:v>
                </c:pt>
                <c:pt idx="1646">
                  <c:v>6.8580800000000002</c:v>
                </c:pt>
                <c:pt idx="1647">
                  <c:v>6.8695199999999996</c:v>
                </c:pt>
                <c:pt idx="1648">
                  <c:v>6.8809500000000003</c:v>
                </c:pt>
                <c:pt idx="1649">
                  <c:v>6.8923699999999997</c:v>
                </c:pt>
                <c:pt idx="1650">
                  <c:v>6.9037699999999997</c:v>
                </c:pt>
                <c:pt idx="1651">
                  <c:v>6.9151699999999998</c:v>
                </c:pt>
                <c:pt idx="1652">
                  <c:v>6.9265600000000003</c:v>
                </c:pt>
                <c:pt idx="1653">
                  <c:v>6.9379400000000002</c:v>
                </c:pt>
                <c:pt idx="1654">
                  <c:v>6.9493200000000002</c:v>
                </c:pt>
                <c:pt idx="1655">
                  <c:v>6.9606899999999996</c:v>
                </c:pt>
                <c:pt idx="1656">
                  <c:v>6.9720700000000004</c:v>
                </c:pt>
                <c:pt idx="1657">
                  <c:v>6.9834399999999999</c:v>
                </c:pt>
                <c:pt idx="1658">
                  <c:v>6.9948199999999998</c:v>
                </c:pt>
                <c:pt idx="1659">
                  <c:v>7.0061999999999998</c:v>
                </c:pt>
                <c:pt idx="1660">
                  <c:v>7.0175700000000001</c:v>
                </c:pt>
                <c:pt idx="1661">
                  <c:v>7.0309999999999997</c:v>
                </c:pt>
                <c:pt idx="1662">
                  <c:v>7.0444399999999998</c:v>
                </c:pt>
                <c:pt idx="1663">
                  <c:v>7.0578700000000003</c:v>
                </c:pt>
                <c:pt idx="1664">
                  <c:v>7.0713100000000004</c:v>
                </c:pt>
                <c:pt idx="1665">
                  <c:v>7.0847499999999997</c:v>
                </c:pt>
                <c:pt idx="1666">
                  <c:v>7.0982000000000003</c:v>
                </c:pt>
                <c:pt idx="1667">
                  <c:v>7.1116599999999996</c:v>
                </c:pt>
                <c:pt idx="1668">
                  <c:v>7.1251199999999999</c:v>
                </c:pt>
                <c:pt idx="1669">
                  <c:v>7.1385899999999998</c:v>
                </c:pt>
                <c:pt idx="1670">
                  <c:v>7.1520700000000001</c:v>
                </c:pt>
                <c:pt idx="1671">
                  <c:v>7.1655499999999996</c:v>
                </c:pt>
                <c:pt idx="1672">
                  <c:v>7.1790399999999996</c:v>
                </c:pt>
                <c:pt idx="1673">
                  <c:v>7.1925400000000002</c:v>
                </c:pt>
                <c:pt idx="1674">
                  <c:v>7.2060500000000003</c:v>
                </c:pt>
                <c:pt idx="1675">
                  <c:v>7.21957</c:v>
                </c:pt>
                <c:pt idx="1676">
                  <c:v>7.2330899999999998</c:v>
                </c:pt>
                <c:pt idx="1677">
                  <c:v>7.2466200000000001</c:v>
                </c:pt>
                <c:pt idx="1678">
                  <c:v>7.2601500000000003</c:v>
                </c:pt>
                <c:pt idx="1679">
                  <c:v>7.2736900000000002</c:v>
                </c:pt>
                <c:pt idx="1680">
                  <c:v>7.2872300000000001</c:v>
                </c:pt>
                <c:pt idx="1681">
                  <c:v>7.3007799999999996</c:v>
                </c:pt>
                <c:pt idx="1682">
                  <c:v>7.3143399999999996</c:v>
                </c:pt>
                <c:pt idx="1683">
                  <c:v>7.3278999999999996</c:v>
                </c:pt>
                <c:pt idx="1684">
                  <c:v>7.3414700000000002</c:v>
                </c:pt>
                <c:pt idx="1685">
                  <c:v>7.3550399999999998</c:v>
                </c:pt>
                <c:pt idx="1686">
                  <c:v>7.3686199999999999</c:v>
                </c:pt>
                <c:pt idx="1687">
                  <c:v>7.3822000000000001</c:v>
                </c:pt>
                <c:pt idx="1688">
                  <c:v>7.3957699999999997</c:v>
                </c:pt>
                <c:pt idx="1689">
                  <c:v>7.4093499999999999</c:v>
                </c:pt>
                <c:pt idx="1690">
                  <c:v>7.4229200000000004</c:v>
                </c:pt>
                <c:pt idx="1691">
                  <c:v>7.43649</c:v>
                </c:pt>
                <c:pt idx="1692">
                  <c:v>7.4500700000000002</c:v>
                </c:pt>
                <c:pt idx="1693">
                  <c:v>7.4636399999999998</c:v>
                </c:pt>
                <c:pt idx="1694">
                  <c:v>7.4772100000000004</c:v>
                </c:pt>
                <c:pt idx="1695">
                  <c:v>7.4907899999999996</c:v>
                </c:pt>
                <c:pt idx="1696">
                  <c:v>7.5043600000000001</c:v>
                </c:pt>
                <c:pt idx="1697">
                  <c:v>7.5179400000000003</c:v>
                </c:pt>
                <c:pt idx="1698">
                  <c:v>7.5315200000000004</c:v>
                </c:pt>
                <c:pt idx="1699">
                  <c:v>7.5450900000000001</c:v>
                </c:pt>
                <c:pt idx="1700">
                  <c:v>7.5586700000000002</c:v>
                </c:pt>
                <c:pt idx="1701">
                  <c:v>7.5722500000000004</c:v>
                </c:pt>
                <c:pt idx="1702">
                  <c:v>7.5858400000000001</c:v>
                </c:pt>
                <c:pt idx="1703">
                  <c:v>7.5994200000000003</c:v>
                </c:pt>
                <c:pt idx="1704">
                  <c:v>7.6130000000000004</c:v>
                </c:pt>
                <c:pt idx="1705">
                  <c:v>7.6265799999999997</c:v>
                </c:pt>
                <c:pt idx="1706">
                  <c:v>7.6401599999999998</c:v>
                </c:pt>
                <c:pt idx="1707">
                  <c:v>7.65374</c:v>
                </c:pt>
                <c:pt idx="1708">
                  <c:v>7.6673200000000001</c:v>
                </c:pt>
                <c:pt idx="1709">
                  <c:v>7.6808899999999998</c:v>
                </c:pt>
                <c:pt idx="1710">
                  <c:v>7.6944600000000003</c:v>
                </c:pt>
                <c:pt idx="1711">
                  <c:v>7.7080200000000003</c:v>
                </c:pt>
                <c:pt idx="1712">
                  <c:v>7.72159</c:v>
                </c:pt>
                <c:pt idx="1713">
                  <c:v>7.73515</c:v>
                </c:pt>
                <c:pt idx="1714">
                  <c:v>7.74871</c:v>
                </c:pt>
                <c:pt idx="1715">
                  <c:v>7.76227</c:v>
                </c:pt>
                <c:pt idx="1716">
                  <c:v>7.77583</c:v>
                </c:pt>
                <c:pt idx="1717">
                  <c:v>7.78939</c:v>
                </c:pt>
                <c:pt idx="1718">
                  <c:v>7.8029500000000001</c:v>
                </c:pt>
                <c:pt idx="1719">
                  <c:v>7.8164999999999996</c:v>
                </c:pt>
                <c:pt idx="1720">
                  <c:v>7.8295500000000002</c:v>
                </c:pt>
                <c:pt idx="1721">
                  <c:v>7.8425900000000004</c:v>
                </c:pt>
                <c:pt idx="1722">
                  <c:v>7.8556400000000002</c:v>
                </c:pt>
                <c:pt idx="1723">
                  <c:v>7.86869</c:v>
                </c:pt>
                <c:pt idx="1724">
                  <c:v>7.8817399999999997</c:v>
                </c:pt>
                <c:pt idx="1725">
                  <c:v>7.8947900000000004</c:v>
                </c:pt>
                <c:pt idx="1726">
                  <c:v>7.9078499999999998</c:v>
                </c:pt>
                <c:pt idx="1727">
                  <c:v>7.9209100000000001</c:v>
                </c:pt>
                <c:pt idx="1728">
                  <c:v>7.9339700000000004</c:v>
                </c:pt>
                <c:pt idx="1729">
                  <c:v>7.9470400000000003</c:v>
                </c:pt>
                <c:pt idx="1730">
                  <c:v>7.9600999999999997</c:v>
                </c:pt>
                <c:pt idx="1731">
                  <c:v>7.9731699999999996</c:v>
                </c:pt>
                <c:pt idx="1732">
                  <c:v>7.9862299999999999</c:v>
                </c:pt>
                <c:pt idx="1733">
                  <c:v>7.9992999999999999</c:v>
                </c:pt>
                <c:pt idx="1734">
                  <c:v>8.0123700000000007</c:v>
                </c:pt>
                <c:pt idx="1735">
                  <c:v>8.0254399999999997</c:v>
                </c:pt>
                <c:pt idx="1736">
                  <c:v>8.0385100000000005</c:v>
                </c:pt>
                <c:pt idx="1737">
                  <c:v>8.0515799999999995</c:v>
                </c:pt>
                <c:pt idx="1738">
                  <c:v>8.0646500000000003</c:v>
                </c:pt>
                <c:pt idx="1739">
                  <c:v>8.0777099999999997</c:v>
                </c:pt>
                <c:pt idx="1740">
                  <c:v>8.0907800000000005</c:v>
                </c:pt>
                <c:pt idx="1741">
                  <c:v>8.1038399999999999</c:v>
                </c:pt>
                <c:pt idx="1742">
                  <c:v>8.1168999999999993</c:v>
                </c:pt>
                <c:pt idx="1743">
                  <c:v>8.1299499999999991</c:v>
                </c:pt>
                <c:pt idx="1744">
                  <c:v>8.1430100000000003</c:v>
                </c:pt>
                <c:pt idx="1745">
                  <c:v>8.1560600000000001</c:v>
                </c:pt>
                <c:pt idx="1746">
                  <c:v>8.1691199999999995</c:v>
                </c:pt>
                <c:pt idx="1747">
                  <c:v>8.1821800000000007</c:v>
                </c:pt>
                <c:pt idx="1748">
                  <c:v>8.1952400000000001</c:v>
                </c:pt>
                <c:pt idx="1749">
                  <c:v>8.2082999999999995</c:v>
                </c:pt>
                <c:pt idx="1750">
                  <c:v>8.2213499999999993</c:v>
                </c:pt>
                <c:pt idx="1751">
                  <c:v>8.2344100000000005</c:v>
                </c:pt>
                <c:pt idx="1752">
                  <c:v>8.2474699999999999</c:v>
                </c:pt>
                <c:pt idx="1753">
                  <c:v>8.2605199999999996</c:v>
                </c:pt>
                <c:pt idx="1754">
                  <c:v>8.2735699999999994</c:v>
                </c:pt>
                <c:pt idx="1755">
                  <c:v>8.2866099999999996</c:v>
                </c:pt>
                <c:pt idx="1756">
                  <c:v>8.2996400000000001</c:v>
                </c:pt>
                <c:pt idx="1757">
                  <c:v>8.3126599999999993</c:v>
                </c:pt>
                <c:pt idx="1758">
                  <c:v>8.3256599999999992</c:v>
                </c:pt>
                <c:pt idx="1759">
                  <c:v>8.3386499999999995</c:v>
                </c:pt>
                <c:pt idx="1760">
                  <c:v>8.3516300000000001</c:v>
                </c:pt>
                <c:pt idx="1761">
                  <c:v>8.3645899999999997</c:v>
                </c:pt>
                <c:pt idx="1762">
                  <c:v>8.3775399999999998</c:v>
                </c:pt>
                <c:pt idx="1763">
                  <c:v>8.3904899999999998</c:v>
                </c:pt>
                <c:pt idx="1764">
                  <c:v>8.4034200000000006</c:v>
                </c:pt>
                <c:pt idx="1765">
                  <c:v>8.4163499999999996</c:v>
                </c:pt>
                <c:pt idx="1766">
                  <c:v>8.4292700000000007</c:v>
                </c:pt>
                <c:pt idx="1767">
                  <c:v>8.4421900000000001</c:v>
                </c:pt>
                <c:pt idx="1768">
                  <c:v>8.4550999999999998</c:v>
                </c:pt>
                <c:pt idx="1769">
                  <c:v>8.468</c:v>
                </c:pt>
                <c:pt idx="1770">
                  <c:v>8.4809000000000001</c:v>
                </c:pt>
                <c:pt idx="1771">
                  <c:v>8.4937900000000006</c:v>
                </c:pt>
                <c:pt idx="1772">
                  <c:v>8.5066799999999994</c:v>
                </c:pt>
                <c:pt idx="1773">
                  <c:v>8.5195699999999999</c:v>
                </c:pt>
                <c:pt idx="1774">
                  <c:v>8.5324500000000008</c:v>
                </c:pt>
                <c:pt idx="1775">
                  <c:v>8.5453499999999991</c:v>
                </c:pt>
                <c:pt idx="1776">
                  <c:v>8.55823</c:v>
                </c:pt>
                <c:pt idx="1777">
                  <c:v>8.5711300000000001</c:v>
                </c:pt>
                <c:pt idx="1778">
                  <c:v>8.5840399999999999</c:v>
                </c:pt>
                <c:pt idx="1779">
                  <c:v>8.5969499999999996</c:v>
                </c:pt>
                <c:pt idx="1780">
                  <c:v>8.6098800000000004</c:v>
                </c:pt>
                <c:pt idx="1781">
                  <c:v>8.6228099999999994</c:v>
                </c:pt>
                <c:pt idx="1782">
                  <c:v>8.6357599999999994</c:v>
                </c:pt>
                <c:pt idx="1783">
                  <c:v>8.6487200000000009</c:v>
                </c:pt>
                <c:pt idx="1784">
                  <c:v>8.6616900000000001</c:v>
                </c:pt>
                <c:pt idx="1785">
                  <c:v>8.6746700000000008</c:v>
                </c:pt>
                <c:pt idx="1786">
                  <c:v>8.6876499999999997</c:v>
                </c:pt>
                <c:pt idx="1787">
                  <c:v>8.7006499999999996</c:v>
                </c:pt>
                <c:pt idx="1788">
                  <c:v>8.7136499999999995</c:v>
                </c:pt>
                <c:pt idx="1789">
                  <c:v>8.7266600000000007</c:v>
                </c:pt>
                <c:pt idx="1790">
                  <c:v>8.7396700000000003</c:v>
                </c:pt>
                <c:pt idx="1791">
                  <c:v>8.7526899999999994</c:v>
                </c:pt>
                <c:pt idx="1792">
                  <c:v>8.76572</c:v>
                </c:pt>
                <c:pt idx="1793">
                  <c:v>8.7787500000000005</c:v>
                </c:pt>
                <c:pt idx="1794">
                  <c:v>8.7918000000000003</c:v>
                </c:pt>
                <c:pt idx="1795">
                  <c:v>8.8048400000000004</c:v>
                </c:pt>
                <c:pt idx="1796">
                  <c:v>8.8178999999999998</c:v>
                </c:pt>
                <c:pt idx="1797">
                  <c:v>8.8309499999999996</c:v>
                </c:pt>
                <c:pt idx="1798">
                  <c:v>8.8440100000000008</c:v>
                </c:pt>
                <c:pt idx="1799">
                  <c:v>8.8570700000000002</c:v>
                </c:pt>
                <c:pt idx="1800">
                  <c:v>8.8701299999999996</c:v>
                </c:pt>
                <c:pt idx="1801">
                  <c:v>8.8831900000000008</c:v>
                </c:pt>
                <c:pt idx="1802">
                  <c:v>8.8962500000000002</c:v>
                </c:pt>
                <c:pt idx="1803">
                  <c:v>8.9093099999999996</c:v>
                </c:pt>
                <c:pt idx="1804">
                  <c:v>8.9223700000000008</c:v>
                </c:pt>
                <c:pt idx="1805">
                  <c:v>8.9354300000000002</c:v>
                </c:pt>
                <c:pt idx="1806">
                  <c:v>8.9484899999999996</c:v>
                </c:pt>
                <c:pt idx="1807">
                  <c:v>8.9615500000000008</c:v>
                </c:pt>
                <c:pt idx="1808">
                  <c:v>8.9746100000000002</c:v>
                </c:pt>
                <c:pt idx="1809">
                  <c:v>8.9876699999999996</c:v>
                </c:pt>
                <c:pt idx="1810">
                  <c:v>9.0007300000000008</c:v>
                </c:pt>
                <c:pt idx="1811">
                  <c:v>9.0137900000000002</c:v>
                </c:pt>
                <c:pt idx="1812">
                  <c:v>9.02684</c:v>
                </c:pt>
                <c:pt idx="1813">
                  <c:v>9.0398999999999994</c:v>
                </c:pt>
                <c:pt idx="1814">
                  <c:v>9.0529600000000006</c:v>
                </c:pt>
                <c:pt idx="1815">
                  <c:v>9.06602</c:v>
                </c:pt>
                <c:pt idx="1816">
                  <c:v>9.0790799999999994</c:v>
                </c:pt>
                <c:pt idx="1817">
                  <c:v>9.0921400000000006</c:v>
                </c:pt>
                <c:pt idx="1818">
                  <c:v>9.0921400000000006</c:v>
                </c:pt>
                <c:pt idx="1819">
                  <c:v>9.0921400000000006</c:v>
                </c:pt>
                <c:pt idx="1820">
                  <c:v>9.0921400000000006</c:v>
                </c:pt>
                <c:pt idx="1821">
                  <c:v>9.0921400000000006</c:v>
                </c:pt>
                <c:pt idx="1822">
                  <c:v>9.0921400000000006</c:v>
                </c:pt>
                <c:pt idx="1823">
                  <c:v>9.0921400000000006</c:v>
                </c:pt>
                <c:pt idx="1824">
                  <c:v>9.0921400000000006</c:v>
                </c:pt>
                <c:pt idx="1825">
                  <c:v>9.0921400000000006</c:v>
                </c:pt>
                <c:pt idx="1826">
                  <c:v>9.0921400000000006</c:v>
                </c:pt>
                <c:pt idx="1827">
                  <c:v>9.0921400000000006</c:v>
                </c:pt>
                <c:pt idx="1828">
                  <c:v>9.0921400000000006</c:v>
                </c:pt>
                <c:pt idx="1829">
                  <c:v>9.0921400000000006</c:v>
                </c:pt>
                <c:pt idx="1830">
                  <c:v>9.0921400000000006</c:v>
                </c:pt>
                <c:pt idx="1831">
                  <c:v>9.0921400000000006</c:v>
                </c:pt>
                <c:pt idx="1832">
                  <c:v>9.0921400000000006</c:v>
                </c:pt>
                <c:pt idx="1833">
                  <c:v>9.0921400000000006</c:v>
                </c:pt>
                <c:pt idx="1834">
                  <c:v>9.0921400000000006</c:v>
                </c:pt>
                <c:pt idx="1835">
                  <c:v>9.0921400000000006</c:v>
                </c:pt>
                <c:pt idx="1836">
                  <c:v>9.0921400000000006</c:v>
                </c:pt>
                <c:pt idx="1837">
                  <c:v>9.0921400000000006</c:v>
                </c:pt>
                <c:pt idx="1838">
                  <c:v>9.0921400000000006</c:v>
                </c:pt>
                <c:pt idx="1839">
                  <c:v>9.0921400000000006</c:v>
                </c:pt>
                <c:pt idx="1840">
                  <c:v>9.0921400000000006</c:v>
                </c:pt>
                <c:pt idx="1841">
                  <c:v>9.0921400000000006</c:v>
                </c:pt>
                <c:pt idx="1842">
                  <c:v>9.0921400000000006</c:v>
                </c:pt>
                <c:pt idx="1843">
                  <c:v>9.0921400000000006</c:v>
                </c:pt>
                <c:pt idx="1844">
                  <c:v>9.0921400000000006</c:v>
                </c:pt>
                <c:pt idx="1845">
                  <c:v>9.0921400000000006</c:v>
                </c:pt>
                <c:pt idx="1846">
                  <c:v>9.0921400000000006</c:v>
                </c:pt>
                <c:pt idx="1847">
                  <c:v>9.0921400000000006</c:v>
                </c:pt>
                <c:pt idx="1848">
                  <c:v>9.0921400000000006</c:v>
                </c:pt>
                <c:pt idx="1849">
                  <c:v>9.0921400000000006</c:v>
                </c:pt>
                <c:pt idx="1850">
                  <c:v>9.0921400000000006</c:v>
                </c:pt>
                <c:pt idx="1851">
                  <c:v>9.0921400000000006</c:v>
                </c:pt>
                <c:pt idx="1852">
                  <c:v>9.0921400000000006</c:v>
                </c:pt>
                <c:pt idx="1853">
                  <c:v>9.0921400000000006</c:v>
                </c:pt>
                <c:pt idx="1854">
                  <c:v>9.0921400000000006</c:v>
                </c:pt>
                <c:pt idx="1855">
                  <c:v>9.0921400000000006</c:v>
                </c:pt>
                <c:pt idx="1856">
                  <c:v>9.0921400000000006</c:v>
                </c:pt>
                <c:pt idx="1857">
                  <c:v>9.0921400000000006</c:v>
                </c:pt>
                <c:pt idx="1858">
                  <c:v>9.0921400000000006</c:v>
                </c:pt>
                <c:pt idx="1859">
                  <c:v>9.0921400000000006</c:v>
                </c:pt>
                <c:pt idx="1860">
                  <c:v>9.0921400000000006</c:v>
                </c:pt>
                <c:pt idx="1861">
                  <c:v>9.0921400000000006</c:v>
                </c:pt>
                <c:pt idx="1862">
                  <c:v>9.0921400000000006</c:v>
                </c:pt>
                <c:pt idx="1863">
                  <c:v>9.0921400000000006</c:v>
                </c:pt>
                <c:pt idx="1864">
                  <c:v>9.0921400000000006</c:v>
                </c:pt>
                <c:pt idx="1865">
                  <c:v>9.0921400000000006</c:v>
                </c:pt>
                <c:pt idx="1866">
                  <c:v>9.0921400000000006</c:v>
                </c:pt>
                <c:pt idx="1867">
                  <c:v>9.0921400000000006</c:v>
                </c:pt>
                <c:pt idx="1868">
                  <c:v>9.0921400000000006</c:v>
                </c:pt>
                <c:pt idx="1869">
                  <c:v>9.0921400000000006</c:v>
                </c:pt>
                <c:pt idx="1870">
                  <c:v>9.0921400000000006</c:v>
                </c:pt>
                <c:pt idx="1871">
                  <c:v>9.0921400000000006</c:v>
                </c:pt>
                <c:pt idx="1872">
                  <c:v>9.0921400000000006</c:v>
                </c:pt>
                <c:pt idx="1873">
                  <c:v>9.0921400000000006</c:v>
                </c:pt>
                <c:pt idx="1874">
                  <c:v>9.0921400000000006</c:v>
                </c:pt>
                <c:pt idx="1875">
                  <c:v>9.0921400000000006</c:v>
                </c:pt>
                <c:pt idx="1876">
                  <c:v>9.0921400000000006</c:v>
                </c:pt>
                <c:pt idx="1877">
                  <c:v>9.0921400000000006</c:v>
                </c:pt>
                <c:pt idx="1878">
                  <c:v>9.0921400000000006</c:v>
                </c:pt>
                <c:pt idx="1879">
                  <c:v>9.0921400000000006</c:v>
                </c:pt>
                <c:pt idx="1880">
                  <c:v>9.0921400000000006</c:v>
                </c:pt>
                <c:pt idx="1881">
                  <c:v>9.0921400000000006</c:v>
                </c:pt>
                <c:pt idx="1882">
                  <c:v>9.0921400000000006</c:v>
                </c:pt>
                <c:pt idx="1883">
                  <c:v>9.0921400000000006</c:v>
                </c:pt>
                <c:pt idx="1884">
                  <c:v>9.0921400000000006</c:v>
                </c:pt>
                <c:pt idx="1885">
                  <c:v>9.0921400000000006</c:v>
                </c:pt>
                <c:pt idx="1886">
                  <c:v>9.0921400000000006</c:v>
                </c:pt>
                <c:pt idx="1887">
                  <c:v>9.0921400000000006</c:v>
                </c:pt>
                <c:pt idx="1888">
                  <c:v>9.0921400000000006</c:v>
                </c:pt>
                <c:pt idx="1889">
                  <c:v>9.0921400000000006</c:v>
                </c:pt>
                <c:pt idx="1890">
                  <c:v>9.0921500000000002</c:v>
                </c:pt>
                <c:pt idx="1891">
                  <c:v>9.0921699999999994</c:v>
                </c:pt>
                <c:pt idx="1892">
                  <c:v>9.0922000000000001</c:v>
                </c:pt>
                <c:pt idx="1893">
                  <c:v>9.0922499999999999</c:v>
                </c:pt>
                <c:pt idx="1894">
                  <c:v>9.0923300000000005</c:v>
                </c:pt>
                <c:pt idx="1895">
                  <c:v>9.0924499999999995</c:v>
                </c:pt>
                <c:pt idx="1896">
                  <c:v>9.0926200000000001</c:v>
                </c:pt>
                <c:pt idx="1897">
                  <c:v>9.0928799999999992</c:v>
                </c:pt>
                <c:pt idx="1898">
                  <c:v>9.0932399999999998</c:v>
                </c:pt>
                <c:pt idx="1899">
                  <c:v>9.0937000000000001</c:v>
                </c:pt>
                <c:pt idx="1900">
                  <c:v>9.0942799999999995</c:v>
                </c:pt>
                <c:pt idx="1901">
                  <c:v>9.09497</c:v>
                </c:pt>
                <c:pt idx="1902">
                  <c:v>9.0957600000000003</c:v>
                </c:pt>
                <c:pt idx="1903">
                  <c:v>9.0966299999999993</c:v>
                </c:pt>
                <c:pt idx="1904">
                  <c:v>9.0975800000000007</c:v>
                </c:pt>
                <c:pt idx="1905">
                  <c:v>9.0985899999999997</c:v>
                </c:pt>
                <c:pt idx="1906">
                  <c:v>9.0996600000000001</c:v>
                </c:pt>
                <c:pt idx="1907">
                  <c:v>9.1007800000000003</c:v>
                </c:pt>
                <c:pt idx="1908">
                  <c:v>9.1019299999999994</c:v>
                </c:pt>
                <c:pt idx="1909">
                  <c:v>9.1030899999999999</c:v>
                </c:pt>
                <c:pt idx="1910">
                  <c:v>9.1030899999999999</c:v>
                </c:pt>
                <c:pt idx="1911">
                  <c:v>9.1030899999999999</c:v>
                </c:pt>
                <c:pt idx="1912">
                  <c:v>9.1030899999999999</c:v>
                </c:pt>
                <c:pt idx="1913">
                  <c:v>9.1030899999999999</c:v>
                </c:pt>
                <c:pt idx="1914">
                  <c:v>9.1030899999999999</c:v>
                </c:pt>
                <c:pt idx="1915">
                  <c:v>9.1030899999999999</c:v>
                </c:pt>
                <c:pt idx="1916">
                  <c:v>9.1030899999999999</c:v>
                </c:pt>
                <c:pt idx="1917">
                  <c:v>9.1030899999999999</c:v>
                </c:pt>
                <c:pt idx="1918">
                  <c:v>9.1030899999999999</c:v>
                </c:pt>
                <c:pt idx="1919">
                  <c:v>9.1030899999999999</c:v>
                </c:pt>
                <c:pt idx="1920">
                  <c:v>9.1030899999999999</c:v>
                </c:pt>
                <c:pt idx="1921">
                  <c:v>9.1030899999999999</c:v>
                </c:pt>
                <c:pt idx="1922">
                  <c:v>9.1030899999999999</c:v>
                </c:pt>
                <c:pt idx="1923">
                  <c:v>9.1030899999999999</c:v>
                </c:pt>
                <c:pt idx="1924">
                  <c:v>9.1030899999999999</c:v>
                </c:pt>
                <c:pt idx="1925">
                  <c:v>9.1030899999999999</c:v>
                </c:pt>
                <c:pt idx="1926">
                  <c:v>9.1030899999999999</c:v>
                </c:pt>
                <c:pt idx="1927">
                  <c:v>9.1030899999999999</c:v>
                </c:pt>
                <c:pt idx="1928">
                  <c:v>9.1030899999999999</c:v>
                </c:pt>
                <c:pt idx="1929">
                  <c:v>9.1030899999999999</c:v>
                </c:pt>
                <c:pt idx="1930">
                  <c:v>9.1030899999999999</c:v>
                </c:pt>
                <c:pt idx="1931">
                  <c:v>9.1030899999999999</c:v>
                </c:pt>
                <c:pt idx="1932">
                  <c:v>9.1030899999999999</c:v>
                </c:pt>
                <c:pt idx="1933">
                  <c:v>9.1030899999999999</c:v>
                </c:pt>
                <c:pt idx="1934">
                  <c:v>9.1030899999999999</c:v>
                </c:pt>
                <c:pt idx="1935">
                  <c:v>9.1030899999999999</c:v>
                </c:pt>
                <c:pt idx="1936">
                  <c:v>9.1030899999999999</c:v>
                </c:pt>
                <c:pt idx="1937">
                  <c:v>9.1030899999999999</c:v>
                </c:pt>
                <c:pt idx="1938">
                  <c:v>9.1030899999999999</c:v>
                </c:pt>
                <c:pt idx="1939">
                  <c:v>9.1030899999999999</c:v>
                </c:pt>
                <c:pt idx="1940">
                  <c:v>9.1030899999999999</c:v>
                </c:pt>
                <c:pt idx="1941">
                  <c:v>9.1030899999999999</c:v>
                </c:pt>
                <c:pt idx="1942">
                  <c:v>9.1030899999999999</c:v>
                </c:pt>
                <c:pt idx="1943">
                  <c:v>9.1030899999999999</c:v>
                </c:pt>
                <c:pt idx="1944">
                  <c:v>9.1030899999999999</c:v>
                </c:pt>
                <c:pt idx="1945">
                  <c:v>9.1030899999999999</c:v>
                </c:pt>
                <c:pt idx="1946">
                  <c:v>9.1030899999999999</c:v>
                </c:pt>
                <c:pt idx="1947">
                  <c:v>9.1030899999999999</c:v>
                </c:pt>
                <c:pt idx="1948">
                  <c:v>9.1030899999999999</c:v>
                </c:pt>
                <c:pt idx="1949">
                  <c:v>9.1030899999999999</c:v>
                </c:pt>
                <c:pt idx="1950">
                  <c:v>9.1061599999999991</c:v>
                </c:pt>
                <c:pt idx="1951">
                  <c:v>9.1091499999999996</c:v>
                </c:pt>
                <c:pt idx="1952">
                  <c:v>9.1120699999999992</c:v>
                </c:pt>
                <c:pt idx="1953">
                  <c:v>9.1149000000000004</c:v>
                </c:pt>
                <c:pt idx="1954">
                  <c:v>9.1176499999999994</c:v>
                </c:pt>
                <c:pt idx="1955">
                  <c:v>9.1203199999999995</c:v>
                </c:pt>
                <c:pt idx="1956">
                  <c:v>9.1228999999999996</c:v>
                </c:pt>
                <c:pt idx="1957">
                  <c:v>9.1254000000000008</c:v>
                </c:pt>
                <c:pt idx="1958">
                  <c:v>9.1278100000000002</c:v>
                </c:pt>
                <c:pt idx="1959">
                  <c:v>9.1301400000000008</c:v>
                </c:pt>
                <c:pt idx="1960">
                  <c:v>9.1323799999999995</c:v>
                </c:pt>
                <c:pt idx="1961">
                  <c:v>9.1345500000000008</c:v>
                </c:pt>
                <c:pt idx="1962">
                  <c:v>9.1366300000000003</c:v>
                </c:pt>
                <c:pt idx="1963">
                  <c:v>9.1386500000000002</c:v>
                </c:pt>
                <c:pt idx="1964">
                  <c:v>9.1406100000000006</c:v>
                </c:pt>
                <c:pt idx="1965">
                  <c:v>9.1425099999999997</c:v>
                </c:pt>
                <c:pt idx="1966">
                  <c:v>9.14438</c:v>
                </c:pt>
                <c:pt idx="1967">
                  <c:v>9.14621</c:v>
                </c:pt>
                <c:pt idx="1968">
                  <c:v>9.1480599999999992</c:v>
                </c:pt>
                <c:pt idx="1969">
                  <c:v>9.1499100000000002</c:v>
                </c:pt>
                <c:pt idx="1970">
                  <c:v>9.1517599999999995</c:v>
                </c:pt>
                <c:pt idx="1971">
                  <c:v>9.1536200000000001</c:v>
                </c:pt>
                <c:pt idx="1972">
                  <c:v>9.1554900000000004</c:v>
                </c:pt>
                <c:pt idx="1973">
                  <c:v>9.1573700000000002</c:v>
                </c:pt>
                <c:pt idx="1974">
                  <c:v>9.1592400000000005</c:v>
                </c:pt>
                <c:pt idx="1975">
                  <c:v>9.1611200000000004</c:v>
                </c:pt>
                <c:pt idx="1976">
                  <c:v>9.1630099999999999</c:v>
                </c:pt>
                <c:pt idx="1977">
                  <c:v>9.1648899999999998</c:v>
                </c:pt>
                <c:pt idx="1978">
                  <c:v>9.16676</c:v>
                </c:pt>
                <c:pt idx="1979">
                  <c:v>9.1685700000000008</c:v>
                </c:pt>
                <c:pt idx="1980">
                  <c:v>9.1702999999999992</c:v>
                </c:pt>
                <c:pt idx="1981">
                  <c:v>9.1719399999999993</c:v>
                </c:pt>
                <c:pt idx="1982">
                  <c:v>9.17347</c:v>
                </c:pt>
                <c:pt idx="1983">
                  <c:v>9.1748999999999992</c:v>
                </c:pt>
                <c:pt idx="1984">
                  <c:v>9.17624</c:v>
                </c:pt>
                <c:pt idx="1985">
                  <c:v>9.1774900000000006</c:v>
                </c:pt>
                <c:pt idx="1986">
                  <c:v>9.1786499999999993</c:v>
                </c:pt>
                <c:pt idx="1987">
                  <c:v>9.1797299999999993</c:v>
                </c:pt>
                <c:pt idx="1988">
                  <c:v>9.1807099999999995</c:v>
                </c:pt>
                <c:pt idx="1989">
                  <c:v>9.1816099999999992</c:v>
                </c:pt>
                <c:pt idx="1990">
                  <c:v>9.1824200000000005</c:v>
                </c:pt>
                <c:pt idx="1991">
                  <c:v>9.1831499999999995</c:v>
                </c:pt>
                <c:pt idx="1992">
                  <c:v>9.1838200000000008</c:v>
                </c:pt>
                <c:pt idx="1993">
                  <c:v>9.1844199999999994</c:v>
                </c:pt>
                <c:pt idx="1994">
                  <c:v>9.1849799999999995</c:v>
                </c:pt>
                <c:pt idx="1995">
                  <c:v>9.1854899999999997</c:v>
                </c:pt>
                <c:pt idx="1996">
                  <c:v>9.1859599999999997</c:v>
                </c:pt>
                <c:pt idx="1997">
                  <c:v>9.1863899999999994</c:v>
                </c:pt>
                <c:pt idx="1998">
                  <c:v>9.1867999999999999</c:v>
                </c:pt>
                <c:pt idx="1999">
                  <c:v>9.1871600000000004</c:v>
                </c:pt>
                <c:pt idx="2000">
                  <c:v>9.1874900000000004</c:v>
                </c:pt>
                <c:pt idx="2001">
                  <c:v>9.1877899999999997</c:v>
                </c:pt>
                <c:pt idx="2002">
                  <c:v>9.1880600000000001</c:v>
                </c:pt>
                <c:pt idx="2003">
                  <c:v>9.1883099999999995</c:v>
                </c:pt>
                <c:pt idx="2004">
                  <c:v>9.1885499999999993</c:v>
                </c:pt>
                <c:pt idx="2005">
                  <c:v>9.1887699999999999</c:v>
                </c:pt>
                <c:pt idx="2006">
                  <c:v>9.1889900000000004</c:v>
                </c:pt>
                <c:pt idx="2007">
                  <c:v>9.1891999999999996</c:v>
                </c:pt>
                <c:pt idx="2008">
                  <c:v>9.1894200000000001</c:v>
                </c:pt>
                <c:pt idx="2009">
                  <c:v>9.1896500000000003</c:v>
                </c:pt>
                <c:pt idx="2010">
                  <c:v>9.1898800000000005</c:v>
                </c:pt>
                <c:pt idx="2011">
                  <c:v>9.1901100000000007</c:v>
                </c:pt>
                <c:pt idx="2012">
                  <c:v>9.1903400000000008</c:v>
                </c:pt>
                <c:pt idx="2013">
                  <c:v>9.1905699999999992</c:v>
                </c:pt>
                <c:pt idx="2014">
                  <c:v>9.1907599999999992</c:v>
                </c:pt>
                <c:pt idx="2015">
                  <c:v>9.1909700000000001</c:v>
                </c:pt>
                <c:pt idx="2016">
                  <c:v>9.1911699999999996</c:v>
                </c:pt>
                <c:pt idx="2017">
                  <c:v>9.1913599999999995</c:v>
                </c:pt>
                <c:pt idx="2018">
                  <c:v>9.1915499999999994</c:v>
                </c:pt>
                <c:pt idx="2019">
                  <c:v>9.1917200000000001</c:v>
                </c:pt>
                <c:pt idx="2020">
                  <c:v>9.1919000000000004</c:v>
                </c:pt>
                <c:pt idx="2021">
                  <c:v>9.1920699999999993</c:v>
                </c:pt>
                <c:pt idx="2022">
                  <c:v>9.1922499999999996</c:v>
                </c:pt>
                <c:pt idx="2023">
                  <c:v>9.1924399999999995</c:v>
                </c:pt>
                <c:pt idx="2024">
                  <c:v>9.1926500000000004</c:v>
                </c:pt>
                <c:pt idx="2025">
                  <c:v>9.1928800000000006</c:v>
                </c:pt>
                <c:pt idx="2026">
                  <c:v>9.1931399999999996</c:v>
                </c:pt>
                <c:pt idx="2027">
                  <c:v>9.1934299999999993</c:v>
                </c:pt>
                <c:pt idx="2028">
                  <c:v>9.1937499999999996</c:v>
                </c:pt>
                <c:pt idx="2029">
                  <c:v>9.1940899999999992</c:v>
                </c:pt>
                <c:pt idx="2030">
                  <c:v>9.1944599999999994</c:v>
                </c:pt>
                <c:pt idx="2031">
                  <c:v>9.1948699999999999</c:v>
                </c:pt>
                <c:pt idx="2032">
                  <c:v>9.1953200000000006</c:v>
                </c:pt>
                <c:pt idx="2033">
                  <c:v>9.1957900000000006</c:v>
                </c:pt>
                <c:pt idx="2034">
                  <c:v>9.1962799999999998</c:v>
                </c:pt>
                <c:pt idx="2035">
                  <c:v>9.19679</c:v>
                </c:pt>
                <c:pt idx="2036">
                  <c:v>9.1973099999999999</c:v>
                </c:pt>
                <c:pt idx="2037">
                  <c:v>9.1978500000000007</c:v>
                </c:pt>
                <c:pt idx="2038">
                  <c:v>9.1983899999999998</c:v>
                </c:pt>
                <c:pt idx="2039">
                  <c:v>9.1989400000000003</c:v>
                </c:pt>
                <c:pt idx="2040">
                  <c:v>9.1995000000000005</c:v>
                </c:pt>
                <c:pt idx="2041">
                  <c:v>9.2000700000000002</c:v>
                </c:pt>
                <c:pt idx="2042">
                  <c:v>9.2006499999999996</c:v>
                </c:pt>
                <c:pt idx="2043">
                  <c:v>9.2012300000000007</c:v>
                </c:pt>
                <c:pt idx="2044">
                  <c:v>9.2018199999999997</c:v>
                </c:pt>
                <c:pt idx="2045">
                  <c:v>9.2024100000000004</c:v>
                </c:pt>
                <c:pt idx="2046">
                  <c:v>9.2029999999999994</c:v>
                </c:pt>
                <c:pt idx="2047">
                  <c:v>9.2035999999999998</c:v>
                </c:pt>
                <c:pt idx="2048">
                  <c:v>9.2041900000000005</c:v>
                </c:pt>
                <c:pt idx="2049">
                  <c:v>9.2047699999999999</c:v>
                </c:pt>
                <c:pt idx="2050">
                  <c:v>9.2061899999999994</c:v>
                </c:pt>
                <c:pt idx="2051">
                  <c:v>9.2075700000000005</c:v>
                </c:pt>
                <c:pt idx="2052">
                  <c:v>9.2089200000000009</c:v>
                </c:pt>
                <c:pt idx="2053">
                  <c:v>9.2102400000000006</c:v>
                </c:pt>
                <c:pt idx="2054">
                  <c:v>9.2115100000000005</c:v>
                </c:pt>
                <c:pt idx="2055">
                  <c:v>9.2127400000000002</c:v>
                </c:pt>
                <c:pt idx="2056">
                  <c:v>9.2139199999999999</c:v>
                </c:pt>
                <c:pt idx="2057">
                  <c:v>9.2150499999999997</c:v>
                </c:pt>
                <c:pt idx="2058">
                  <c:v>9.2161399999999993</c:v>
                </c:pt>
                <c:pt idx="2059">
                  <c:v>9.2171800000000008</c:v>
                </c:pt>
                <c:pt idx="2060">
                  <c:v>9.2181800000000003</c:v>
                </c:pt>
                <c:pt idx="2061">
                  <c:v>9.2191299999999998</c:v>
                </c:pt>
                <c:pt idx="2062">
                  <c:v>9.2200399999999991</c:v>
                </c:pt>
                <c:pt idx="2063">
                  <c:v>9.2209000000000003</c:v>
                </c:pt>
                <c:pt idx="2064">
                  <c:v>9.2217199999999995</c:v>
                </c:pt>
                <c:pt idx="2065">
                  <c:v>9.2224699999999995</c:v>
                </c:pt>
                <c:pt idx="2066">
                  <c:v>9.22316</c:v>
                </c:pt>
                <c:pt idx="2067">
                  <c:v>9.2237799999999996</c:v>
                </c:pt>
                <c:pt idx="2068">
                  <c:v>9.2243300000000001</c:v>
                </c:pt>
                <c:pt idx="2069">
                  <c:v>9.2248199999999994</c:v>
                </c:pt>
                <c:pt idx="2070">
                  <c:v>9.2252500000000008</c:v>
                </c:pt>
                <c:pt idx="2071">
                  <c:v>9.2256599999999995</c:v>
                </c:pt>
                <c:pt idx="2072">
                  <c:v>9.2260000000000009</c:v>
                </c:pt>
                <c:pt idx="2073">
                  <c:v>9.2261699999999998</c:v>
                </c:pt>
                <c:pt idx="2074">
                  <c:v>9.2263099999999998</c:v>
                </c:pt>
                <c:pt idx="2075">
                  <c:v>9.2264499999999998</c:v>
                </c:pt>
                <c:pt idx="2076">
                  <c:v>9.2266200000000005</c:v>
                </c:pt>
                <c:pt idx="2077">
                  <c:v>9.2267899999999994</c:v>
                </c:pt>
                <c:pt idx="2078">
                  <c:v>9.2269500000000004</c:v>
                </c:pt>
                <c:pt idx="2079">
                  <c:v>9.2271199999999993</c:v>
                </c:pt>
                <c:pt idx="2080">
                  <c:v>9.2272700000000007</c:v>
                </c:pt>
                <c:pt idx="2081">
                  <c:v>9.2273999999999994</c:v>
                </c:pt>
                <c:pt idx="2082">
                  <c:v>9.2275100000000005</c:v>
                </c:pt>
                <c:pt idx="2083">
                  <c:v>9.2275899999999993</c:v>
                </c:pt>
                <c:pt idx="2084">
                  <c:v>9.2276399999999992</c:v>
                </c:pt>
                <c:pt idx="2085">
                  <c:v>9.2276000000000007</c:v>
                </c:pt>
                <c:pt idx="2086">
                  <c:v>9.2274799999999999</c:v>
                </c:pt>
                <c:pt idx="2087">
                  <c:v>9.2272400000000001</c:v>
                </c:pt>
                <c:pt idx="2088">
                  <c:v>9.2269500000000004</c:v>
                </c:pt>
                <c:pt idx="2089">
                  <c:v>9.2266200000000005</c:v>
                </c:pt>
                <c:pt idx="2090">
                  <c:v>9.2262699999999995</c:v>
                </c:pt>
                <c:pt idx="2091">
                  <c:v>9.2258999999999993</c:v>
                </c:pt>
                <c:pt idx="2092">
                  <c:v>9.2255199999999995</c:v>
                </c:pt>
                <c:pt idx="2093">
                  <c:v>9.2251200000000004</c:v>
                </c:pt>
                <c:pt idx="2094">
                  <c:v>9.2247000000000003</c:v>
                </c:pt>
                <c:pt idx="2095">
                  <c:v>9.2242499999999996</c:v>
                </c:pt>
                <c:pt idx="2096">
                  <c:v>9.2237500000000008</c:v>
                </c:pt>
                <c:pt idx="2097">
                  <c:v>9.2232099999999999</c:v>
                </c:pt>
                <c:pt idx="2098">
                  <c:v>9.2226400000000002</c:v>
                </c:pt>
                <c:pt idx="2099">
                  <c:v>9.2220399999999998</c:v>
                </c:pt>
                <c:pt idx="2100">
                  <c:v>9.2214299999999998</c:v>
                </c:pt>
                <c:pt idx="2101">
                  <c:v>9.2208000000000006</c:v>
                </c:pt>
                <c:pt idx="2102">
                  <c:v>9.2201699999999995</c:v>
                </c:pt>
                <c:pt idx="2103">
                  <c:v>9.2195300000000007</c:v>
                </c:pt>
                <c:pt idx="2104">
                  <c:v>9.2188999999999997</c:v>
                </c:pt>
                <c:pt idx="2105">
                  <c:v>9.2182700000000004</c:v>
                </c:pt>
                <c:pt idx="2106">
                  <c:v>9.2176600000000004</c:v>
                </c:pt>
                <c:pt idx="2107">
                  <c:v>9.21706</c:v>
                </c:pt>
                <c:pt idx="2108">
                  <c:v>9.2164699999999993</c:v>
                </c:pt>
                <c:pt idx="2109">
                  <c:v>9.2157599999999995</c:v>
                </c:pt>
                <c:pt idx="2110">
                  <c:v>9.2150599999999994</c:v>
                </c:pt>
                <c:pt idx="2111">
                  <c:v>9.2143700000000006</c:v>
                </c:pt>
                <c:pt idx="2112">
                  <c:v>9.2136899999999997</c:v>
                </c:pt>
                <c:pt idx="2113">
                  <c:v>9.2130500000000008</c:v>
                </c:pt>
                <c:pt idx="2114">
                  <c:v>9.2124299999999995</c:v>
                </c:pt>
                <c:pt idx="2115">
                  <c:v>9.2118400000000005</c:v>
                </c:pt>
                <c:pt idx="2116">
                  <c:v>9.2113099999999992</c:v>
                </c:pt>
                <c:pt idx="2117">
                  <c:v>9.2108100000000004</c:v>
                </c:pt>
                <c:pt idx="2118">
                  <c:v>9.21035</c:v>
                </c:pt>
                <c:pt idx="2119">
                  <c:v>9.2099299999999999</c:v>
                </c:pt>
                <c:pt idx="2120">
                  <c:v>9.2095500000000001</c:v>
                </c:pt>
                <c:pt idx="2121">
                  <c:v>9.2092100000000006</c:v>
                </c:pt>
                <c:pt idx="2122">
                  <c:v>9.2088999999999999</c:v>
                </c:pt>
                <c:pt idx="2123">
                  <c:v>9.2086100000000002</c:v>
                </c:pt>
                <c:pt idx="2124">
                  <c:v>9.2083399999999997</c:v>
                </c:pt>
                <c:pt idx="2125">
                  <c:v>9.2080900000000003</c:v>
                </c:pt>
                <c:pt idx="2126">
                  <c:v>9.2078600000000002</c:v>
                </c:pt>
                <c:pt idx="2127">
                  <c:v>9.2076799999999999</c:v>
                </c:pt>
                <c:pt idx="2128">
                  <c:v>9.2075600000000009</c:v>
                </c:pt>
                <c:pt idx="2129">
                  <c:v>9.2075099999999992</c:v>
                </c:pt>
                <c:pt idx="2130">
                  <c:v>9.2075499999999995</c:v>
                </c:pt>
                <c:pt idx="2131">
                  <c:v>9.2076700000000002</c:v>
                </c:pt>
                <c:pt idx="2132">
                  <c:v>9.2078799999999994</c:v>
                </c:pt>
                <c:pt idx="2133">
                  <c:v>9.2081800000000005</c:v>
                </c:pt>
                <c:pt idx="2134">
                  <c:v>9.2086699999999997</c:v>
                </c:pt>
                <c:pt idx="2135">
                  <c:v>9.2091999999999992</c:v>
                </c:pt>
                <c:pt idx="2136">
                  <c:v>9.2097300000000004</c:v>
                </c:pt>
                <c:pt idx="2137">
                  <c:v>9.2102599999999999</c:v>
                </c:pt>
                <c:pt idx="2138">
                  <c:v>9.2107899999999994</c:v>
                </c:pt>
                <c:pt idx="2139">
                  <c:v>9.2113399999999999</c:v>
                </c:pt>
                <c:pt idx="2140">
                  <c:v>9.2119</c:v>
                </c:pt>
                <c:pt idx="2141">
                  <c:v>9.2125000000000004</c:v>
                </c:pt>
                <c:pt idx="2142">
                  <c:v>9.2131500000000006</c:v>
                </c:pt>
                <c:pt idx="2143">
                  <c:v>9.2138899999999992</c:v>
                </c:pt>
                <c:pt idx="2144">
                  <c:v>9.2147299999999994</c:v>
                </c:pt>
                <c:pt idx="2145">
                  <c:v>9.2156699999999994</c:v>
                </c:pt>
                <c:pt idx="2146">
                  <c:v>9.2167100000000008</c:v>
                </c:pt>
                <c:pt idx="2147">
                  <c:v>9.2178400000000007</c:v>
                </c:pt>
                <c:pt idx="2148">
                  <c:v>9.2189800000000002</c:v>
                </c:pt>
                <c:pt idx="2149">
                  <c:v>9.2200600000000001</c:v>
                </c:pt>
                <c:pt idx="2150">
                  <c:v>9.2210599999999996</c:v>
                </c:pt>
                <c:pt idx="2151">
                  <c:v>9.2220600000000008</c:v>
                </c:pt>
                <c:pt idx="2152">
                  <c:v>9.2231199999999998</c:v>
                </c:pt>
                <c:pt idx="2153">
                  <c:v>9.2242599999999992</c:v>
                </c:pt>
                <c:pt idx="2154">
                  <c:v>9.2254699999999996</c:v>
                </c:pt>
                <c:pt idx="2155">
                  <c:v>9.2267499999999991</c:v>
                </c:pt>
                <c:pt idx="2156">
                  <c:v>9.2280999999999995</c:v>
                </c:pt>
                <c:pt idx="2157">
                  <c:v>9.2294999999999998</c:v>
                </c:pt>
                <c:pt idx="2158">
                  <c:v>9.2309300000000007</c:v>
                </c:pt>
                <c:pt idx="2159">
                  <c:v>9.2323900000000005</c:v>
                </c:pt>
                <c:pt idx="2160">
                  <c:v>9.23386</c:v>
                </c:pt>
                <c:pt idx="2161">
                  <c:v>9.2353400000000008</c:v>
                </c:pt>
                <c:pt idx="2162">
                  <c:v>9.2368000000000006</c:v>
                </c:pt>
                <c:pt idx="2163">
                  <c:v>9.2382500000000007</c:v>
                </c:pt>
                <c:pt idx="2164">
                  <c:v>9.2396700000000003</c:v>
                </c:pt>
                <c:pt idx="2165">
                  <c:v>9.2410800000000002</c:v>
                </c:pt>
                <c:pt idx="2166">
                  <c:v>9.2424599999999995</c:v>
                </c:pt>
                <c:pt idx="2167">
                  <c:v>9.2438000000000002</c:v>
                </c:pt>
                <c:pt idx="2168">
                  <c:v>9.2452900000000007</c:v>
                </c:pt>
                <c:pt idx="2169">
                  <c:v>9.2467500000000005</c:v>
                </c:pt>
                <c:pt idx="2170">
                  <c:v>9.2481600000000004</c:v>
                </c:pt>
                <c:pt idx="2171">
                  <c:v>9.2495499999999993</c:v>
                </c:pt>
                <c:pt idx="2172">
                  <c:v>9.2509099999999993</c:v>
                </c:pt>
                <c:pt idx="2173">
                  <c:v>9.2522599999999997</c:v>
                </c:pt>
                <c:pt idx="2174">
                  <c:v>9.2535799999999995</c:v>
                </c:pt>
                <c:pt idx="2175">
                  <c:v>9.2548999999999992</c:v>
                </c:pt>
                <c:pt idx="2176">
                  <c:v>9.2561999999999998</c:v>
                </c:pt>
                <c:pt idx="2177">
                  <c:v>9.2575000000000003</c:v>
                </c:pt>
                <c:pt idx="2178">
                  <c:v>9.2588000000000008</c:v>
                </c:pt>
                <c:pt idx="2179">
                  <c:v>9.2600899999999999</c:v>
                </c:pt>
                <c:pt idx="2180">
                  <c:v>9.2613800000000008</c:v>
                </c:pt>
                <c:pt idx="2181">
                  <c:v>9.2626399999999993</c:v>
                </c:pt>
                <c:pt idx="2182">
                  <c:v>9.2638800000000003</c:v>
                </c:pt>
                <c:pt idx="2183">
                  <c:v>9.2650900000000007</c:v>
                </c:pt>
                <c:pt idx="2184">
                  <c:v>9.2662600000000008</c:v>
                </c:pt>
                <c:pt idx="2185">
                  <c:v>9.2673900000000007</c:v>
                </c:pt>
                <c:pt idx="2186">
                  <c:v>9.2684800000000003</c:v>
                </c:pt>
                <c:pt idx="2187">
                  <c:v>9.2695299999999996</c:v>
                </c:pt>
                <c:pt idx="2188">
                  <c:v>9.2705300000000008</c:v>
                </c:pt>
                <c:pt idx="2189">
                  <c:v>9.2714800000000004</c:v>
                </c:pt>
                <c:pt idx="2190">
                  <c:v>9.2723600000000008</c:v>
                </c:pt>
                <c:pt idx="2191">
                  <c:v>9.2730399999999999</c:v>
                </c:pt>
                <c:pt idx="2192">
                  <c:v>9.27346</c:v>
                </c:pt>
                <c:pt idx="2193">
                  <c:v>9.2736900000000002</c:v>
                </c:pt>
                <c:pt idx="2194">
                  <c:v>9.2739600000000006</c:v>
                </c:pt>
                <c:pt idx="2195">
                  <c:v>9.2742699999999996</c:v>
                </c:pt>
                <c:pt idx="2196">
                  <c:v>9.2745999999999995</c:v>
                </c:pt>
                <c:pt idx="2197">
                  <c:v>9.2749299999999995</c:v>
                </c:pt>
                <c:pt idx="2198">
                  <c:v>9.27529</c:v>
                </c:pt>
                <c:pt idx="2199">
                  <c:v>9.2756900000000009</c:v>
                </c:pt>
                <c:pt idx="2200">
                  <c:v>9.2761099999999992</c:v>
                </c:pt>
                <c:pt idx="2201">
                  <c:v>9.2765500000000003</c:v>
                </c:pt>
                <c:pt idx="2202">
                  <c:v>9.2769999999999992</c:v>
                </c:pt>
                <c:pt idx="2203">
                  <c:v>9.27745</c:v>
                </c:pt>
                <c:pt idx="2204">
                  <c:v>9.2778700000000001</c:v>
                </c:pt>
                <c:pt idx="2205">
                  <c:v>9.2782400000000003</c:v>
                </c:pt>
                <c:pt idx="2206">
                  <c:v>9.2785799999999998</c:v>
                </c:pt>
                <c:pt idx="2207">
                  <c:v>9.2788799999999991</c:v>
                </c:pt>
                <c:pt idx="2208">
                  <c:v>9.2791399999999999</c:v>
                </c:pt>
                <c:pt idx="2209">
                  <c:v>9.2792999999999992</c:v>
                </c:pt>
                <c:pt idx="2210">
                  <c:v>9.2793500000000009</c:v>
                </c:pt>
                <c:pt idx="2211">
                  <c:v>9.2792600000000007</c:v>
                </c:pt>
                <c:pt idx="2212">
                  <c:v>9.2790700000000008</c:v>
                </c:pt>
                <c:pt idx="2213">
                  <c:v>9.2787600000000001</c:v>
                </c:pt>
                <c:pt idx="2214">
                  <c:v>9.2783499999999997</c:v>
                </c:pt>
                <c:pt idx="2215">
                  <c:v>9.2778299999999998</c:v>
                </c:pt>
                <c:pt idx="2216">
                  <c:v>9.2772400000000008</c:v>
                </c:pt>
                <c:pt idx="2217">
                  <c:v>9.2765799999999992</c:v>
                </c:pt>
                <c:pt idx="2218">
                  <c:v>9.2758599999999998</c:v>
                </c:pt>
                <c:pt idx="2219">
                  <c:v>9.2750699999999995</c:v>
                </c:pt>
                <c:pt idx="2220">
                  <c:v>9.2742400000000007</c:v>
                </c:pt>
                <c:pt idx="2221">
                  <c:v>9.2733699999999999</c:v>
                </c:pt>
                <c:pt idx="2222">
                  <c:v>9.2724499999999992</c:v>
                </c:pt>
                <c:pt idx="2223">
                  <c:v>9.2715200000000006</c:v>
                </c:pt>
                <c:pt idx="2224">
                  <c:v>9.2705599999999997</c:v>
                </c:pt>
                <c:pt idx="2225">
                  <c:v>9.2695900000000009</c:v>
                </c:pt>
                <c:pt idx="2226">
                  <c:v>9.2686299999999999</c:v>
                </c:pt>
                <c:pt idx="2227">
                  <c:v>9.2676599999999993</c:v>
                </c:pt>
                <c:pt idx="2228">
                  <c:v>9.2667000000000002</c:v>
                </c:pt>
                <c:pt idx="2229">
                  <c:v>9.2658299999999993</c:v>
                </c:pt>
                <c:pt idx="2230">
                  <c:v>9.2650100000000002</c:v>
                </c:pt>
                <c:pt idx="2231">
                  <c:v>9.2642199999999999</c:v>
                </c:pt>
                <c:pt idx="2232">
                  <c:v>9.2635000000000005</c:v>
                </c:pt>
                <c:pt idx="2233">
                  <c:v>9.2628500000000003</c:v>
                </c:pt>
                <c:pt idx="2234">
                  <c:v>9.2622900000000001</c:v>
                </c:pt>
                <c:pt idx="2235">
                  <c:v>9.2618100000000005</c:v>
                </c:pt>
                <c:pt idx="2236">
                  <c:v>9.2614000000000001</c:v>
                </c:pt>
                <c:pt idx="2237">
                  <c:v>9.2610600000000005</c:v>
                </c:pt>
                <c:pt idx="2238">
                  <c:v>9.2607599999999994</c:v>
                </c:pt>
                <c:pt idx="2239">
                  <c:v>9.2604900000000008</c:v>
                </c:pt>
                <c:pt idx="2240">
                  <c:v>9.2602200000000003</c:v>
                </c:pt>
                <c:pt idx="2241">
                  <c:v>9.2599400000000003</c:v>
                </c:pt>
                <c:pt idx="2242">
                  <c:v>9.2596500000000006</c:v>
                </c:pt>
                <c:pt idx="2243">
                  <c:v>9.2593499999999995</c:v>
                </c:pt>
                <c:pt idx="2244">
                  <c:v>9.2590599999999998</c:v>
                </c:pt>
                <c:pt idx="2245">
                  <c:v>9.2588000000000008</c:v>
                </c:pt>
                <c:pt idx="2246">
                  <c:v>9.2585800000000003</c:v>
                </c:pt>
                <c:pt idx="2247">
                  <c:v>9.2584300000000006</c:v>
                </c:pt>
                <c:pt idx="2248">
                  <c:v>9.2583500000000001</c:v>
                </c:pt>
                <c:pt idx="2249">
                  <c:v>9.2583599999999997</c:v>
                </c:pt>
                <c:pt idx="2250">
                  <c:v>9.2584599999999995</c:v>
                </c:pt>
                <c:pt idx="2251">
                  <c:v>9.2586399999999998</c:v>
                </c:pt>
                <c:pt idx="2252">
                  <c:v>9.2588899999999992</c:v>
                </c:pt>
                <c:pt idx="2253">
                  <c:v>9.2591199999999994</c:v>
                </c:pt>
                <c:pt idx="2254">
                  <c:v>9.2593300000000003</c:v>
                </c:pt>
                <c:pt idx="2255">
                  <c:v>9.2595100000000006</c:v>
                </c:pt>
                <c:pt idx="2256">
                  <c:v>9.2596900000000009</c:v>
                </c:pt>
                <c:pt idx="2257">
                  <c:v>9.2598699999999994</c:v>
                </c:pt>
                <c:pt idx="2258">
                  <c:v>9.26004</c:v>
                </c:pt>
                <c:pt idx="2259">
                  <c:v>9.2602499999999992</c:v>
                </c:pt>
                <c:pt idx="2260">
                  <c:v>9.2605000000000004</c:v>
                </c:pt>
                <c:pt idx="2261">
                  <c:v>9.2608099999999993</c:v>
                </c:pt>
                <c:pt idx="2262">
                  <c:v>9.2612000000000005</c:v>
                </c:pt>
                <c:pt idx="2263">
                  <c:v>9.2617200000000004</c:v>
                </c:pt>
                <c:pt idx="2264">
                  <c:v>9.2623499999999996</c:v>
                </c:pt>
                <c:pt idx="2265">
                  <c:v>9.2630300000000005</c:v>
                </c:pt>
                <c:pt idx="2266">
                  <c:v>9.2636800000000008</c:v>
                </c:pt>
                <c:pt idx="2267">
                  <c:v>9.2643000000000004</c:v>
                </c:pt>
                <c:pt idx="2268">
                  <c:v>9.2649399999999993</c:v>
                </c:pt>
                <c:pt idx="2269">
                  <c:v>9.2656100000000006</c:v>
                </c:pt>
                <c:pt idx="2270">
                  <c:v>9.2663200000000003</c:v>
                </c:pt>
                <c:pt idx="2271">
                  <c:v>9.2670999999999992</c:v>
                </c:pt>
                <c:pt idx="2272">
                  <c:v>9.2679500000000008</c:v>
                </c:pt>
                <c:pt idx="2273">
                  <c:v>9.2688799999999993</c:v>
                </c:pt>
                <c:pt idx="2274">
                  <c:v>9.2698999999999998</c:v>
                </c:pt>
                <c:pt idx="2275">
                  <c:v>9.27102</c:v>
                </c:pt>
                <c:pt idx="2276">
                  <c:v>9.2721999999999998</c:v>
                </c:pt>
                <c:pt idx="2277">
                  <c:v>9.2734299999999994</c:v>
                </c:pt>
                <c:pt idx="2278">
                  <c:v>9.2746999999999993</c:v>
                </c:pt>
                <c:pt idx="2279">
                  <c:v>9.2759900000000002</c:v>
                </c:pt>
                <c:pt idx="2280">
                  <c:v>9.2772900000000007</c:v>
                </c:pt>
                <c:pt idx="2281">
                  <c:v>9.2785899999999994</c:v>
                </c:pt>
                <c:pt idx="2282">
                  <c:v>9.27989</c:v>
                </c:pt>
                <c:pt idx="2283">
                  <c:v>9.2811800000000009</c:v>
                </c:pt>
                <c:pt idx="2284">
                  <c:v>9.28247</c:v>
                </c:pt>
                <c:pt idx="2285">
                  <c:v>9.2837599999999991</c:v>
                </c:pt>
                <c:pt idx="2286">
                  <c:v>9.2850599999999996</c:v>
                </c:pt>
                <c:pt idx="2287">
                  <c:v>9.2863199999999999</c:v>
                </c:pt>
                <c:pt idx="2288">
                  <c:v>9.2875899999999998</c:v>
                </c:pt>
                <c:pt idx="2289">
                  <c:v>9.2888500000000001</c:v>
                </c:pt>
                <c:pt idx="2290">
                  <c:v>9.2901000000000007</c:v>
                </c:pt>
                <c:pt idx="2291">
                  <c:v>9.2913399999999999</c:v>
                </c:pt>
                <c:pt idx="2292">
                  <c:v>9.2925500000000003</c:v>
                </c:pt>
                <c:pt idx="2293">
                  <c:v>9.29373</c:v>
                </c:pt>
                <c:pt idx="2294">
                  <c:v>9.2948900000000005</c:v>
                </c:pt>
                <c:pt idx="2295">
                  <c:v>9.2959999999999994</c:v>
                </c:pt>
                <c:pt idx="2296">
                  <c:v>9.2970699999999997</c:v>
                </c:pt>
                <c:pt idx="2297">
                  <c:v>9.2980900000000002</c:v>
                </c:pt>
                <c:pt idx="2298">
                  <c:v>9.2990499999999994</c:v>
                </c:pt>
                <c:pt idx="2299">
                  <c:v>9.2999399999999994</c:v>
                </c:pt>
                <c:pt idx="2300">
                  <c:v>9.3007600000000004</c:v>
                </c:pt>
                <c:pt idx="2301">
                  <c:v>9.30152</c:v>
                </c:pt>
                <c:pt idx="2302">
                  <c:v>9.3021999999999991</c:v>
                </c:pt>
                <c:pt idx="2303">
                  <c:v>9.3028200000000005</c:v>
                </c:pt>
                <c:pt idx="2304">
                  <c:v>9.3033599999999996</c:v>
                </c:pt>
                <c:pt idx="2305">
                  <c:v>9.3037899999999993</c:v>
                </c:pt>
                <c:pt idx="2306">
                  <c:v>9.3041</c:v>
                </c:pt>
                <c:pt idx="2307">
                  <c:v>9.3043099999999992</c:v>
                </c:pt>
                <c:pt idx="2308">
                  <c:v>9.3044399999999996</c:v>
                </c:pt>
                <c:pt idx="2309">
                  <c:v>9.3045000000000009</c:v>
                </c:pt>
                <c:pt idx="2310">
                  <c:v>9.3045000000000009</c:v>
                </c:pt>
                <c:pt idx="2311">
                  <c:v>9.3043499999999995</c:v>
                </c:pt>
                <c:pt idx="2312">
                  <c:v>9.3042099999999994</c:v>
                </c:pt>
                <c:pt idx="2313">
                  <c:v>9.3040800000000008</c:v>
                </c:pt>
                <c:pt idx="2314">
                  <c:v>9.3039500000000004</c:v>
                </c:pt>
                <c:pt idx="2315">
                  <c:v>9.3038299999999996</c:v>
                </c:pt>
                <c:pt idx="2316">
                  <c:v>9.3036999999999992</c:v>
                </c:pt>
                <c:pt idx="2317">
                  <c:v>9.3035899999999998</c:v>
                </c:pt>
                <c:pt idx="2318">
                  <c:v>9.3034800000000004</c:v>
                </c:pt>
                <c:pt idx="2319">
                  <c:v>9.30335</c:v>
                </c:pt>
                <c:pt idx="2320">
                  <c:v>9.3032000000000004</c:v>
                </c:pt>
                <c:pt idx="2321">
                  <c:v>9.3030299999999997</c:v>
                </c:pt>
                <c:pt idx="2322">
                  <c:v>9.3028499999999994</c:v>
                </c:pt>
                <c:pt idx="2323">
                  <c:v>9.3026099999999996</c:v>
                </c:pt>
                <c:pt idx="2324">
                  <c:v>9.3023000000000007</c:v>
                </c:pt>
                <c:pt idx="2325">
                  <c:v>9.3019099999999995</c:v>
                </c:pt>
                <c:pt idx="2326">
                  <c:v>9.3014600000000005</c:v>
                </c:pt>
                <c:pt idx="2327">
                  <c:v>9.3009699999999995</c:v>
                </c:pt>
                <c:pt idx="2328">
                  <c:v>9.3004499999999997</c:v>
                </c:pt>
                <c:pt idx="2329">
                  <c:v>9.2998799999999999</c:v>
                </c:pt>
                <c:pt idx="2330">
                  <c:v>9.2992399999999993</c:v>
                </c:pt>
                <c:pt idx="2331">
                  <c:v>9.2984899999999993</c:v>
                </c:pt>
                <c:pt idx="2332">
                  <c:v>9.2976500000000009</c:v>
                </c:pt>
                <c:pt idx="2333">
                  <c:v>9.2967300000000002</c:v>
                </c:pt>
                <c:pt idx="2334">
                  <c:v>9.2957199999999993</c:v>
                </c:pt>
                <c:pt idx="2335">
                  <c:v>9.2946600000000004</c:v>
                </c:pt>
                <c:pt idx="2336">
                  <c:v>9.2935499999999998</c:v>
                </c:pt>
                <c:pt idx="2337">
                  <c:v>9.2924299999999995</c:v>
                </c:pt>
                <c:pt idx="2338">
                  <c:v>9.2913099999999993</c:v>
                </c:pt>
                <c:pt idx="2339">
                  <c:v>9.2902000000000005</c:v>
                </c:pt>
                <c:pt idx="2340">
                  <c:v>9.2890999999999995</c:v>
                </c:pt>
                <c:pt idx="2341">
                  <c:v>9.2880299999999991</c:v>
                </c:pt>
                <c:pt idx="2342">
                  <c:v>9.2869899999999994</c:v>
                </c:pt>
                <c:pt idx="2343">
                  <c:v>9.28599</c:v>
                </c:pt>
                <c:pt idx="2344">
                  <c:v>9.28505</c:v>
                </c:pt>
                <c:pt idx="2345">
                  <c:v>9.28416</c:v>
                </c:pt>
                <c:pt idx="2346">
                  <c:v>9.2833900000000007</c:v>
                </c:pt>
                <c:pt idx="2347">
                  <c:v>9.2826699999999995</c:v>
                </c:pt>
                <c:pt idx="2348">
                  <c:v>9.2819900000000004</c:v>
                </c:pt>
                <c:pt idx="2349">
                  <c:v>9.2813599999999994</c:v>
                </c:pt>
                <c:pt idx="2350">
                  <c:v>9.28078</c:v>
                </c:pt>
                <c:pt idx="2351">
                  <c:v>9.2802699999999998</c:v>
                </c:pt>
                <c:pt idx="2352">
                  <c:v>9.2798400000000001</c:v>
                </c:pt>
                <c:pt idx="2353">
                  <c:v>9.2794799999999995</c:v>
                </c:pt>
                <c:pt idx="2354">
                  <c:v>9.2791999999999994</c:v>
                </c:pt>
                <c:pt idx="2355">
                  <c:v>9.2789999999999999</c:v>
                </c:pt>
                <c:pt idx="2356">
                  <c:v>9.2788599999999999</c:v>
                </c:pt>
                <c:pt idx="2357">
                  <c:v>9.2787799999999994</c:v>
                </c:pt>
                <c:pt idx="2358">
                  <c:v>9.2787600000000001</c:v>
                </c:pt>
                <c:pt idx="2359">
                  <c:v>9.2787900000000008</c:v>
                </c:pt>
                <c:pt idx="2360">
                  <c:v>9.2788900000000005</c:v>
                </c:pt>
                <c:pt idx="2361">
                  <c:v>9.2790300000000006</c:v>
                </c:pt>
                <c:pt idx="2362">
                  <c:v>9.2792300000000001</c:v>
                </c:pt>
                <c:pt idx="2363">
                  <c:v>9.2794600000000003</c:v>
                </c:pt>
                <c:pt idx="2364">
                  <c:v>9.2797400000000003</c:v>
                </c:pt>
                <c:pt idx="2365">
                  <c:v>9.2800600000000006</c:v>
                </c:pt>
                <c:pt idx="2366">
                  <c:v>9.2804199999999994</c:v>
                </c:pt>
                <c:pt idx="2367">
                  <c:v>9.2808499999999992</c:v>
                </c:pt>
                <c:pt idx="2368">
                  <c:v>9.2812400000000004</c:v>
                </c:pt>
                <c:pt idx="2369">
                  <c:v>9.2815399999999997</c:v>
                </c:pt>
                <c:pt idx="2370">
                  <c:v>9.2818100000000001</c:v>
                </c:pt>
                <c:pt idx="2371">
                  <c:v>9.2820300000000007</c:v>
                </c:pt>
                <c:pt idx="2372">
                  <c:v>9.2822499999999994</c:v>
                </c:pt>
                <c:pt idx="2373">
                  <c:v>9.2824600000000004</c:v>
                </c:pt>
                <c:pt idx="2374">
                  <c:v>9.2826500000000003</c:v>
                </c:pt>
                <c:pt idx="2375">
                  <c:v>9.2828400000000002</c:v>
                </c:pt>
                <c:pt idx="2376">
                  <c:v>9.2830300000000001</c:v>
                </c:pt>
                <c:pt idx="2377">
                  <c:v>9.2832299999999996</c:v>
                </c:pt>
                <c:pt idx="2378">
                  <c:v>9.2834099999999999</c:v>
                </c:pt>
                <c:pt idx="2379">
                  <c:v>9.2835999999999999</c:v>
                </c:pt>
                <c:pt idx="2380">
                  <c:v>9.2837800000000001</c:v>
                </c:pt>
                <c:pt idx="2381">
                  <c:v>9.2839600000000004</c:v>
                </c:pt>
                <c:pt idx="2382">
                  <c:v>9.2841400000000007</c:v>
                </c:pt>
                <c:pt idx="2383">
                  <c:v>9.2843099999999996</c:v>
                </c:pt>
                <c:pt idx="2384">
                  <c:v>9.2844899999999999</c:v>
                </c:pt>
                <c:pt idx="2385">
                  <c:v>9.2846700000000002</c:v>
                </c:pt>
                <c:pt idx="2386">
                  <c:v>9.2848299999999995</c:v>
                </c:pt>
                <c:pt idx="2387">
                  <c:v>9.2849900000000005</c:v>
                </c:pt>
                <c:pt idx="2388">
                  <c:v>9.2849900000000005</c:v>
                </c:pt>
                <c:pt idx="2389">
                  <c:v>9.2849900000000005</c:v>
                </c:pt>
                <c:pt idx="2390">
                  <c:v>9.2849900000000005</c:v>
                </c:pt>
                <c:pt idx="2391">
                  <c:v>9.2849900000000005</c:v>
                </c:pt>
                <c:pt idx="2392">
                  <c:v>9.2849900000000005</c:v>
                </c:pt>
                <c:pt idx="2393">
                  <c:v>9.2849900000000005</c:v>
                </c:pt>
                <c:pt idx="2394">
                  <c:v>9.2849900000000005</c:v>
                </c:pt>
                <c:pt idx="2395">
                  <c:v>9.2849900000000005</c:v>
                </c:pt>
                <c:pt idx="2396">
                  <c:v>9.2849900000000005</c:v>
                </c:pt>
                <c:pt idx="2397">
                  <c:v>9.2849900000000005</c:v>
                </c:pt>
                <c:pt idx="2398">
                  <c:v>9.2849900000000005</c:v>
                </c:pt>
                <c:pt idx="2399">
                  <c:v>9.2849900000000005</c:v>
                </c:pt>
                <c:pt idx="2400">
                  <c:v>9.2849900000000005</c:v>
                </c:pt>
                <c:pt idx="2401">
                  <c:v>9.2849900000000005</c:v>
                </c:pt>
                <c:pt idx="2402">
                  <c:v>9.2849900000000005</c:v>
                </c:pt>
                <c:pt idx="2403">
                  <c:v>9.2849900000000005</c:v>
                </c:pt>
                <c:pt idx="2404">
                  <c:v>9.2849900000000005</c:v>
                </c:pt>
                <c:pt idx="2405">
                  <c:v>9.2849900000000005</c:v>
                </c:pt>
                <c:pt idx="2406">
                  <c:v>9.2849900000000005</c:v>
                </c:pt>
                <c:pt idx="2407">
                  <c:v>9.2849900000000005</c:v>
                </c:pt>
                <c:pt idx="2408">
                  <c:v>9.2849900000000005</c:v>
                </c:pt>
                <c:pt idx="2409">
                  <c:v>9.2849900000000005</c:v>
                </c:pt>
                <c:pt idx="2410">
                  <c:v>9.2849900000000005</c:v>
                </c:pt>
                <c:pt idx="2411">
                  <c:v>9.2849900000000005</c:v>
                </c:pt>
                <c:pt idx="2412">
                  <c:v>9.2849900000000005</c:v>
                </c:pt>
                <c:pt idx="2413">
                  <c:v>9.2849900000000005</c:v>
                </c:pt>
                <c:pt idx="2414">
                  <c:v>9.2849900000000005</c:v>
                </c:pt>
                <c:pt idx="2415">
                  <c:v>9.2849900000000005</c:v>
                </c:pt>
                <c:pt idx="2416">
                  <c:v>9.2849900000000005</c:v>
                </c:pt>
                <c:pt idx="2417">
                  <c:v>9.2849900000000005</c:v>
                </c:pt>
                <c:pt idx="2418">
                  <c:v>9.2849900000000005</c:v>
                </c:pt>
                <c:pt idx="2419">
                  <c:v>9.2849900000000005</c:v>
                </c:pt>
                <c:pt idx="2420">
                  <c:v>9.2849900000000005</c:v>
                </c:pt>
                <c:pt idx="2421">
                  <c:v>9.2849900000000005</c:v>
                </c:pt>
                <c:pt idx="2422">
                  <c:v>9.2849900000000005</c:v>
                </c:pt>
                <c:pt idx="2423">
                  <c:v>9.2849900000000005</c:v>
                </c:pt>
                <c:pt idx="2424">
                  <c:v>9.2849900000000005</c:v>
                </c:pt>
                <c:pt idx="2425">
                  <c:v>9.2849900000000005</c:v>
                </c:pt>
                <c:pt idx="2426">
                  <c:v>9.2849900000000005</c:v>
                </c:pt>
                <c:pt idx="2427">
                  <c:v>9.2849900000000005</c:v>
                </c:pt>
                <c:pt idx="2428">
                  <c:v>9.2849900000000005</c:v>
                </c:pt>
                <c:pt idx="2429">
                  <c:v>9.2849900000000005</c:v>
                </c:pt>
                <c:pt idx="2430">
                  <c:v>9.2849900000000005</c:v>
                </c:pt>
                <c:pt idx="2431">
                  <c:v>9.2849900000000005</c:v>
                </c:pt>
                <c:pt idx="2432">
                  <c:v>9.2849900000000005</c:v>
                </c:pt>
                <c:pt idx="2433">
                  <c:v>9.2849900000000005</c:v>
                </c:pt>
                <c:pt idx="2434">
                  <c:v>9.2849900000000005</c:v>
                </c:pt>
                <c:pt idx="2435">
                  <c:v>9.2849900000000005</c:v>
                </c:pt>
                <c:pt idx="2436">
                  <c:v>9.2849900000000005</c:v>
                </c:pt>
                <c:pt idx="2437">
                  <c:v>9.2849900000000005</c:v>
                </c:pt>
                <c:pt idx="2438">
                  <c:v>9.2849900000000005</c:v>
                </c:pt>
                <c:pt idx="2439">
                  <c:v>9.2849900000000005</c:v>
                </c:pt>
                <c:pt idx="2440">
                  <c:v>9.2849900000000005</c:v>
                </c:pt>
                <c:pt idx="2441">
                  <c:v>9.2849900000000005</c:v>
                </c:pt>
                <c:pt idx="2442">
                  <c:v>9.2849900000000005</c:v>
                </c:pt>
                <c:pt idx="2443">
                  <c:v>9.2849900000000005</c:v>
                </c:pt>
                <c:pt idx="2444">
                  <c:v>9.2849900000000005</c:v>
                </c:pt>
                <c:pt idx="2445">
                  <c:v>9.2849900000000005</c:v>
                </c:pt>
                <c:pt idx="2446">
                  <c:v>9.2849900000000005</c:v>
                </c:pt>
                <c:pt idx="2447">
                  <c:v>9.2849900000000005</c:v>
                </c:pt>
                <c:pt idx="2448">
                  <c:v>9.2849900000000005</c:v>
                </c:pt>
                <c:pt idx="2449">
                  <c:v>9.2849900000000005</c:v>
                </c:pt>
                <c:pt idx="2450">
                  <c:v>9.2849900000000005</c:v>
                </c:pt>
                <c:pt idx="2451">
                  <c:v>9.2849900000000005</c:v>
                </c:pt>
                <c:pt idx="2452">
                  <c:v>9.2849900000000005</c:v>
                </c:pt>
                <c:pt idx="2453">
                  <c:v>9.2849900000000005</c:v>
                </c:pt>
                <c:pt idx="2454">
                  <c:v>9.2849900000000005</c:v>
                </c:pt>
                <c:pt idx="2455">
                  <c:v>9.2849900000000005</c:v>
                </c:pt>
                <c:pt idx="2456">
                  <c:v>9.2849900000000005</c:v>
                </c:pt>
                <c:pt idx="2457">
                  <c:v>9.2849900000000005</c:v>
                </c:pt>
                <c:pt idx="2458">
                  <c:v>9.2849900000000005</c:v>
                </c:pt>
                <c:pt idx="2459">
                  <c:v>9.2849900000000005</c:v>
                </c:pt>
                <c:pt idx="2460">
                  <c:v>9.2849900000000005</c:v>
                </c:pt>
                <c:pt idx="2461">
                  <c:v>9.2849900000000005</c:v>
                </c:pt>
                <c:pt idx="2462">
                  <c:v>9.2849900000000005</c:v>
                </c:pt>
                <c:pt idx="2463">
                  <c:v>9.2849900000000005</c:v>
                </c:pt>
                <c:pt idx="2464">
                  <c:v>9.2849900000000005</c:v>
                </c:pt>
                <c:pt idx="2465">
                  <c:v>9.2849900000000005</c:v>
                </c:pt>
                <c:pt idx="2466">
                  <c:v>9.2849900000000005</c:v>
                </c:pt>
                <c:pt idx="2467">
                  <c:v>9.2849900000000005</c:v>
                </c:pt>
                <c:pt idx="2468">
                  <c:v>9.2849900000000005</c:v>
                </c:pt>
                <c:pt idx="2469">
                  <c:v>9.2849900000000005</c:v>
                </c:pt>
                <c:pt idx="2470">
                  <c:v>9.2849900000000005</c:v>
                </c:pt>
                <c:pt idx="2471">
                  <c:v>9.2849900000000005</c:v>
                </c:pt>
                <c:pt idx="2472">
                  <c:v>9.2849900000000005</c:v>
                </c:pt>
                <c:pt idx="2473">
                  <c:v>9.2849900000000005</c:v>
                </c:pt>
                <c:pt idx="2474">
                  <c:v>9.2849900000000005</c:v>
                </c:pt>
                <c:pt idx="2475">
                  <c:v>9.2849900000000005</c:v>
                </c:pt>
                <c:pt idx="2476">
                  <c:v>9.2849900000000005</c:v>
                </c:pt>
                <c:pt idx="2477">
                  <c:v>9.2849900000000005</c:v>
                </c:pt>
                <c:pt idx="2478">
                  <c:v>9.2849900000000005</c:v>
                </c:pt>
                <c:pt idx="2479">
                  <c:v>9.2849900000000005</c:v>
                </c:pt>
                <c:pt idx="2480">
                  <c:v>9.2849900000000005</c:v>
                </c:pt>
                <c:pt idx="2481">
                  <c:v>9.2849900000000005</c:v>
                </c:pt>
                <c:pt idx="2482">
                  <c:v>9.2849900000000005</c:v>
                </c:pt>
                <c:pt idx="2483">
                  <c:v>9.2849900000000005</c:v>
                </c:pt>
                <c:pt idx="2484">
                  <c:v>9.2849900000000005</c:v>
                </c:pt>
                <c:pt idx="2485">
                  <c:v>9.2849900000000005</c:v>
                </c:pt>
                <c:pt idx="2486">
                  <c:v>9.2849900000000005</c:v>
                </c:pt>
                <c:pt idx="2487">
                  <c:v>9.2849900000000005</c:v>
                </c:pt>
                <c:pt idx="2488">
                  <c:v>9.2849900000000005</c:v>
                </c:pt>
                <c:pt idx="2489">
                  <c:v>9.2849900000000005</c:v>
                </c:pt>
                <c:pt idx="2490">
                  <c:v>9.2849900000000005</c:v>
                </c:pt>
                <c:pt idx="2491">
                  <c:v>9.2849900000000005</c:v>
                </c:pt>
                <c:pt idx="2492">
                  <c:v>9.2849900000000005</c:v>
                </c:pt>
                <c:pt idx="2493">
                  <c:v>9.2849900000000005</c:v>
                </c:pt>
                <c:pt idx="2494">
                  <c:v>9.2849900000000005</c:v>
                </c:pt>
                <c:pt idx="2495">
                  <c:v>9.2849900000000005</c:v>
                </c:pt>
                <c:pt idx="2496">
                  <c:v>9.2849900000000005</c:v>
                </c:pt>
                <c:pt idx="2497">
                  <c:v>9.2849900000000005</c:v>
                </c:pt>
                <c:pt idx="2498">
                  <c:v>9.2849900000000005</c:v>
                </c:pt>
                <c:pt idx="2499">
                  <c:v>9.2849900000000005</c:v>
                </c:pt>
                <c:pt idx="2500">
                  <c:v>9.2849900000000005</c:v>
                </c:pt>
                <c:pt idx="2501">
                  <c:v>9.2849900000000005</c:v>
                </c:pt>
                <c:pt idx="2502">
                  <c:v>9.2849900000000005</c:v>
                </c:pt>
                <c:pt idx="2503">
                  <c:v>9.2849900000000005</c:v>
                </c:pt>
                <c:pt idx="2504">
                  <c:v>9.2849900000000005</c:v>
                </c:pt>
                <c:pt idx="2505">
                  <c:v>9.2849900000000005</c:v>
                </c:pt>
                <c:pt idx="2506">
                  <c:v>9.2849900000000005</c:v>
                </c:pt>
                <c:pt idx="2507">
                  <c:v>9.2849900000000005</c:v>
                </c:pt>
                <c:pt idx="2508">
                  <c:v>9.2849900000000005</c:v>
                </c:pt>
                <c:pt idx="2509">
                  <c:v>9.2849900000000005</c:v>
                </c:pt>
                <c:pt idx="2510">
                  <c:v>9.2849900000000005</c:v>
                </c:pt>
                <c:pt idx="2511">
                  <c:v>9.2849900000000005</c:v>
                </c:pt>
                <c:pt idx="2512">
                  <c:v>9.2849900000000005</c:v>
                </c:pt>
                <c:pt idx="2513">
                  <c:v>9.2849900000000005</c:v>
                </c:pt>
                <c:pt idx="2514">
                  <c:v>9.2849900000000005</c:v>
                </c:pt>
                <c:pt idx="2515">
                  <c:v>9.2849900000000005</c:v>
                </c:pt>
                <c:pt idx="2516">
                  <c:v>9.2849900000000005</c:v>
                </c:pt>
                <c:pt idx="2517">
                  <c:v>9.2849900000000005</c:v>
                </c:pt>
                <c:pt idx="2518">
                  <c:v>9.2849900000000005</c:v>
                </c:pt>
                <c:pt idx="2519">
                  <c:v>9.2849900000000005</c:v>
                </c:pt>
                <c:pt idx="2520">
                  <c:v>9.2849900000000005</c:v>
                </c:pt>
                <c:pt idx="2521">
                  <c:v>9.2849900000000005</c:v>
                </c:pt>
                <c:pt idx="2522">
                  <c:v>9.2849900000000005</c:v>
                </c:pt>
                <c:pt idx="2523">
                  <c:v>9.2849900000000005</c:v>
                </c:pt>
                <c:pt idx="2524">
                  <c:v>9.2849900000000005</c:v>
                </c:pt>
                <c:pt idx="2525">
                  <c:v>9.2849900000000005</c:v>
                </c:pt>
                <c:pt idx="2526">
                  <c:v>9.2849900000000005</c:v>
                </c:pt>
                <c:pt idx="2527">
                  <c:v>9.2849900000000005</c:v>
                </c:pt>
                <c:pt idx="2528">
                  <c:v>9.2849900000000005</c:v>
                </c:pt>
                <c:pt idx="2529">
                  <c:v>9.2849900000000005</c:v>
                </c:pt>
                <c:pt idx="2530">
                  <c:v>9.2849900000000005</c:v>
                </c:pt>
                <c:pt idx="2531">
                  <c:v>9.2849900000000005</c:v>
                </c:pt>
                <c:pt idx="2532">
                  <c:v>9.2849900000000005</c:v>
                </c:pt>
                <c:pt idx="2533">
                  <c:v>9.2849900000000005</c:v>
                </c:pt>
                <c:pt idx="2534">
                  <c:v>9.2849900000000005</c:v>
                </c:pt>
                <c:pt idx="2535">
                  <c:v>9.2849900000000005</c:v>
                </c:pt>
                <c:pt idx="2536">
                  <c:v>9.2849900000000005</c:v>
                </c:pt>
                <c:pt idx="2537">
                  <c:v>9.2849900000000005</c:v>
                </c:pt>
                <c:pt idx="2538">
                  <c:v>9.2849900000000005</c:v>
                </c:pt>
                <c:pt idx="2539">
                  <c:v>9.2849900000000005</c:v>
                </c:pt>
                <c:pt idx="2540">
                  <c:v>9.2849900000000005</c:v>
                </c:pt>
                <c:pt idx="2541">
                  <c:v>9.2849900000000005</c:v>
                </c:pt>
                <c:pt idx="2542">
                  <c:v>9.2849900000000005</c:v>
                </c:pt>
                <c:pt idx="2543">
                  <c:v>9.2849900000000005</c:v>
                </c:pt>
                <c:pt idx="2544">
                  <c:v>9.2849900000000005</c:v>
                </c:pt>
                <c:pt idx="2545">
                  <c:v>9.2849900000000005</c:v>
                </c:pt>
                <c:pt idx="2546">
                  <c:v>9.2849900000000005</c:v>
                </c:pt>
                <c:pt idx="2547">
                  <c:v>9.2849900000000005</c:v>
                </c:pt>
                <c:pt idx="2548">
                  <c:v>9.2849900000000005</c:v>
                </c:pt>
                <c:pt idx="2549">
                  <c:v>9.2849900000000005</c:v>
                </c:pt>
                <c:pt idx="2550">
                  <c:v>9.2849900000000005</c:v>
                </c:pt>
                <c:pt idx="2551">
                  <c:v>9.2849900000000005</c:v>
                </c:pt>
                <c:pt idx="2552">
                  <c:v>9.2849900000000005</c:v>
                </c:pt>
                <c:pt idx="2553">
                  <c:v>9.2849900000000005</c:v>
                </c:pt>
                <c:pt idx="2554">
                  <c:v>9.2849900000000005</c:v>
                </c:pt>
                <c:pt idx="2555">
                  <c:v>9.2849900000000005</c:v>
                </c:pt>
                <c:pt idx="2556">
                  <c:v>9.2849900000000005</c:v>
                </c:pt>
                <c:pt idx="2557">
                  <c:v>9.2849900000000005</c:v>
                </c:pt>
                <c:pt idx="2558">
                  <c:v>9.2849900000000005</c:v>
                </c:pt>
                <c:pt idx="2559">
                  <c:v>9.2849900000000005</c:v>
                </c:pt>
                <c:pt idx="2560">
                  <c:v>9.2849900000000005</c:v>
                </c:pt>
                <c:pt idx="2561">
                  <c:v>9.2849900000000005</c:v>
                </c:pt>
                <c:pt idx="2562">
                  <c:v>9.2849900000000005</c:v>
                </c:pt>
                <c:pt idx="2563">
                  <c:v>9.2849900000000005</c:v>
                </c:pt>
                <c:pt idx="2564">
                  <c:v>9.2849900000000005</c:v>
                </c:pt>
                <c:pt idx="2565">
                  <c:v>9.2849900000000005</c:v>
                </c:pt>
                <c:pt idx="2566">
                  <c:v>9.2849900000000005</c:v>
                </c:pt>
                <c:pt idx="2567">
                  <c:v>9.2849900000000005</c:v>
                </c:pt>
                <c:pt idx="2568">
                  <c:v>9.2849900000000005</c:v>
                </c:pt>
                <c:pt idx="2569">
                  <c:v>9.2849900000000005</c:v>
                </c:pt>
                <c:pt idx="2570">
                  <c:v>9.2849900000000005</c:v>
                </c:pt>
                <c:pt idx="2571">
                  <c:v>9.2849900000000005</c:v>
                </c:pt>
                <c:pt idx="2572">
                  <c:v>9.2849900000000005</c:v>
                </c:pt>
                <c:pt idx="2573">
                  <c:v>9.2849900000000005</c:v>
                </c:pt>
                <c:pt idx="2574">
                  <c:v>9.2849900000000005</c:v>
                </c:pt>
                <c:pt idx="2575">
                  <c:v>9.2849900000000005</c:v>
                </c:pt>
                <c:pt idx="2576">
                  <c:v>9.2849900000000005</c:v>
                </c:pt>
                <c:pt idx="2577">
                  <c:v>9.2849900000000005</c:v>
                </c:pt>
                <c:pt idx="2578">
                  <c:v>9.2849900000000005</c:v>
                </c:pt>
                <c:pt idx="2579">
                  <c:v>9.2849900000000005</c:v>
                </c:pt>
                <c:pt idx="2580">
                  <c:v>9.2849900000000005</c:v>
                </c:pt>
                <c:pt idx="2581">
                  <c:v>9.2849900000000005</c:v>
                </c:pt>
                <c:pt idx="2582">
                  <c:v>9.2849900000000005</c:v>
                </c:pt>
                <c:pt idx="2583">
                  <c:v>9.2849900000000005</c:v>
                </c:pt>
                <c:pt idx="2584">
                  <c:v>9.2849900000000005</c:v>
                </c:pt>
                <c:pt idx="2585">
                  <c:v>9.2849900000000005</c:v>
                </c:pt>
                <c:pt idx="2586">
                  <c:v>9.2849900000000005</c:v>
                </c:pt>
                <c:pt idx="2587">
                  <c:v>9.2849900000000005</c:v>
                </c:pt>
                <c:pt idx="2588">
                  <c:v>9.2849900000000005</c:v>
                </c:pt>
                <c:pt idx="2589">
                  <c:v>9.2849900000000005</c:v>
                </c:pt>
                <c:pt idx="2590">
                  <c:v>9.2849900000000005</c:v>
                </c:pt>
                <c:pt idx="2591">
                  <c:v>9.2849900000000005</c:v>
                </c:pt>
                <c:pt idx="2592">
                  <c:v>9.2849900000000005</c:v>
                </c:pt>
                <c:pt idx="2593">
                  <c:v>9.2849900000000005</c:v>
                </c:pt>
                <c:pt idx="2594">
                  <c:v>9.2849900000000005</c:v>
                </c:pt>
                <c:pt idx="2595">
                  <c:v>9.2849900000000005</c:v>
                </c:pt>
                <c:pt idx="2596">
                  <c:v>9.2849900000000005</c:v>
                </c:pt>
                <c:pt idx="2597">
                  <c:v>9.2849900000000005</c:v>
                </c:pt>
                <c:pt idx="2598">
                  <c:v>9.2849900000000005</c:v>
                </c:pt>
                <c:pt idx="2599">
                  <c:v>9.2849900000000005</c:v>
                </c:pt>
                <c:pt idx="2600">
                  <c:v>9.2849900000000005</c:v>
                </c:pt>
                <c:pt idx="2601">
                  <c:v>9.2849900000000005</c:v>
                </c:pt>
                <c:pt idx="2602">
                  <c:v>9.2849900000000005</c:v>
                </c:pt>
                <c:pt idx="2603">
                  <c:v>9.2849900000000005</c:v>
                </c:pt>
                <c:pt idx="2604">
                  <c:v>9.2849900000000005</c:v>
                </c:pt>
                <c:pt idx="2605">
                  <c:v>9.2849900000000005</c:v>
                </c:pt>
                <c:pt idx="2606">
                  <c:v>9.2849900000000005</c:v>
                </c:pt>
                <c:pt idx="2607">
                  <c:v>9.2849900000000005</c:v>
                </c:pt>
                <c:pt idx="2608">
                  <c:v>9.2849900000000005</c:v>
                </c:pt>
                <c:pt idx="2609">
                  <c:v>9.2849900000000005</c:v>
                </c:pt>
                <c:pt idx="2610">
                  <c:v>9.2849900000000005</c:v>
                </c:pt>
                <c:pt idx="2611">
                  <c:v>9.2849900000000005</c:v>
                </c:pt>
                <c:pt idx="2612">
                  <c:v>9.2849900000000005</c:v>
                </c:pt>
                <c:pt idx="2613">
                  <c:v>9.2849900000000005</c:v>
                </c:pt>
                <c:pt idx="2614">
                  <c:v>9.2849900000000005</c:v>
                </c:pt>
                <c:pt idx="2615">
                  <c:v>9.2849900000000005</c:v>
                </c:pt>
                <c:pt idx="2616">
                  <c:v>9.2849900000000005</c:v>
                </c:pt>
                <c:pt idx="2617">
                  <c:v>9.2849900000000005</c:v>
                </c:pt>
                <c:pt idx="2618">
                  <c:v>9.2849900000000005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83-4F53-9366-6F0553F19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52240"/>
        <c:axId val="180754320"/>
      </c:scatterChart>
      <c:valAx>
        <c:axId val="180752240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754320"/>
        <c:crosses val="autoZero"/>
        <c:crossBetween val="midCat"/>
        <c:majorUnit val="2"/>
      </c:valAx>
      <c:valAx>
        <c:axId val="1807543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75224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gait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Sheet1!$A$71:$A$164</c:f>
              <c:numCache>
                <c:formatCode>0.00E+00</c:formatCode>
                <c:ptCount val="94"/>
                <c:pt idx="0" formatCode="General">
                  <c:v>0</c:v>
                </c:pt>
                <c:pt idx="1">
                  <c:v>1.41240014082782E-6</c:v>
                </c:pt>
                <c:pt idx="2">
                  <c:v>7.2698514087562001E-6</c:v>
                </c:pt>
                <c:pt idx="3">
                  <c:v>1.9025384815484401E-5</c:v>
                </c:pt>
                <c:pt idx="4">
                  <c:v>3.3717040038608302E-5</c:v>
                </c:pt>
                <c:pt idx="5">
                  <c:v>4.7426536267441101E-5</c:v>
                </c:pt>
                <c:pt idx="6">
                  <c:v>6.0132245900278499E-5</c:v>
                </c:pt>
                <c:pt idx="7">
                  <c:v>7.2599379322010801E-5</c:v>
                </c:pt>
                <c:pt idx="8">
                  <c:v>8.5397509778151694E-5</c:v>
                </c:pt>
                <c:pt idx="9">
                  <c:v>1.00130518284655E-4</c:v>
                </c:pt>
                <c:pt idx="10">
                  <c:v>1.18133958212353E-4</c:v>
                </c:pt>
                <c:pt idx="11">
                  <c:v>1.4201479884809001E-4</c:v>
                </c:pt>
                <c:pt idx="12">
                  <c:v>1.7601965604092999E-4</c:v>
                </c:pt>
                <c:pt idx="13">
                  <c:v>2.2265718715297001E-4</c:v>
                </c:pt>
                <c:pt idx="14">
                  <c:v>2.8055911895131499E-4</c:v>
                </c:pt>
                <c:pt idx="15">
                  <c:v>3.43780912935397E-4</c:v>
                </c:pt>
                <c:pt idx="16">
                  <c:v>4.0647885462225702E-4</c:v>
                </c:pt>
                <c:pt idx="17">
                  <c:v>4.6145664011358601E-4</c:v>
                </c:pt>
                <c:pt idx="18">
                  <c:v>4.9910997030996396E-4</c:v>
                </c:pt>
                <c:pt idx="19">
                  <c:v>5.28136519462963E-4</c:v>
                </c:pt>
                <c:pt idx="20">
                  <c:v>5.8299928894049399E-4</c:v>
                </c:pt>
                <c:pt idx="21">
                  <c:v>7.0996809315813198E-4</c:v>
                </c:pt>
                <c:pt idx="22">
                  <c:v>9.5500979951877404E-4</c:v>
                </c:pt>
                <c:pt idx="23">
                  <c:v>1.34125655040444E-3</c:v>
                </c:pt>
                <c:pt idx="24">
                  <c:v>1.87821259556692E-3</c:v>
                </c:pt>
                <c:pt idx="25">
                  <c:v>2.5693647002550499E-3</c:v>
                </c:pt>
                <c:pt idx="26">
                  <c:v>3.4991913153028702E-3</c:v>
                </c:pt>
                <c:pt idx="27">
                  <c:v>4.7950108490806302E-3</c:v>
                </c:pt>
                <c:pt idx="28">
                  <c:v>6.3999883652631996E-3</c:v>
                </c:pt>
                <c:pt idx="29">
                  <c:v>8.2169775475095692E-3</c:v>
                </c:pt>
                <c:pt idx="30" formatCode="General">
                  <c:v>1.02982463997445E-2</c:v>
                </c:pt>
                <c:pt idx="31" formatCode="General">
                  <c:v>1.27659356171565E-2</c:v>
                </c:pt>
                <c:pt idx="32" formatCode="General">
                  <c:v>1.57820110712126E-2</c:v>
                </c:pt>
                <c:pt idx="33" formatCode="General">
                  <c:v>1.9550138451168399E-2</c:v>
                </c:pt>
                <c:pt idx="34" formatCode="General">
                  <c:v>2.41345873081883E-2</c:v>
                </c:pt>
                <c:pt idx="35" formatCode="General">
                  <c:v>2.9369450036721399E-2</c:v>
                </c:pt>
                <c:pt idx="36" formatCode="General">
                  <c:v>3.52122867954094E-2</c:v>
                </c:pt>
                <c:pt idx="37" formatCode="General">
                  <c:v>4.1840064806290399E-2</c:v>
                </c:pt>
                <c:pt idx="38" formatCode="General">
                  <c:v>4.9349331112174502E-2</c:v>
                </c:pt>
                <c:pt idx="39" formatCode="General">
                  <c:v>5.7685695798214101E-2</c:v>
                </c:pt>
                <c:pt idx="40" formatCode="General">
                  <c:v>6.6776672262229303E-2</c:v>
                </c:pt>
                <c:pt idx="41" formatCode="General">
                  <c:v>7.6609260399286699E-2</c:v>
                </c:pt>
                <c:pt idx="42" formatCode="General">
                  <c:v>8.7198967829809695E-2</c:v>
                </c:pt>
                <c:pt idx="43" formatCode="General">
                  <c:v>9.8534614419182098E-2</c:v>
                </c:pt>
                <c:pt idx="44" formatCode="General">
                  <c:v>0.110574362826868</c:v>
                </c:pt>
                <c:pt idx="45" formatCode="General">
                  <c:v>0.12327341950910201</c:v>
                </c:pt>
                <c:pt idx="46" formatCode="General">
                  <c:v>0.13659675116672201</c:v>
                </c:pt>
                <c:pt idx="47" formatCode="General">
                  <c:v>0.150508331834001</c:v>
                </c:pt>
                <c:pt idx="48" formatCode="General">
                  <c:v>0.16495892662914399</c:v>
                </c:pt>
                <c:pt idx="49" formatCode="General">
                  <c:v>0.17988961970374101</c:v>
                </c:pt>
                <c:pt idx="50" formatCode="General">
                  <c:v>0.195245251396966</c:v>
                </c:pt>
                <c:pt idx="51" formatCode="General">
                  <c:v>0.21097817359492199</c:v>
                </c:pt>
                <c:pt idx="52" formatCode="General">
                  <c:v>0.22703794615944001</c:v>
                </c:pt>
                <c:pt idx="53" formatCode="General">
                  <c:v>0.24336863512443799</c:v>
                </c:pt>
                <c:pt idx="54" formatCode="General">
                  <c:v>0.25991696321020102</c:v>
                </c:pt>
                <c:pt idx="55" formatCode="General">
                  <c:v>0.27663357239322101</c:v>
                </c:pt>
                <c:pt idx="56" formatCode="General">
                  <c:v>0.29346704724786399</c:v>
                </c:pt>
                <c:pt idx="57" formatCode="General">
                  <c:v>0.31034639689566501</c:v>
                </c:pt>
                <c:pt idx="58" formatCode="General">
                  <c:v>0.32716968503492899</c:v>
                </c:pt>
                <c:pt idx="59" formatCode="General">
                  <c:v>0.34384071001907901</c:v>
                </c:pt>
                <c:pt idx="60" formatCode="General">
                  <c:v>0.36029921471051402</c:v>
                </c:pt>
                <c:pt idx="61" formatCode="General">
                  <c:v>0.37649619034603199</c:v>
                </c:pt>
                <c:pt idx="62" formatCode="General">
                  <c:v>0.392373529391148</c:v>
                </c:pt>
                <c:pt idx="63" formatCode="General">
                  <c:v>0.40786719269707</c:v>
                </c:pt>
                <c:pt idx="64" formatCode="General">
                  <c:v>0.42290753465832898</c:v>
                </c:pt>
                <c:pt idx="65" formatCode="General">
                  <c:v>0.43741850872675903</c:v>
                </c:pt>
                <c:pt idx="66" formatCode="General">
                  <c:v>0.45131826108823703</c:v>
                </c:pt>
                <c:pt idx="67" formatCode="General">
                  <c:v>0.46451520426336601</c:v>
                </c:pt>
                <c:pt idx="68" formatCode="General">
                  <c:v>0.47689503095081098</c:v>
                </c:pt>
                <c:pt idx="69" formatCode="General">
                  <c:v>0.48832944486966101</c:v>
                </c:pt>
                <c:pt idx="70" formatCode="General">
                  <c:v>0.49874197701688</c:v>
                </c:pt>
                <c:pt idx="71" formatCode="General">
                  <c:v>0.50807620029787903</c:v>
                </c:pt>
                <c:pt idx="72" formatCode="General">
                  <c:v>0.51619513249922699</c:v>
                </c:pt>
                <c:pt idx="73" formatCode="General">
                  <c:v>0.52285952511768896</c:v>
                </c:pt>
                <c:pt idx="74" formatCode="General">
                  <c:v>0.52792040888286396</c:v>
                </c:pt>
                <c:pt idx="75" formatCode="General">
                  <c:v>0.53175305039649201</c:v>
                </c:pt>
                <c:pt idx="76" formatCode="General">
                  <c:v>0.53498679251993997</c:v>
                </c:pt>
                <c:pt idx="77" formatCode="General">
                  <c:v>0.53797309206440402</c:v>
                </c:pt>
                <c:pt idx="78" formatCode="General">
                  <c:v>0.54088494048806401</c:v>
                </c:pt>
                <c:pt idx="79" formatCode="General">
                  <c:v>0.54369304998277301</c:v>
                </c:pt>
                <c:pt idx="80" formatCode="General">
                  <c:v>0.54620891419631801</c:v>
                </c:pt>
                <c:pt idx="81" formatCode="General">
                  <c:v>0.54831739816649905</c:v>
                </c:pt>
                <c:pt idx="82" formatCode="General">
                  <c:v>0.55002364937154302</c:v>
                </c:pt>
                <c:pt idx="83" formatCode="General">
                  <c:v>0.55125677460566203</c:v>
                </c:pt>
                <c:pt idx="84" formatCode="General">
                  <c:v>0.55176869590826805</c:v>
                </c:pt>
                <c:pt idx="85" formatCode="General">
                  <c:v>0.55171250673746397</c:v>
                </c:pt>
                <c:pt idx="86" formatCode="General">
                  <c:v>0.55159620397503495</c:v>
                </c:pt>
                <c:pt idx="87" formatCode="General">
                  <c:v>0.55154742223431197</c:v>
                </c:pt>
                <c:pt idx="88" formatCode="General">
                  <c:v>0.55149599348904899</c:v>
                </c:pt>
                <c:pt idx="89" formatCode="General">
                  <c:v>0.55144313920945298</c:v>
                </c:pt>
                <c:pt idx="90" formatCode="General">
                  <c:v>0.55136399945858106</c:v>
                </c:pt>
                <c:pt idx="91" formatCode="General">
                  <c:v>0.55123432961395102</c:v>
                </c:pt>
                <c:pt idx="92" formatCode="General">
                  <c:v>0.551053587638062</c:v>
                </c:pt>
                <c:pt idx="93" formatCode="General">
                  <c:v>0.55084359624416501</c:v>
                </c:pt>
              </c:numCache>
            </c:numRef>
          </c:xVal>
          <c:yVal>
            <c:numRef>
              <c:f>Sheet1!$B$71:$B$164</c:f>
              <c:numCache>
                <c:formatCode>0.00E+00</c:formatCode>
                <c:ptCount val="94"/>
                <c:pt idx="0" formatCode="General">
                  <c:v>0</c:v>
                </c:pt>
                <c:pt idx="1">
                  <c:v>-5.8867734117339703E-5</c:v>
                </c:pt>
                <c:pt idx="2" formatCode="General">
                  <c:v>-1.1691374495903499E-4</c:v>
                </c:pt>
                <c:pt idx="3" formatCode="General">
                  <c:v>-1.75651079826495E-4</c:v>
                </c:pt>
                <c:pt idx="4" formatCode="General">
                  <c:v>-2.3502200705503699E-4</c:v>
                </c:pt>
                <c:pt idx="5" formatCode="General">
                  <c:v>-2.9357864031024299E-4</c:v>
                </c:pt>
                <c:pt idx="6" formatCode="General">
                  <c:v>-3.5058894937923499E-4</c:v>
                </c:pt>
                <c:pt idx="7" formatCode="General">
                  <c:v>-4.0587670896114001E-4</c:v>
                </c:pt>
                <c:pt idx="8" formatCode="General">
                  <c:v>-4.5835188630248102E-4</c:v>
                </c:pt>
                <c:pt idx="9" formatCode="General">
                  <c:v>-5.0742164201442402E-4</c:v>
                </c:pt>
                <c:pt idx="10" formatCode="General">
                  <c:v>-5.5370879552333805E-4</c:v>
                </c:pt>
                <c:pt idx="11" formatCode="General">
                  <c:v>-5.9749532929892696E-4</c:v>
                </c:pt>
                <c:pt idx="12" formatCode="General">
                  <c:v>-6.3818154087696098E-4</c:v>
                </c:pt>
                <c:pt idx="13" formatCode="General">
                  <c:v>-6.7492129408010899E-4</c:v>
                </c:pt>
                <c:pt idx="14" formatCode="General">
                  <c:v>-7.0629875764141202E-4</c:v>
                </c:pt>
                <c:pt idx="15" formatCode="General">
                  <c:v>-7.29404919052071E-4</c:v>
                </c:pt>
                <c:pt idx="16" formatCode="General">
                  <c:v>-7.4247933063660305E-4</c:v>
                </c:pt>
                <c:pt idx="17" formatCode="General">
                  <c:v>-7.4634999755120396E-4</c:v>
                </c:pt>
                <c:pt idx="18" formatCode="General">
                  <c:v>-7.3706031432878099E-4</c:v>
                </c:pt>
                <c:pt idx="19" formatCode="General">
                  <c:v>-7.03555123813968E-4</c:v>
                </c:pt>
                <c:pt idx="20" formatCode="General">
                  <c:v>-6.3186753870196795E-4</c:v>
                </c:pt>
                <c:pt idx="21" formatCode="General">
                  <c:v>-5.0129748228941603E-4</c:v>
                </c:pt>
                <c:pt idx="22" formatCode="General">
                  <c:v>-2.8190999931257301E-4</c:v>
                </c:pt>
                <c:pt idx="23">
                  <c:v>6.2892220964762594E-5</c:v>
                </c:pt>
                <c:pt idx="24" formatCode="General">
                  <c:v>5.7758865085012702E-4</c:v>
                </c:pt>
                <c:pt idx="25" formatCode="General">
                  <c:v>1.30021214124238E-3</c:v>
                </c:pt>
                <c:pt idx="26" formatCode="General">
                  <c:v>2.3000285248433402E-3</c:v>
                </c:pt>
                <c:pt idx="27" formatCode="General">
                  <c:v>3.657584104692E-3</c:v>
                </c:pt>
                <c:pt idx="28" formatCode="General">
                  <c:v>5.3566545909440903E-3</c:v>
                </c:pt>
                <c:pt idx="29" formatCode="General">
                  <c:v>7.3238674228358804E-3</c:v>
                </c:pt>
                <c:pt idx="30" formatCode="General">
                  <c:v>9.5371956455832796E-3</c:v>
                </c:pt>
                <c:pt idx="31" formatCode="General">
                  <c:v>1.2028203829279599E-2</c:v>
                </c:pt>
                <c:pt idx="32" formatCode="General">
                  <c:v>1.4834803155079001E-2</c:v>
                </c:pt>
                <c:pt idx="33" formatCode="General">
                  <c:v>1.79532023346613E-2</c:v>
                </c:pt>
                <c:pt idx="34" formatCode="General">
                  <c:v>2.12575685633466E-2</c:v>
                </c:pt>
                <c:pt idx="35" formatCode="General">
                  <c:v>2.4587905953731299E-2</c:v>
                </c:pt>
                <c:pt idx="36" formatCode="General">
                  <c:v>2.7817874738573601E-2</c:v>
                </c:pt>
                <c:pt idx="37" formatCode="General">
                  <c:v>3.0787713955033599E-2</c:v>
                </c:pt>
                <c:pt idx="38" formatCode="General">
                  <c:v>3.3372982833868102E-2</c:v>
                </c:pt>
                <c:pt idx="39" formatCode="General">
                  <c:v>3.5510573610094097E-2</c:v>
                </c:pt>
                <c:pt idx="40" formatCode="General">
                  <c:v>3.7171959553786597E-2</c:v>
                </c:pt>
                <c:pt idx="41" formatCode="General">
                  <c:v>3.8371547221975701E-2</c:v>
                </c:pt>
                <c:pt idx="42" formatCode="General">
                  <c:v>3.9141660701622498E-2</c:v>
                </c:pt>
                <c:pt idx="43" formatCode="General">
                  <c:v>3.95191849108434E-2</c:v>
                </c:pt>
                <c:pt idx="44" formatCode="General">
                  <c:v>3.9556906847629102E-2</c:v>
                </c:pt>
                <c:pt idx="45" formatCode="General">
                  <c:v>3.9324245475348699E-2</c:v>
                </c:pt>
                <c:pt idx="46" formatCode="General">
                  <c:v>3.8888768970573397E-2</c:v>
                </c:pt>
                <c:pt idx="47" formatCode="General">
                  <c:v>3.8300698046525299E-2</c:v>
                </c:pt>
                <c:pt idx="48" formatCode="General">
                  <c:v>3.7599965777322802E-2</c:v>
                </c:pt>
                <c:pt idx="49" formatCode="General">
                  <c:v>3.6826855976489603E-2</c:v>
                </c:pt>
                <c:pt idx="50" formatCode="General">
                  <c:v>3.6019931704884801E-2</c:v>
                </c:pt>
                <c:pt idx="51" formatCode="General">
                  <c:v>3.5216734894902499E-2</c:v>
                </c:pt>
                <c:pt idx="52" formatCode="General">
                  <c:v>3.4452415390494498E-2</c:v>
                </c:pt>
                <c:pt idx="53" formatCode="General">
                  <c:v>3.3755126315438401E-2</c:v>
                </c:pt>
                <c:pt idx="54" formatCode="General">
                  <c:v>3.31445060144143E-2</c:v>
                </c:pt>
                <c:pt idx="55" formatCode="General">
                  <c:v>3.2627490224086703E-2</c:v>
                </c:pt>
                <c:pt idx="56" formatCode="General">
                  <c:v>3.2204556365284298E-2</c:v>
                </c:pt>
                <c:pt idx="57" formatCode="General">
                  <c:v>3.1888561256610597E-2</c:v>
                </c:pt>
                <c:pt idx="58" formatCode="General">
                  <c:v>3.1711781729977302E-2</c:v>
                </c:pt>
                <c:pt idx="59" formatCode="General">
                  <c:v>3.1716197058359499E-2</c:v>
                </c:pt>
                <c:pt idx="60" formatCode="General">
                  <c:v>3.1924908230853803E-2</c:v>
                </c:pt>
                <c:pt idx="61" formatCode="General">
                  <c:v>3.2312646959328901E-2</c:v>
                </c:pt>
                <c:pt idx="62" formatCode="General">
                  <c:v>3.28140795077888E-2</c:v>
                </c:pt>
                <c:pt idx="63" formatCode="General">
                  <c:v>3.3356242248760902E-2</c:v>
                </c:pt>
                <c:pt idx="64" formatCode="General">
                  <c:v>3.3877164386304698E-2</c:v>
                </c:pt>
                <c:pt idx="65" formatCode="General">
                  <c:v>3.4329513415149997E-2</c:v>
                </c:pt>
                <c:pt idx="66" formatCode="General">
                  <c:v>3.4675936842579497E-2</c:v>
                </c:pt>
                <c:pt idx="67" formatCode="General">
                  <c:v>3.4882051247764098E-2</c:v>
                </c:pt>
                <c:pt idx="68" formatCode="General">
                  <c:v>3.49145037683746E-2</c:v>
                </c:pt>
                <c:pt idx="69" formatCode="General">
                  <c:v>3.4729469338742901E-2</c:v>
                </c:pt>
                <c:pt idx="70" formatCode="General">
                  <c:v>3.4273009723704603E-2</c:v>
                </c:pt>
                <c:pt idx="71" formatCode="General">
                  <c:v>3.3435059599534002E-2</c:v>
                </c:pt>
                <c:pt idx="72" formatCode="General">
                  <c:v>3.2018459805175203E-2</c:v>
                </c:pt>
                <c:pt idx="73" formatCode="General">
                  <c:v>2.9861901423836101E-2</c:v>
                </c:pt>
                <c:pt idx="74" formatCode="General">
                  <c:v>2.68869055709412E-2</c:v>
                </c:pt>
                <c:pt idx="75" formatCode="General">
                  <c:v>2.3181391172929399E-2</c:v>
                </c:pt>
                <c:pt idx="76" formatCode="General">
                  <c:v>1.9272930759771201E-2</c:v>
                </c:pt>
                <c:pt idx="77" formatCode="General">
                  <c:v>1.5899602715156801E-2</c:v>
                </c:pt>
                <c:pt idx="78" formatCode="General">
                  <c:v>1.32171115428922E-2</c:v>
                </c:pt>
                <c:pt idx="79" formatCode="General">
                  <c:v>1.07513986841366E-2</c:v>
                </c:pt>
                <c:pt idx="80" formatCode="General">
                  <c:v>8.2244866928941392E-3</c:v>
                </c:pt>
                <c:pt idx="81" formatCode="General">
                  <c:v>5.8192547693245904E-3</c:v>
                </c:pt>
                <c:pt idx="82" formatCode="General">
                  <c:v>3.7691978194568602E-3</c:v>
                </c:pt>
                <c:pt idx="83" formatCode="General">
                  <c:v>2.34132838573827E-3</c:v>
                </c:pt>
                <c:pt idx="84" formatCode="General">
                  <c:v>1.65824073612569E-3</c:v>
                </c:pt>
                <c:pt idx="85" formatCode="General">
                  <c:v>1.31964503238441E-3</c:v>
                </c:pt>
                <c:pt idx="86" formatCode="General">
                  <c:v>1.0080308787982E-3</c:v>
                </c:pt>
                <c:pt idx="87" formatCode="General">
                  <c:v>7.6494678080139204E-4</c:v>
                </c:pt>
                <c:pt idx="88" formatCode="General">
                  <c:v>5.7878544982392004E-4</c:v>
                </c:pt>
                <c:pt idx="89" formatCode="General">
                  <c:v>4.1295542933816903E-4</c:v>
                </c:pt>
                <c:pt idx="90" formatCode="General">
                  <c:v>2.7253655390209198E-4</c:v>
                </c:pt>
                <c:pt idx="91" formatCode="General">
                  <c:v>1.5772313525543001E-4</c:v>
                </c:pt>
                <c:pt idx="92">
                  <c:v>6.8329716901801299E-5</c:v>
                </c:pt>
                <c:pt idx="93">
                  <c:v>-8.4838819996990697E-17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4C-4655-BE98-FF19291CAB74}"/>
            </c:ext>
          </c:extLst>
        </c:ser>
        <c:ser>
          <c:idx val="1"/>
          <c:order val="1"/>
          <c:tx>
            <c:v>gait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Sheet1!$A$194:$A$304</c:f>
              <c:numCache>
                <c:formatCode>0.00E+00</c:formatCode>
                <c:ptCount val="111"/>
                <c:pt idx="0">
                  <c:v>1.0866150251597901E-6</c:v>
                </c:pt>
                <c:pt idx="1">
                  <c:v>7.6106745929833502E-6</c:v>
                </c:pt>
                <c:pt idx="2">
                  <c:v>2.7367143645635301E-5</c:v>
                </c:pt>
                <c:pt idx="3">
                  <c:v>6.7186782792190501E-5</c:v>
                </c:pt>
                <c:pt idx="4">
                  <c:v>1.25179609481127E-4</c:v>
                </c:pt>
                <c:pt idx="5">
                  <c:v>1.9511734678122699E-4</c:v>
                </c:pt>
                <c:pt idx="6">
                  <c:v>2.7455931246150102E-4</c:v>
                </c:pt>
                <c:pt idx="7">
                  <c:v>3.6041323687268799E-4</c:v>
                </c:pt>
                <c:pt idx="8">
                  <c:v>4.5575573388934899E-4</c:v>
                </c:pt>
                <c:pt idx="9">
                  <c:v>5.7570790975561097E-4</c:v>
                </c:pt>
                <c:pt idx="10">
                  <c:v>7.3426715415031299E-4</c:v>
                </c:pt>
                <c:pt idx="11">
                  <c:v>9.3822198160489897E-4</c:v>
                </c:pt>
                <c:pt idx="12">
                  <c:v>1.1904315594571399E-3</c:v>
                </c:pt>
                <c:pt idx="13">
                  <c:v>1.4874819202710199E-3</c:v>
                </c:pt>
                <c:pt idx="14">
                  <c:v>1.83229876444549E-3</c:v>
                </c:pt>
                <c:pt idx="15">
                  <c:v>2.2581466071993602E-3</c:v>
                </c:pt>
                <c:pt idx="16">
                  <c:v>2.7922020267244201E-3</c:v>
                </c:pt>
                <c:pt idx="17">
                  <c:v>3.4317251919801501E-3</c:v>
                </c:pt>
                <c:pt idx="18">
                  <c:v>4.1831098407470804E-3</c:v>
                </c:pt>
                <c:pt idx="19">
                  <c:v>5.0574882535017202E-3</c:v>
                </c:pt>
                <c:pt idx="20">
                  <c:v>6.0662682400806304E-3</c:v>
                </c:pt>
                <c:pt idx="21">
                  <c:v>7.22760950445626E-3</c:v>
                </c:pt>
                <c:pt idx="22">
                  <c:v>8.5494342849229306E-3</c:v>
                </c:pt>
                <c:pt idx="23" formatCode="General">
                  <c:v>1.00500888706166E-2</c:v>
                </c:pt>
                <c:pt idx="24" formatCode="General">
                  <c:v>1.17736001790239E-2</c:v>
                </c:pt>
                <c:pt idx="25" formatCode="General">
                  <c:v>1.3779454315129201E-2</c:v>
                </c:pt>
                <c:pt idx="26" formatCode="General">
                  <c:v>1.6138622430349699E-2</c:v>
                </c:pt>
                <c:pt idx="27" formatCode="General">
                  <c:v>1.89216463491724E-2</c:v>
                </c:pt>
                <c:pt idx="28" formatCode="General">
                  <c:v>2.22131420802772E-2</c:v>
                </c:pt>
                <c:pt idx="29" formatCode="General">
                  <c:v>2.6128951016099401E-2</c:v>
                </c:pt>
                <c:pt idx="30" formatCode="General">
                  <c:v>3.0787076939722699E-2</c:v>
                </c:pt>
                <c:pt idx="31" formatCode="General">
                  <c:v>3.6260423299189298E-2</c:v>
                </c:pt>
                <c:pt idx="32" formatCode="General">
                  <c:v>4.2549037265943598E-2</c:v>
                </c:pt>
                <c:pt idx="33" formatCode="General">
                  <c:v>4.96236081624956E-2</c:v>
                </c:pt>
                <c:pt idx="34" formatCode="General">
                  <c:v>5.7519189627471899E-2</c:v>
                </c:pt>
                <c:pt idx="35" formatCode="General">
                  <c:v>6.6366550591771503E-2</c:v>
                </c:pt>
                <c:pt idx="36" formatCode="General">
                  <c:v>7.6307488621635194E-2</c:v>
                </c:pt>
                <c:pt idx="37" formatCode="General">
                  <c:v>8.7404734596249894E-2</c:v>
                </c:pt>
                <c:pt idx="38" formatCode="General">
                  <c:v>9.9562362495693099E-2</c:v>
                </c:pt>
                <c:pt idx="39" formatCode="General">
                  <c:v>0.112644030590694</c:v>
                </c:pt>
                <c:pt idx="40" formatCode="General">
                  <c:v>0.12692113907931199</c:v>
                </c:pt>
                <c:pt idx="41" formatCode="General">
                  <c:v>0.14291799683892001</c:v>
                </c:pt>
                <c:pt idx="42" formatCode="General">
                  <c:v>0.16076998437099499</c:v>
                </c:pt>
                <c:pt idx="43" formatCode="General">
                  <c:v>0.180173689244537</c:v>
                </c:pt>
                <c:pt idx="44" formatCode="General">
                  <c:v>0.20066848602990001</c:v>
                </c:pt>
                <c:pt idx="45" formatCode="General">
                  <c:v>0.221893472020983</c:v>
                </c:pt>
                <c:pt idx="46" formatCode="General">
                  <c:v>0.24365164503667</c:v>
                </c:pt>
                <c:pt idx="47" formatCode="General">
                  <c:v>0.26588064870125799</c:v>
                </c:pt>
                <c:pt idx="48" formatCode="General">
                  <c:v>0.28865020553472498</c:v>
                </c:pt>
                <c:pt idx="49" formatCode="General">
                  <c:v>0.31207264804368501</c:v>
                </c:pt>
                <c:pt idx="50" formatCode="General">
                  <c:v>0.33624159795182101</c:v>
                </c:pt>
                <c:pt idx="51" formatCode="General">
                  <c:v>0.36119725186884</c:v>
                </c:pt>
                <c:pt idx="52" formatCode="General">
                  <c:v>0.386912042498053</c:v>
                </c:pt>
                <c:pt idx="53" formatCode="General">
                  <c:v>0.413312792046585</c:v>
                </c:pt>
                <c:pt idx="54" formatCode="General">
                  <c:v>0.44032166054892002</c:v>
                </c:pt>
                <c:pt idx="55" formatCode="General">
                  <c:v>0.46788397494081702</c:v>
                </c:pt>
                <c:pt idx="56" formatCode="General">
                  <c:v>0.495970880756052</c:v>
                </c:pt>
                <c:pt idx="57" formatCode="General">
                  <c:v>0.52456941628943399</c:v>
                </c:pt>
                <c:pt idx="58" formatCode="General">
                  <c:v>0.553669427759092</c:v>
                </c:pt>
                <c:pt idx="59" formatCode="General">
                  <c:v>0.58325409879809698</c:v>
                </c:pt>
                <c:pt idx="60" formatCode="General">
                  <c:v>0.61329357921848604</c:v>
                </c:pt>
                <c:pt idx="61" formatCode="General">
                  <c:v>0.64374431233964402</c:v>
                </c:pt>
                <c:pt idx="62" formatCode="General">
                  <c:v>0.67455722356093295</c:v>
                </c:pt>
                <c:pt idx="63" formatCode="General">
                  <c:v>0.70567763128374605</c:v>
                </c:pt>
                <c:pt idx="64" formatCode="General">
                  <c:v>0.73703829001184495</c:v>
                </c:pt>
                <c:pt idx="65" formatCode="General">
                  <c:v>0.76854989349557301</c:v>
                </c:pt>
                <c:pt idx="66" formatCode="General">
                  <c:v>0.80010226304543997</c:v>
                </c:pt>
                <c:pt idx="67" formatCode="General">
                  <c:v>0.83158043409843396</c:v>
                </c:pt>
                <c:pt idx="68" formatCode="General">
                  <c:v>0.86286186678327703</c:v>
                </c:pt>
                <c:pt idx="69" formatCode="General">
                  <c:v>0.89380433071728504</c:v>
                </c:pt>
                <c:pt idx="70" formatCode="General">
                  <c:v>0.92422807582462896</c:v>
                </c:pt>
                <c:pt idx="71" formatCode="General">
                  <c:v>0.95390539978297395</c:v>
                </c:pt>
                <c:pt idx="72" formatCode="General">
                  <c:v>0.98260017758227003</c:v>
                </c:pt>
                <c:pt idx="73" formatCode="General">
                  <c:v>1.01009078244032</c:v>
                </c:pt>
                <c:pt idx="74" formatCode="General">
                  <c:v>1.0361743794022999</c:v>
                </c:pt>
                <c:pt idx="75" formatCode="General">
                  <c:v>1.06070321462665</c:v>
                </c:pt>
                <c:pt idx="76" formatCode="General">
                  <c:v>1.08358425030876</c:v>
                </c:pt>
                <c:pt idx="77" formatCode="General">
                  <c:v>1.1047406935284201</c:v>
                </c:pt>
                <c:pt idx="78" formatCode="General">
                  <c:v>1.12409174616222</c:v>
                </c:pt>
                <c:pt idx="79" formatCode="General">
                  <c:v>1.1415261108724799</c:v>
                </c:pt>
                <c:pt idx="80" formatCode="General">
                  <c:v>1.15688889351798</c:v>
                </c:pt>
                <c:pt idx="81" formatCode="General">
                  <c:v>1.17002727646469</c:v>
                </c:pt>
                <c:pt idx="82" formatCode="General">
                  <c:v>1.18087207639419</c:v>
                </c:pt>
                <c:pt idx="83" formatCode="General">
                  <c:v>1.18937871083005</c:v>
                </c:pt>
                <c:pt idx="84" formatCode="General">
                  <c:v>1.19543517379529</c:v>
                </c:pt>
                <c:pt idx="85" formatCode="General">
                  <c:v>1.19943237122015</c:v>
                </c:pt>
                <c:pt idx="86" formatCode="General">
                  <c:v>1.20250576655902</c:v>
                </c:pt>
                <c:pt idx="87" formatCode="General">
                  <c:v>1.2056645250826801</c:v>
                </c:pt>
                <c:pt idx="88" formatCode="General">
                  <c:v>1.20910215329962</c:v>
                </c:pt>
                <c:pt idx="89" formatCode="General">
                  <c:v>1.21227848469368</c:v>
                </c:pt>
                <c:pt idx="90" formatCode="General">
                  <c:v>1.21464606310531</c:v>
                </c:pt>
                <c:pt idx="91" formatCode="General">
                  <c:v>1.2161304733643199</c:v>
                </c:pt>
                <c:pt idx="92" formatCode="General">
                  <c:v>1.2169946954126201</c:v>
                </c:pt>
                <c:pt idx="93" formatCode="General">
                  <c:v>1.21740637259188</c:v>
                </c:pt>
                <c:pt idx="94" formatCode="General">
                  <c:v>1.2172067133307001</c:v>
                </c:pt>
                <c:pt idx="95" formatCode="General">
                  <c:v>1.2164602892784599</c:v>
                </c:pt>
                <c:pt idx="96" formatCode="General">
                  <c:v>1.2155197177072099</c:v>
                </c:pt>
                <c:pt idx="97" formatCode="General">
                  <c:v>1.2144558103098699</c:v>
                </c:pt>
                <c:pt idx="98" formatCode="General">
                  <c:v>1.2132149549909399</c:v>
                </c:pt>
                <c:pt idx="99" formatCode="General">
                  <c:v>1.2118639337872501</c:v>
                </c:pt>
                <c:pt idx="100" formatCode="General">
                  <c:v>1.21044234132509</c:v>
                </c:pt>
                <c:pt idx="101" formatCode="General">
                  <c:v>1.2089589477712399</c:v>
                </c:pt>
                <c:pt idx="102" formatCode="General">
                  <c:v>1.20742838933964</c:v>
                </c:pt>
                <c:pt idx="103" formatCode="General">
                  <c:v>1.20585451146346</c:v>
                </c:pt>
                <c:pt idx="104" formatCode="General">
                  <c:v>1.20424315137731</c:v>
                </c:pt>
                <c:pt idx="105" formatCode="General">
                  <c:v>1.20260854910029</c:v>
                </c:pt>
                <c:pt idx="106" formatCode="General">
                  <c:v>1.2009597528143101</c:v>
                </c:pt>
                <c:pt idx="107" formatCode="General">
                  <c:v>1.1992986107455701</c:v>
                </c:pt>
                <c:pt idx="108" formatCode="General">
                  <c:v>1.1976256628447499</c:v>
                </c:pt>
                <c:pt idx="109" formatCode="General">
                  <c:v>1.1959384459759299</c:v>
                </c:pt>
                <c:pt idx="110" formatCode="General">
                  <c:v>1.1942325287805899</c:v>
                </c:pt>
              </c:numCache>
            </c:numRef>
          </c:xVal>
          <c:yVal>
            <c:numRef>
              <c:f>Sheet1!$B$193:$B$304</c:f>
              <c:numCache>
                <c:formatCode>General</c:formatCode>
                <c:ptCount val="112"/>
                <c:pt idx="0">
                  <c:v>0</c:v>
                </c:pt>
                <c:pt idx="1">
                  <c:v>-1.3327017747066501E-4</c:v>
                </c:pt>
                <c:pt idx="2">
                  <c:v>-2.54567985080838E-4</c:v>
                </c:pt>
                <c:pt idx="3">
                  <c:v>-3.63669496382079E-4</c:v>
                </c:pt>
                <c:pt idx="4">
                  <c:v>-4.6002561479754699E-4</c:v>
                </c:pt>
                <c:pt idx="5">
                  <c:v>-5.4115669793302701E-4</c:v>
                </c:pt>
                <c:pt idx="6">
                  <c:v>-6.0234207065182897E-4</c:v>
                </c:pt>
                <c:pt idx="7">
                  <c:v>-6.4070596058049697E-4</c:v>
                </c:pt>
                <c:pt idx="8">
                  <c:v>-6.5246825165569098E-4</c:v>
                </c:pt>
                <c:pt idx="9">
                  <c:v>-6.3146280900790305E-4</c:v>
                </c:pt>
                <c:pt idx="10">
                  <c:v>-5.73424325239766E-4</c:v>
                </c:pt>
                <c:pt idx="11">
                  <c:v>-4.7339003712809099E-4</c:v>
                </c:pt>
                <c:pt idx="12">
                  <c:v>-3.2273317473568302E-4</c:v>
                </c:pt>
                <c:pt idx="13">
                  <c:v>-1.1240971754384001E-4</c:v>
                </c:pt>
                <c:pt idx="14">
                  <c:v>1.6811799654676001E-4</c:v>
                </c:pt>
                <c:pt idx="15">
                  <c:v>5.3129623573492995E-4</c:v>
                </c:pt>
                <c:pt idx="16">
                  <c:v>9.8430684169059711E-4</c:v>
                </c:pt>
                <c:pt idx="17">
                  <c:v>1.5296449293370499E-3</c:v>
                </c:pt>
                <c:pt idx="18">
                  <c:v>2.1668449557699599E-3</c:v>
                </c:pt>
                <c:pt idx="19">
                  <c:v>2.8936687774963402E-3</c:v>
                </c:pt>
                <c:pt idx="20">
                  <c:v>3.71755093852241E-3</c:v>
                </c:pt>
                <c:pt idx="21">
                  <c:v>4.6480510610061396E-3</c:v>
                </c:pt>
                <c:pt idx="22">
                  <c:v>5.6831481018918299E-3</c:v>
                </c:pt>
                <c:pt idx="23">
                  <c:v>6.8259856672299602E-3</c:v>
                </c:pt>
                <c:pt idx="24">
                  <c:v>8.0816760848455692E-3</c:v>
                </c:pt>
                <c:pt idx="25">
                  <c:v>9.4542049994486305E-3</c:v>
                </c:pt>
                <c:pt idx="26">
                  <c:v>1.0970032316712199E-2</c:v>
                </c:pt>
                <c:pt idx="27">
                  <c:v>1.2667168861107799E-2</c:v>
                </c:pt>
                <c:pt idx="28">
                  <c:v>1.4599022829942399E-2</c:v>
                </c:pt>
                <c:pt idx="29">
                  <c:v>1.6824176301457501E-2</c:v>
                </c:pt>
                <c:pt idx="30">
                  <c:v>1.93352667989082E-2</c:v>
                </c:pt>
                <c:pt idx="31">
                  <c:v>2.2081771248361401E-2</c:v>
                </c:pt>
                <c:pt idx="32">
                  <c:v>2.50849576689153E-2</c:v>
                </c:pt>
                <c:pt idx="33">
                  <c:v>2.8486784951618101E-2</c:v>
                </c:pt>
                <c:pt idx="34">
                  <c:v>3.2536202933722801E-2</c:v>
                </c:pt>
                <c:pt idx="35">
                  <c:v>3.7349574848540998E-2</c:v>
                </c:pt>
                <c:pt idx="36">
                  <c:v>4.2922645162746798E-2</c:v>
                </c:pt>
                <c:pt idx="37">
                  <c:v>4.9461103604737301E-2</c:v>
                </c:pt>
                <c:pt idx="38">
                  <c:v>5.7086908989964498E-2</c:v>
                </c:pt>
                <c:pt idx="39">
                  <c:v>6.5496106544970401E-2</c:v>
                </c:pt>
                <c:pt idx="40">
                  <c:v>7.4033819074972196E-2</c:v>
                </c:pt>
                <c:pt idx="41">
                  <c:v>8.17915264814741E-2</c:v>
                </c:pt>
                <c:pt idx="42">
                  <c:v>8.8850103290903301E-2</c:v>
                </c:pt>
                <c:pt idx="43">
                  <c:v>9.6062691106769904E-2</c:v>
                </c:pt>
                <c:pt idx="44">
                  <c:v>0.102937680520582</c:v>
                </c:pt>
                <c:pt idx="45">
                  <c:v>0.108543572374658</c:v>
                </c:pt>
                <c:pt idx="46">
                  <c:v>0.112777884944417</c:v>
                </c:pt>
                <c:pt idx="47">
                  <c:v>0.11574665399784401</c:v>
                </c:pt>
                <c:pt idx="48">
                  <c:v>0.117503356412698</c:v>
                </c:pt>
                <c:pt idx="49">
                  <c:v>0.118105323860187</c:v>
                </c:pt>
                <c:pt idx="50">
                  <c:v>0.117646108560993</c:v>
                </c:pt>
                <c:pt idx="51">
                  <c:v>0.11623916245454501</c:v>
                </c:pt>
                <c:pt idx="52">
                  <c:v>0.114015403315517</c:v>
                </c:pt>
                <c:pt idx="53">
                  <c:v>0.11110537132739</c:v>
                </c:pt>
                <c:pt idx="54">
                  <c:v>0.10760919687467101</c:v>
                </c:pt>
                <c:pt idx="55">
                  <c:v>0.10358200990069701</c:v>
                </c:pt>
                <c:pt idx="56">
                  <c:v>9.9058179696207393E-2</c:v>
                </c:pt>
                <c:pt idx="57">
                  <c:v>9.4085681843261396E-2</c:v>
                </c:pt>
                <c:pt idx="58">
                  <c:v>8.8753669688436093E-2</c:v>
                </c:pt>
                <c:pt idx="59">
                  <c:v>8.3195158524923193E-2</c:v>
                </c:pt>
                <c:pt idx="60">
                  <c:v>7.7553467985203503E-2</c:v>
                </c:pt>
                <c:pt idx="61">
                  <c:v>7.1952246265667694E-2</c:v>
                </c:pt>
                <c:pt idx="62">
                  <c:v>6.6482815440350701E-2</c:v>
                </c:pt>
                <c:pt idx="63">
                  <c:v>6.1196847177736297E-2</c:v>
                </c:pt>
                <c:pt idx="64">
                  <c:v>5.6117573982752599E-2</c:v>
                </c:pt>
                <c:pt idx="65">
                  <c:v>5.1276819060918202E-2</c:v>
                </c:pt>
                <c:pt idx="66">
                  <c:v>4.6737137055545101E-2</c:v>
                </c:pt>
                <c:pt idx="67">
                  <c:v>4.2588782285513903E-2</c:v>
                </c:pt>
                <c:pt idx="68">
                  <c:v>3.89563036905222E-2</c:v>
                </c:pt>
                <c:pt idx="69">
                  <c:v>3.5983814389610402E-2</c:v>
                </c:pt>
                <c:pt idx="70">
                  <c:v>3.3767891129777503E-2</c:v>
                </c:pt>
                <c:pt idx="71">
                  <c:v>3.2327717747487099E-2</c:v>
                </c:pt>
                <c:pt idx="72">
                  <c:v>3.16509311301948E-2</c:v>
                </c:pt>
                <c:pt idx="73">
                  <c:v>3.1728682758804798E-2</c:v>
                </c:pt>
                <c:pt idx="74">
                  <c:v>3.25558264689969E-2</c:v>
                </c:pt>
                <c:pt idx="75">
                  <c:v>3.4093339786198301E-2</c:v>
                </c:pt>
                <c:pt idx="76">
                  <c:v>3.6217296814208301E-2</c:v>
                </c:pt>
                <c:pt idx="77">
                  <c:v>3.8715676551480303E-2</c:v>
                </c:pt>
                <c:pt idx="78">
                  <c:v>4.1308725207332198E-2</c:v>
                </c:pt>
                <c:pt idx="79">
                  <c:v>4.3665540699809803E-2</c:v>
                </c:pt>
                <c:pt idx="80">
                  <c:v>4.5443579751247201E-2</c:v>
                </c:pt>
                <c:pt idx="81">
                  <c:v>4.63416459886897E-2</c:v>
                </c:pt>
                <c:pt idx="82">
                  <c:v>4.6147218491124402E-2</c:v>
                </c:pt>
                <c:pt idx="83">
                  <c:v>4.4828353471887503E-2</c:v>
                </c:pt>
                <c:pt idx="84">
                  <c:v>4.2473288393046302E-2</c:v>
                </c:pt>
                <c:pt idx="85">
                  <c:v>3.9094614727341902E-2</c:v>
                </c:pt>
                <c:pt idx="86">
                  <c:v>3.47001152189369E-2</c:v>
                </c:pt>
                <c:pt idx="87">
                  <c:v>2.9888479844913701E-2</c:v>
                </c:pt>
                <c:pt idx="88">
                  <c:v>2.5763210352036998E-2</c:v>
                </c:pt>
                <c:pt idx="89">
                  <c:v>2.2448828405361498E-2</c:v>
                </c:pt>
                <c:pt idx="90">
                  <c:v>1.9185253232454999E-2</c:v>
                </c:pt>
                <c:pt idx="91">
                  <c:v>1.5844763386695101E-2</c:v>
                </c:pt>
                <c:pt idx="92">
                  <c:v>1.2760871612924499E-2</c:v>
                </c:pt>
                <c:pt idx="93">
                  <c:v>9.9949453521468602E-3</c:v>
                </c:pt>
                <c:pt idx="94">
                  <c:v>7.7653769992348798E-3</c:v>
                </c:pt>
                <c:pt idx="95">
                  <c:v>6.3910566582583801E-3</c:v>
                </c:pt>
                <c:pt idx="96">
                  <c:v>5.5227312252374202E-3</c:v>
                </c:pt>
                <c:pt idx="97">
                  <c:v>4.7333750965255E-3</c:v>
                </c:pt>
                <c:pt idx="98">
                  <c:v>4.0257028928834399E-3</c:v>
                </c:pt>
                <c:pt idx="99">
                  <c:v>3.4130675819476299E-3</c:v>
                </c:pt>
                <c:pt idx="100">
                  <c:v>2.86721093576465E-3</c:v>
                </c:pt>
                <c:pt idx="101">
                  <c:v>2.38478184784132E-3</c:v>
                </c:pt>
                <c:pt idx="102">
                  <c:v>1.9685002487156399E-3</c:v>
                </c:pt>
                <c:pt idx="103">
                  <c:v>1.61396047829557E-3</c:v>
                </c:pt>
                <c:pt idx="104">
                  <c:v>1.3067920931324299E-3</c:v>
                </c:pt>
                <c:pt idx="105">
                  <c:v>1.03728534306756E-3</c:v>
                </c:pt>
                <c:pt idx="106">
                  <c:v>8.0482794808534801E-4</c:v>
                </c:pt>
                <c:pt idx="107">
                  <c:v>6.0700046614816099E-4</c:v>
                </c:pt>
                <c:pt idx="108">
                  <c:v>4.3603502314294902E-4</c:v>
                </c:pt>
                <c:pt idx="109">
                  <c:v>2.8338506988618097E-4</c:v>
                </c:pt>
                <c:pt idx="110">
                  <c:v>1.40143550055793E-4</c:v>
                </c:pt>
                <c:pt idx="111" formatCode="0.00E+00">
                  <c:v>-1.18367772181105E-16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4C-4655-BE98-FF19291CAB74}"/>
            </c:ext>
          </c:extLst>
        </c:ser>
        <c:ser>
          <c:idx val="2"/>
          <c:order val="2"/>
          <c:tx>
            <c:v>gait 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Sheet1!$A$321:$A$419</c:f>
              <c:numCache>
                <c:formatCode>0.00E+00</c:formatCode>
                <c:ptCount val="99"/>
                <c:pt idx="0" formatCode="General">
                  <c:v>0</c:v>
                </c:pt>
                <c:pt idx="1">
                  <c:v>1.2181776279550399E-6</c:v>
                </c:pt>
                <c:pt idx="2">
                  <c:v>9.26740034811467E-6</c:v>
                </c:pt>
                <c:pt idx="3">
                  <c:v>3.7389435679116303E-5</c:v>
                </c:pt>
                <c:pt idx="4">
                  <c:v>1.05827245183131E-4</c:v>
                </c:pt>
                <c:pt idx="5">
                  <c:v>2.2335222841938899E-4</c:v>
                </c:pt>
                <c:pt idx="6">
                  <c:v>3.78595405971105E-4</c:v>
                </c:pt>
                <c:pt idx="7">
                  <c:v>5.6760811595525402E-4</c:v>
                </c:pt>
                <c:pt idx="8">
                  <c:v>7.9559078714105198E-4</c:v>
                </c:pt>
                <c:pt idx="9">
                  <c:v>1.0630433838630499E-3</c:v>
                </c:pt>
                <c:pt idx="10">
                  <c:v>1.37298966625644E-3</c:v>
                </c:pt>
                <c:pt idx="11">
                  <c:v>1.71764243926881E-3</c:v>
                </c:pt>
                <c:pt idx="12">
                  <c:v>2.0843238279323298E-3</c:v>
                </c:pt>
                <c:pt idx="13">
                  <c:v>2.5350100989080101E-3</c:v>
                </c:pt>
                <c:pt idx="14">
                  <c:v>3.15204318374753E-3</c:v>
                </c:pt>
                <c:pt idx="15">
                  <c:v>3.9467525146046796E-3</c:v>
                </c:pt>
                <c:pt idx="16">
                  <c:v>4.9660307145006103E-3</c:v>
                </c:pt>
                <c:pt idx="17">
                  <c:v>6.2710185828729597E-3</c:v>
                </c:pt>
                <c:pt idx="18">
                  <c:v>7.8746801687708499E-3</c:v>
                </c:pt>
                <c:pt idx="19">
                  <c:v>9.8170562762978399E-3</c:v>
                </c:pt>
                <c:pt idx="20" formatCode="General">
                  <c:v>1.2169941047953801E-2</c:v>
                </c:pt>
                <c:pt idx="21" formatCode="General">
                  <c:v>1.50194452929825E-2</c:v>
                </c:pt>
                <c:pt idx="22" formatCode="General">
                  <c:v>1.8492809190745099E-2</c:v>
                </c:pt>
                <c:pt idx="23" formatCode="General">
                  <c:v>2.2762070395119099E-2</c:v>
                </c:pt>
                <c:pt idx="24" formatCode="General">
                  <c:v>2.7969230849294101E-2</c:v>
                </c:pt>
                <c:pt idx="25" formatCode="General">
                  <c:v>3.4201739683474598E-2</c:v>
                </c:pt>
                <c:pt idx="26" formatCode="General">
                  <c:v>4.1472172613200201E-2</c:v>
                </c:pt>
                <c:pt idx="27" formatCode="General">
                  <c:v>4.9757804619642999E-2</c:v>
                </c:pt>
                <c:pt idx="28" formatCode="General">
                  <c:v>5.9025159473407703E-2</c:v>
                </c:pt>
                <c:pt idx="29" formatCode="General">
                  <c:v>6.9215492821968594E-2</c:v>
                </c:pt>
                <c:pt idx="30" formatCode="General">
                  <c:v>8.0444360393842396E-2</c:v>
                </c:pt>
                <c:pt idx="31" formatCode="General">
                  <c:v>9.2916357865631405E-2</c:v>
                </c:pt>
                <c:pt idx="32" formatCode="General">
                  <c:v>0.106701498122693</c:v>
                </c:pt>
                <c:pt idx="33" formatCode="General">
                  <c:v>0.121888254443414</c:v>
                </c:pt>
                <c:pt idx="34" formatCode="General">
                  <c:v>0.13864579183905901</c:v>
                </c:pt>
                <c:pt idx="35" formatCode="General">
                  <c:v>0.15719499910837501</c:v>
                </c:pt>
                <c:pt idx="36" formatCode="General">
                  <c:v>0.17765049868861499</c:v>
                </c:pt>
                <c:pt idx="37" formatCode="General">
                  <c:v>0.19963226485580399</c:v>
                </c:pt>
                <c:pt idx="38" formatCode="General">
                  <c:v>0.22254151690607399</c:v>
                </c:pt>
                <c:pt idx="39" formatCode="General">
                  <c:v>0.24601389370725499</c:v>
                </c:pt>
                <c:pt idx="40" formatCode="General">
                  <c:v>0.26988986075226701</c:v>
                </c:pt>
                <c:pt idx="41" formatCode="General">
                  <c:v>0.29419402444429399</c:v>
                </c:pt>
                <c:pt idx="42" formatCode="General">
                  <c:v>0.319070223719434</c:v>
                </c:pt>
                <c:pt idx="43" formatCode="General">
                  <c:v>0.34464821167938098</c:v>
                </c:pt>
                <c:pt idx="44" formatCode="General">
                  <c:v>0.37098455226265498</c:v>
                </c:pt>
                <c:pt idx="45" formatCode="General">
                  <c:v>0.398065696561483</c:v>
                </c:pt>
                <c:pt idx="46" formatCode="General">
                  <c:v>0.42584490917970202</c:v>
                </c:pt>
                <c:pt idx="47" formatCode="General">
                  <c:v>0.45428937033818101</c:v>
                </c:pt>
                <c:pt idx="48" formatCode="General">
                  <c:v>0.48339420551050299</c:v>
                </c:pt>
                <c:pt idx="49" formatCode="General">
                  <c:v>0.51315917109137898</c:v>
                </c:pt>
                <c:pt idx="50" formatCode="General">
                  <c:v>0.543565932969443</c:v>
                </c:pt>
                <c:pt idx="51" formatCode="General">
                  <c:v>0.57457368253198504</c:v>
                </c:pt>
                <c:pt idx="52" formatCode="General">
                  <c:v>0.60612811047443405</c:v>
                </c:pt>
                <c:pt idx="53" formatCode="General">
                  <c:v>0.63817657491977997</c:v>
                </c:pt>
                <c:pt idx="54" formatCode="General">
                  <c:v>0.67067422909381802</c:v>
                </c:pt>
                <c:pt idx="55" formatCode="General">
                  <c:v>0.70357004381126498</c:v>
                </c:pt>
                <c:pt idx="56" formatCode="General">
                  <c:v>0.73679132928118596</c:v>
                </c:pt>
                <c:pt idx="57" formatCode="General">
                  <c:v>0.77024418153103302</c:v>
                </c:pt>
                <c:pt idx="58" formatCode="General">
                  <c:v>0.80382351701941401</c:v>
                </c:pt>
                <c:pt idx="59" formatCode="General">
                  <c:v>0.83741718869377602</c:v>
                </c:pt>
                <c:pt idx="60" formatCode="General">
                  <c:v>0.87088916736431299</c:v>
                </c:pt>
                <c:pt idx="61" formatCode="General">
                  <c:v>0.90404478201409599</c:v>
                </c:pt>
                <c:pt idx="62" formatCode="General">
                  <c:v>0.93660530531686403</c:v>
                </c:pt>
                <c:pt idx="63" formatCode="General">
                  <c:v>0.96823171250763795</c:v>
                </c:pt>
                <c:pt idx="64" formatCode="General">
                  <c:v>0.99858868362909203</c:v>
                </c:pt>
                <c:pt idx="65" formatCode="General">
                  <c:v>1.02740405520705</c:v>
                </c:pt>
                <c:pt idx="66" formatCode="General">
                  <c:v>1.0544971747514</c:v>
                </c:pt>
                <c:pt idx="67" formatCode="General">
                  <c:v>1.0797142581438299</c:v>
                </c:pt>
                <c:pt idx="68" formatCode="General">
                  <c:v>1.1028490890031899</c:v>
                </c:pt>
                <c:pt idx="69" formatCode="General">
                  <c:v>1.12368571129529</c:v>
                </c:pt>
                <c:pt idx="70" formatCode="General">
                  <c:v>1.1420271821402499</c:v>
                </c:pt>
                <c:pt idx="71" formatCode="General">
                  <c:v>1.1576548563279001</c:v>
                </c:pt>
                <c:pt idx="72" formatCode="General">
                  <c:v>1.1703685353006701</c:v>
                </c:pt>
                <c:pt idx="73" formatCode="General">
                  <c:v>1.1800234150734401</c:v>
                </c:pt>
                <c:pt idx="74" formatCode="General">
                  <c:v>1.18677141478052</c:v>
                </c:pt>
                <c:pt idx="75" formatCode="General">
                  <c:v>1.19163720319804</c:v>
                </c:pt>
                <c:pt idx="76" formatCode="General">
                  <c:v>1.1961191998762799</c:v>
                </c:pt>
                <c:pt idx="77" formatCode="General">
                  <c:v>1.2008190512538901</c:v>
                </c:pt>
                <c:pt idx="78" formatCode="General">
                  <c:v>1.2052781679989499</c:v>
                </c:pt>
                <c:pt idx="79" formatCode="General">
                  <c:v>1.20896270177335</c:v>
                </c:pt>
                <c:pt idx="80" formatCode="General">
                  <c:v>1.2115885126906301</c:v>
                </c:pt>
                <c:pt idx="81" formatCode="General">
                  <c:v>1.21299768832383</c:v>
                </c:pt>
                <c:pt idx="82" formatCode="General">
                  <c:v>1.21354411392144</c:v>
                </c:pt>
                <c:pt idx="83" formatCode="General">
                  <c:v>1.2138521675499701</c:v>
                </c:pt>
                <c:pt idx="84" formatCode="General">
                  <c:v>1.2140894608471999</c:v>
                </c:pt>
                <c:pt idx="85" formatCode="General">
                  <c:v>1.21421120194333</c:v>
                </c:pt>
                <c:pt idx="86" formatCode="General">
                  <c:v>1.21423862512828</c:v>
                </c:pt>
                <c:pt idx="87" formatCode="General">
                  <c:v>1.2141876808882299</c:v>
                </c:pt>
                <c:pt idx="88" formatCode="General">
                  <c:v>1.2140914902206199</c:v>
                </c:pt>
                <c:pt idx="89" formatCode="General">
                  <c:v>1.2139754980564601</c:v>
                </c:pt>
                <c:pt idx="90" formatCode="General">
                  <c:v>1.21385427472952</c:v>
                </c:pt>
                <c:pt idx="91" formatCode="General">
                  <c:v>1.21374108408787</c:v>
                </c:pt>
                <c:pt idx="92" formatCode="General">
                  <c:v>1.2136460579125901</c:v>
                </c:pt>
                <c:pt idx="93" formatCode="General">
                  <c:v>1.2135755794413201</c:v>
                </c:pt>
                <c:pt idx="94" formatCode="General">
                  <c:v>1.2135357244040601</c:v>
                </c:pt>
                <c:pt idx="95" formatCode="General">
                  <c:v>1.21353072009674</c:v>
                </c:pt>
                <c:pt idx="96" formatCode="General">
                  <c:v>1.2135597044227999</c:v>
                </c:pt>
                <c:pt idx="97" formatCode="General">
                  <c:v>1.2136149871895201</c:v>
                </c:pt>
                <c:pt idx="98" formatCode="General">
                  <c:v>0</c:v>
                </c:pt>
              </c:numCache>
            </c:numRef>
          </c:xVal>
          <c:yVal>
            <c:numRef>
              <c:f>Sheet1!$B$321:$B$418</c:f>
              <c:numCache>
                <c:formatCode>0.00E+00</c:formatCode>
                <c:ptCount val="98"/>
                <c:pt idx="0" formatCode="General">
                  <c:v>0</c:v>
                </c:pt>
                <c:pt idx="1">
                  <c:v>-8.8828623701599696E-5</c:v>
                </c:pt>
                <c:pt idx="2" formatCode="General">
                  <c:v>-1.6756862624519401E-4</c:v>
                </c:pt>
                <c:pt idx="3" formatCode="General">
                  <c:v>-2.3715065806709999E-4</c:v>
                </c:pt>
                <c:pt idx="4" formatCode="General">
                  <c:v>-2.9701614714411898E-4</c:v>
                </c:pt>
                <c:pt idx="5" formatCode="General">
                  <c:v>-3.4058316249455702E-4</c:v>
                </c:pt>
                <c:pt idx="6" formatCode="General">
                  <c:v>-3.5571908984257999E-4</c:v>
                </c:pt>
                <c:pt idx="7" formatCode="General">
                  <c:v>-3.2948194743157299E-4</c:v>
                </c:pt>
                <c:pt idx="8" formatCode="General">
                  <c:v>-2.50746610432095E-4</c:v>
                </c:pt>
                <c:pt idx="9" formatCode="General">
                  <c:v>-1.0852969525621199E-4</c:v>
                </c:pt>
                <c:pt idx="10" formatCode="General">
                  <c:v>1.1126892182458E-4</c:v>
                </c:pt>
                <c:pt idx="11" formatCode="General">
                  <c:v>4.2542209333129501E-4</c:v>
                </c:pt>
                <c:pt idx="12" formatCode="General">
                  <c:v>8.5452980490974804E-4</c:v>
                </c:pt>
                <c:pt idx="13" formatCode="General">
                  <c:v>1.43072908312086E-3</c:v>
                </c:pt>
                <c:pt idx="14" formatCode="General">
                  <c:v>2.1889771232779499E-3</c:v>
                </c:pt>
                <c:pt idx="15" formatCode="General">
                  <c:v>3.1492275138333302E-3</c:v>
                </c:pt>
                <c:pt idx="16" formatCode="General">
                  <c:v>4.3148002651232599E-3</c:v>
                </c:pt>
                <c:pt idx="17" formatCode="General">
                  <c:v>5.68374496858998E-3</c:v>
                </c:pt>
                <c:pt idx="18" formatCode="General">
                  <c:v>7.2645112877899997E-3</c:v>
                </c:pt>
                <c:pt idx="19" formatCode="General">
                  <c:v>9.06789031271674E-3</c:v>
                </c:pt>
                <c:pt idx="20" formatCode="General">
                  <c:v>1.10966707901892E-2</c:v>
                </c:pt>
                <c:pt idx="21" formatCode="General">
                  <c:v>1.33729828080897E-2</c:v>
                </c:pt>
                <c:pt idx="22" formatCode="General">
                  <c:v>1.5939319914004602E-2</c:v>
                </c:pt>
                <c:pt idx="23" formatCode="General">
                  <c:v>1.8826934186113399E-2</c:v>
                </c:pt>
                <c:pt idx="24" formatCode="General">
                  <c:v>2.2019534234151799E-2</c:v>
                </c:pt>
                <c:pt idx="25" formatCode="General">
                  <c:v>2.5476510782438601E-2</c:v>
                </c:pt>
                <c:pt idx="26" formatCode="General">
                  <c:v>2.9278021237420501E-2</c:v>
                </c:pt>
                <c:pt idx="27" formatCode="General">
                  <c:v>3.3705288200481E-2</c:v>
                </c:pt>
                <c:pt idx="28" formatCode="General">
                  <c:v>3.8982413410009201E-2</c:v>
                </c:pt>
                <c:pt idx="29" formatCode="General">
                  <c:v>4.5105171647475198E-2</c:v>
                </c:pt>
                <c:pt idx="30" formatCode="General">
                  <c:v>5.2246341856604803E-2</c:v>
                </c:pt>
                <c:pt idx="31" formatCode="General">
                  <c:v>6.0713244143917697E-2</c:v>
                </c:pt>
                <c:pt idx="32" formatCode="General">
                  <c:v>7.0241726668198501E-2</c:v>
                </c:pt>
                <c:pt idx="33" formatCode="General">
                  <c:v>7.9887799245643099E-2</c:v>
                </c:pt>
                <c:pt idx="34" formatCode="General">
                  <c:v>8.8580048626290805E-2</c:v>
                </c:pt>
                <c:pt idx="35" formatCode="General">
                  <c:v>9.6448962117591103E-2</c:v>
                </c:pt>
                <c:pt idx="36" formatCode="General">
                  <c:v>0.10416584354335399</c:v>
                </c:pt>
                <c:pt idx="37" formatCode="General">
                  <c:v>0.11096917979953699</c:v>
                </c:pt>
                <c:pt idx="38" formatCode="General">
                  <c:v>0.11605174217899999</c:v>
                </c:pt>
                <c:pt idx="39" formatCode="General">
                  <c:v>0.11953290010016999</c:v>
                </c:pt>
                <c:pt idx="40" formatCode="General">
                  <c:v>0.12157506686248699</c:v>
                </c:pt>
                <c:pt idx="41" formatCode="General">
                  <c:v>0.122307601653159</c:v>
                </c:pt>
                <c:pt idx="42" formatCode="General">
                  <c:v>0.12186825436328701</c:v>
                </c:pt>
                <c:pt idx="43" formatCode="General">
                  <c:v>0.120370788785924</c:v>
                </c:pt>
                <c:pt idx="44" formatCode="General">
                  <c:v>0.117929621410843</c:v>
                </c:pt>
                <c:pt idx="45" formatCode="General">
                  <c:v>0.114664664088257</c:v>
                </c:pt>
                <c:pt idx="46" formatCode="General">
                  <c:v>0.11068735362205701</c:v>
                </c:pt>
                <c:pt idx="47" formatCode="General">
                  <c:v>0.106096253532192</c:v>
                </c:pt>
                <c:pt idx="48" formatCode="General">
                  <c:v>0.10096969433240301</c:v>
                </c:pt>
                <c:pt idx="49" formatCode="General">
                  <c:v>9.5372462485725604E-2</c:v>
                </c:pt>
                <c:pt idx="50" formatCode="General">
                  <c:v>8.9378546597566402E-2</c:v>
                </c:pt>
                <c:pt idx="51" formatCode="General">
                  <c:v>8.3089993209077201E-2</c:v>
                </c:pt>
                <c:pt idx="52" formatCode="General">
                  <c:v>7.6640842203737403E-2</c:v>
                </c:pt>
                <c:pt idx="53" formatCode="General">
                  <c:v>7.0180714058464003E-2</c:v>
                </c:pt>
                <c:pt idx="54" formatCode="General">
                  <c:v>6.3839200721440004E-2</c:v>
                </c:pt>
                <c:pt idx="55" formatCode="General">
                  <c:v>5.77081464221312E-2</c:v>
                </c:pt>
                <c:pt idx="56" formatCode="General">
                  <c:v>5.18468492765463E-2</c:v>
                </c:pt>
                <c:pt idx="57" formatCode="General">
                  <c:v>4.6297042792361999E-2</c:v>
                </c:pt>
                <c:pt idx="58" formatCode="General">
                  <c:v>4.1131236519864001E-2</c:v>
                </c:pt>
                <c:pt idx="59" formatCode="General">
                  <c:v>3.6515092248469397E-2</c:v>
                </c:pt>
                <c:pt idx="60" formatCode="General">
                  <c:v>3.2701735538210298E-2</c:v>
                </c:pt>
                <c:pt idx="61" formatCode="General">
                  <c:v>2.9924713184701999E-2</c:v>
                </c:pt>
                <c:pt idx="62" formatCode="General">
                  <c:v>2.8305789250434199E-2</c:v>
                </c:pt>
                <c:pt idx="63" formatCode="General">
                  <c:v>2.78753711386261E-2</c:v>
                </c:pt>
                <c:pt idx="64" formatCode="General">
                  <c:v>2.86104803384114E-2</c:v>
                </c:pt>
                <c:pt idx="65" formatCode="General">
                  <c:v>3.03807737878437E-2</c:v>
                </c:pt>
                <c:pt idx="66" formatCode="General">
                  <c:v>3.28798108765187E-2</c:v>
                </c:pt>
                <c:pt idx="67" formatCode="General">
                  <c:v>3.5660884754823902E-2</c:v>
                </c:pt>
                <c:pt idx="68" formatCode="General">
                  <c:v>3.82421144237233E-2</c:v>
                </c:pt>
                <c:pt idx="69" formatCode="General">
                  <c:v>4.0199348575670202E-2</c:v>
                </c:pt>
                <c:pt idx="70" formatCode="General">
                  <c:v>4.1172791316840499E-2</c:v>
                </c:pt>
                <c:pt idx="71" formatCode="General">
                  <c:v>4.0856648713352303E-2</c:v>
                </c:pt>
                <c:pt idx="72" formatCode="General">
                  <c:v>3.9099543409469702E-2</c:v>
                </c:pt>
                <c:pt idx="73" formatCode="General">
                  <c:v>3.5949252463378101E-2</c:v>
                </c:pt>
                <c:pt idx="74" formatCode="General">
                  <c:v>3.1434090264083399E-2</c:v>
                </c:pt>
                <c:pt idx="75" formatCode="General">
                  <c:v>2.5936677058233E-2</c:v>
                </c:pt>
                <c:pt idx="76" formatCode="General">
                  <c:v>2.0890572800481299E-2</c:v>
                </c:pt>
                <c:pt idx="77" formatCode="General">
                  <c:v>1.7141191974903099E-2</c:v>
                </c:pt>
                <c:pt idx="78" formatCode="General">
                  <c:v>1.37888884532659E-2</c:v>
                </c:pt>
                <c:pt idx="79" formatCode="General">
                  <c:v>1.0220551589133301E-2</c:v>
                </c:pt>
                <c:pt idx="80" formatCode="General">
                  <c:v>7.2399949313870799E-3</c:v>
                </c:pt>
                <c:pt idx="81" formatCode="General">
                  <c:v>5.59478223125995E-3</c:v>
                </c:pt>
                <c:pt idx="82" formatCode="General">
                  <c:v>4.7344018596131203E-3</c:v>
                </c:pt>
                <c:pt idx="83" formatCode="General">
                  <c:v>3.9928428359970502E-3</c:v>
                </c:pt>
                <c:pt idx="84" formatCode="General">
                  <c:v>3.3571257438966499E-3</c:v>
                </c:pt>
                <c:pt idx="85" formatCode="General">
                  <c:v>2.8217971993238101E-3</c:v>
                </c:pt>
                <c:pt idx="86" formatCode="General">
                  <c:v>2.3445741118423799E-3</c:v>
                </c:pt>
                <c:pt idx="87" formatCode="General">
                  <c:v>1.9267659672518899E-3</c:v>
                </c:pt>
                <c:pt idx="88" formatCode="General">
                  <c:v>1.5705296169363199E-3</c:v>
                </c:pt>
                <c:pt idx="89" formatCode="General">
                  <c:v>1.2754826599926899E-3</c:v>
                </c:pt>
                <c:pt idx="90" formatCode="General">
                  <c:v>1.0294459358207301E-3</c:v>
                </c:pt>
                <c:pt idx="91" formatCode="General">
                  <c:v>8.1905198920805597E-4</c:v>
                </c:pt>
                <c:pt idx="92" formatCode="General">
                  <c:v>6.34243895282947E-4</c:v>
                </c:pt>
                <c:pt idx="93" formatCode="General">
                  <c:v>4.7227586256075901E-4</c:v>
                </c:pt>
                <c:pt idx="94" formatCode="General">
                  <c:v>3.32143297648932E-4</c:v>
                </c:pt>
                <c:pt idx="95" formatCode="General">
                  <c:v>2.08970422639463E-4</c:v>
                </c:pt>
                <c:pt idx="96">
                  <c:v>9.8947702470481198E-5</c:v>
                </c:pt>
                <c:pt idx="97">
                  <c:v>-6.1623340978644895E-17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84C-4655-BE98-FF19291CAB74}"/>
            </c:ext>
          </c:extLst>
        </c:ser>
        <c:ser>
          <c:idx val="3"/>
          <c:order val="3"/>
          <c:tx>
            <c:v>gait 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Sheet1!$A$433:$A$534</c:f>
              <c:numCache>
                <c:formatCode>0.00E+00</c:formatCode>
                <c:ptCount val="102"/>
                <c:pt idx="0" formatCode="General">
                  <c:v>0</c:v>
                </c:pt>
                <c:pt idx="1">
                  <c:v>7.3870359724326604E-6</c:v>
                </c:pt>
                <c:pt idx="2">
                  <c:v>3.6346754766802898E-5</c:v>
                </c:pt>
                <c:pt idx="3">
                  <c:v>9.0672896049426906E-5</c:v>
                </c:pt>
                <c:pt idx="4">
                  <c:v>1.6691768195322399E-4</c:v>
                </c:pt>
                <c:pt idx="5">
                  <c:v>2.6658772105944901E-4</c:v>
                </c:pt>
                <c:pt idx="6">
                  <c:v>3.9401461139529701E-4</c:v>
                </c:pt>
                <c:pt idx="7">
                  <c:v>5.5826510229510995E-4</c:v>
                </c:pt>
                <c:pt idx="8">
                  <c:v>7.6888208423695999E-4</c:v>
                </c:pt>
                <c:pt idx="9">
                  <c:v>1.02840273328796E-3</c:v>
                </c:pt>
                <c:pt idx="10">
                  <c:v>1.34168749776621E-3</c:v>
                </c:pt>
                <c:pt idx="11">
                  <c:v>1.7252651388321601E-3</c:v>
                </c:pt>
                <c:pt idx="12">
                  <c:v>2.1901447374062999E-3</c:v>
                </c:pt>
                <c:pt idx="13">
                  <c:v>2.73523372206566E-3</c:v>
                </c:pt>
                <c:pt idx="14">
                  <c:v>3.3864105252948899E-3</c:v>
                </c:pt>
                <c:pt idx="15">
                  <c:v>4.1965677263236297E-3</c:v>
                </c:pt>
                <c:pt idx="16">
                  <c:v>5.2085051870049796E-3</c:v>
                </c:pt>
                <c:pt idx="17">
                  <c:v>6.4592273384069298E-3</c:v>
                </c:pt>
                <c:pt idx="18">
                  <c:v>7.9916051589425906E-3</c:v>
                </c:pt>
                <c:pt idx="19">
                  <c:v>9.8508764738771907E-3</c:v>
                </c:pt>
                <c:pt idx="20" formatCode="General">
                  <c:v>1.20991864075287E-2</c:v>
                </c:pt>
                <c:pt idx="21" formatCode="General">
                  <c:v>1.4836670245552399E-2</c:v>
                </c:pt>
                <c:pt idx="22" formatCode="General">
                  <c:v>1.8199808362822499E-2</c:v>
                </c:pt>
                <c:pt idx="23" formatCode="General">
                  <c:v>2.2331075874431401E-2</c:v>
                </c:pt>
                <c:pt idx="24" formatCode="General">
                  <c:v>2.7375091271489502E-2</c:v>
                </c:pt>
                <c:pt idx="25" formatCode="General">
                  <c:v>3.3481755071366803E-2</c:v>
                </c:pt>
                <c:pt idx="26" formatCode="General">
                  <c:v>4.0728904694861602E-2</c:v>
                </c:pt>
                <c:pt idx="27" formatCode="General">
                  <c:v>4.9143499316077498E-2</c:v>
                </c:pt>
                <c:pt idx="28" formatCode="General">
                  <c:v>5.8701592609421302E-2</c:v>
                </c:pt>
                <c:pt idx="29" formatCode="General">
                  <c:v>6.9411848131233703E-2</c:v>
                </c:pt>
                <c:pt idx="30" formatCode="General">
                  <c:v>8.1523910908033598E-2</c:v>
                </c:pt>
                <c:pt idx="31" formatCode="General">
                  <c:v>9.5230712306257098E-2</c:v>
                </c:pt>
                <c:pt idx="32" formatCode="General">
                  <c:v>0.110444453846451</c:v>
                </c:pt>
                <c:pt idx="33" formatCode="General">
                  <c:v>0.12711872724453499</c:v>
                </c:pt>
                <c:pt idx="34" formatCode="General">
                  <c:v>0.145287634479776</c:v>
                </c:pt>
                <c:pt idx="35" formatCode="General">
                  <c:v>0.165131953315517</c:v>
                </c:pt>
                <c:pt idx="36" formatCode="General">
                  <c:v>0.18682054179329899</c:v>
                </c:pt>
                <c:pt idx="37" formatCode="General">
                  <c:v>0.20997467921920801</c:v>
                </c:pt>
                <c:pt idx="38" formatCode="General">
                  <c:v>0.234061465407959</c:v>
                </c:pt>
                <c:pt idx="39" formatCode="General">
                  <c:v>0.258764278768435</c:v>
                </c:pt>
                <c:pt idx="40" formatCode="General">
                  <c:v>0.28389816964453202</c:v>
                </c:pt>
                <c:pt idx="41" formatCode="General">
                  <c:v>0.30947075743569802</c:v>
                </c:pt>
                <c:pt idx="42" formatCode="General">
                  <c:v>0.335596448684847</c:v>
                </c:pt>
                <c:pt idx="43" formatCode="General">
                  <c:v>0.36237609297996898</c:v>
                </c:pt>
                <c:pt idx="44" formatCode="General">
                  <c:v>0.38984391806178598</c:v>
                </c:pt>
                <c:pt idx="45" formatCode="General">
                  <c:v>0.41798437846296499</c:v>
                </c:pt>
                <c:pt idx="46" formatCode="General">
                  <c:v>0.44676729731246501</c:v>
                </c:pt>
                <c:pt idx="47" formatCode="General">
                  <c:v>0.47616053225404698</c:v>
                </c:pt>
                <c:pt idx="48" formatCode="General">
                  <c:v>0.50613003521552902</c:v>
                </c:pt>
                <c:pt idx="49" formatCode="General">
                  <c:v>0.53663907955680001</c:v>
                </c:pt>
                <c:pt idx="50" formatCode="General">
                  <c:v>0.56763981200200198</c:v>
                </c:pt>
                <c:pt idx="51" formatCode="General">
                  <c:v>0.59907671955895303</c:v>
                </c:pt>
                <c:pt idx="52" formatCode="General">
                  <c:v>0.63089900387258002</c:v>
                </c:pt>
                <c:pt idx="53" formatCode="General">
                  <c:v>0.663074210426979</c:v>
                </c:pt>
                <c:pt idx="54" formatCode="General">
                  <c:v>0.69558804660956397</c:v>
                </c:pt>
                <c:pt idx="55" formatCode="General">
                  <c:v>0.72841862356859499</c:v>
                </c:pt>
                <c:pt idx="56" formatCode="General">
                  <c:v>0.76151760044772798</c:v>
                </c:pt>
                <c:pt idx="57" formatCode="General">
                  <c:v>0.79481327279702996</c:v>
                </c:pt>
                <c:pt idx="58" formatCode="General">
                  <c:v>0.82823481403045296</c:v>
                </c:pt>
                <c:pt idx="59" formatCode="General">
                  <c:v>0.86172068393149504</c:v>
                </c:pt>
                <c:pt idx="60" formatCode="General">
                  <c:v>0.89518750446191397</c:v>
                </c:pt>
                <c:pt idx="61" formatCode="General">
                  <c:v>0.928515987170066</c:v>
                </c:pt>
                <c:pt idx="62" formatCode="General">
                  <c:v>0.96153800781662802</c:v>
                </c:pt>
                <c:pt idx="63" formatCode="General">
                  <c:v>0.99401746959954695</c:v>
                </c:pt>
                <c:pt idx="64" formatCode="General">
                  <c:v>1.0256784148965301</c:v>
                </c:pt>
                <c:pt idx="65" formatCode="General">
                  <c:v>1.0562439106405299</c:v>
                </c:pt>
                <c:pt idx="66" formatCode="General">
                  <c:v>1.08547333041377</c:v>
                </c:pt>
                <c:pt idx="67" formatCode="General">
                  <c:v>1.11319612300314</c:v>
                </c:pt>
                <c:pt idx="68" formatCode="General">
                  <c:v>1.13929949444762</c:v>
                </c:pt>
                <c:pt idx="69" formatCode="General">
                  <c:v>1.1636965704159099</c:v>
                </c:pt>
                <c:pt idx="70" formatCode="General">
                  <c:v>1.18630419837312</c:v>
                </c:pt>
                <c:pt idx="71" formatCode="General">
                  <c:v>1.20696177082219</c:v>
                </c:pt>
                <c:pt idx="72" formatCode="General">
                  <c:v>1.22536671568625</c:v>
                </c:pt>
                <c:pt idx="73" formatCode="General">
                  <c:v>1.24119871434094</c:v>
                </c:pt>
                <c:pt idx="74" formatCode="General">
                  <c:v>1.2543052353669299</c:v>
                </c:pt>
                <c:pt idx="75" formatCode="General">
                  <c:v>1.26477317922146</c:v>
                </c:pt>
                <c:pt idx="76" formatCode="General">
                  <c:v>1.2727822685601</c:v>
                </c:pt>
                <c:pt idx="77" formatCode="General">
                  <c:v>1.2785768455969999</c:v>
                </c:pt>
                <c:pt idx="78" formatCode="General">
                  <c:v>1.2829894038404399</c:v>
                </c:pt>
                <c:pt idx="79" formatCode="General">
                  <c:v>1.28736008708136</c:v>
                </c:pt>
                <c:pt idx="80" formatCode="General">
                  <c:v>1.2923703017218999</c:v>
                </c:pt>
                <c:pt idx="81" formatCode="General">
                  <c:v>1.2974687502843101</c:v>
                </c:pt>
                <c:pt idx="82" formatCode="General">
                  <c:v>1.3016929869779099</c:v>
                </c:pt>
                <c:pt idx="83" formatCode="General">
                  <c:v>1.30477611551017</c:v>
                </c:pt>
                <c:pt idx="84" formatCode="General">
                  <c:v>1.3070841542209</c:v>
                </c:pt>
                <c:pt idx="85" formatCode="General">
                  <c:v>1.3088386123409499</c:v>
                </c:pt>
                <c:pt idx="86" formatCode="General">
                  <c:v>1.3100483050881699</c:v>
                </c:pt>
                <c:pt idx="87" formatCode="General">
                  <c:v>1.31085169547169</c:v>
                </c:pt>
                <c:pt idx="88" formatCode="General">
                  <c:v>1.3114409891968599</c:v>
                </c:pt>
                <c:pt idx="89" formatCode="General">
                  <c:v>1.3118728548004499</c:v>
                </c:pt>
                <c:pt idx="90" formatCode="General">
                  <c:v>1.3121403791958699</c:v>
                </c:pt>
                <c:pt idx="91" formatCode="General">
                  <c:v>1.31227273959002</c:v>
                </c:pt>
                <c:pt idx="92" formatCode="General">
                  <c:v>1.3123027377965699</c:v>
                </c:pt>
                <c:pt idx="93" formatCode="General">
                  <c:v>1.3122539782100799</c:v>
                </c:pt>
                <c:pt idx="94" formatCode="General">
                  <c:v>1.3121510460993899</c:v>
                </c:pt>
                <c:pt idx="95" formatCode="General">
                  <c:v>1.3120084594816701</c:v>
                </c:pt>
                <c:pt idx="96" formatCode="General">
                  <c:v>1.31184130403517</c:v>
                </c:pt>
                <c:pt idx="97" formatCode="General">
                  <c:v>1.3116688865939801</c:v>
                </c:pt>
                <c:pt idx="98" formatCode="General">
                  <c:v>1.31150960125147</c:v>
                </c:pt>
                <c:pt idx="99" formatCode="General">
                  <c:v>1.3113741865236701</c:v>
                </c:pt>
                <c:pt idx="100" formatCode="General">
                  <c:v>1.3112611013665201</c:v>
                </c:pt>
                <c:pt idx="101" formatCode="General">
                  <c:v>1.3111644704008201</c:v>
                </c:pt>
              </c:numCache>
            </c:numRef>
          </c:xVal>
          <c:yVal>
            <c:numRef>
              <c:f>Sheet1!$B$433:$B$534</c:f>
              <c:numCache>
                <c:formatCode>General</c:formatCode>
                <c:ptCount val="102"/>
                <c:pt idx="0">
                  <c:v>0</c:v>
                </c:pt>
                <c:pt idx="1">
                  <c:v>1.5812507419314301E-4</c:v>
                </c:pt>
                <c:pt idx="2">
                  <c:v>3.3658448149616598E-4</c:v>
                </c:pt>
                <c:pt idx="3">
                  <c:v>5.3239393107050697E-4</c:v>
                </c:pt>
                <c:pt idx="4">
                  <c:v>7.4713365761323901E-4</c:v>
                </c:pt>
                <c:pt idx="5">
                  <c:v>9.8468500531684691E-4</c:v>
                </c:pt>
                <c:pt idx="6">
                  <c:v>1.2514107647412099E-3</c:v>
                </c:pt>
                <c:pt idx="7">
                  <c:v>1.55736789286845E-3</c:v>
                </c:pt>
                <c:pt idx="8">
                  <c:v>1.9164124416905101E-3</c:v>
                </c:pt>
                <c:pt idx="9">
                  <c:v>2.3482259604363899E-3</c:v>
                </c:pt>
                <c:pt idx="10">
                  <c:v>2.87819935031954E-3</c:v>
                </c:pt>
                <c:pt idx="11">
                  <c:v>3.5306266260652802E-3</c:v>
                </c:pt>
                <c:pt idx="12">
                  <c:v>4.3228502871459603E-3</c:v>
                </c:pt>
                <c:pt idx="13">
                  <c:v>5.26310532461856E-3</c:v>
                </c:pt>
                <c:pt idx="14">
                  <c:v>6.3522733689948402E-3</c:v>
                </c:pt>
                <c:pt idx="15">
                  <c:v>7.5915822775501499E-3</c:v>
                </c:pt>
                <c:pt idx="16">
                  <c:v>8.9918861365971998E-3</c:v>
                </c:pt>
                <c:pt idx="17">
                  <c:v>1.0566737204925399E-2</c:v>
                </c:pt>
                <c:pt idx="18">
                  <c:v>1.23280404907574E-2</c:v>
                </c:pt>
                <c:pt idx="19">
                  <c:v>1.4286214213793599E-2</c:v>
                </c:pt>
                <c:pt idx="20">
                  <c:v>1.6452079342520399E-2</c:v>
                </c:pt>
                <c:pt idx="21">
                  <c:v>1.8855977366881899E-2</c:v>
                </c:pt>
                <c:pt idx="22">
                  <c:v>2.1536424834552401E-2</c:v>
                </c:pt>
                <c:pt idx="23">
                  <c:v>2.4492478827397898E-2</c:v>
                </c:pt>
                <c:pt idx="24">
                  <c:v>2.77058953878811E-2</c:v>
                </c:pt>
                <c:pt idx="25">
                  <c:v>3.11810301153858E-2</c:v>
                </c:pt>
                <c:pt idx="26">
                  <c:v>3.5003095843312897E-2</c:v>
                </c:pt>
                <c:pt idx="27">
                  <c:v>3.9431012661508898E-2</c:v>
                </c:pt>
                <c:pt idx="28">
                  <c:v>4.4673164887983501E-2</c:v>
                </c:pt>
                <c:pt idx="29">
                  <c:v>5.0858206920712502E-2</c:v>
                </c:pt>
                <c:pt idx="30">
                  <c:v>5.8349475990114703E-2</c:v>
                </c:pt>
                <c:pt idx="31">
                  <c:v>6.7340799919623301E-2</c:v>
                </c:pt>
                <c:pt idx="32">
                  <c:v>7.7259612728930102E-2</c:v>
                </c:pt>
                <c:pt idx="33">
                  <c:v>8.7037162975359003E-2</c:v>
                </c:pt>
                <c:pt idx="34">
                  <c:v>9.5868148602315101E-2</c:v>
                </c:pt>
                <c:pt idx="35">
                  <c:v>0.103957408063226</c:v>
                </c:pt>
                <c:pt idx="36">
                  <c:v>0.11163564395918101</c:v>
                </c:pt>
                <c:pt idx="37">
                  <c:v>0.11824471634556701</c:v>
                </c:pt>
                <c:pt idx="38">
                  <c:v>0.12329875074784</c:v>
                </c:pt>
                <c:pt idx="39">
                  <c:v>0.12690168718361999</c:v>
                </c:pt>
                <c:pt idx="40">
                  <c:v>0.12913345747801599</c:v>
                </c:pt>
                <c:pt idx="41">
                  <c:v>0.130089091444307</c:v>
                </c:pt>
                <c:pt idx="42">
                  <c:v>0.12986807848727699</c:v>
                </c:pt>
                <c:pt idx="43">
                  <c:v>0.12856311785510399</c:v>
                </c:pt>
                <c:pt idx="44">
                  <c:v>0.126290041073781</c:v>
                </c:pt>
                <c:pt idx="45">
                  <c:v>0.12316629865397</c:v>
                </c:pt>
                <c:pt idx="46">
                  <c:v>0.119295016108435</c:v>
                </c:pt>
                <c:pt idx="47">
                  <c:v>0.114757660443185</c:v>
                </c:pt>
                <c:pt idx="48">
                  <c:v>0.109615496858986</c:v>
                </c:pt>
                <c:pt idx="49">
                  <c:v>0.10393299040642399</c:v>
                </c:pt>
                <c:pt idx="50">
                  <c:v>9.7788396126381599E-2</c:v>
                </c:pt>
                <c:pt idx="51">
                  <c:v>9.1273558591964704E-2</c:v>
                </c:pt>
                <c:pt idx="52">
                  <c:v>8.45099820333894E-2</c:v>
                </c:pt>
                <c:pt idx="53">
                  <c:v>7.7648507143770501E-2</c:v>
                </c:pt>
                <c:pt idx="54">
                  <c:v>7.0836742026441801E-2</c:v>
                </c:pt>
                <c:pt idx="55">
                  <c:v>6.4191468807166599E-2</c:v>
                </c:pt>
                <c:pt idx="56">
                  <c:v>5.77860820344792E-2</c:v>
                </c:pt>
                <c:pt idx="57">
                  <c:v>5.1646352954365503E-2</c:v>
                </c:pt>
                <c:pt idx="58">
                  <c:v>4.5778092321211099E-2</c:v>
                </c:pt>
                <c:pt idx="59">
                  <c:v>4.0235921085488797E-2</c:v>
                </c:pt>
                <c:pt idx="60">
                  <c:v>3.5192726770621699E-2</c:v>
                </c:pt>
                <c:pt idx="61">
                  <c:v>3.0927142180572801E-2</c:v>
                </c:pt>
                <c:pt idx="62">
                  <c:v>2.7697634778842899E-2</c:v>
                </c:pt>
                <c:pt idx="63">
                  <c:v>2.56213371333157E-2</c:v>
                </c:pt>
                <c:pt idx="64">
                  <c:v>2.4692133865851701E-2</c:v>
                </c:pt>
                <c:pt idx="65">
                  <c:v>2.48829819759726E-2</c:v>
                </c:pt>
                <c:pt idx="66">
                  <c:v>2.6164739529601501E-2</c:v>
                </c:pt>
                <c:pt idx="67">
                  <c:v>2.8426971289490999E-2</c:v>
                </c:pt>
                <c:pt idx="68">
                  <c:v>3.1408620292562403E-2</c:v>
                </c:pt>
                <c:pt idx="69">
                  <c:v>3.4698900637203302E-2</c:v>
                </c:pt>
                <c:pt idx="70">
                  <c:v>3.7807149342780802E-2</c:v>
                </c:pt>
                <c:pt idx="71">
                  <c:v>4.0269559043310303E-2</c:v>
                </c:pt>
                <c:pt idx="72">
                  <c:v>4.1736529004759798E-2</c:v>
                </c:pt>
                <c:pt idx="73">
                  <c:v>4.2003131847134903E-2</c:v>
                </c:pt>
                <c:pt idx="74">
                  <c:v>4.0978396611855601E-2</c:v>
                </c:pt>
                <c:pt idx="75">
                  <c:v>3.8723473547603103E-2</c:v>
                </c:pt>
                <c:pt idx="76">
                  <c:v>3.54211063105613E-2</c:v>
                </c:pt>
                <c:pt idx="77">
                  <c:v>3.10649601764105E-2</c:v>
                </c:pt>
                <c:pt idx="78">
                  <c:v>2.5844642044880101E-2</c:v>
                </c:pt>
                <c:pt idx="79">
                  <c:v>2.0954061818748999E-2</c:v>
                </c:pt>
                <c:pt idx="80">
                  <c:v>1.7256504599405899E-2</c:v>
                </c:pt>
                <c:pt idx="81">
                  <c:v>1.4026671465536E-2</c:v>
                </c:pt>
                <c:pt idx="82">
                  <c:v>1.06043787616609E-2</c:v>
                </c:pt>
                <c:pt idx="83">
                  <c:v>7.2559374884174997E-3</c:v>
                </c:pt>
                <c:pt idx="84">
                  <c:v>4.5551830565976502E-3</c:v>
                </c:pt>
                <c:pt idx="85">
                  <c:v>2.9114900048267398E-3</c:v>
                </c:pt>
                <c:pt idx="86">
                  <c:v>2.0077224687281101E-3</c:v>
                </c:pt>
                <c:pt idx="87">
                  <c:v>1.3145320578756101E-3</c:v>
                </c:pt>
                <c:pt idx="88">
                  <c:v>7.3156042020348705E-4</c:v>
                </c:pt>
                <c:pt idx="89">
                  <c:v>2.7113077249277397E-4</c:v>
                </c:pt>
                <c:pt idx="90" formatCode="0.00E+00">
                  <c:v>-9.5973191094796302E-5</c:v>
                </c:pt>
                <c:pt idx="91">
                  <c:v>-3.72840113274037E-4</c:v>
                </c:pt>
                <c:pt idx="92">
                  <c:v>-5.5613676054685904E-4</c:v>
                </c:pt>
                <c:pt idx="93">
                  <c:v>-6.5400751278290095E-4</c:v>
                </c:pt>
                <c:pt idx="94">
                  <c:v>-6.86633059752308E-4</c:v>
                </c:pt>
                <c:pt idx="95">
                  <c:v>-6.6941915064803396E-4</c:v>
                </c:pt>
                <c:pt idx="96">
                  <c:v>-6.1324498910344204E-4</c:v>
                </c:pt>
                <c:pt idx="97">
                  <c:v>-5.2585516753879803E-4</c:v>
                </c:pt>
                <c:pt idx="98">
                  <c:v>-4.1337023960965702E-4</c:v>
                </c:pt>
                <c:pt idx="99">
                  <c:v>-2.8381257580703198E-4</c:v>
                </c:pt>
                <c:pt idx="100">
                  <c:v>-1.4453448366898001E-4</c:v>
                </c:pt>
                <c:pt idx="101" formatCode="0.00E+00">
                  <c:v>-3.68086637558829E-17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84C-4655-BE98-FF19291CAB74}"/>
            </c:ext>
          </c:extLst>
        </c:ser>
        <c:ser>
          <c:idx val="4"/>
          <c:order val="4"/>
          <c:tx>
            <c:v>gait 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Sheet1!$A$1717:$A$1815</c:f>
              <c:numCache>
                <c:formatCode>0.00E+00</c:formatCode>
                <c:ptCount val="99"/>
                <c:pt idx="0" formatCode="General">
                  <c:v>0</c:v>
                </c:pt>
                <c:pt idx="1">
                  <c:v>4.3034400169423704E-6</c:v>
                </c:pt>
                <c:pt idx="2">
                  <c:v>2.5886751452571401E-5</c:v>
                </c:pt>
                <c:pt idx="3">
                  <c:v>7.0335209287229904E-5</c:v>
                </c:pt>
                <c:pt idx="4">
                  <c:v>1.2513770949788901E-4</c:v>
                </c:pt>
                <c:pt idx="5">
                  <c:v>1.7912452951793001E-4</c:v>
                </c:pt>
                <c:pt idx="6">
                  <c:v>2.2867220631978799E-4</c:v>
                </c:pt>
                <c:pt idx="7">
                  <c:v>2.7181063198092803E-4</c:v>
                </c:pt>
                <c:pt idx="8">
                  <c:v>3.0942825111078803E-4</c:v>
                </c:pt>
                <c:pt idx="9">
                  <c:v>3.4347827210688198E-4</c:v>
                </c:pt>
                <c:pt idx="10">
                  <c:v>3.7338776252208501E-4</c:v>
                </c:pt>
                <c:pt idx="11">
                  <c:v>3.9072673029495801E-4</c:v>
                </c:pt>
                <c:pt idx="12">
                  <c:v>3.6518048387859902E-4</c:v>
                </c:pt>
                <c:pt idx="13">
                  <c:v>2.6123537038860403E-4</c:v>
                </c:pt>
                <c:pt idx="14">
                  <c:v>2.0548573458832199E-4</c:v>
                </c:pt>
                <c:pt idx="15">
                  <c:v>5.1787928834515305E-4</c:v>
                </c:pt>
                <c:pt idx="16">
                  <c:v>1.0628727030451001E-3</c:v>
                </c:pt>
                <c:pt idx="17">
                  <c:v>1.7995982067053301E-3</c:v>
                </c:pt>
                <c:pt idx="18">
                  <c:v>2.7406307654874698E-3</c:v>
                </c:pt>
                <c:pt idx="19">
                  <c:v>3.9270635603710696E-3</c:v>
                </c:pt>
                <c:pt idx="20">
                  <c:v>5.4191231409081502E-3</c:v>
                </c:pt>
                <c:pt idx="21">
                  <c:v>7.3048922433053302E-3</c:v>
                </c:pt>
                <c:pt idx="22">
                  <c:v>9.7031902345247906E-3</c:v>
                </c:pt>
                <c:pt idx="23" formatCode="General">
                  <c:v>1.2760389426121101E-2</c:v>
                </c:pt>
                <c:pt idx="24" formatCode="General">
                  <c:v>1.6642180175345401E-2</c:v>
                </c:pt>
                <c:pt idx="25" formatCode="General">
                  <c:v>2.15416520947714E-2</c:v>
                </c:pt>
                <c:pt idx="26" formatCode="General">
                  <c:v>2.7583919271383199E-2</c:v>
                </c:pt>
                <c:pt idx="27" formatCode="General">
                  <c:v>3.4702784481509701E-2</c:v>
                </c:pt>
                <c:pt idx="28" formatCode="General">
                  <c:v>4.2792957901992598E-2</c:v>
                </c:pt>
                <c:pt idx="29" formatCode="General">
                  <c:v>5.1839265661666099E-2</c:v>
                </c:pt>
                <c:pt idx="30" formatCode="General">
                  <c:v>6.1936601840782202E-2</c:v>
                </c:pt>
                <c:pt idx="31" formatCode="General">
                  <c:v>7.3246435946975594E-2</c:v>
                </c:pt>
                <c:pt idx="32" formatCode="General">
                  <c:v>8.5845738316920106E-2</c:v>
                </c:pt>
                <c:pt idx="33" formatCode="General">
                  <c:v>9.9889872367256299E-2</c:v>
                </c:pt>
                <c:pt idx="34" formatCode="General">
                  <c:v>0.115634626006861</c:v>
                </c:pt>
                <c:pt idx="35" formatCode="General">
                  <c:v>0.13320220754318601</c:v>
                </c:pt>
                <c:pt idx="36" formatCode="General">
                  <c:v>0.15251629689774199</c:v>
                </c:pt>
                <c:pt idx="37" formatCode="General">
                  <c:v>0.17322092259067901</c:v>
                </c:pt>
                <c:pt idx="38" formatCode="General">
                  <c:v>0.19491294267543299</c:v>
                </c:pt>
                <c:pt idx="39" formatCode="General">
                  <c:v>0.21737083199495899</c:v>
                </c:pt>
                <c:pt idx="40" formatCode="General">
                  <c:v>0.24051957645862401</c:v>
                </c:pt>
                <c:pt idx="41" formatCode="General">
                  <c:v>0.264393997113474</c:v>
                </c:pt>
                <c:pt idx="42" formatCode="General">
                  <c:v>0.28905114593151698</c:v>
                </c:pt>
                <c:pt idx="43" formatCode="General">
                  <c:v>0.31451089255812598</c:v>
                </c:pt>
                <c:pt idx="44" formatCode="General">
                  <c:v>0.34074590042899899</c:v>
                </c:pt>
                <c:pt idx="45" formatCode="General">
                  <c:v>0.367709902615031</c:v>
                </c:pt>
                <c:pt idx="46" formatCode="General">
                  <c:v>0.39536291628111497</c:v>
                </c:pt>
                <c:pt idx="47" formatCode="General">
                  <c:v>0.42367427287548698</c:v>
                </c:pt>
                <c:pt idx="48" formatCode="General">
                  <c:v>0.45261868774588099</c:v>
                </c:pt>
                <c:pt idx="49" formatCode="General">
                  <c:v>0.48217193677342302</c:v>
                </c:pt>
                <c:pt idx="50" formatCode="General">
                  <c:v>0.51230258508346904</c:v>
                </c:pt>
                <c:pt idx="51" formatCode="General">
                  <c:v>0.54296083197931999</c:v>
                </c:pt>
                <c:pt idx="52" formatCode="General">
                  <c:v>0.57408421813101596</c:v>
                </c:pt>
                <c:pt idx="53" formatCode="General">
                  <c:v>0.60561439856880595</c:v>
                </c:pt>
                <c:pt idx="54" formatCode="General">
                  <c:v>0.63750423517585897</c:v>
                </c:pt>
                <c:pt idx="55" formatCode="General">
                  <c:v>0.66970397870022902</c:v>
                </c:pt>
                <c:pt idx="56" formatCode="General">
                  <c:v>0.702143616324586</c:v>
                </c:pt>
                <c:pt idx="57" formatCode="General">
                  <c:v>0.73474082258686602</c:v>
                </c:pt>
                <c:pt idx="58" formatCode="General">
                  <c:v>0.76741636289402904</c:v>
                </c:pt>
                <c:pt idx="59" formatCode="General">
                  <c:v>0.80009934840180796</c:v>
                </c:pt>
                <c:pt idx="60" formatCode="General">
                  <c:v>0.83270696078038098</c:v>
                </c:pt>
                <c:pt idx="61" formatCode="General">
                  <c:v>0.86509840020617701</c:v>
                </c:pt>
                <c:pt idx="62" formatCode="General">
                  <c:v>0.897083367404787</c:v>
                </c:pt>
                <c:pt idx="63" formatCode="General">
                  <c:v>0.92847636258838595</c:v>
                </c:pt>
                <c:pt idx="64" formatCode="General">
                  <c:v>0.95909909734228904</c:v>
                </c:pt>
                <c:pt idx="65" formatCode="General">
                  <c:v>0.98875524684478699</c:v>
                </c:pt>
                <c:pt idx="66" formatCode="General">
                  <c:v>1.0172440452193801</c:v>
                </c:pt>
                <c:pt idx="67" formatCode="General">
                  <c:v>1.0443880466825599</c:v>
                </c:pt>
                <c:pt idx="68" formatCode="General">
                  <c:v>1.0700020816704201</c:v>
                </c:pt>
                <c:pt idx="69" formatCode="General">
                  <c:v>1.09383894528994</c:v>
                </c:pt>
                <c:pt idx="70" formatCode="General">
                  <c:v>1.11561591310095</c:v>
                </c:pt>
                <c:pt idx="71" formatCode="General">
                  <c:v>1.13509899082883</c:v>
                </c:pt>
                <c:pt idx="72" formatCode="General">
                  <c:v>1.15215159656049</c:v>
                </c:pt>
                <c:pt idx="73" formatCode="General">
                  <c:v>1.16673587753453</c:v>
                </c:pt>
                <c:pt idx="74" formatCode="General">
                  <c:v>1.1788763877391799</c:v>
                </c:pt>
                <c:pt idx="75" formatCode="General">
                  <c:v>1.1885959011301801</c:v>
                </c:pt>
                <c:pt idx="76" formatCode="General">
                  <c:v>1.1960052724422401</c:v>
                </c:pt>
                <c:pt idx="77" formatCode="General">
                  <c:v>1.2012106450441999</c:v>
                </c:pt>
                <c:pt idx="78" formatCode="General">
                  <c:v>1.2046133825974801</c:v>
                </c:pt>
                <c:pt idx="79" formatCode="General">
                  <c:v>1.2072242047858299</c:v>
                </c:pt>
                <c:pt idx="80" formatCode="General">
                  <c:v>1.2100918886512499</c:v>
                </c:pt>
                <c:pt idx="81" formatCode="General">
                  <c:v>1.21362094648033</c:v>
                </c:pt>
                <c:pt idx="82" formatCode="General">
                  <c:v>1.2171019554310201</c:v>
                </c:pt>
                <c:pt idx="83" formatCode="General">
                  <c:v>1.21961582665574</c:v>
                </c:pt>
                <c:pt idx="84" formatCode="General">
                  <c:v>1.2211166813752401</c:v>
                </c:pt>
                <c:pt idx="85" formatCode="General">
                  <c:v>1.22189847923029</c:v>
                </c:pt>
                <c:pt idx="86" formatCode="General">
                  <c:v>1.2219203632556299</c:v>
                </c:pt>
                <c:pt idx="87" formatCode="General">
                  <c:v>1.22115553739195</c:v>
                </c:pt>
                <c:pt idx="88" formatCode="General">
                  <c:v>1.2199716282803801</c:v>
                </c:pt>
                <c:pt idx="89" formatCode="General">
                  <c:v>1.21862687574901</c:v>
                </c:pt>
                <c:pt idx="90" formatCode="General">
                  <c:v>1.2170647732365301</c:v>
                </c:pt>
                <c:pt idx="91" formatCode="General">
                  <c:v>1.2152915139286899</c:v>
                </c:pt>
                <c:pt idx="92" formatCode="General">
                  <c:v>1.2134015100073301</c:v>
                </c:pt>
                <c:pt idx="93" formatCode="General">
                  <c:v>1.2114378589019099</c:v>
                </c:pt>
                <c:pt idx="94" formatCode="General">
                  <c:v>1.2094201646354199</c:v>
                </c:pt>
                <c:pt idx="95" formatCode="General">
                  <c:v>1.2073632197165101</c:v>
                </c:pt>
                <c:pt idx="96" formatCode="General">
                  <c:v>1.20527629045928</c:v>
                </c:pt>
                <c:pt idx="97" formatCode="General">
                  <c:v>1.2031790655193699</c:v>
                </c:pt>
                <c:pt idx="98" formatCode="General">
                  <c:v>1.2010906947653599</c:v>
                </c:pt>
              </c:numCache>
            </c:numRef>
          </c:xVal>
          <c:yVal>
            <c:numRef>
              <c:f>Sheet1!$B$1717:$B$1815</c:f>
              <c:numCache>
                <c:formatCode>General</c:formatCode>
                <c:ptCount val="99"/>
                <c:pt idx="0">
                  <c:v>0</c:v>
                </c:pt>
                <c:pt idx="1">
                  <c:v>-3.1255983411039302E-4</c:v>
                </c:pt>
                <c:pt idx="2">
                  <c:v>-6.2660396328416304E-4</c:v>
                </c:pt>
                <c:pt idx="3">
                  <c:v>-9.3990652574985696E-4</c:v>
                </c:pt>
                <c:pt idx="4">
                  <c:v>-1.2421526978487901E-3</c:v>
                </c:pt>
                <c:pt idx="5">
                  <c:v>-1.5230720890914301E-3</c:v>
                </c:pt>
                <c:pt idx="6">
                  <c:v>-1.77207549245726E-3</c:v>
                </c:pt>
                <c:pt idx="7">
                  <c:v>-1.9782209326418502E-3</c:v>
                </c:pt>
                <c:pt idx="8">
                  <c:v>-2.1332164602564799E-3</c:v>
                </c:pt>
                <c:pt idx="9">
                  <c:v>-2.2262061448918699E-3</c:v>
                </c:pt>
                <c:pt idx="10">
                  <c:v>-2.2429813722631398E-3</c:v>
                </c:pt>
                <c:pt idx="11">
                  <c:v>-2.1701630894844001E-3</c:v>
                </c:pt>
                <c:pt idx="12">
                  <c:v>-1.9908049733332999E-3</c:v>
                </c:pt>
                <c:pt idx="13">
                  <c:v>-1.68305760206552E-3</c:v>
                </c:pt>
                <c:pt idx="14">
                  <c:v>-1.2274613507860901E-3</c:v>
                </c:pt>
                <c:pt idx="15">
                  <c:v>-6.0578616372860996E-4</c:v>
                </c:pt>
                <c:pt idx="16">
                  <c:v>1.99628476630595E-4</c:v>
                </c:pt>
                <c:pt idx="17">
                  <c:v>1.2068156615727E-3</c:v>
                </c:pt>
                <c:pt idx="18">
                  <c:v>2.4313271298852502E-3</c:v>
                </c:pt>
                <c:pt idx="19">
                  <c:v>3.8719214620904301E-3</c:v>
                </c:pt>
                <c:pt idx="20">
                  <c:v>5.5378917785775502E-3</c:v>
                </c:pt>
                <c:pt idx="21">
                  <c:v>7.4749978183894601E-3</c:v>
                </c:pt>
                <c:pt idx="22">
                  <c:v>9.7257855808166194E-3</c:v>
                </c:pt>
                <c:pt idx="23">
                  <c:v>1.22939569777679E-2</c:v>
                </c:pt>
                <c:pt idx="24">
                  <c:v>1.5166682538991699E-2</c:v>
                </c:pt>
                <c:pt idx="25">
                  <c:v>1.83336945774604E-2</c:v>
                </c:pt>
                <c:pt idx="26">
                  <c:v>2.18378301174297E-2</c:v>
                </c:pt>
                <c:pt idx="27">
                  <c:v>2.59333672228955E-2</c:v>
                </c:pt>
                <c:pt idx="28">
                  <c:v>3.09566996004156E-2</c:v>
                </c:pt>
                <c:pt idx="29">
                  <c:v>3.7042180385606402E-2</c:v>
                </c:pt>
                <c:pt idx="30">
                  <c:v>4.4385874284607697E-2</c:v>
                </c:pt>
                <c:pt idx="31">
                  <c:v>5.3239154637429703E-2</c:v>
                </c:pt>
                <c:pt idx="32">
                  <c:v>6.3147927902603304E-2</c:v>
                </c:pt>
                <c:pt idx="33">
                  <c:v>7.30133125413365E-2</c:v>
                </c:pt>
                <c:pt idx="34">
                  <c:v>8.2109310872951202E-2</c:v>
                </c:pt>
                <c:pt idx="35">
                  <c:v>9.0541789241544199E-2</c:v>
                </c:pt>
                <c:pt idx="36">
                  <c:v>9.8343827349932897E-2</c:v>
                </c:pt>
                <c:pt idx="37">
                  <c:v>0.10495090333588999</c:v>
                </c:pt>
                <c:pt idx="38">
                  <c:v>0.11008221539489101</c:v>
                </c:pt>
                <c:pt idx="39">
                  <c:v>0.11383944396908301</c:v>
                </c:pt>
                <c:pt idx="40">
                  <c:v>0.11629218735373401</c:v>
                </c:pt>
                <c:pt idx="41">
                  <c:v>0.11751933777916999</c:v>
                </c:pt>
                <c:pt idx="42">
                  <c:v>0.11759552754851001</c:v>
                </c:pt>
                <c:pt idx="43">
                  <c:v>0.11660076686732</c:v>
                </c:pt>
                <c:pt idx="44">
                  <c:v>0.11462766339949999</c:v>
                </c:pt>
                <c:pt idx="45">
                  <c:v>0.111773478865379</c:v>
                </c:pt>
                <c:pt idx="46">
                  <c:v>0.108143917385528</c:v>
                </c:pt>
                <c:pt idx="47">
                  <c:v>0.103859676414448</c:v>
                </c:pt>
                <c:pt idx="48">
                  <c:v>9.9055529436464604E-2</c:v>
                </c:pt>
                <c:pt idx="49">
                  <c:v>9.3866962278624302E-2</c:v>
                </c:pt>
                <c:pt idx="50">
                  <c:v>8.8417913461313502E-2</c:v>
                </c:pt>
                <c:pt idx="51">
                  <c:v>8.2820937252549506E-2</c:v>
                </c:pt>
                <c:pt idx="52">
                  <c:v>7.7178285863867602E-2</c:v>
                </c:pt>
                <c:pt idx="53">
                  <c:v>7.1575323529997806E-2</c:v>
                </c:pt>
                <c:pt idx="54">
                  <c:v>6.6071938676855499E-2</c:v>
                </c:pt>
                <c:pt idx="55">
                  <c:v>6.0709270850915299E-2</c:v>
                </c:pt>
                <c:pt idx="56">
                  <c:v>5.55336803748454E-2</c:v>
                </c:pt>
                <c:pt idx="57">
                  <c:v>5.0625986815372802E-2</c:v>
                </c:pt>
                <c:pt idx="58">
                  <c:v>4.61159750294323E-2</c:v>
                </c:pt>
                <c:pt idx="59">
                  <c:v>4.2183076362065502E-2</c:v>
                </c:pt>
                <c:pt idx="60">
                  <c:v>3.9027539450940597E-2</c:v>
                </c:pt>
                <c:pt idx="61">
                  <c:v>3.6789758343132202E-2</c:v>
                </c:pt>
                <c:pt idx="62">
                  <c:v>3.5512084876682601E-2</c:v>
                </c:pt>
                <c:pt idx="63">
                  <c:v>3.5190594454731897E-2</c:v>
                </c:pt>
                <c:pt idx="64">
                  <c:v>3.5819805649948203E-2</c:v>
                </c:pt>
                <c:pt idx="65">
                  <c:v>3.7374872779165798E-2</c:v>
                </c:pt>
                <c:pt idx="66">
                  <c:v>3.9754501921712898E-2</c:v>
                </c:pt>
                <c:pt idx="67">
                  <c:v>4.2734609860393499E-2</c:v>
                </c:pt>
                <c:pt idx="68">
                  <c:v>4.5999749826370402E-2</c:v>
                </c:pt>
                <c:pt idx="69">
                  <c:v>4.9239459932298099E-2</c:v>
                </c:pt>
                <c:pt idx="70">
                  <c:v>5.2207127501151501E-2</c:v>
                </c:pt>
                <c:pt idx="71">
                  <c:v>5.4688358233839197E-2</c:v>
                </c:pt>
                <c:pt idx="72">
                  <c:v>5.6444031253686897E-2</c:v>
                </c:pt>
                <c:pt idx="73">
                  <c:v>5.7197143005276799E-2</c:v>
                </c:pt>
                <c:pt idx="74">
                  <c:v>5.66889406179759E-2</c:v>
                </c:pt>
                <c:pt idx="75">
                  <c:v>5.4765699524198602E-2</c:v>
                </c:pt>
                <c:pt idx="76">
                  <c:v>5.1486522923568999E-2</c:v>
                </c:pt>
                <c:pt idx="77">
                  <c:v>4.7016845329938599E-2</c:v>
                </c:pt>
                <c:pt idx="78">
                  <c:v>4.1455872804324403E-2</c:v>
                </c:pt>
                <c:pt idx="79">
                  <c:v>3.5447253465833002E-2</c:v>
                </c:pt>
                <c:pt idx="80">
                  <c:v>3.02142141783831E-2</c:v>
                </c:pt>
                <c:pt idx="81">
                  <c:v>2.6025101468102101E-2</c:v>
                </c:pt>
                <c:pt idx="82">
                  <c:v>2.2054309804672802E-2</c:v>
                </c:pt>
                <c:pt idx="83">
                  <c:v>1.7906311351271399E-2</c:v>
                </c:pt>
                <c:pt idx="84">
                  <c:v>1.38986649963247E-2</c:v>
                </c:pt>
                <c:pt idx="85">
                  <c:v>1.0593857658408199E-2</c:v>
                </c:pt>
                <c:pt idx="86">
                  <c:v>8.4122212453229608E-3</c:v>
                </c:pt>
                <c:pt idx="87">
                  <c:v>7.0783377412496204E-3</c:v>
                </c:pt>
                <c:pt idx="88">
                  <c:v>6.0290516573286903E-3</c:v>
                </c:pt>
                <c:pt idx="89">
                  <c:v>5.0930364531799202E-3</c:v>
                </c:pt>
                <c:pt idx="90">
                  <c:v>4.2778547289019798E-3</c:v>
                </c:pt>
                <c:pt idx="91">
                  <c:v>3.5494541157832398E-3</c:v>
                </c:pt>
                <c:pt idx="92">
                  <c:v>2.8978584664211601E-3</c:v>
                </c:pt>
                <c:pt idx="93">
                  <c:v>2.3287719676076801E-3</c:v>
                </c:pt>
                <c:pt idx="94">
                  <c:v>1.8339545612491199E-3</c:v>
                </c:pt>
                <c:pt idx="95">
                  <c:v>1.3963923451167301E-3</c:v>
                </c:pt>
                <c:pt idx="96">
                  <c:v>1.0018972300606401E-3</c:v>
                </c:pt>
                <c:pt idx="97">
                  <c:v>6.4264025440887405E-4</c:v>
                </c:pt>
                <c:pt idx="98">
                  <c:v>3.1284612903279799E-4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84C-4655-BE98-FF19291CAB74}"/>
            </c:ext>
          </c:extLst>
        </c:ser>
        <c:ser>
          <c:idx val="5"/>
          <c:order val="5"/>
          <c:tx>
            <c:v>gait 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Sheet1!$A$1836:$A$1927</c:f>
              <c:numCache>
                <c:formatCode>0.00E+00</c:formatCode>
                <c:ptCount val="92"/>
                <c:pt idx="0" formatCode="General">
                  <c:v>0</c:v>
                </c:pt>
                <c:pt idx="1">
                  <c:v>4.4383593546182801E-6</c:v>
                </c:pt>
                <c:pt idx="2">
                  <c:v>2.2205795674759198E-5</c:v>
                </c:pt>
                <c:pt idx="3">
                  <c:v>5.8479043879325602E-5</c:v>
                </c:pt>
                <c:pt idx="4">
                  <c:v>1.13102165844461E-4</c:v>
                </c:pt>
                <c:pt idx="5">
                  <c:v>1.7562262793132001E-4</c:v>
                </c:pt>
                <c:pt idx="6">
                  <c:v>2.3530628127797399E-4</c:v>
                </c:pt>
                <c:pt idx="7">
                  <c:v>3.2326229957239098E-4</c:v>
                </c:pt>
                <c:pt idx="8">
                  <c:v>4.7823885696704499E-4</c:v>
                </c:pt>
                <c:pt idx="9">
                  <c:v>6.8923911296186796E-4</c:v>
                </c:pt>
                <c:pt idx="10">
                  <c:v>9.2423398359038102E-4</c:v>
                </c:pt>
                <c:pt idx="11">
                  <c:v>1.17224187537603E-3</c:v>
                </c:pt>
                <c:pt idx="12">
                  <c:v>1.4516589328187699E-3</c:v>
                </c:pt>
                <c:pt idx="13">
                  <c:v>1.7834044493294299E-3</c:v>
                </c:pt>
                <c:pt idx="14">
                  <c:v>2.1860537529074901E-3</c:v>
                </c:pt>
                <c:pt idx="15">
                  <c:v>2.6837590535822302E-3</c:v>
                </c:pt>
                <c:pt idx="16">
                  <c:v>3.2946868181686598E-3</c:v>
                </c:pt>
                <c:pt idx="17">
                  <c:v>4.0263649277323503E-3</c:v>
                </c:pt>
                <c:pt idx="18">
                  <c:v>4.8899938783426404E-3</c:v>
                </c:pt>
                <c:pt idx="19">
                  <c:v>5.8927538268735901E-3</c:v>
                </c:pt>
                <c:pt idx="20">
                  <c:v>7.0369282929555899E-3</c:v>
                </c:pt>
                <c:pt idx="21">
                  <c:v>8.3332900402281803E-3</c:v>
                </c:pt>
                <c:pt idx="22">
                  <c:v>9.7995620170026106E-3</c:v>
                </c:pt>
                <c:pt idx="23" formatCode="General">
                  <c:v>1.14643235626851E-2</c:v>
                </c:pt>
                <c:pt idx="24" formatCode="General">
                  <c:v>1.33758177536813E-2</c:v>
                </c:pt>
                <c:pt idx="25" formatCode="General">
                  <c:v>1.5618341396078501E-2</c:v>
                </c:pt>
                <c:pt idx="26" formatCode="General">
                  <c:v>1.8311009294973001E-2</c:v>
                </c:pt>
                <c:pt idx="27" formatCode="General">
                  <c:v>2.15905294706541E-2</c:v>
                </c:pt>
                <c:pt idx="28" formatCode="General">
                  <c:v>2.5620054351091399E-2</c:v>
                </c:pt>
                <c:pt idx="29" formatCode="General">
                  <c:v>3.0568323817395399E-2</c:v>
                </c:pt>
                <c:pt idx="30" formatCode="General">
                  <c:v>3.6532854006393403E-2</c:v>
                </c:pt>
                <c:pt idx="31" formatCode="General">
                  <c:v>4.3484381164993202E-2</c:v>
                </c:pt>
                <c:pt idx="32" formatCode="General">
                  <c:v>5.1365455174414501E-2</c:v>
                </c:pt>
                <c:pt idx="33" formatCode="General">
                  <c:v>6.0227065231866099E-2</c:v>
                </c:pt>
                <c:pt idx="34" formatCode="General">
                  <c:v>7.0188412120811894E-2</c:v>
                </c:pt>
                <c:pt idx="35" formatCode="General">
                  <c:v>8.1309833078136703E-2</c:v>
                </c:pt>
                <c:pt idx="36" formatCode="General">
                  <c:v>9.3771179113623093E-2</c:v>
                </c:pt>
                <c:pt idx="37" formatCode="General">
                  <c:v>0.107979209932375</c:v>
                </c:pt>
                <c:pt idx="38" formatCode="General">
                  <c:v>0.124133410631807</c:v>
                </c:pt>
                <c:pt idx="39" formatCode="General">
                  <c:v>0.141986028301888</c:v>
                </c:pt>
                <c:pt idx="40" formatCode="General">
                  <c:v>0.16104127643802399</c:v>
                </c:pt>
                <c:pt idx="41" formatCode="General">
                  <c:v>0.18088050876299999</c:v>
                </c:pt>
                <c:pt idx="42" formatCode="General">
                  <c:v>0.20131660903037399</c:v>
                </c:pt>
                <c:pt idx="43" formatCode="General">
                  <c:v>0.22230803639794799</c:v>
                </c:pt>
                <c:pt idx="44" formatCode="General">
                  <c:v>0.24387744785542501</c:v>
                </c:pt>
                <c:pt idx="45" formatCode="General">
                  <c:v>0.26605207309594098</c:v>
                </c:pt>
                <c:pt idx="46" formatCode="General">
                  <c:v>0.28882886162402699</c:v>
                </c:pt>
                <c:pt idx="47" formatCode="General">
                  <c:v>0.31217720137389798</c:v>
                </c:pt>
                <c:pt idx="48" formatCode="General">
                  <c:v>0.33606885947412801</c:v>
                </c:pt>
                <c:pt idx="49" formatCode="General">
                  <c:v>0.360498692228509</c:v>
                </c:pt>
                <c:pt idx="50" formatCode="General">
                  <c:v>0.38547702602606299</c:v>
                </c:pt>
                <c:pt idx="51" formatCode="General">
                  <c:v>0.41101563854336298</c:v>
                </c:pt>
                <c:pt idx="52" formatCode="General">
                  <c:v>0.43711179061051197</c:v>
                </c:pt>
                <c:pt idx="53" formatCode="General">
                  <c:v>0.463729548798677</c:v>
                </c:pt>
                <c:pt idx="54" formatCode="General">
                  <c:v>0.49078452851224103</c:v>
                </c:pt>
                <c:pt idx="55" formatCode="General">
                  <c:v>0.518159223397054</c:v>
                </c:pt>
                <c:pt idx="56" formatCode="General">
                  <c:v>0.54574002534616195</c:v>
                </c:pt>
                <c:pt idx="57" formatCode="General">
                  <c:v>0.57343220739638101</c:v>
                </c:pt>
                <c:pt idx="58" formatCode="General">
                  <c:v>0.60113554006565695</c:v>
                </c:pt>
                <c:pt idx="59" formatCode="General">
                  <c:v>0.62870445716953405</c:v>
                </c:pt>
                <c:pt idx="60" formatCode="General">
                  <c:v>0.65592979162839204</c:v>
                </c:pt>
                <c:pt idx="61" formatCode="General">
                  <c:v>0.68251730675493205</c:v>
                </c:pt>
                <c:pt idx="62" formatCode="General">
                  <c:v>0.70808274524253101</c:v>
                </c:pt>
                <c:pt idx="63" formatCode="General">
                  <c:v>0.73224901791162</c:v>
                </c:pt>
                <c:pt idx="64" formatCode="General">
                  <c:v>0.75473990237103505</c:v>
                </c:pt>
                <c:pt idx="65" formatCode="General">
                  <c:v>0.77536779198825201</c:v>
                </c:pt>
                <c:pt idx="66" formatCode="General">
                  <c:v>0.79403672364034406</c:v>
                </c:pt>
                <c:pt idx="67" formatCode="General">
                  <c:v>0.81074535517555102</c:v>
                </c:pt>
                <c:pt idx="68" formatCode="General">
                  <c:v>0.82552472207305305</c:v>
                </c:pt>
                <c:pt idx="69" formatCode="General">
                  <c:v>0.83839880881012296</c:v>
                </c:pt>
                <c:pt idx="70" formatCode="General">
                  <c:v>0.84939299022393999</c:v>
                </c:pt>
                <c:pt idx="71" formatCode="General">
                  <c:v>0.85849972136541197</c:v>
                </c:pt>
                <c:pt idx="72" formatCode="General">
                  <c:v>0.86564514441917395</c:v>
                </c:pt>
                <c:pt idx="73" formatCode="General">
                  <c:v>0.87076955718937199</c:v>
                </c:pt>
                <c:pt idx="74" formatCode="General">
                  <c:v>0.87378469727693298</c:v>
                </c:pt>
                <c:pt idx="75" formatCode="General">
                  <c:v>0.87464442199775605</c:v>
                </c:pt>
                <c:pt idx="76" formatCode="General">
                  <c:v>0.87354877033501599</c:v>
                </c:pt>
                <c:pt idx="77" formatCode="General">
                  <c:v>0.87093087190718799</c:v>
                </c:pt>
                <c:pt idx="78" formatCode="General">
                  <c:v>0.86761442104083397</c:v>
                </c:pt>
                <c:pt idx="79" formatCode="General">
                  <c:v>0.86445709835652496</c:v>
                </c:pt>
                <c:pt idx="80" formatCode="General">
                  <c:v>0.86156475910935204</c:v>
                </c:pt>
                <c:pt idx="81" formatCode="General">
                  <c:v>0.85859184093352403</c:v>
                </c:pt>
                <c:pt idx="82" formatCode="General">
                  <c:v>0.85542130234420199</c:v>
                </c:pt>
                <c:pt idx="83" formatCode="General">
                  <c:v>0.85215259394506704</c:v>
                </c:pt>
                <c:pt idx="84" formatCode="General">
                  <c:v>0.84886829866433899</c:v>
                </c:pt>
                <c:pt idx="85" formatCode="General">
                  <c:v>0.84553336907019405</c:v>
                </c:pt>
                <c:pt idx="86" formatCode="General">
                  <c:v>0.84207311349825797</c:v>
                </c:pt>
                <c:pt idx="87" formatCode="General">
                  <c:v>0.83848907948871698</c:v>
                </c:pt>
                <c:pt idx="88" formatCode="General">
                  <c:v>0.83481346922452504</c:v>
                </c:pt>
                <c:pt idx="89" formatCode="General">
                  <c:v>0.831061114495803</c:v>
                </c:pt>
                <c:pt idx="90" formatCode="General">
                  <c:v>0.82724424850933198</c:v>
                </c:pt>
                <c:pt idx="91" formatCode="General">
                  <c:v>0.82337525564442005</c:v>
                </c:pt>
              </c:numCache>
            </c:numRef>
          </c:xVal>
          <c:yVal>
            <c:numRef>
              <c:f>Sheet1!$B$1836:$B$1927</c:f>
              <c:numCache>
                <c:formatCode>General</c:formatCode>
                <c:ptCount val="92"/>
                <c:pt idx="0">
                  <c:v>0</c:v>
                </c:pt>
                <c:pt idx="1">
                  <c:v>-3.5711580961510502E-4</c:v>
                </c:pt>
                <c:pt idx="2">
                  <c:v>-6.99778582035359E-4</c:v>
                </c:pt>
                <c:pt idx="3">
                  <c:v>-1.02374882672549E-3</c:v>
                </c:pt>
                <c:pt idx="4">
                  <c:v>-1.3266284370179501E-3</c:v>
                </c:pt>
                <c:pt idx="5">
                  <c:v>-1.6061839657963599E-3</c:v>
                </c:pt>
                <c:pt idx="6">
                  <c:v>-1.8567577373050301E-3</c:v>
                </c:pt>
                <c:pt idx="7">
                  <c:v>-2.0667012207126298E-3</c:v>
                </c:pt>
                <c:pt idx="8">
                  <c:v>-2.22364357018993E-3</c:v>
                </c:pt>
                <c:pt idx="9">
                  <c:v>-2.3196046429991698E-3</c:v>
                </c:pt>
                <c:pt idx="10">
                  <c:v>-2.3469026261274499E-3</c:v>
                </c:pt>
                <c:pt idx="11">
                  <c:v>-2.2996774604652601E-3</c:v>
                </c:pt>
                <c:pt idx="12">
                  <c:v>-2.1746794977036701E-3</c:v>
                </c:pt>
                <c:pt idx="13">
                  <c:v>-1.96749984770674E-3</c:v>
                </c:pt>
                <c:pt idx="14">
                  <c:v>-1.6678425301120501E-3</c:v>
                </c:pt>
                <c:pt idx="15">
                  <c:v>-1.24640768867106E-3</c:v>
                </c:pt>
                <c:pt idx="16">
                  <c:v>-6.7713482854748195E-4</c:v>
                </c:pt>
                <c:pt idx="17" formatCode="0.00E+00">
                  <c:v>3.4568904151352202E-5</c:v>
                </c:pt>
                <c:pt idx="18">
                  <c:v>8.8105210234962802E-4</c:v>
                </c:pt>
                <c:pt idx="19">
                  <c:v>1.8679477774972599E-3</c:v>
                </c:pt>
                <c:pt idx="20">
                  <c:v>2.99490506217259E-3</c:v>
                </c:pt>
                <c:pt idx="21">
                  <c:v>4.2587669721617502E-3</c:v>
                </c:pt>
                <c:pt idx="22">
                  <c:v>5.6629223234929103E-3</c:v>
                </c:pt>
                <c:pt idx="23">
                  <c:v>7.2089086833622097E-3</c:v>
                </c:pt>
                <c:pt idx="24">
                  <c:v>8.9045679572162598E-3</c:v>
                </c:pt>
                <c:pt idx="25">
                  <c:v>1.0786671864066601E-2</c:v>
                </c:pt>
                <c:pt idx="26">
                  <c:v>1.2937981541887E-2</c:v>
                </c:pt>
                <c:pt idx="27">
                  <c:v>1.54260033993237E-2</c:v>
                </c:pt>
                <c:pt idx="28">
                  <c:v>1.8233102639461998E-2</c:v>
                </c:pt>
                <c:pt idx="29">
                  <c:v>2.13481070410961E-2</c:v>
                </c:pt>
                <c:pt idx="30">
                  <c:v>2.4883214004861501E-2</c:v>
                </c:pt>
                <c:pt idx="31">
                  <c:v>2.9191048209317901E-2</c:v>
                </c:pt>
                <c:pt idx="32">
                  <c:v>3.4648644320773102E-2</c:v>
                </c:pt>
                <c:pt idx="33">
                  <c:v>4.1436106312334603E-2</c:v>
                </c:pt>
                <c:pt idx="34">
                  <c:v>4.9697245017008902E-2</c:v>
                </c:pt>
                <c:pt idx="35">
                  <c:v>5.9162990056856102E-2</c:v>
                </c:pt>
                <c:pt idx="36">
                  <c:v>6.8902510510081297E-2</c:v>
                </c:pt>
                <c:pt idx="37">
                  <c:v>7.8105031048865806E-2</c:v>
                </c:pt>
                <c:pt idx="38">
                  <c:v>8.6867902343061396E-2</c:v>
                </c:pt>
                <c:pt idx="39">
                  <c:v>9.5302335522088305E-2</c:v>
                </c:pt>
                <c:pt idx="40">
                  <c:v>0.102740296320602</c:v>
                </c:pt>
                <c:pt idx="41">
                  <c:v>0.108788008047005</c:v>
                </c:pt>
                <c:pt idx="42">
                  <c:v>0.11351241033135499</c:v>
                </c:pt>
                <c:pt idx="43">
                  <c:v>0.116928375409457</c:v>
                </c:pt>
                <c:pt idx="44">
                  <c:v>0.119047321849266</c:v>
                </c:pt>
                <c:pt idx="45">
                  <c:v>0.11987923512507501</c:v>
                </c:pt>
                <c:pt idx="46">
                  <c:v>0.119459372161814</c:v>
                </c:pt>
                <c:pt idx="47">
                  <c:v>0.117862579746385</c:v>
                </c:pt>
                <c:pt idx="48">
                  <c:v>0.115179811797316</c:v>
                </c:pt>
                <c:pt idx="49">
                  <c:v>0.11151130814709299</c:v>
                </c:pt>
                <c:pt idx="50">
                  <c:v>0.106973014235529</c:v>
                </c:pt>
                <c:pt idx="51">
                  <c:v>0.10171042567661</c:v>
                </c:pt>
                <c:pt idx="52">
                  <c:v>9.5903676700350299E-2</c:v>
                </c:pt>
                <c:pt idx="53">
                  <c:v>8.9729759439138496E-2</c:v>
                </c:pt>
                <c:pt idx="54">
                  <c:v>8.3318606660704606E-2</c:v>
                </c:pt>
                <c:pt idx="55">
                  <c:v>7.6760670070687501E-2</c:v>
                </c:pt>
                <c:pt idx="56">
                  <c:v>7.0124989212608499E-2</c:v>
                </c:pt>
                <c:pt idx="57">
                  <c:v>6.3464259315184096E-2</c:v>
                </c:pt>
                <c:pt idx="58">
                  <c:v>5.6848537402340402E-2</c:v>
                </c:pt>
                <c:pt idx="59">
                  <c:v>5.0425903205180297E-2</c:v>
                </c:pt>
                <c:pt idx="60">
                  <c:v>4.4436753991270901E-2</c:v>
                </c:pt>
                <c:pt idx="61">
                  <c:v>3.9135791722243997E-2</c:v>
                </c:pt>
                <c:pt idx="62">
                  <c:v>3.4689022622512201E-2</c:v>
                </c:pt>
                <c:pt idx="63">
                  <c:v>3.1135584272772202E-2</c:v>
                </c:pt>
                <c:pt idx="64">
                  <c:v>2.84484224614392E-2</c:v>
                </c:pt>
                <c:pt idx="65">
                  <c:v>2.6608228757502302E-2</c:v>
                </c:pt>
                <c:pt idx="66">
                  <c:v>2.5546567113293801E-2</c:v>
                </c:pt>
                <c:pt idx="67">
                  <c:v>2.50504775287126E-2</c:v>
                </c:pt>
                <c:pt idx="68">
                  <c:v>2.48038626847208E-2</c:v>
                </c:pt>
                <c:pt idx="69">
                  <c:v>2.4467922765450199E-2</c:v>
                </c:pt>
                <c:pt idx="70">
                  <c:v>2.3702915034298701E-2</c:v>
                </c:pt>
                <c:pt idx="71">
                  <c:v>2.2222482355771699E-2</c:v>
                </c:pt>
                <c:pt idx="72">
                  <c:v>1.9926679223885201E-2</c:v>
                </c:pt>
                <c:pt idx="73">
                  <c:v>1.7096425554890399E-2</c:v>
                </c:pt>
                <c:pt idx="74">
                  <c:v>1.4233933409834899E-2</c:v>
                </c:pt>
                <c:pt idx="75">
                  <c:v>1.1424829241711801E-2</c:v>
                </c:pt>
                <c:pt idx="76">
                  <c:v>8.8397919220002293E-3</c:v>
                </c:pt>
                <c:pt idx="77">
                  <c:v>7.0443315978151603E-3</c:v>
                </c:pt>
                <c:pt idx="78">
                  <c:v>5.9712138835556899E-3</c:v>
                </c:pt>
                <c:pt idx="79">
                  <c:v>5.2272199113830896E-3</c:v>
                </c:pt>
                <c:pt idx="80">
                  <c:v>4.6675872880732102E-3</c:v>
                </c:pt>
                <c:pt idx="81">
                  <c:v>4.1819170290849604E-3</c:v>
                </c:pt>
                <c:pt idx="82">
                  <c:v>3.7151692318574598E-3</c:v>
                </c:pt>
                <c:pt idx="83">
                  <c:v>3.27955499070186E-3</c:v>
                </c:pt>
                <c:pt idx="84">
                  <c:v>2.8788903081873999E-3</c:v>
                </c:pt>
                <c:pt idx="85">
                  <c:v>2.4825420867549798E-3</c:v>
                </c:pt>
                <c:pt idx="86">
                  <c:v>2.0699168642016102E-3</c:v>
                </c:pt>
                <c:pt idx="87">
                  <c:v>1.64182638395178E-3</c:v>
                </c:pt>
                <c:pt idx="88">
                  <c:v>1.20856951006862E-3</c:v>
                </c:pt>
                <c:pt idx="89">
                  <c:v>7.8327603986841799E-4</c:v>
                </c:pt>
                <c:pt idx="90">
                  <c:v>3.7800249228188898E-4</c:v>
                </c:pt>
                <c:pt idx="91" formatCode="0.00E+00">
                  <c:v>5.2800645800044103E-17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84C-4655-BE98-FF19291CA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620287"/>
        <c:axId val="1142620703"/>
      </c:scatterChart>
      <c:valAx>
        <c:axId val="1142620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horizontal displacement 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2620703"/>
        <c:crosses val="autoZero"/>
        <c:crossBetween val="midCat"/>
      </c:valAx>
      <c:valAx>
        <c:axId val="11426207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vertical displacement 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2620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'1006dorsal_100Hz_1 normal WIP ('!$F$2:$F$2858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5.8397199999999997E-5</c:v>
                </c:pt>
                <c:pt idx="92">
                  <c:v>3.3817800000000001E-4</c:v>
                </c:pt>
                <c:pt idx="93">
                  <c:v>1.0286399999999999E-3</c:v>
                </c:pt>
                <c:pt idx="94">
                  <c:v>2.3125099999999998E-3</c:v>
                </c:pt>
                <c:pt idx="95">
                  <c:v>4.4537500000000002E-3</c:v>
                </c:pt>
                <c:pt idx="96">
                  <c:v>7.8499799999999995E-3</c:v>
                </c:pt>
                <c:pt idx="97">
                  <c:v>1.29684E-2</c:v>
                </c:pt>
                <c:pt idx="98">
                  <c:v>2.03372E-2</c:v>
                </c:pt>
                <c:pt idx="99">
                  <c:v>3.0556300000000002E-2</c:v>
                </c:pt>
                <c:pt idx="100">
                  <c:v>4.4121199999999999E-2</c:v>
                </c:pt>
                <c:pt idx="101">
                  <c:v>6.14327E-2</c:v>
                </c:pt>
                <c:pt idx="102">
                  <c:v>8.3512199999999995E-2</c:v>
                </c:pt>
                <c:pt idx="103">
                  <c:v>0.11274099999999999</c:v>
                </c:pt>
                <c:pt idx="104">
                  <c:v>0.151841</c:v>
                </c:pt>
                <c:pt idx="105">
                  <c:v>0.20180600000000001</c:v>
                </c:pt>
                <c:pt idx="106">
                  <c:v>0.26158700000000001</c:v>
                </c:pt>
                <c:pt idx="107">
                  <c:v>0.32945099999999999</c:v>
                </c:pt>
                <c:pt idx="108">
                  <c:v>0.40404400000000001</c:v>
                </c:pt>
                <c:pt idx="109">
                  <c:v>0.48446400000000001</c:v>
                </c:pt>
                <c:pt idx="110">
                  <c:v>0.56981499999999996</c:v>
                </c:pt>
                <c:pt idx="111">
                  <c:v>0.658914</c:v>
                </c:pt>
                <c:pt idx="112">
                  <c:v>0.75036499999999995</c:v>
                </c:pt>
                <c:pt idx="113">
                  <c:v>0.84279000000000004</c:v>
                </c:pt>
                <c:pt idx="114">
                  <c:v>0.93493099999999996</c:v>
                </c:pt>
                <c:pt idx="115">
                  <c:v>1.02555</c:v>
                </c:pt>
                <c:pt idx="116">
                  <c:v>1.11334</c:v>
                </c:pt>
                <c:pt idx="117">
                  <c:v>1.19692</c:v>
                </c:pt>
                <c:pt idx="118">
                  <c:v>1.2749900000000001</c:v>
                </c:pt>
                <c:pt idx="119">
                  <c:v>1.3464499999999999</c:v>
                </c:pt>
                <c:pt idx="120">
                  <c:v>1.4104399999999999</c:v>
                </c:pt>
                <c:pt idx="121">
                  <c:v>1.46631</c:v>
                </c:pt>
                <c:pt idx="122">
                  <c:v>1.5136499999999999</c:v>
                </c:pt>
                <c:pt idx="123">
                  <c:v>1.55223</c:v>
                </c:pt>
                <c:pt idx="124">
                  <c:v>1.5819799999999999</c:v>
                </c:pt>
                <c:pt idx="125">
                  <c:v>1.6029</c:v>
                </c:pt>
                <c:pt idx="126">
                  <c:v>1.61503</c:v>
                </c:pt>
                <c:pt idx="127">
                  <c:v>1.6184000000000001</c:v>
                </c:pt>
                <c:pt idx="128">
                  <c:v>1.6131</c:v>
                </c:pt>
                <c:pt idx="129">
                  <c:v>1.5993299999999999</c:v>
                </c:pt>
                <c:pt idx="130">
                  <c:v>1.5773999999999999</c:v>
                </c:pt>
                <c:pt idx="131">
                  <c:v>1.5477099999999999</c:v>
                </c:pt>
                <c:pt idx="132">
                  <c:v>1.51075</c:v>
                </c:pt>
                <c:pt idx="133">
                  <c:v>1.4671000000000001</c:v>
                </c:pt>
                <c:pt idx="134">
                  <c:v>1.41751</c:v>
                </c:pt>
                <c:pt idx="135">
                  <c:v>1.36286</c:v>
                </c:pt>
                <c:pt idx="136">
                  <c:v>1.3040499999999999</c:v>
                </c:pt>
                <c:pt idx="137">
                  <c:v>1.2418499999999999</c:v>
                </c:pt>
                <c:pt idx="138">
                  <c:v>1.17683</c:v>
                </c:pt>
                <c:pt idx="139">
                  <c:v>1.10954</c:v>
                </c:pt>
                <c:pt idx="140">
                  <c:v>1.04562</c:v>
                </c:pt>
                <c:pt idx="141">
                  <c:v>0.989456</c:v>
                </c:pt>
                <c:pt idx="142">
                  <c:v>0.93936900000000001</c:v>
                </c:pt>
                <c:pt idx="143">
                  <c:v>0.89416799999999996</c:v>
                </c:pt>
                <c:pt idx="144">
                  <c:v>0.85287900000000005</c:v>
                </c:pt>
                <c:pt idx="145">
                  <c:v>0.81469400000000003</c:v>
                </c:pt>
                <c:pt idx="146">
                  <c:v>0.77902800000000005</c:v>
                </c:pt>
                <c:pt idx="147">
                  <c:v>0.74552799999999997</c:v>
                </c:pt>
                <c:pt idx="148">
                  <c:v>0.71400699999999995</c:v>
                </c:pt>
                <c:pt idx="149">
                  <c:v>0.68435999999999997</c:v>
                </c:pt>
                <c:pt idx="150">
                  <c:v>0.65654299999999999</c:v>
                </c:pt>
                <c:pt idx="151">
                  <c:v>0.63115900000000003</c:v>
                </c:pt>
                <c:pt idx="152">
                  <c:v>0.60975900000000005</c:v>
                </c:pt>
                <c:pt idx="153">
                  <c:v>0.59340599999999999</c:v>
                </c:pt>
                <c:pt idx="154">
                  <c:v>0.58184899999999995</c:v>
                </c:pt>
                <c:pt idx="155">
                  <c:v>0.57428400000000002</c:v>
                </c:pt>
                <c:pt idx="156">
                  <c:v>0.56962900000000005</c:v>
                </c:pt>
                <c:pt idx="157">
                  <c:v>0.56690499999999999</c:v>
                </c:pt>
                <c:pt idx="158">
                  <c:v>0.56564099999999995</c:v>
                </c:pt>
                <c:pt idx="159">
                  <c:v>0.56552100000000005</c:v>
                </c:pt>
                <c:pt idx="160">
                  <c:v>0.56621900000000003</c:v>
                </c:pt>
                <c:pt idx="161">
                  <c:v>0.5675</c:v>
                </c:pt>
                <c:pt idx="162">
                  <c:v>0.569218</c:v>
                </c:pt>
                <c:pt idx="163">
                  <c:v>0.57130800000000004</c:v>
                </c:pt>
                <c:pt idx="164">
                  <c:v>0.57375500000000001</c:v>
                </c:pt>
                <c:pt idx="165">
                  <c:v>0.57654899999999998</c:v>
                </c:pt>
                <c:pt idx="166">
                  <c:v>0.57965299999999997</c:v>
                </c:pt>
                <c:pt idx="167">
                  <c:v>0.58307600000000004</c:v>
                </c:pt>
                <c:pt idx="168">
                  <c:v>0.58714699999999997</c:v>
                </c:pt>
                <c:pt idx="169">
                  <c:v>0.58857000000000004</c:v>
                </c:pt>
                <c:pt idx="170">
                  <c:v>0.58710799999999996</c:v>
                </c:pt>
                <c:pt idx="171">
                  <c:v>0.58604599999999996</c:v>
                </c:pt>
                <c:pt idx="172">
                  <c:v>0.58527399999999996</c:v>
                </c:pt>
                <c:pt idx="173">
                  <c:v>0.58471300000000004</c:v>
                </c:pt>
                <c:pt idx="174">
                  <c:v>0.58430599999999999</c:v>
                </c:pt>
                <c:pt idx="175">
                  <c:v>0.58401000000000003</c:v>
                </c:pt>
                <c:pt idx="176">
                  <c:v>0.58379499999999995</c:v>
                </c:pt>
                <c:pt idx="177">
                  <c:v>0.58884599999999998</c:v>
                </c:pt>
                <c:pt idx="178">
                  <c:v>0.61361399999999999</c:v>
                </c:pt>
                <c:pt idx="179">
                  <c:v>0.66412599999999999</c:v>
                </c:pt>
                <c:pt idx="180">
                  <c:v>0.73432399999999998</c:v>
                </c:pt>
                <c:pt idx="181">
                  <c:v>0.81889299999999998</c:v>
                </c:pt>
                <c:pt idx="182">
                  <c:v>0.91333399999999998</c:v>
                </c:pt>
                <c:pt idx="183">
                  <c:v>1.0139899999999999</c:v>
                </c:pt>
                <c:pt idx="184">
                  <c:v>1.1177699999999999</c:v>
                </c:pt>
                <c:pt idx="185">
                  <c:v>1.22194</c:v>
                </c:pt>
                <c:pt idx="186">
                  <c:v>1.3240700000000001</c:v>
                </c:pt>
                <c:pt idx="187">
                  <c:v>1.42222</c:v>
                </c:pt>
                <c:pt idx="188">
                  <c:v>1.5149300000000001</c:v>
                </c:pt>
                <c:pt idx="189">
                  <c:v>1.6010599999999999</c:v>
                </c:pt>
                <c:pt idx="190">
                  <c:v>1.6796899999999999</c:v>
                </c:pt>
                <c:pt idx="191">
                  <c:v>1.7499499999999999</c:v>
                </c:pt>
                <c:pt idx="192">
                  <c:v>1.8110200000000001</c:v>
                </c:pt>
                <c:pt idx="193">
                  <c:v>1.86215</c:v>
                </c:pt>
                <c:pt idx="194">
                  <c:v>1.90263</c:v>
                </c:pt>
                <c:pt idx="195">
                  <c:v>1.93194</c:v>
                </c:pt>
                <c:pt idx="196">
                  <c:v>1.9497800000000001</c:v>
                </c:pt>
                <c:pt idx="197">
                  <c:v>1.95604</c:v>
                </c:pt>
                <c:pt idx="198">
                  <c:v>1.9508300000000001</c:v>
                </c:pt>
                <c:pt idx="199">
                  <c:v>1.9344600000000001</c:v>
                </c:pt>
                <c:pt idx="200">
                  <c:v>1.9073599999999999</c:v>
                </c:pt>
                <c:pt idx="201">
                  <c:v>1.8701099999999999</c:v>
                </c:pt>
                <c:pt idx="202">
                  <c:v>1.8233900000000001</c:v>
                </c:pt>
                <c:pt idx="203">
                  <c:v>1.7679199999999999</c:v>
                </c:pt>
                <c:pt idx="204">
                  <c:v>1.7044600000000001</c:v>
                </c:pt>
                <c:pt idx="205">
                  <c:v>1.6337900000000001</c:v>
                </c:pt>
                <c:pt idx="206">
                  <c:v>1.5566899999999999</c:v>
                </c:pt>
                <c:pt idx="207">
                  <c:v>1.4740200000000001</c:v>
                </c:pt>
                <c:pt idx="208">
                  <c:v>1.38687</c:v>
                </c:pt>
                <c:pt idx="209">
                  <c:v>1.30324</c:v>
                </c:pt>
                <c:pt idx="210">
                  <c:v>1.22922</c:v>
                </c:pt>
                <c:pt idx="211">
                  <c:v>1.1625700000000001</c:v>
                </c:pt>
                <c:pt idx="212">
                  <c:v>1.1016300000000001</c:v>
                </c:pt>
                <c:pt idx="213">
                  <c:v>1.0449600000000001</c:v>
                </c:pt>
                <c:pt idx="214">
                  <c:v>0.99130399999999996</c:v>
                </c:pt>
                <c:pt idx="215">
                  <c:v>0.93976199999999999</c:v>
                </c:pt>
                <c:pt idx="216">
                  <c:v>0.88979799999999998</c:v>
                </c:pt>
                <c:pt idx="217">
                  <c:v>0.84107799999999999</c:v>
                </c:pt>
                <c:pt idx="218">
                  <c:v>0.79353499999999999</c:v>
                </c:pt>
                <c:pt idx="219">
                  <c:v>0.74767600000000001</c:v>
                </c:pt>
                <c:pt idx="220">
                  <c:v>0.70585399999999998</c:v>
                </c:pt>
                <c:pt idx="221">
                  <c:v>0.67232000000000003</c:v>
                </c:pt>
                <c:pt idx="222">
                  <c:v>0.64795599999999998</c:v>
                </c:pt>
                <c:pt idx="223">
                  <c:v>0.63025399999999998</c:v>
                </c:pt>
                <c:pt idx="224">
                  <c:v>0.61739299999999997</c:v>
                </c:pt>
                <c:pt idx="225">
                  <c:v>0.60804999999999998</c:v>
                </c:pt>
                <c:pt idx="226">
                  <c:v>0.60126100000000005</c:v>
                </c:pt>
                <c:pt idx="227">
                  <c:v>0.59743500000000005</c:v>
                </c:pt>
                <c:pt idx="228">
                  <c:v>0.59576200000000001</c:v>
                </c:pt>
                <c:pt idx="229">
                  <c:v>0.59454600000000002</c:v>
                </c:pt>
                <c:pt idx="230">
                  <c:v>0.59386000000000005</c:v>
                </c:pt>
                <c:pt idx="231">
                  <c:v>0.59423400000000004</c:v>
                </c:pt>
                <c:pt idx="232">
                  <c:v>0.59597999999999995</c:v>
                </c:pt>
                <c:pt idx="233">
                  <c:v>0.59904500000000005</c:v>
                </c:pt>
                <c:pt idx="234">
                  <c:v>0.60356500000000002</c:v>
                </c:pt>
                <c:pt idx="235">
                  <c:v>0.61001799999999995</c:v>
                </c:pt>
                <c:pt idx="236">
                  <c:v>0.61944500000000002</c:v>
                </c:pt>
                <c:pt idx="237">
                  <c:v>0.63368100000000005</c:v>
                </c:pt>
                <c:pt idx="238">
                  <c:v>0.65574699999999997</c:v>
                </c:pt>
                <c:pt idx="239">
                  <c:v>0.65855699999999995</c:v>
                </c:pt>
                <c:pt idx="240">
                  <c:v>0.64017000000000002</c:v>
                </c:pt>
                <c:pt idx="241">
                  <c:v>0.62681100000000001</c:v>
                </c:pt>
                <c:pt idx="242">
                  <c:v>0.61710500000000001</c:v>
                </c:pt>
                <c:pt idx="243">
                  <c:v>0.61645700000000003</c:v>
                </c:pt>
                <c:pt idx="244">
                  <c:v>0.638486</c:v>
                </c:pt>
                <c:pt idx="245">
                  <c:v>0.68747599999999998</c:v>
                </c:pt>
                <c:pt idx="246">
                  <c:v>0.757301</c:v>
                </c:pt>
                <c:pt idx="247">
                  <c:v>0.842804</c:v>
                </c:pt>
                <c:pt idx="248">
                  <c:v>0.93965699999999996</c:v>
                </c:pt>
                <c:pt idx="249">
                  <c:v>1.04436</c:v>
                </c:pt>
                <c:pt idx="250">
                  <c:v>1.1540600000000001</c:v>
                </c:pt>
                <c:pt idx="251">
                  <c:v>1.2663599999999999</c:v>
                </c:pt>
                <c:pt idx="252">
                  <c:v>1.3791100000000001</c:v>
                </c:pt>
                <c:pt idx="253">
                  <c:v>1.49041</c:v>
                </c:pt>
                <c:pt idx="254">
                  <c:v>1.5986</c:v>
                </c:pt>
                <c:pt idx="255">
                  <c:v>1.70217</c:v>
                </c:pt>
                <c:pt idx="256">
                  <c:v>1.7997799999999999</c:v>
                </c:pt>
                <c:pt idx="257">
                  <c:v>1.8901399999999999</c:v>
                </c:pt>
                <c:pt idx="258">
                  <c:v>1.9721200000000001</c:v>
                </c:pt>
                <c:pt idx="259">
                  <c:v>2.0447299999999999</c:v>
                </c:pt>
                <c:pt idx="260">
                  <c:v>2.1071300000000002</c:v>
                </c:pt>
                <c:pt idx="261">
                  <c:v>2.15856</c:v>
                </c:pt>
                <c:pt idx="262">
                  <c:v>2.19834</c:v>
                </c:pt>
                <c:pt idx="263">
                  <c:v>2.2258900000000001</c:v>
                </c:pt>
                <c:pt idx="264">
                  <c:v>2.24091</c:v>
                </c:pt>
                <c:pt idx="265">
                  <c:v>2.2433800000000002</c:v>
                </c:pt>
                <c:pt idx="266">
                  <c:v>2.2335199999999999</c:v>
                </c:pt>
                <c:pt idx="267">
                  <c:v>2.2116799999999999</c:v>
                </c:pt>
                <c:pt idx="268">
                  <c:v>2.1782900000000001</c:v>
                </c:pt>
                <c:pt idx="269">
                  <c:v>2.1337199999999998</c:v>
                </c:pt>
                <c:pt idx="270">
                  <c:v>2.0783499999999999</c:v>
                </c:pt>
                <c:pt idx="271">
                  <c:v>2.0125299999999999</c:v>
                </c:pt>
                <c:pt idx="272">
                  <c:v>1.9368300000000001</c:v>
                </c:pt>
                <c:pt idx="273">
                  <c:v>1.8522700000000001</c:v>
                </c:pt>
                <c:pt idx="274">
                  <c:v>1.76041</c:v>
                </c:pt>
                <c:pt idx="275">
                  <c:v>1.6707700000000001</c:v>
                </c:pt>
                <c:pt idx="276">
                  <c:v>1.5906400000000001</c:v>
                </c:pt>
                <c:pt idx="277">
                  <c:v>1.51776</c:v>
                </c:pt>
                <c:pt idx="278">
                  <c:v>1.4504300000000001</c:v>
                </c:pt>
                <c:pt idx="279">
                  <c:v>1.38727</c:v>
                </c:pt>
                <c:pt idx="280">
                  <c:v>1.32711</c:v>
                </c:pt>
                <c:pt idx="281">
                  <c:v>1.26894</c:v>
                </c:pt>
                <c:pt idx="282">
                  <c:v>1.21194</c:v>
                </c:pt>
                <c:pt idx="283">
                  <c:v>1.1557500000000001</c:v>
                </c:pt>
                <c:pt idx="284">
                  <c:v>1.1011599999999999</c:v>
                </c:pt>
                <c:pt idx="285">
                  <c:v>1.05131</c:v>
                </c:pt>
                <c:pt idx="286">
                  <c:v>1.0101500000000001</c:v>
                </c:pt>
                <c:pt idx="287">
                  <c:v>0.97886799999999996</c:v>
                </c:pt>
                <c:pt idx="288">
                  <c:v>0.95597900000000002</c:v>
                </c:pt>
                <c:pt idx="289">
                  <c:v>0.93957299999999999</c:v>
                </c:pt>
                <c:pt idx="290">
                  <c:v>0.93091599999999997</c:v>
                </c:pt>
                <c:pt idx="291">
                  <c:v>0.92771599999999999</c:v>
                </c:pt>
                <c:pt idx="292">
                  <c:v>0.92539099999999996</c:v>
                </c:pt>
                <c:pt idx="293">
                  <c:v>0.92370099999999999</c:v>
                </c:pt>
                <c:pt idx="294">
                  <c:v>0.92257400000000001</c:v>
                </c:pt>
                <c:pt idx="295">
                  <c:v>0.92282600000000004</c:v>
                </c:pt>
                <c:pt idx="296">
                  <c:v>0.92515499999999995</c:v>
                </c:pt>
                <c:pt idx="297">
                  <c:v>0.92954499999999995</c:v>
                </c:pt>
                <c:pt idx="298">
                  <c:v>0.93651899999999999</c:v>
                </c:pt>
                <c:pt idx="299">
                  <c:v>0.94761399999999996</c:v>
                </c:pt>
                <c:pt idx="300">
                  <c:v>0.96556699999999995</c:v>
                </c:pt>
                <c:pt idx="301">
                  <c:v>0.99359900000000001</c:v>
                </c:pt>
                <c:pt idx="302">
                  <c:v>1.03406</c:v>
                </c:pt>
                <c:pt idx="303">
                  <c:v>1.0874699999999999</c:v>
                </c:pt>
                <c:pt idx="304">
                  <c:v>1.15286</c:v>
                </c:pt>
                <c:pt idx="305">
                  <c:v>1.2288399999999999</c:v>
                </c:pt>
                <c:pt idx="306">
                  <c:v>1.3142799999999999</c:v>
                </c:pt>
                <c:pt idx="307">
                  <c:v>1.29908</c:v>
                </c:pt>
                <c:pt idx="308">
                  <c:v>1.1952</c:v>
                </c:pt>
                <c:pt idx="309">
                  <c:v>1.1321099999999999</c:v>
                </c:pt>
                <c:pt idx="310">
                  <c:v>1.1151199999999999</c:v>
                </c:pt>
                <c:pt idx="311">
                  <c:v>1.13554</c:v>
                </c:pt>
                <c:pt idx="312">
                  <c:v>1.1826000000000001</c:v>
                </c:pt>
                <c:pt idx="313">
                  <c:v>1.2480500000000001</c:v>
                </c:pt>
                <c:pt idx="314">
                  <c:v>1.32545</c:v>
                </c:pt>
                <c:pt idx="315">
                  <c:v>1.40978</c:v>
                </c:pt>
                <c:pt idx="316">
                  <c:v>1.4970600000000001</c:v>
                </c:pt>
                <c:pt idx="317">
                  <c:v>1.5841499999999999</c:v>
                </c:pt>
                <c:pt idx="318">
                  <c:v>1.6685099999999999</c:v>
                </c:pt>
                <c:pt idx="319">
                  <c:v>1.7480800000000001</c:v>
                </c:pt>
                <c:pt idx="320">
                  <c:v>1.82118</c:v>
                </c:pt>
                <c:pt idx="321">
                  <c:v>1.88646</c:v>
                </c:pt>
                <c:pt idx="322">
                  <c:v>1.9428799999999999</c:v>
                </c:pt>
                <c:pt idx="323">
                  <c:v>1.9896799999999999</c:v>
                </c:pt>
                <c:pt idx="324">
                  <c:v>2.0263499999999999</c:v>
                </c:pt>
                <c:pt idx="325">
                  <c:v>2.05254</c:v>
                </c:pt>
                <c:pt idx="326">
                  <c:v>2.0680200000000002</c:v>
                </c:pt>
                <c:pt idx="327">
                  <c:v>2.0726100000000001</c:v>
                </c:pt>
                <c:pt idx="328">
                  <c:v>2.0661499999999999</c:v>
                </c:pt>
                <c:pt idx="329">
                  <c:v>2.04861</c:v>
                </c:pt>
                <c:pt idx="330">
                  <c:v>2.0202399999999998</c:v>
                </c:pt>
                <c:pt idx="331">
                  <c:v>1.9816199999999999</c:v>
                </c:pt>
                <c:pt idx="332">
                  <c:v>1.9335599999999999</c:v>
                </c:pt>
                <c:pt idx="333">
                  <c:v>1.8769899999999999</c:v>
                </c:pt>
                <c:pt idx="334">
                  <c:v>1.8129500000000001</c:v>
                </c:pt>
                <c:pt idx="335">
                  <c:v>1.7423999999999999</c:v>
                </c:pt>
                <c:pt idx="336">
                  <c:v>1.66615</c:v>
                </c:pt>
                <c:pt idx="337">
                  <c:v>1.58477</c:v>
                </c:pt>
                <c:pt idx="338">
                  <c:v>1.4987200000000001</c:v>
                </c:pt>
                <c:pt idx="339">
                  <c:v>1.4084099999999999</c:v>
                </c:pt>
                <c:pt idx="340">
                  <c:v>1.3142199999999999</c:v>
                </c:pt>
                <c:pt idx="341">
                  <c:v>1.2187699999999999</c:v>
                </c:pt>
                <c:pt idx="342">
                  <c:v>1.1368499999999999</c:v>
                </c:pt>
                <c:pt idx="343">
                  <c:v>1.07734</c:v>
                </c:pt>
                <c:pt idx="344">
                  <c:v>1.0341</c:v>
                </c:pt>
                <c:pt idx="345">
                  <c:v>1.00268</c:v>
                </c:pt>
                <c:pt idx="346">
                  <c:v>0.97985599999999995</c:v>
                </c:pt>
                <c:pt idx="347">
                  <c:v>0.96327200000000002</c:v>
                </c:pt>
                <c:pt idx="348">
                  <c:v>0.95122399999999996</c:v>
                </c:pt>
                <c:pt idx="349">
                  <c:v>0.94247000000000003</c:v>
                </c:pt>
                <c:pt idx="350">
                  <c:v>0.93611</c:v>
                </c:pt>
                <c:pt idx="351">
                  <c:v>0.93149000000000004</c:v>
                </c:pt>
                <c:pt idx="352">
                  <c:v>0.92813299999999999</c:v>
                </c:pt>
                <c:pt idx="353">
                  <c:v>0.92569299999999999</c:v>
                </c:pt>
                <c:pt idx="354">
                  <c:v>0.92392099999999999</c:v>
                </c:pt>
                <c:pt idx="355">
                  <c:v>0.92263399999999995</c:v>
                </c:pt>
                <c:pt idx="356">
                  <c:v>0.88247699999999996</c:v>
                </c:pt>
                <c:pt idx="357">
                  <c:v>0.81408100000000005</c:v>
                </c:pt>
                <c:pt idx="358">
                  <c:v>0.76438799999999996</c:v>
                </c:pt>
                <c:pt idx="359">
                  <c:v>0.72828400000000004</c:v>
                </c:pt>
                <c:pt idx="360">
                  <c:v>0.70205300000000004</c:v>
                </c:pt>
                <c:pt idx="361">
                  <c:v>0.68299500000000002</c:v>
                </c:pt>
                <c:pt idx="362">
                  <c:v>0.66914799999999997</c:v>
                </c:pt>
                <c:pt idx="363">
                  <c:v>0.65908800000000001</c:v>
                </c:pt>
                <c:pt idx="364">
                  <c:v>0.651779</c:v>
                </c:pt>
                <c:pt idx="365">
                  <c:v>0.64646899999999996</c:v>
                </c:pt>
                <c:pt idx="366">
                  <c:v>0.64261100000000004</c:v>
                </c:pt>
                <c:pt idx="367">
                  <c:v>0.64820900000000004</c:v>
                </c:pt>
                <c:pt idx="368">
                  <c:v>0.67618100000000003</c:v>
                </c:pt>
                <c:pt idx="369">
                  <c:v>0.72807999999999995</c:v>
                </c:pt>
                <c:pt idx="370">
                  <c:v>0.79876999999999998</c:v>
                </c:pt>
                <c:pt idx="371">
                  <c:v>0.83793700000000004</c:v>
                </c:pt>
                <c:pt idx="372">
                  <c:v>0.85559700000000005</c:v>
                </c:pt>
                <c:pt idx="373">
                  <c:v>0.90511900000000001</c:v>
                </c:pt>
                <c:pt idx="374">
                  <c:v>0.97768500000000003</c:v>
                </c:pt>
                <c:pt idx="375">
                  <c:v>1.0664800000000001</c:v>
                </c:pt>
                <c:pt idx="376">
                  <c:v>1.1663399999999999</c:v>
                </c:pt>
                <c:pt idx="377">
                  <c:v>1.27315</c:v>
                </c:pt>
                <c:pt idx="378">
                  <c:v>1.3835</c:v>
                </c:pt>
                <c:pt idx="379">
                  <c:v>1.4944</c:v>
                </c:pt>
                <c:pt idx="380">
                  <c:v>1.60337</c:v>
                </c:pt>
                <c:pt idx="381">
                  <c:v>1.70834</c:v>
                </c:pt>
                <c:pt idx="382">
                  <c:v>1.80749</c:v>
                </c:pt>
                <c:pt idx="383">
                  <c:v>1.8992500000000001</c:v>
                </c:pt>
                <c:pt idx="384">
                  <c:v>1.9822900000000001</c:v>
                </c:pt>
                <c:pt idx="385">
                  <c:v>2.05559</c:v>
                </c:pt>
                <c:pt idx="386">
                  <c:v>2.1184599999999998</c:v>
                </c:pt>
                <c:pt idx="387">
                  <c:v>2.1706099999999999</c:v>
                </c:pt>
                <c:pt idx="388">
                  <c:v>2.2120199999999999</c:v>
                </c:pt>
                <c:pt idx="389">
                  <c:v>2.2427299999999999</c:v>
                </c:pt>
                <c:pt idx="390">
                  <c:v>2.2626900000000001</c:v>
                </c:pt>
                <c:pt idx="391">
                  <c:v>2.2717200000000002</c:v>
                </c:pt>
                <c:pt idx="392">
                  <c:v>2.2695699999999999</c:v>
                </c:pt>
                <c:pt idx="393">
                  <c:v>2.2560699999999998</c:v>
                </c:pt>
                <c:pt idx="394">
                  <c:v>2.23115</c:v>
                </c:pt>
                <c:pt idx="395">
                  <c:v>2.1949100000000001</c:v>
                </c:pt>
                <c:pt idx="396">
                  <c:v>2.14764</c:v>
                </c:pt>
                <c:pt idx="397">
                  <c:v>2.08982</c:v>
                </c:pt>
                <c:pt idx="398">
                  <c:v>2.0221900000000002</c:v>
                </c:pt>
                <c:pt idx="399">
                  <c:v>1.94564</c:v>
                </c:pt>
                <c:pt idx="400">
                  <c:v>1.86128</c:v>
                </c:pt>
                <c:pt idx="401">
                  <c:v>1.7703500000000001</c:v>
                </c:pt>
                <c:pt idx="402">
                  <c:v>1.6740999999999999</c:v>
                </c:pt>
                <c:pt idx="403">
                  <c:v>1.57369</c:v>
                </c:pt>
                <c:pt idx="404">
                  <c:v>1.47017</c:v>
                </c:pt>
                <c:pt idx="405">
                  <c:v>1.37208</c:v>
                </c:pt>
                <c:pt idx="406">
                  <c:v>1.2856700000000001</c:v>
                </c:pt>
                <c:pt idx="407">
                  <c:v>1.20773</c:v>
                </c:pt>
                <c:pt idx="408">
                  <c:v>1.13584</c:v>
                </c:pt>
                <c:pt idx="409">
                  <c:v>1.0681799999999999</c:v>
                </c:pt>
                <c:pt idx="410">
                  <c:v>1.0036099999999999</c:v>
                </c:pt>
                <c:pt idx="411">
                  <c:v>0.94154899999999997</c:v>
                </c:pt>
                <c:pt idx="412">
                  <c:v>0.88173299999999999</c:v>
                </c:pt>
                <c:pt idx="413">
                  <c:v>0.82407900000000001</c:v>
                </c:pt>
                <c:pt idx="414">
                  <c:v>0.773447</c:v>
                </c:pt>
                <c:pt idx="415">
                  <c:v>0.73486600000000002</c:v>
                </c:pt>
                <c:pt idx="416">
                  <c:v>0.70683499999999999</c:v>
                </c:pt>
                <c:pt idx="417">
                  <c:v>0.686469</c:v>
                </c:pt>
                <c:pt idx="418">
                  <c:v>0.67167299999999996</c:v>
                </c:pt>
                <c:pt idx="419">
                  <c:v>0.66092200000000001</c:v>
                </c:pt>
                <c:pt idx="420">
                  <c:v>0.65311200000000003</c:v>
                </c:pt>
                <c:pt idx="421">
                  <c:v>0.64743700000000004</c:v>
                </c:pt>
                <c:pt idx="422">
                  <c:v>0.64331400000000005</c:v>
                </c:pt>
                <c:pt idx="423">
                  <c:v>0.64031899999999997</c:v>
                </c:pt>
                <c:pt idx="424">
                  <c:v>0.63814199999999999</c:v>
                </c:pt>
                <c:pt idx="425">
                  <c:v>0.63656100000000004</c:v>
                </c:pt>
                <c:pt idx="426">
                  <c:v>0.63541199999999998</c:v>
                </c:pt>
                <c:pt idx="427">
                  <c:v>0.63457799999999998</c:v>
                </c:pt>
                <c:pt idx="428">
                  <c:v>0.63397099999999995</c:v>
                </c:pt>
                <c:pt idx="429">
                  <c:v>0.62936300000000001</c:v>
                </c:pt>
                <c:pt idx="430">
                  <c:v>0.62184799999999996</c:v>
                </c:pt>
                <c:pt idx="431">
                  <c:v>0.61638700000000002</c:v>
                </c:pt>
                <c:pt idx="432">
                  <c:v>0.61241999999999996</c:v>
                </c:pt>
                <c:pt idx="433">
                  <c:v>0.61165700000000001</c:v>
                </c:pt>
                <c:pt idx="434">
                  <c:v>0.62050099999999997</c:v>
                </c:pt>
                <c:pt idx="435">
                  <c:v>0.64582099999999998</c:v>
                </c:pt>
                <c:pt idx="436">
                  <c:v>0.69073300000000004</c:v>
                </c:pt>
                <c:pt idx="437">
                  <c:v>0.75441000000000003</c:v>
                </c:pt>
                <c:pt idx="438">
                  <c:v>0.83319100000000001</c:v>
                </c:pt>
                <c:pt idx="439">
                  <c:v>0.92366999999999999</c:v>
                </c:pt>
                <c:pt idx="440">
                  <c:v>0.94621200000000005</c:v>
                </c:pt>
                <c:pt idx="441">
                  <c:v>0.92115000000000002</c:v>
                </c:pt>
                <c:pt idx="442">
                  <c:v>0.94043299999999996</c:v>
                </c:pt>
                <c:pt idx="443">
                  <c:v>0.99193399999999998</c:v>
                </c:pt>
                <c:pt idx="444">
                  <c:v>1.0661099999999999</c:v>
                </c:pt>
                <c:pt idx="445">
                  <c:v>1.1555500000000001</c:v>
                </c:pt>
                <c:pt idx="446">
                  <c:v>1.2543500000000001</c:v>
                </c:pt>
                <c:pt idx="447">
                  <c:v>1.3576600000000001</c:v>
                </c:pt>
                <c:pt idx="448">
                  <c:v>1.4614499999999999</c:v>
                </c:pt>
                <c:pt idx="449">
                  <c:v>1.5625500000000001</c:v>
                </c:pt>
                <c:pt idx="450">
                  <c:v>1.6584700000000001</c:v>
                </c:pt>
                <c:pt idx="451">
                  <c:v>1.7474000000000001</c:v>
                </c:pt>
                <c:pt idx="452">
                  <c:v>1.82796</c:v>
                </c:pt>
                <c:pt idx="453">
                  <c:v>1.8990899999999999</c:v>
                </c:pt>
                <c:pt idx="454">
                  <c:v>1.9598899999999999</c:v>
                </c:pt>
                <c:pt idx="455">
                  <c:v>2.0095299999999998</c:v>
                </c:pt>
                <c:pt idx="456">
                  <c:v>2.04731</c:v>
                </c:pt>
                <c:pt idx="457">
                  <c:v>2.0727500000000001</c:v>
                </c:pt>
                <c:pt idx="458">
                  <c:v>2.08569</c:v>
                </c:pt>
                <c:pt idx="459">
                  <c:v>2.08623</c:v>
                </c:pt>
                <c:pt idx="460">
                  <c:v>2.0746699999999998</c:v>
                </c:pt>
                <c:pt idx="461">
                  <c:v>2.05145</c:v>
                </c:pt>
                <c:pt idx="462">
                  <c:v>2.0171399999999999</c:v>
                </c:pt>
                <c:pt idx="463">
                  <c:v>1.9724200000000001</c:v>
                </c:pt>
                <c:pt idx="464">
                  <c:v>1.9179900000000001</c:v>
                </c:pt>
                <c:pt idx="465">
                  <c:v>1.8545199999999999</c:v>
                </c:pt>
                <c:pt idx="466">
                  <c:v>1.78257</c:v>
                </c:pt>
                <c:pt idx="467">
                  <c:v>1.7025600000000001</c:v>
                </c:pt>
                <c:pt idx="468">
                  <c:v>1.6148100000000001</c:v>
                </c:pt>
                <c:pt idx="469">
                  <c:v>1.5196799999999999</c:v>
                </c:pt>
                <c:pt idx="470">
                  <c:v>1.41774</c:v>
                </c:pt>
                <c:pt idx="471">
                  <c:v>1.30999</c:v>
                </c:pt>
                <c:pt idx="472">
                  <c:v>1.198</c:v>
                </c:pt>
                <c:pt idx="473">
                  <c:v>1.0918699999999999</c:v>
                </c:pt>
                <c:pt idx="474">
                  <c:v>0.99909000000000003</c:v>
                </c:pt>
                <c:pt idx="475">
                  <c:v>0.91681699999999999</c:v>
                </c:pt>
                <c:pt idx="476">
                  <c:v>0.84283799999999998</c:v>
                </c:pt>
                <c:pt idx="477">
                  <c:v>0.77953499999999998</c:v>
                </c:pt>
                <c:pt idx="478">
                  <c:v>0.73095399999999999</c:v>
                </c:pt>
                <c:pt idx="479">
                  <c:v>0.695658</c:v>
                </c:pt>
                <c:pt idx="480">
                  <c:v>0.67001299999999997</c:v>
                </c:pt>
                <c:pt idx="481">
                  <c:v>0.65138200000000002</c:v>
                </c:pt>
                <c:pt idx="482">
                  <c:v>0.637845</c:v>
                </c:pt>
                <c:pt idx="483">
                  <c:v>0.62800999999999996</c:v>
                </c:pt>
                <c:pt idx="484">
                  <c:v>0.62086399999999997</c:v>
                </c:pt>
                <c:pt idx="485">
                  <c:v>0.61567300000000003</c:v>
                </c:pt>
                <c:pt idx="486">
                  <c:v>0.61190100000000003</c:v>
                </c:pt>
                <c:pt idx="487">
                  <c:v>0.60916099999999995</c:v>
                </c:pt>
                <c:pt idx="488">
                  <c:v>0.59522299999999995</c:v>
                </c:pt>
                <c:pt idx="489">
                  <c:v>0.57315099999999997</c:v>
                </c:pt>
                <c:pt idx="490">
                  <c:v>0.557114</c:v>
                </c:pt>
                <c:pt idx="491">
                  <c:v>0.54546300000000003</c:v>
                </c:pt>
                <c:pt idx="492">
                  <c:v>0.53699699999999995</c:v>
                </c:pt>
                <c:pt idx="493">
                  <c:v>0.53084699999999996</c:v>
                </c:pt>
                <c:pt idx="494">
                  <c:v>0.52637900000000004</c:v>
                </c:pt>
                <c:pt idx="495">
                  <c:v>0.52313200000000004</c:v>
                </c:pt>
                <c:pt idx="496">
                  <c:v>0.52077300000000004</c:v>
                </c:pt>
                <c:pt idx="497">
                  <c:v>0.51905999999999997</c:v>
                </c:pt>
                <c:pt idx="498">
                  <c:v>0.52324199999999998</c:v>
                </c:pt>
                <c:pt idx="499">
                  <c:v>0.54174999999999995</c:v>
                </c:pt>
                <c:pt idx="500">
                  <c:v>0.57793499999999998</c:v>
                </c:pt>
                <c:pt idx="501">
                  <c:v>0.58875599999999995</c:v>
                </c:pt>
                <c:pt idx="502">
                  <c:v>0.56845199999999996</c:v>
                </c:pt>
                <c:pt idx="503">
                  <c:v>0.56919500000000001</c:v>
                </c:pt>
                <c:pt idx="504">
                  <c:v>0.60179899999999997</c:v>
                </c:pt>
                <c:pt idx="505">
                  <c:v>0.65935999999999995</c:v>
                </c:pt>
                <c:pt idx="506">
                  <c:v>0.73619400000000002</c:v>
                </c:pt>
                <c:pt idx="507">
                  <c:v>0.82754499999999998</c:v>
                </c:pt>
                <c:pt idx="508">
                  <c:v>0.92945800000000001</c:v>
                </c:pt>
                <c:pt idx="509">
                  <c:v>1.0386299999999999</c:v>
                </c:pt>
                <c:pt idx="510">
                  <c:v>1.1521699999999999</c:v>
                </c:pt>
                <c:pt idx="511">
                  <c:v>1.26742</c:v>
                </c:pt>
                <c:pt idx="512">
                  <c:v>1.38192</c:v>
                </c:pt>
                <c:pt idx="513">
                  <c:v>1.4934700000000001</c:v>
                </c:pt>
                <c:pt idx="514">
                  <c:v>1.6002099999999999</c:v>
                </c:pt>
                <c:pt idx="515">
                  <c:v>1.70051</c:v>
                </c:pt>
                <c:pt idx="516">
                  <c:v>1.7929999999999999</c:v>
                </c:pt>
                <c:pt idx="517">
                  <c:v>1.8765400000000001</c:v>
                </c:pt>
                <c:pt idx="518">
                  <c:v>1.9501900000000001</c:v>
                </c:pt>
                <c:pt idx="519">
                  <c:v>2.0131199999999998</c:v>
                </c:pt>
                <c:pt idx="520">
                  <c:v>2.0646100000000001</c:v>
                </c:pt>
                <c:pt idx="521">
                  <c:v>2.1040899999999998</c:v>
                </c:pt>
                <c:pt idx="522">
                  <c:v>2.13123</c:v>
                </c:pt>
                <c:pt idx="523">
                  <c:v>2.1458699999999999</c:v>
                </c:pt>
                <c:pt idx="524">
                  <c:v>2.1480800000000002</c:v>
                </c:pt>
                <c:pt idx="525">
                  <c:v>2.1380300000000001</c:v>
                </c:pt>
                <c:pt idx="526">
                  <c:v>2.1160600000000001</c:v>
                </c:pt>
                <c:pt idx="527">
                  <c:v>2.08256</c:v>
                </c:pt>
                <c:pt idx="528">
                  <c:v>2.0379399999999999</c:v>
                </c:pt>
                <c:pt idx="529">
                  <c:v>1.9826699999999999</c:v>
                </c:pt>
                <c:pt idx="530">
                  <c:v>1.9172800000000001</c:v>
                </c:pt>
                <c:pt idx="531">
                  <c:v>1.8424400000000001</c:v>
                </c:pt>
                <c:pt idx="532">
                  <c:v>1.7588900000000001</c:v>
                </c:pt>
                <c:pt idx="533">
                  <c:v>1.6674599999999999</c:v>
                </c:pt>
                <c:pt idx="534">
                  <c:v>1.56908</c:v>
                </c:pt>
                <c:pt idx="535">
                  <c:v>1.46488</c:v>
                </c:pt>
                <c:pt idx="536">
                  <c:v>1.35629</c:v>
                </c:pt>
                <c:pt idx="537">
                  <c:v>1.2529999999999999</c:v>
                </c:pt>
                <c:pt idx="538">
                  <c:v>1.1621600000000001</c:v>
                </c:pt>
                <c:pt idx="539">
                  <c:v>1.08077</c:v>
                </c:pt>
                <c:pt idx="540">
                  <c:v>1.0064500000000001</c:v>
                </c:pt>
                <c:pt idx="541">
                  <c:v>0.93726200000000004</c:v>
                </c:pt>
                <c:pt idx="542">
                  <c:v>0.87167799999999995</c:v>
                </c:pt>
                <c:pt idx="543">
                  <c:v>0.80872900000000003</c:v>
                </c:pt>
                <c:pt idx="544">
                  <c:v>0.74805500000000003</c:v>
                </c:pt>
                <c:pt idx="545">
                  <c:v>0.69041699999999995</c:v>
                </c:pt>
                <c:pt idx="546">
                  <c:v>0.64231300000000002</c:v>
                </c:pt>
                <c:pt idx="547">
                  <c:v>0.60736299999999999</c:v>
                </c:pt>
                <c:pt idx="548">
                  <c:v>0.58197100000000002</c:v>
                </c:pt>
                <c:pt idx="549">
                  <c:v>0.56352199999999997</c:v>
                </c:pt>
                <c:pt idx="550">
                  <c:v>0.55011900000000002</c:v>
                </c:pt>
                <c:pt idx="551">
                  <c:v>0.54037999999999997</c:v>
                </c:pt>
                <c:pt idx="552">
                  <c:v>0.53330500000000003</c:v>
                </c:pt>
                <c:pt idx="553">
                  <c:v>0.52816399999999997</c:v>
                </c:pt>
                <c:pt idx="554">
                  <c:v>0.52442999999999995</c:v>
                </c:pt>
                <c:pt idx="555">
                  <c:v>0.52171599999999996</c:v>
                </c:pt>
                <c:pt idx="556">
                  <c:v>0.51974500000000001</c:v>
                </c:pt>
                <c:pt idx="557">
                  <c:v>0.51831199999999999</c:v>
                </c:pt>
                <c:pt idx="558">
                  <c:v>0.51727199999999995</c:v>
                </c:pt>
                <c:pt idx="559">
                  <c:v>0.51603100000000002</c:v>
                </c:pt>
                <c:pt idx="560">
                  <c:v>0.51464500000000002</c:v>
                </c:pt>
                <c:pt idx="561">
                  <c:v>0.51368999999999998</c:v>
                </c:pt>
                <c:pt idx="562">
                  <c:v>0.51392400000000005</c:v>
                </c:pt>
                <c:pt idx="563">
                  <c:v>0.51616200000000001</c:v>
                </c:pt>
                <c:pt idx="564">
                  <c:v>0.52086100000000002</c:v>
                </c:pt>
                <c:pt idx="565">
                  <c:v>0.52970600000000001</c:v>
                </c:pt>
                <c:pt idx="566">
                  <c:v>0.54604200000000003</c:v>
                </c:pt>
                <c:pt idx="567">
                  <c:v>0.57363799999999998</c:v>
                </c:pt>
                <c:pt idx="568">
                  <c:v>0.614618</c:v>
                </c:pt>
                <c:pt idx="569">
                  <c:v>0.668879</c:v>
                </c:pt>
                <c:pt idx="570">
                  <c:v>0.73524</c:v>
                </c:pt>
                <c:pt idx="571">
                  <c:v>0.81262599999999996</c:v>
                </c:pt>
                <c:pt idx="572">
                  <c:v>0.90024999999999999</c:v>
                </c:pt>
                <c:pt idx="573">
                  <c:v>0.99719800000000003</c:v>
                </c:pt>
                <c:pt idx="574">
                  <c:v>1.03325</c:v>
                </c:pt>
                <c:pt idx="575">
                  <c:v>1.02566</c:v>
                </c:pt>
                <c:pt idx="576">
                  <c:v>1.0552900000000001</c:v>
                </c:pt>
                <c:pt idx="577">
                  <c:v>1.11137</c:v>
                </c:pt>
                <c:pt idx="578">
                  <c:v>1.18536</c:v>
                </c:pt>
                <c:pt idx="579">
                  <c:v>1.2704500000000001</c:v>
                </c:pt>
                <c:pt idx="580">
                  <c:v>1.3612599999999999</c:v>
                </c:pt>
                <c:pt idx="581">
                  <c:v>1.4536199999999999</c:v>
                </c:pt>
                <c:pt idx="582">
                  <c:v>1.5442100000000001</c:v>
                </c:pt>
                <c:pt idx="583">
                  <c:v>1.6303799999999999</c:v>
                </c:pt>
                <c:pt idx="584">
                  <c:v>1.70994</c:v>
                </c:pt>
                <c:pt idx="585">
                  <c:v>1.7811600000000001</c:v>
                </c:pt>
                <c:pt idx="586">
                  <c:v>1.8427199999999999</c:v>
                </c:pt>
                <c:pt idx="587">
                  <c:v>1.89374</c:v>
                </c:pt>
                <c:pt idx="588">
                  <c:v>1.93367</c:v>
                </c:pt>
                <c:pt idx="589">
                  <c:v>1.96217</c:v>
                </c:pt>
                <c:pt idx="590">
                  <c:v>1.97909</c:v>
                </c:pt>
                <c:pt idx="591">
                  <c:v>1.9843500000000001</c:v>
                </c:pt>
                <c:pt idx="592">
                  <c:v>1.9779800000000001</c:v>
                </c:pt>
                <c:pt idx="593">
                  <c:v>1.9600200000000001</c:v>
                </c:pt>
                <c:pt idx="594">
                  <c:v>1.9305699999999999</c:v>
                </c:pt>
                <c:pt idx="595">
                  <c:v>1.88992</c:v>
                </c:pt>
                <c:pt idx="596">
                  <c:v>1.8386199999999999</c:v>
                </c:pt>
                <c:pt idx="597">
                  <c:v>1.77749</c:v>
                </c:pt>
                <c:pt idx="598">
                  <c:v>1.7074499999999999</c:v>
                </c:pt>
                <c:pt idx="599">
                  <c:v>1.62954</c:v>
                </c:pt>
                <c:pt idx="600">
                  <c:v>1.54477</c:v>
                </c:pt>
                <c:pt idx="601">
                  <c:v>1.4541299999999999</c:v>
                </c:pt>
                <c:pt idx="602">
                  <c:v>1.3585199999999999</c:v>
                </c:pt>
                <c:pt idx="603">
                  <c:v>1.2588299999999999</c:v>
                </c:pt>
                <c:pt idx="604">
                  <c:v>1.1559600000000001</c:v>
                </c:pt>
                <c:pt idx="605">
                  <c:v>1.0506899999999999</c:v>
                </c:pt>
                <c:pt idx="606">
                  <c:v>0.95138</c:v>
                </c:pt>
                <c:pt idx="607">
                  <c:v>0.86428000000000005</c:v>
                </c:pt>
                <c:pt idx="608">
                  <c:v>0.78647900000000004</c:v>
                </c:pt>
                <c:pt idx="609">
                  <c:v>0.71697699999999998</c:v>
                </c:pt>
                <c:pt idx="610">
                  <c:v>0.66064100000000003</c:v>
                </c:pt>
                <c:pt idx="611">
                  <c:v>0.61970999999999998</c:v>
                </c:pt>
                <c:pt idx="612">
                  <c:v>0.58997200000000005</c:v>
                </c:pt>
                <c:pt idx="613">
                  <c:v>0.56836699999999996</c:v>
                </c:pt>
                <c:pt idx="614">
                  <c:v>0.55266899999999997</c:v>
                </c:pt>
                <c:pt idx="615">
                  <c:v>0.54126399999999997</c:v>
                </c:pt>
                <c:pt idx="616">
                  <c:v>0.53297799999999995</c:v>
                </c:pt>
                <c:pt idx="617">
                  <c:v>0.52695800000000004</c:v>
                </c:pt>
                <c:pt idx="618">
                  <c:v>0.52258400000000005</c:v>
                </c:pt>
                <c:pt idx="619">
                  <c:v>0.51940600000000003</c:v>
                </c:pt>
                <c:pt idx="620">
                  <c:v>0.51709700000000003</c:v>
                </c:pt>
                <c:pt idx="621">
                  <c:v>0.51541999999999999</c:v>
                </c:pt>
                <c:pt idx="622">
                  <c:v>0.51420100000000002</c:v>
                </c:pt>
                <c:pt idx="623">
                  <c:v>0.51331599999999999</c:v>
                </c:pt>
                <c:pt idx="624">
                  <c:v>0.50236400000000003</c:v>
                </c:pt>
                <c:pt idx="625">
                  <c:v>0.48409799999999997</c:v>
                </c:pt>
                <c:pt idx="626">
                  <c:v>0.470827</c:v>
                </c:pt>
                <c:pt idx="627">
                  <c:v>0.46118599999999998</c:v>
                </c:pt>
                <c:pt idx="628">
                  <c:v>0.45417999999999997</c:v>
                </c:pt>
                <c:pt idx="629">
                  <c:v>0.44909100000000002</c:v>
                </c:pt>
                <c:pt idx="630">
                  <c:v>0.44539299999999998</c:v>
                </c:pt>
                <c:pt idx="631">
                  <c:v>0.44641999999999998</c:v>
                </c:pt>
                <c:pt idx="632">
                  <c:v>0.460173</c:v>
                </c:pt>
                <c:pt idx="633">
                  <c:v>0.49046899999999999</c:v>
                </c:pt>
                <c:pt idx="634">
                  <c:v>0.49947399999999997</c:v>
                </c:pt>
                <c:pt idx="635">
                  <c:v>0.48199900000000001</c:v>
                </c:pt>
                <c:pt idx="636">
                  <c:v>0.48246</c:v>
                </c:pt>
                <c:pt idx="637">
                  <c:v>0.51044599999999996</c:v>
                </c:pt>
                <c:pt idx="638">
                  <c:v>0.560392</c:v>
                </c:pt>
                <c:pt idx="639">
                  <c:v>0.62723899999999999</c:v>
                </c:pt>
                <c:pt idx="640">
                  <c:v>0.706843</c:v>
                </c:pt>
                <c:pt idx="641">
                  <c:v>0.79590499999999997</c:v>
                </c:pt>
                <c:pt idx="642">
                  <c:v>0.89173999999999998</c:v>
                </c:pt>
                <c:pt idx="643">
                  <c:v>0.99197900000000006</c:v>
                </c:pt>
                <c:pt idx="644">
                  <c:v>1.09443</c:v>
                </c:pt>
                <c:pt idx="645">
                  <c:v>1.19713</c:v>
                </c:pt>
                <c:pt idx="646">
                  <c:v>1.2984100000000001</c:v>
                </c:pt>
                <c:pt idx="647">
                  <c:v>1.3969800000000001</c:v>
                </c:pt>
                <c:pt idx="648">
                  <c:v>1.49177</c:v>
                </c:pt>
                <c:pt idx="649">
                  <c:v>1.58185</c:v>
                </c:pt>
                <c:pt idx="650">
                  <c:v>1.6662999999999999</c:v>
                </c:pt>
                <c:pt idx="651">
                  <c:v>1.7442800000000001</c:v>
                </c:pt>
                <c:pt idx="652">
                  <c:v>1.8149999999999999</c:v>
                </c:pt>
                <c:pt idx="653">
                  <c:v>1.87774</c:v>
                </c:pt>
                <c:pt idx="654">
                  <c:v>1.93191</c:v>
                </c:pt>
                <c:pt idx="655">
                  <c:v>1.97706</c:v>
                </c:pt>
                <c:pt idx="656">
                  <c:v>2.01281</c:v>
                </c:pt>
                <c:pt idx="657">
                  <c:v>2.0388500000000001</c:v>
                </c:pt>
                <c:pt idx="658">
                  <c:v>2.0548899999999999</c:v>
                </c:pt>
                <c:pt idx="659">
                  <c:v>2.0606800000000001</c:v>
                </c:pt>
                <c:pt idx="660">
                  <c:v>2.0560700000000001</c:v>
                </c:pt>
                <c:pt idx="661">
                  <c:v>2.0410599999999999</c:v>
                </c:pt>
                <c:pt idx="662">
                  <c:v>2.0157500000000002</c:v>
                </c:pt>
                <c:pt idx="663">
                  <c:v>1.9803999999999999</c:v>
                </c:pt>
                <c:pt idx="664">
                  <c:v>1.9352799999999999</c:v>
                </c:pt>
                <c:pt idx="665">
                  <c:v>1.8807100000000001</c:v>
                </c:pt>
                <c:pt idx="666">
                  <c:v>1.8170500000000001</c:v>
                </c:pt>
                <c:pt idx="667">
                  <c:v>1.7448999999999999</c:v>
                </c:pt>
                <c:pt idx="668">
                  <c:v>1.66509</c:v>
                </c:pt>
                <c:pt idx="669">
                  <c:v>1.5786199999999999</c:v>
                </c:pt>
                <c:pt idx="670">
                  <c:v>1.4865900000000001</c:v>
                </c:pt>
                <c:pt idx="671">
                  <c:v>1.39012</c:v>
                </c:pt>
                <c:pt idx="672">
                  <c:v>1.29037</c:v>
                </c:pt>
                <c:pt idx="673">
                  <c:v>1.1957500000000001</c:v>
                </c:pt>
                <c:pt idx="674">
                  <c:v>1.1124700000000001</c:v>
                </c:pt>
                <c:pt idx="675">
                  <c:v>1.0375799999999999</c:v>
                </c:pt>
                <c:pt idx="676">
                  <c:v>0.96884999999999999</c:v>
                </c:pt>
                <c:pt idx="677">
                  <c:v>0.90451400000000004</c:v>
                </c:pt>
                <c:pt idx="678">
                  <c:v>0.84320099999999998</c:v>
                </c:pt>
                <c:pt idx="679">
                  <c:v>0.78395400000000004</c:v>
                </c:pt>
                <c:pt idx="680">
                  <c:v>0.72628099999999995</c:v>
                </c:pt>
                <c:pt idx="681">
                  <c:v>0.67128299999999996</c:v>
                </c:pt>
                <c:pt idx="682">
                  <c:v>0.62299400000000005</c:v>
                </c:pt>
                <c:pt idx="683">
                  <c:v>0.58541799999999999</c:v>
                </c:pt>
                <c:pt idx="684">
                  <c:v>0.55811699999999997</c:v>
                </c:pt>
                <c:pt idx="685">
                  <c:v>0.53828100000000001</c:v>
                </c:pt>
                <c:pt idx="686">
                  <c:v>0.52386999999999995</c:v>
                </c:pt>
                <c:pt idx="687">
                  <c:v>0.51342900000000002</c:v>
                </c:pt>
                <c:pt idx="688">
                  <c:v>0.50593600000000005</c:v>
                </c:pt>
                <c:pt idx="689">
                  <c:v>0.500552</c:v>
                </c:pt>
                <c:pt idx="690">
                  <c:v>0.49654700000000002</c:v>
                </c:pt>
                <c:pt idx="691">
                  <c:v>0.49354799999999999</c:v>
                </c:pt>
                <c:pt idx="692">
                  <c:v>0.491369</c:v>
                </c:pt>
                <c:pt idx="693">
                  <c:v>0.49021300000000001</c:v>
                </c:pt>
                <c:pt idx="694">
                  <c:v>0.48979899999999998</c:v>
                </c:pt>
                <c:pt idx="695">
                  <c:v>0.489645</c:v>
                </c:pt>
                <c:pt idx="696">
                  <c:v>0.490228</c:v>
                </c:pt>
                <c:pt idx="697">
                  <c:v>0.49209399999999998</c:v>
                </c:pt>
                <c:pt idx="698">
                  <c:v>0.49567600000000001</c:v>
                </c:pt>
                <c:pt idx="699">
                  <c:v>0.50132399999999999</c:v>
                </c:pt>
                <c:pt idx="700">
                  <c:v>0.50938899999999998</c:v>
                </c:pt>
                <c:pt idx="701">
                  <c:v>0.51061299999999998</c:v>
                </c:pt>
                <c:pt idx="702">
                  <c:v>0.50462099999999999</c:v>
                </c:pt>
                <c:pt idx="703">
                  <c:v>0.50026700000000002</c:v>
                </c:pt>
                <c:pt idx="704">
                  <c:v>0.49710399999999999</c:v>
                </c:pt>
                <c:pt idx="705">
                  <c:v>0.49480600000000002</c:v>
                </c:pt>
                <c:pt idx="706">
                  <c:v>0.49313600000000002</c:v>
                </c:pt>
                <c:pt idx="707">
                  <c:v>0.49974000000000002</c:v>
                </c:pt>
                <c:pt idx="708">
                  <c:v>0.52691399999999999</c:v>
                </c:pt>
                <c:pt idx="709">
                  <c:v>0.57640000000000002</c:v>
                </c:pt>
                <c:pt idx="710">
                  <c:v>0.64304300000000003</c:v>
                </c:pt>
                <c:pt idx="711">
                  <c:v>0.72252499999999997</c:v>
                </c:pt>
                <c:pt idx="712">
                  <c:v>0.81120999999999999</c:v>
                </c:pt>
                <c:pt idx="713">
                  <c:v>0.905976</c:v>
                </c:pt>
                <c:pt idx="714">
                  <c:v>1.0040500000000001</c:v>
                </c:pt>
                <c:pt idx="715">
                  <c:v>1.10293</c:v>
                </c:pt>
                <c:pt idx="716">
                  <c:v>1.2003999999999999</c:v>
                </c:pt>
                <c:pt idx="717">
                  <c:v>1.29453</c:v>
                </c:pt>
                <c:pt idx="718">
                  <c:v>1.38364</c:v>
                </c:pt>
                <c:pt idx="719">
                  <c:v>1.46624</c:v>
                </c:pt>
                <c:pt idx="720">
                  <c:v>1.54094</c:v>
                </c:pt>
                <c:pt idx="721">
                  <c:v>1.60653</c:v>
                </c:pt>
                <c:pt idx="722">
                  <c:v>1.66205</c:v>
                </c:pt>
                <c:pt idx="723">
                  <c:v>1.7069300000000001</c:v>
                </c:pt>
                <c:pt idx="724">
                  <c:v>1.74102</c:v>
                </c:pt>
                <c:pt idx="725">
                  <c:v>1.7644500000000001</c:v>
                </c:pt>
                <c:pt idx="726">
                  <c:v>1.77745</c:v>
                </c:pt>
                <c:pt idx="727">
                  <c:v>1.78013</c:v>
                </c:pt>
                <c:pt idx="728">
                  <c:v>1.7724800000000001</c:v>
                </c:pt>
                <c:pt idx="729">
                  <c:v>1.7544599999999999</c:v>
                </c:pt>
                <c:pt idx="730">
                  <c:v>1.72628</c:v>
                </c:pt>
                <c:pt idx="731">
                  <c:v>1.68849</c:v>
                </c:pt>
                <c:pt idx="732">
                  <c:v>1.64184</c:v>
                </c:pt>
                <c:pt idx="733">
                  <c:v>1.5871599999999999</c:v>
                </c:pt>
                <c:pt idx="734">
                  <c:v>1.52529</c:v>
                </c:pt>
                <c:pt idx="735">
                  <c:v>1.45716</c:v>
                </c:pt>
                <c:pt idx="736">
                  <c:v>1.3838200000000001</c:v>
                </c:pt>
                <c:pt idx="737">
                  <c:v>1.3063800000000001</c:v>
                </c:pt>
                <c:pt idx="738">
                  <c:v>1.2258599999999999</c:v>
                </c:pt>
                <c:pt idx="739">
                  <c:v>1.14924</c:v>
                </c:pt>
                <c:pt idx="740">
                  <c:v>1.0816399999999999</c:v>
                </c:pt>
                <c:pt idx="741">
                  <c:v>1.0208299999999999</c:v>
                </c:pt>
                <c:pt idx="742">
                  <c:v>0.96517600000000003</c:v>
                </c:pt>
                <c:pt idx="743">
                  <c:v>0.91356999999999999</c:v>
                </c:pt>
                <c:pt idx="744">
                  <c:v>0.86526199999999998</c:v>
                </c:pt>
                <c:pt idx="745">
                  <c:v>0.81978600000000001</c:v>
                </c:pt>
                <c:pt idx="746">
                  <c:v>0.77686299999999997</c:v>
                </c:pt>
                <c:pt idx="747">
                  <c:v>0.73636000000000001</c:v>
                </c:pt>
                <c:pt idx="748">
                  <c:v>0.69950000000000001</c:v>
                </c:pt>
                <c:pt idx="749">
                  <c:v>0.66972100000000001</c:v>
                </c:pt>
                <c:pt idx="750">
                  <c:v>0.64935399999999999</c:v>
                </c:pt>
                <c:pt idx="751">
                  <c:v>0.63707400000000003</c:v>
                </c:pt>
                <c:pt idx="752">
                  <c:v>0.63028799999999996</c:v>
                </c:pt>
                <c:pt idx="753">
                  <c:v>0.62725900000000001</c:v>
                </c:pt>
                <c:pt idx="754">
                  <c:v>0.62695699999999999</c:v>
                </c:pt>
                <c:pt idx="755">
                  <c:v>0.62863199999999997</c:v>
                </c:pt>
                <c:pt idx="756">
                  <c:v>0.63167399999999996</c:v>
                </c:pt>
                <c:pt idx="757">
                  <c:v>0.63563099999999995</c:v>
                </c:pt>
                <c:pt idx="758">
                  <c:v>0.64022699999999999</c:v>
                </c:pt>
                <c:pt idx="759">
                  <c:v>0.64535500000000001</c:v>
                </c:pt>
                <c:pt idx="760">
                  <c:v>0.65102499999999996</c:v>
                </c:pt>
                <c:pt idx="761">
                  <c:v>0.65733200000000003</c:v>
                </c:pt>
                <c:pt idx="762">
                  <c:v>0.66445200000000004</c:v>
                </c:pt>
                <c:pt idx="763">
                  <c:v>0.67265200000000003</c:v>
                </c:pt>
                <c:pt idx="764">
                  <c:v>0.68236799999999997</c:v>
                </c:pt>
                <c:pt idx="765">
                  <c:v>0.69422799999999996</c:v>
                </c:pt>
                <c:pt idx="766">
                  <c:v>0.70905099999999999</c:v>
                </c:pt>
                <c:pt idx="767">
                  <c:v>0.709152</c:v>
                </c:pt>
                <c:pt idx="768">
                  <c:v>0.69505099999999997</c:v>
                </c:pt>
                <c:pt idx="769">
                  <c:v>0.68480600000000003</c:v>
                </c:pt>
                <c:pt idx="770">
                  <c:v>0.67736200000000002</c:v>
                </c:pt>
                <c:pt idx="771">
                  <c:v>0.67195400000000005</c:v>
                </c:pt>
                <c:pt idx="772">
                  <c:v>0.66802499999999998</c:v>
                </c:pt>
                <c:pt idx="773">
                  <c:v>0.66517000000000004</c:v>
                </c:pt>
                <c:pt idx="774">
                  <c:v>0.66309600000000002</c:v>
                </c:pt>
                <c:pt idx="775">
                  <c:v>0.664188</c:v>
                </c:pt>
                <c:pt idx="776">
                  <c:v>0.681894</c:v>
                </c:pt>
                <c:pt idx="777">
                  <c:v>0.723603</c:v>
                </c:pt>
                <c:pt idx="778">
                  <c:v>0.78281400000000001</c:v>
                </c:pt>
                <c:pt idx="779">
                  <c:v>0.85416199999999998</c:v>
                </c:pt>
                <c:pt idx="780">
                  <c:v>0.93328</c:v>
                </c:pt>
                <c:pt idx="781">
                  <c:v>1.0166200000000001</c:v>
                </c:pt>
                <c:pt idx="782">
                  <c:v>1.1012500000000001</c:v>
                </c:pt>
                <c:pt idx="783">
                  <c:v>1.18462</c:v>
                </c:pt>
                <c:pt idx="784">
                  <c:v>1.26458</c:v>
                </c:pt>
                <c:pt idx="785">
                  <c:v>1.33941</c:v>
                </c:pt>
                <c:pt idx="786">
                  <c:v>1.4077599999999999</c:v>
                </c:pt>
                <c:pt idx="787">
                  <c:v>1.4686300000000001</c:v>
                </c:pt>
                <c:pt idx="788">
                  <c:v>1.5212399999999999</c:v>
                </c:pt>
                <c:pt idx="789">
                  <c:v>1.5650500000000001</c:v>
                </c:pt>
                <c:pt idx="790">
                  <c:v>1.5996699999999999</c:v>
                </c:pt>
                <c:pt idx="791">
                  <c:v>1.62477</c:v>
                </c:pt>
                <c:pt idx="792">
                  <c:v>1.64001</c:v>
                </c:pt>
                <c:pt idx="793">
                  <c:v>1.6451</c:v>
                </c:pt>
                <c:pt idx="794">
                  <c:v>1.63988</c:v>
                </c:pt>
                <c:pt idx="795">
                  <c:v>1.6243399999999999</c:v>
                </c:pt>
                <c:pt idx="796">
                  <c:v>1.59856</c:v>
                </c:pt>
                <c:pt idx="797">
                  <c:v>1.5626500000000001</c:v>
                </c:pt>
                <c:pt idx="798">
                  <c:v>1.5167200000000001</c:v>
                </c:pt>
                <c:pt idx="799">
                  <c:v>1.4609000000000001</c:v>
                </c:pt>
                <c:pt idx="800">
                  <c:v>1.39534</c:v>
                </c:pt>
                <c:pt idx="801">
                  <c:v>1.32026</c:v>
                </c:pt>
                <c:pt idx="802">
                  <c:v>1.23594</c:v>
                </c:pt>
                <c:pt idx="803">
                  <c:v>1.14276</c:v>
                </c:pt>
                <c:pt idx="804">
                  <c:v>1.04135</c:v>
                </c:pt>
                <c:pt idx="805">
                  <c:v>0.943407</c:v>
                </c:pt>
                <c:pt idx="806">
                  <c:v>0.86524699999999999</c:v>
                </c:pt>
                <c:pt idx="807">
                  <c:v>0.80845999999999996</c:v>
                </c:pt>
                <c:pt idx="808">
                  <c:v>0.76720299999999997</c:v>
                </c:pt>
                <c:pt idx="809">
                  <c:v>0.73722699999999997</c:v>
                </c:pt>
                <c:pt idx="810">
                  <c:v>0.71544799999999997</c:v>
                </c:pt>
                <c:pt idx="811">
                  <c:v>0.69962500000000005</c:v>
                </c:pt>
                <c:pt idx="812">
                  <c:v>0.68812899999999999</c:v>
                </c:pt>
                <c:pt idx="813">
                  <c:v>0.67977699999999996</c:v>
                </c:pt>
                <c:pt idx="814">
                  <c:v>0.67370799999999997</c:v>
                </c:pt>
                <c:pt idx="815">
                  <c:v>0.66929899999999998</c:v>
                </c:pt>
                <c:pt idx="816">
                  <c:v>0.66609600000000002</c:v>
                </c:pt>
                <c:pt idx="817">
                  <c:v>0.66376900000000005</c:v>
                </c:pt>
                <c:pt idx="818">
                  <c:v>0.66207800000000006</c:v>
                </c:pt>
                <c:pt idx="819">
                  <c:v>0.66085000000000005</c:v>
                </c:pt>
                <c:pt idx="820">
                  <c:v>0.65995700000000002</c:v>
                </c:pt>
                <c:pt idx="821">
                  <c:v>0.65930800000000001</c:v>
                </c:pt>
                <c:pt idx="822">
                  <c:v>0.65883700000000001</c:v>
                </c:pt>
                <c:pt idx="823">
                  <c:v>0.65849500000000005</c:v>
                </c:pt>
                <c:pt idx="824">
                  <c:v>0.658246</c:v>
                </c:pt>
                <c:pt idx="825">
                  <c:v>0.65806600000000004</c:v>
                </c:pt>
                <c:pt idx="826">
                  <c:v>0.65793400000000002</c:v>
                </c:pt>
                <c:pt idx="827">
                  <c:v>0.65783899999999995</c:v>
                </c:pt>
                <c:pt idx="828">
                  <c:v>0.65776999999999997</c:v>
                </c:pt>
                <c:pt idx="829">
                  <c:v>0.65771900000000005</c:v>
                </c:pt>
                <c:pt idx="830">
                  <c:v>0.65768300000000002</c:v>
                </c:pt>
                <c:pt idx="831">
                  <c:v>0.65765600000000002</c:v>
                </c:pt>
                <c:pt idx="832">
                  <c:v>0.65763700000000003</c:v>
                </c:pt>
                <c:pt idx="833">
                  <c:v>0.65762299999999996</c:v>
                </c:pt>
                <c:pt idx="834">
                  <c:v>0.61269099999999999</c:v>
                </c:pt>
                <c:pt idx="835">
                  <c:v>0.53512400000000004</c:v>
                </c:pt>
                <c:pt idx="836">
                  <c:v>0.47876800000000003</c:v>
                </c:pt>
                <c:pt idx="837">
                  <c:v>0.43782300000000002</c:v>
                </c:pt>
                <c:pt idx="838">
                  <c:v>0.40807500000000002</c:v>
                </c:pt>
                <c:pt idx="839">
                  <c:v>0.386461</c:v>
                </c:pt>
                <c:pt idx="840">
                  <c:v>0.37075799999999998</c:v>
                </c:pt>
                <c:pt idx="841">
                  <c:v>0.35935</c:v>
                </c:pt>
                <c:pt idx="842">
                  <c:v>0.35106100000000001</c:v>
                </c:pt>
                <c:pt idx="843">
                  <c:v>0.34534199999999998</c:v>
                </c:pt>
                <c:pt idx="844">
                  <c:v>0.35491400000000001</c:v>
                </c:pt>
                <c:pt idx="845">
                  <c:v>0.38964399999999999</c:v>
                </c:pt>
                <c:pt idx="846">
                  <c:v>0.44454700000000003</c:v>
                </c:pt>
                <c:pt idx="847">
                  <c:v>0.51574500000000001</c:v>
                </c:pt>
                <c:pt idx="848">
                  <c:v>0.59975199999999995</c:v>
                </c:pt>
                <c:pt idx="849">
                  <c:v>0.69336699999999996</c:v>
                </c:pt>
                <c:pt idx="850">
                  <c:v>0.79377399999999998</c:v>
                </c:pt>
                <c:pt idx="851">
                  <c:v>0.89849299999999999</c:v>
                </c:pt>
                <c:pt idx="852">
                  <c:v>1.00522</c:v>
                </c:pt>
                <c:pt idx="853">
                  <c:v>1.11178</c:v>
                </c:pt>
                <c:pt idx="854">
                  <c:v>1.2161500000000001</c:v>
                </c:pt>
                <c:pt idx="855">
                  <c:v>1.31654</c:v>
                </c:pt>
                <c:pt idx="856">
                  <c:v>1.4113100000000001</c:v>
                </c:pt>
                <c:pt idx="857">
                  <c:v>1.4990399999999999</c:v>
                </c:pt>
                <c:pt idx="858">
                  <c:v>1.57847</c:v>
                </c:pt>
                <c:pt idx="859">
                  <c:v>1.6485099999999999</c:v>
                </c:pt>
                <c:pt idx="860">
                  <c:v>1.7082999999999999</c:v>
                </c:pt>
                <c:pt idx="861">
                  <c:v>1.7571699999999999</c:v>
                </c:pt>
                <c:pt idx="862">
                  <c:v>1.79474</c:v>
                </c:pt>
                <c:pt idx="863">
                  <c:v>1.8209200000000001</c:v>
                </c:pt>
                <c:pt idx="864">
                  <c:v>1.83589</c:v>
                </c:pt>
                <c:pt idx="865">
                  <c:v>1.83989</c:v>
                </c:pt>
                <c:pt idx="866">
                  <c:v>1.8331200000000001</c:v>
                </c:pt>
                <c:pt idx="867">
                  <c:v>1.81572</c:v>
                </c:pt>
                <c:pt idx="868">
                  <c:v>1.7878700000000001</c:v>
                </c:pt>
                <c:pt idx="869">
                  <c:v>1.7499400000000001</c:v>
                </c:pt>
                <c:pt idx="870">
                  <c:v>1.7025399999999999</c:v>
                </c:pt>
                <c:pt idx="871">
                  <c:v>1.6464799999999999</c:v>
                </c:pt>
                <c:pt idx="872">
                  <c:v>1.58264</c:v>
                </c:pt>
                <c:pt idx="873">
                  <c:v>1.51183</c:v>
                </c:pt>
                <c:pt idx="874">
                  <c:v>1.4348700000000001</c:v>
                </c:pt>
                <c:pt idx="875">
                  <c:v>1.35266</c:v>
                </c:pt>
                <c:pt idx="876">
                  <c:v>1.2661100000000001</c:v>
                </c:pt>
                <c:pt idx="877">
                  <c:v>1.1761600000000001</c:v>
                </c:pt>
                <c:pt idx="878">
                  <c:v>1.0905</c:v>
                </c:pt>
                <c:pt idx="879">
                  <c:v>1.01492</c:v>
                </c:pt>
                <c:pt idx="880">
                  <c:v>0.94699800000000001</c:v>
                </c:pt>
                <c:pt idx="881">
                  <c:v>0.88505800000000001</c:v>
                </c:pt>
                <c:pt idx="882">
                  <c:v>0.82795200000000002</c:v>
                </c:pt>
                <c:pt idx="883">
                  <c:v>0.774864</c:v>
                </c:pt>
                <c:pt idx="884">
                  <c:v>0.72519800000000001</c:v>
                </c:pt>
                <c:pt idx="885">
                  <c:v>0.67852599999999996</c:v>
                </c:pt>
                <c:pt idx="886">
                  <c:v>0.63451800000000003</c:v>
                </c:pt>
                <c:pt idx="887">
                  <c:v>0.59338900000000006</c:v>
                </c:pt>
                <c:pt idx="888">
                  <c:v>0.55685300000000004</c:v>
                </c:pt>
                <c:pt idx="889">
                  <c:v>0.52705800000000003</c:v>
                </c:pt>
                <c:pt idx="890">
                  <c:v>0.50443800000000005</c:v>
                </c:pt>
                <c:pt idx="891">
                  <c:v>0.48785000000000001</c:v>
                </c:pt>
                <c:pt idx="892">
                  <c:v>0.47883799999999999</c:v>
                </c:pt>
                <c:pt idx="893">
                  <c:v>0.47533199999999998</c:v>
                </c:pt>
                <c:pt idx="894">
                  <c:v>0.47278500000000001</c:v>
                </c:pt>
                <c:pt idx="895">
                  <c:v>0.47093499999999999</c:v>
                </c:pt>
                <c:pt idx="896">
                  <c:v>0.46959000000000001</c:v>
                </c:pt>
                <c:pt idx="897">
                  <c:v>0.468613</c:v>
                </c:pt>
                <c:pt idx="898">
                  <c:v>0.46790300000000001</c:v>
                </c:pt>
                <c:pt idx="899">
                  <c:v>0.465999</c:v>
                </c:pt>
                <c:pt idx="900">
                  <c:v>0.463227</c:v>
                </c:pt>
                <c:pt idx="901">
                  <c:v>0.46121200000000001</c:v>
                </c:pt>
                <c:pt idx="902">
                  <c:v>0.45974900000000002</c:v>
                </c:pt>
                <c:pt idx="903">
                  <c:v>0.459843</c:v>
                </c:pt>
                <c:pt idx="904">
                  <c:v>0.46449499999999999</c:v>
                </c:pt>
                <c:pt idx="905">
                  <c:v>0.47731699999999999</c:v>
                </c:pt>
                <c:pt idx="906">
                  <c:v>0.50151400000000002</c:v>
                </c:pt>
                <c:pt idx="907">
                  <c:v>0.50849500000000003</c:v>
                </c:pt>
                <c:pt idx="908">
                  <c:v>0.49410199999999999</c:v>
                </c:pt>
                <c:pt idx="909">
                  <c:v>0.48364499999999999</c:v>
                </c:pt>
                <c:pt idx="910">
                  <c:v>0.48124800000000001</c:v>
                </c:pt>
                <c:pt idx="911">
                  <c:v>0.49742999999999998</c:v>
                </c:pt>
                <c:pt idx="912">
                  <c:v>0.53539099999999995</c:v>
                </c:pt>
                <c:pt idx="913">
                  <c:v>0.59053500000000003</c:v>
                </c:pt>
                <c:pt idx="914">
                  <c:v>0.65903999999999996</c:v>
                </c:pt>
                <c:pt idx="915">
                  <c:v>0.73753400000000002</c:v>
                </c:pt>
                <c:pt idx="916">
                  <c:v>0.82306199999999996</c:v>
                </c:pt>
                <c:pt idx="917">
                  <c:v>0.91303800000000002</c:v>
                </c:pt>
                <c:pt idx="918">
                  <c:v>1.0051399999999999</c:v>
                </c:pt>
                <c:pt idx="919">
                  <c:v>1.0972200000000001</c:v>
                </c:pt>
                <c:pt idx="920">
                  <c:v>1.1873499999999999</c:v>
                </c:pt>
                <c:pt idx="921">
                  <c:v>1.2738100000000001</c:v>
                </c:pt>
                <c:pt idx="922">
                  <c:v>1.3551</c:v>
                </c:pt>
                <c:pt idx="923">
                  <c:v>1.4299599999999999</c:v>
                </c:pt>
                <c:pt idx="924">
                  <c:v>1.4973399999999999</c:v>
                </c:pt>
                <c:pt idx="925">
                  <c:v>1.55644</c:v>
                </c:pt>
                <c:pt idx="926">
                  <c:v>1.60673</c:v>
                </c:pt>
                <c:pt idx="927">
                  <c:v>1.6478999999999999</c:v>
                </c:pt>
                <c:pt idx="928">
                  <c:v>1.6797899999999999</c:v>
                </c:pt>
                <c:pt idx="929">
                  <c:v>1.7022999999999999</c:v>
                </c:pt>
                <c:pt idx="930">
                  <c:v>1.71529</c:v>
                </c:pt>
                <c:pt idx="931">
                  <c:v>1.71868</c:v>
                </c:pt>
                <c:pt idx="932">
                  <c:v>1.71248</c:v>
                </c:pt>
                <c:pt idx="933">
                  <c:v>1.6967699999999999</c:v>
                </c:pt>
                <c:pt idx="934">
                  <c:v>1.6716899999999999</c:v>
                </c:pt>
                <c:pt idx="935">
                  <c:v>1.6373500000000001</c:v>
                </c:pt>
                <c:pt idx="936">
                  <c:v>1.5938699999999999</c:v>
                </c:pt>
                <c:pt idx="937">
                  <c:v>1.54131</c:v>
                </c:pt>
                <c:pt idx="938">
                  <c:v>1.4798199999999999</c:v>
                </c:pt>
                <c:pt idx="939">
                  <c:v>1.4095800000000001</c:v>
                </c:pt>
                <c:pt idx="940">
                  <c:v>1.3309</c:v>
                </c:pt>
                <c:pt idx="941">
                  <c:v>1.24417</c:v>
                </c:pt>
                <c:pt idx="942">
                  <c:v>1.14988</c:v>
                </c:pt>
                <c:pt idx="943">
                  <c:v>1.0485899999999999</c:v>
                </c:pt>
                <c:pt idx="944">
                  <c:v>0.94089400000000001</c:v>
                </c:pt>
                <c:pt idx="945">
                  <c:v>0.827434</c:v>
                </c:pt>
                <c:pt idx="946">
                  <c:v>0.72648199999999996</c:v>
                </c:pt>
                <c:pt idx="947">
                  <c:v>0.652478</c:v>
                </c:pt>
                <c:pt idx="948">
                  <c:v>0.59871200000000002</c:v>
                </c:pt>
                <c:pt idx="949">
                  <c:v>0.55964800000000003</c:v>
                </c:pt>
                <c:pt idx="950">
                  <c:v>0.53126700000000004</c:v>
                </c:pt>
                <c:pt idx="951">
                  <c:v>0.51064600000000004</c:v>
                </c:pt>
                <c:pt idx="952">
                  <c:v>0.49566500000000002</c:v>
                </c:pt>
                <c:pt idx="953">
                  <c:v>0.48477999999999999</c:v>
                </c:pt>
                <c:pt idx="954">
                  <c:v>0.47687200000000002</c:v>
                </c:pt>
                <c:pt idx="955">
                  <c:v>0.47112599999999999</c:v>
                </c:pt>
                <c:pt idx="956">
                  <c:v>0.46695199999999998</c:v>
                </c:pt>
                <c:pt idx="957">
                  <c:v>0.46391900000000003</c:v>
                </c:pt>
                <c:pt idx="958">
                  <c:v>0.46171499999999999</c:v>
                </c:pt>
                <c:pt idx="959">
                  <c:v>0.46011400000000002</c:v>
                </c:pt>
                <c:pt idx="960">
                  <c:v>0.458951</c:v>
                </c:pt>
                <c:pt idx="961">
                  <c:v>0.45810600000000001</c:v>
                </c:pt>
                <c:pt idx="962">
                  <c:v>0.45749200000000001</c:v>
                </c:pt>
                <c:pt idx="963">
                  <c:v>0.45704600000000001</c:v>
                </c:pt>
                <c:pt idx="964">
                  <c:v>0.45672200000000002</c:v>
                </c:pt>
                <c:pt idx="965">
                  <c:v>0.456486</c:v>
                </c:pt>
                <c:pt idx="966">
                  <c:v>0.45631500000000003</c:v>
                </c:pt>
                <c:pt idx="967">
                  <c:v>0.45619100000000001</c:v>
                </c:pt>
                <c:pt idx="968">
                  <c:v>0.42694900000000002</c:v>
                </c:pt>
                <c:pt idx="969">
                  <c:v>0.37655100000000002</c:v>
                </c:pt>
                <c:pt idx="970">
                  <c:v>0.33993499999999999</c:v>
                </c:pt>
                <c:pt idx="971">
                  <c:v>0.313332</c:v>
                </c:pt>
                <c:pt idx="972">
                  <c:v>0.29400399999999999</c:v>
                </c:pt>
                <c:pt idx="973">
                  <c:v>0.27996100000000002</c:v>
                </c:pt>
                <c:pt idx="974">
                  <c:v>0.269758</c:v>
                </c:pt>
                <c:pt idx="975">
                  <c:v>0.26647500000000002</c:v>
                </c:pt>
                <c:pt idx="976">
                  <c:v>0.28129599999999999</c:v>
                </c:pt>
                <c:pt idx="977">
                  <c:v>0.318832</c:v>
                </c:pt>
                <c:pt idx="978">
                  <c:v>0.37010199999999999</c:v>
                </c:pt>
                <c:pt idx="979">
                  <c:v>0.43241000000000002</c:v>
                </c:pt>
                <c:pt idx="980">
                  <c:v>0.50759699999999996</c:v>
                </c:pt>
                <c:pt idx="981">
                  <c:v>0.59274700000000002</c:v>
                </c:pt>
                <c:pt idx="982">
                  <c:v>0.68532700000000002</c:v>
                </c:pt>
                <c:pt idx="983">
                  <c:v>0.78317000000000003</c:v>
                </c:pt>
                <c:pt idx="984">
                  <c:v>0.88444500000000004</c:v>
                </c:pt>
                <c:pt idx="985">
                  <c:v>0.98750099999999996</c:v>
                </c:pt>
                <c:pt idx="986">
                  <c:v>1.0907</c:v>
                </c:pt>
                <c:pt idx="987">
                  <c:v>1.19241</c:v>
                </c:pt>
                <c:pt idx="988">
                  <c:v>1.2910900000000001</c:v>
                </c:pt>
                <c:pt idx="989">
                  <c:v>1.38534</c:v>
                </c:pt>
                <c:pt idx="990">
                  <c:v>1.47387</c:v>
                </c:pt>
                <c:pt idx="991">
                  <c:v>1.55549</c:v>
                </c:pt>
                <c:pt idx="992">
                  <c:v>1.6290800000000001</c:v>
                </c:pt>
                <c:pt idx="993">
                  <c:v>1.69364</c:v>
                </c:pt>
                <c:pt idx="994">
                  <c:v>1.74837</c:v>
                </c:pt>
                <c:pt idx="995">
                  <c:v>1.79267</c:v>
                </c:pt>
                <c:pt idx="996">
                  <c:v>1.8262400000000001</c:v>
                </c:pt>
                <c:pt idx="997">
                  <c:v>1.8490200000000001</c:v>
                </c:pt>
                <c:pt idx="998">
                  <c:v>1.8610800000000001</c:v>
                </c:pt>
                <c:pt idx="999">
                  <c:v>1.86253</c:v>
                </c:pt>
                <c:pt idx="1000">
                  <c:v>1.85348</c:v>
                </c:pt>
                <c:pt idx="1001">
                  <c:v>1.8341499999999999</c:v>
                </c:pt>
                <c:pt idx="1002">
                  <c:v>1.80494</c:v>
                </c:pt>
                <c:pt idx="1003">
                  <c:v>1.7664299999999999</c:v>
                </c:pt>
                <c:pt idx="1004">
                  <c:v>1.71936</c:v>
                </c:pt>
                <c:pt idx="1005">
                  <c:v>1.66455</c:v>
                </c:pt>
                <c:pt idx="1006">
                  <c:v>1.6028100000000001</c:v>
                </c:pt>
                <c:pt idx="1007">
                  <c:v>1.5348200000000001</c:v>
                </c:pt>
                <c:pt idx="1008">
                  <c:v>1.46122</c:v>
                </c:pt>
                <c:pt idx="1009">
                  <c:v>1.38273</c:v>
                </c:pt>
                <c:pt idx="1010">
                  <c:v>1.30013</c:v>
                </c:pt>
                <c:pt idx="1011">
                  <c:v>1.21428</c:v>
                </c:pt>
                <c:pt idx="1012">
                  <c:v>1.13252</c:v>
                </c:pt>
                <c:pt idx="1013">
                  <c:v>1.0604499999999999</c:v>
                </c:pt>
                <c:pt idx="1014">
                  <c:v>0.99585400000000002</c:v>
                </c:pt>
                <c:pt idx="1015">
                  <c:v>0.93731699999999996</c:v>
                </c:pt>
                <c:pt idx="1016">
                  <c:v>0.88392400000000004</c:v>
                </c:pt>
                <c:pt idx="1017">
                  <c:v>0.83498899999999998</c:v>
                </c:pt>
                <c:pt idx="1018">
                  <c:v>0.78983599999999998</c:v>
                </c:pt>
                <c:pt idx="1019">
                  <c:v>0.74778699999999998</c:v>
                </c:pt>
                <c:pt idx="1020">
                  <c:v>0.708318</c:v>
                </c:pt>
                <c:pt idx="1021">
                  <c:v>0.67109799999999997</c:v>
                </c:pt>
                <c:pt idx="1022">
                  <c:v>0.63584300000000005</c:v>
                </c:pt>
                <c:pt idx="1023">
                  <c:v>0.60262700000000002</c:v>
                </c:pt>
                <c:pt idx="1024">
                  <c:v>0.57308700000000001</c:v>
                </c:pt>
                <c:pt idx="1025">
                  <c:v>0.54949300000000001</c:v>
                </c:pt>
                <c:pt idx="1026">
                  <c:v>0.53173599999999999</c:v>
                </c:pt>
                <c:pt idx="1027">
                  <c:v>0.51809400000000005</c:v>
                </c:pt>
                <c:pt idx="1028">
                  <c:v>0.50758700000000001</c:v>
                </c:pt>
                <c:pt idx="1029">
                  <c:v>0.499583</c:v>
                </c:pt>
                <c:pt idx="1030">
                  <c:v>0.49340800000000001</c:v>
                </c:pt>
                <c:pt idx="1031">
                  <c:v>0.48857499999999998</c:v>
                </c:pt>
                <c:pt idx="1032">
                  <c:v>0.48473300000000002</c:v>
                </c:pt>
                <c:pt idx="1033">
                  <c:v>0.48167399999999999</c:v>
                </c:pt>
                <c:pt idx="1034">
                  <c:v>0.47926999999999997</c:v>
                </c:pt>
                <c:pt idx="1035">
                  <c:v>0.47791400000000001</c:v>
                </c:pt>
                <c:pt idx="1036">
                  <c:v>0.47738999999999998</c:v>
                </c:pt>
                <c:pt idx="1037">
                  <c:v>0.47714499999999999</c:v>
                </c:pt>
                <c:pt idx="1038">
                  <c:v>0.47775899999999999</c:v>
                </c:pt>
                <c:pt idx="1039">
                  <c:v>0.47987600000000002</c:v>
                </c:pt>
                <c:pt idx="1040">
                  <c:v>0.483904</c:v>
                </c:pt>
                <c:pt idx="1041">
                  <c:v>0.48502299999999998</c:v>
                </c:pt>
                <c:pt idx="1042">
                  <c:v>0.48255500000000001</c:v>
                </c:pt>
                <c:pt idx="1043">
                  <c:v>0.48076099999999999</c:v>
                </c:pt>
                <c:pt idx="1044">
                  <c:v>0.479458</c:v>
                </c:pt>
                <c:pt idx="1045">
                  <c:v>0.47851199999999999</c:v>
                </c:pt>
                <c:pt idx="1046">
                  <c:v>0.47782400000000003</c:v>
                </c:pt>
                <c:pt idx="1047">
                  <c:v>0.47732400000000003</c:v>
                </c:pt>
                <c:pt idx="1048">
                  <c:v>0.47696100000000002</c:v>
                </c:pt>
                <c:pt idx="1049">
                  <c:v>0.485628</c:v>
                </c:pt>
                <c:pt idx="1050">
                  <c:v>0.51633700000000005</c:v>
                </c:pt>
                <c:pt idx="1051">
                  <c:v>0.57052099999999994</c:v>
                </c:pt>
                <c:pt idx="1052">
                  <c:v>0.64337599999999995</c:v>
                </c:pt>
                <c:pt idx="1053">
                  <c:v>0.73088799999999998</c:v>
                </c:pt>
                <c:pt idx="1054">
                  <c:v>0.82946200000000003</c:v>
                </c:pt>
                <c:pt idx="1055">
                  <c:v>0.93586999999999998</c:v>
                </c:pt>
                <c:pt idx="1056">
                  <c:v>1.04725</c:v>
                </c:pt>
                <c:pt idx="1057">
                  <c:v>1.1611</c:v>
                </c:pt>
                <c:pt idx="1058">
                  <c:v>1.2751399999999999</c:v>
                </c:pt>
                <c:pt idx="1059">
                  <c:v>1.38733</c:v>
                </c:pt>
                <c:pt idx="1060">
                  <c:v>1.49573</c:v>
                </c:pt>
                <c:pt idx="1061">
                  <c:v>1.5985400000000001</c:v>
                </c:pt>
                <c:pt idx="1062">
                  <c:v>1.69421</c:v>
                </c:pt>
                <c:pt idx="1063">
                  <c:v>1.78145</c:v>
                </c:pt>
                <c:pt idx="1064">
                  <c:v>1.8592900000000001</c:v>
                </c:pt>
                <c:pt idx="1065">
                  <c:v>1.92696</c:v>
                </c:pt>
                <c:pt idx="1066">
                  <c:v>1.9838499999999999</c:v>
                </c:pt>
                <c:pt idx="1067">
                  <c:v>2.0294400000000001</c:v>
                </c:pt>
                <c:pt idx="1068">
                  <c:v>2.0632899999999998</c:v>
                </c:pt>
                <c:pt idx="1069">
                  <c:v>2.08507</c:v>
                </c:pt>
                <c:pt idx="1070">
                  <c:v>2.0946199999999999</c:v>
                </c:pt>
                <c:pt idx="1071">
                  <c:v>2.0919300000000001</c:v>
                </c:pt>
                <c:pt idx="1072">
                  <c:v>2.0771600000000001</c:v>
                </c:pt>
                <c:pt idx="1073">
                  <c:v>2.0505599999999999</c:v>
                </c:pt>
                <c:pt idx="1074">
                  <c:v>2.0124300000000002</c:v>
                </c:pt>
                <c:pt idx="1075">
                  <c:v>1.96306</c:v>
                </c:pt>
                <c:pt idx="1076">
                  <c:v>1.9027499999999999</c:v>
                </c:pt>
                <c:pt idx="1077">
                  <c:v>1.8318399999999999</c:v>
                </c:pt>
                <c:pt idx="1078">
                  <c:v>1.7508699999999999</c:v>
                </c:pt>
                <c:pt idx="1079">
                  <c:v>1.6606399999999999</c:v>
                </c:pt>
                <c:pt idx="1080">
                  <c:v>1.5623199999999999</c:v>
                </c:pt>
                <c:pt idx="1081">
                  <c:v>1.45736</c:v>
                </c:pt>
                <c:pt idx="1082">
                  <c:v>1.3472999999999999</c:v>
                </c:pt>
                <c:pt idx="1083">
                  <c:v>1.2420500000000001</c:v>
                </c:pt>
                <c:pt idx="1084">
                  <c:v>1.14893</c:v>
                </c:pt>
                <c:pt idx="1085">
                  <c:v>1.0648899999999999</c:v>
                </c:pt>
                <c:pt idx="1086">
                  <c:v>0.98774600000000001</c:v>
                </c:pt>
                <c:pt idx="1087">
                  <c:v>0.91598000000000002</c:v>
                </c:pt>
                <c:pt idx="1088">
                  <c:v>0.84849399999999997</c:v>
                </c:pt>
                <c:pt idx="1089">
                  <c:v>0.78447100000000003</c:v>
                </c:pt>
                <c:pt idx="1090">
                  <c:v>0.72333000000000003</c:v>
                </c:pt>
                <c:pt idx="1091">
                  <c:v>0.66650200000000004</c:v>
                </c:pt>
                <c:pt idx="1092">
                  <c:v>0.62002100000000004</c:v>
                </c:pt>
                <c:pt idx="1093">
                  <c:v>0.58625099999999997</c:v>
                </c:pt>
                <c:pt idx="1094">
                  <c:v>0.56171599999999999</c:v>
                </c:pt>
                <c:pt idx="1095">
                  <c:v>0.54388999999999998</c:v>
                </c:pt>
                <c:pt idx="1096">
                  <c:v>0.53093800000000002</c:v>
                </c:pt>
                <c:pt idx="1097">
                  <c:v>0.52152900000000002</c:v>
                </c:pt>
                <c:pt idx="1098">
                  <c:v>0.51469200000000004</c:v>
                </c:pt>
                <c:pt idx="1099">
                  <c:v>0.50972499999999998</c:v>
                </c:pt>
                <c:pt idx="1100">
                  <c:v>0.50611600000000001</c:v>
                </c:pt>
                <c:pt idx="1101">
                  <c:v>0.503494</c:v>
                </c:pt>
                <c:pt idx="1102">
                  <c:v>0.50158899999999995</c:v>
                </c:pt>
                <c:pt idx="1103">
                  <c:v>0.50058000000000002</c:v>
                </c:pt>
                <c:pt idx="1104">
                  <c:v>0.50022200000000006</c:v>
                </c:pt>
                <c:pt idx="1105">
                  <c:v>0.50012000000000001</c:v>
                </c:pt>
                <c:pt idx="1106">
                  <c:v>0.50067499999999998</c:v>
                </c:pt>
                <c:pt idx="1107">
                  <c:v>0.50249200000000005</c:v>
                </c:pt>
                <c:pt idx="1108">
                  <c:v>0.50707500000000005</c:v>
                </c:pt>
                <c:pt idx="1109">
                  <c:v>0.51737200000000005</c:v>
                </c:pt>
                <c:pt idx="1110">
                  <c:v>0.53656400000000004</c:v>
                </c:pt>
                <c:pt idx="1111">
                  <c:v>0.56636399999999998</c:v>
                </c:pt>
                <c:pt idx="1112">
                  <c:v>0.60664399999999996</c:v>
                </c:pt>
                <c:pt idx="1113">
                  <c:v>0.656304</c:v>
                </c:pt>
                <c:pt idx="1114">
                  <c:v>0.65815400000000002</c:v>
                </c:pt>
                <c:pt idx="1115">
                  <c:v>0.61476600000000003</c:v>
                </c:pt>
                <c:pt idx="1116">
                  <c:v>0.59581399999999995</c:v>
                </c:pt>
                <c:pt idx="1117">
                  <c:v>0.60762899999999997</c:v>
                </c:pt>
                <c:pt idx="1118">
                  <c:v>0.64282600000000001</c:v>
                </c:pt>
                <c:pt idx="1119">
                  <c:v>0.69579899999999995</c:v>
                </c:pt>
                <c:pt idx="1120">
                  <c:v>0.76222000000000001</c:v>
                </c:pt>
                <c:pt idx="1121">
                  <c:v>0.83868799999999999</c:v>
                </c:pt>
                <c:pt idx="1122">
                  <c:v>0.92240200000000006</c:v>
                </c:pt>
                <c:pt idx="1123">
                  <c:v>1.01092</c:v>
                </c:pt>
                <c:pt idx="1124">
                  <c:v>1.1020300000000001</c:v>
                </c:pt>
                <c:pt idx="1125">
                  <c:v>1.1937500000000001</c:v>
                </c:pt>
                <c:pt idx="1126">
                  <c:v>1.28434</c:v>
                </c:pt>
                <c:pt idx="1127">
                  <c:v>1.37229</c:v>
                </c:pt>
                <c:pt idx="1128">
                  <c:v>1.45627</c:v>
                </c:pt>
                <c:pt idx="1129">
                  <c:v>1.53515</c:v>
                </c:pt>
                <c:pt idx="1130">
                  <c:v>1.6079600000000001</c:v>
                </c:pt>
                <c:pt idx="1131">
                  <c:v>1.67388</c:v>
                </c:pt>
                <c:pt idx="1132">
                  <c:v>1.7321899999999999</c:v>
                </c:pt>
                <c:pt idx="1133">
                  <c:v>1.78233</c:v>
                </c:pt>
                <c:pt idx="1134">
                  <c:v>1.82385</c:v>
                </c:pt>
                <c:pt idx="1135">
                  <c:v>1.8564000000000001</c:v>
                </c:pt>
                <c:pt idx="1136">
                  <c:v>1.8797600000000001</c:v>
                </c:pt>
                <c:pt idx="1137">
                  <c:v>1.8937999999999999</c:v>
                </c:pt>
                <c:pt idx="1138">
                  <c:v>1.8984399999999999</c:v>
                </c:pt>
                <c:pt idx="1139">
                  <c:v>1.89367</c:v>
                </c:pt>
                <c:pt idx="1140">
                  <c:v>1.8795299999999999</c:v>
                </c:pt>
                <c:pt idx="1141">
                  <c:v>1.8563099999999999</c:v>
                </c:pt>
                <c:pt idx="1142">
                  <c:v>1.8245899999999999</c:v>
                </c:pt>
                <c:pt idx="1143">
                  <c:v>1.7850699999999999</c:v>
                </c:pt>
                <c:pt idx="1144">
                  <c:v>1.7384299999999999</c:v>
                </c:pt>
                <c:pt idx="1145">
                  <c:v>1.6853</c:v>
                </c:pt>
                <c:pt idx="1146">
                  <c:v>1.6263799999999999</c:v>
                </c:pt>
                <c:pt idx="1147">
                  <c:v>1.5624800000000001</c:v>
                </c:pt>
                <c:pt idx="1148">
                  <c:v>1.49438</c:v>
                </c:pt>
                <c:pt idx="1149">
                  <c:v>1.4227300000000001</c:v>
                </c:pt>
                <c:pt idx="1150">
                  <c:v>1.34812</c:v>
                </c:pt>
                <c:pt idx="1151">
                  <c:v>1.2712300000000001</c:v>
                </c:pt>
                <c:pt idx="1152">
                  <c:v>1.19838</c:v>
                </c:pt>
                <c:pt idx="1153">
                  <c:v>1.13429</c:v>
                </c:pt>
                <c:pt idx="1154">
                  <c:v>1.0767599999999999</c:v>
                </c:pt>
                <c:pt idx="1155">
                  <c:v>1.02427</c:v>
                </c:pt>
                <c:pt idx="1156">
                  <c:v>0.97582000000000002</c:v>
                </c:pt>
                <c:pt idx="1157">
                  <c:v>0.93070799999999998</c:v>
                </c:pt>
                <c:pt idx="1158">
                  <c:v>0.88836899999999996</c:v>
                </c:pt>
                <c:pt idx="1159">
                  <c:v>0.84826999999999997</c:v>
                </c:pt>
                <c:pt idx="1160">
                  <c:v>0.81000099999999997</c:v>
                </c:pt>
                <c:pt idx="1161">
                  <c:v>0.77332000000000001</c:v>
                </c:pt>
                <c:pt idx="1162">
                  <c:v>0.73870000000000002</c:v>
                </c:pt>
                <c:pt idx="1163">
                  <c:v>0.70855199999999996</c:v>
                </c:pt>
                <c:pt idx="1164">
                  <c:v>0.68581099999999995</c:v>
                </c:pt>
                <c:pt idx="1165">
                  <c:v>0.67043200000000003</c:v>
                </c:pt>
                <c:pt idx="1166">
                  <c:v>0.66002499999999997</c:v>
                </c:pt>
                <c:pt idx="1167">
                  <c:v>0.65289799999999998</c:v>
                </c:pt>
                <c:pt idx="1168">
                  <c:v>0.64830399999999999</c:v>
                </c:pt>
                <c:pt idx="1169">
                  <c:v>0.64563099999999995</c:v>
                </c:pt>
                <c:pt idx="1170">
                  <c:v>0.64434499999999995</c:v>
                </c:pt>
                <c:pt idx="1171">
                  <c:v>0.64407000000000003</c:v>
                </c:pt>
                <c:pt idx="1172">
                  <c:v>0.64456500000000005</c:v>
                </c:pt>
                <c:pt idx="1173">
                  <c:v>0.64568300000000001</c:v>
                </c:pt>
                <c:pt idx="1174">
                  <c:v>0.64732100000000004</c:v>
                </c:pt>
                <c:pt idx="1175">
                  <c:v>0.64939599999999997</c:v>
                </c:pt>
                <c:pt idx="1176">
                  <c:v>0.65182300000000004</c:v>
                </c:pt>
                <c:pt idx="1177">
                  <c:v>0.654505</c:v>
                </c:pt>
                <c:pt idx="1178">
                  <c:v>0.65740100000000001</c:v>
                </c:pt>
                <c:pt idx="1179">
                  <c:v>0.66062100000000001</c:v>
                </c:pt>
                <c:pt idx="1180">
                  <c:v>0.66440399999999999</c:v>
                </c:pt>
                <c:pt idx="1181">
                  <c:v>0.665682</c:v>
                </c:pt>
                <c:pt idx="1182">
                  <c:v>0.66432000000000002</c:v>
                </c:pt>
                <c:pt idx="1183">
                  <c:v>0.663331</c:v>
                </c:pt>
                <c:pt idx="1184">
                  <c:v>0.66261199999999998</c:v>
                </c:pt>
                <c:pt idx="1185">
                  <c:v>0.66208999999999996</c:v>
                </c:pt>
                <c:pt idx="1186">
                  <c:v>0.66171000000000002</c:v>
                </c:pt>
                <c:pt idx="1187">
                  <c:v>0.661435</c:v>
                </c:pt>
                <c:pt idx="1188">
                  <c:v>0.66123399999999999</c:v>
                </c:pt>
                <c:pt idx="1189">
                  <c:v>0.66108900000000004</c:v>
                </c:pt>
                <c:pt idx="1190">
                  <c:v>0.66098299999999999</c:v>
                </c:pt>
                <c:pt idx="1191">
                  <c:v>0.66090599999999999</c:v>
                </c:pt>
                <c:pt idx="1192">
                  <c:v>0.66085000000000005</c:v>
                </c:pt>
                <c:pt idx="1193">
                  <c:v>0.67486900000000005</c:v>
                </c:pt>
                <c:pt idx="1194">
                  <c:v>0.71658299999999997</c:v>
                </c:pt>
                <c:pt idx="1195">
                  <c:v>0.78209200000000001</c:v>
                </c:pt>
                <c:pt idx="1196">
                  <c:v>0.864954</c:v>
                </c:pt>
                <c:pt idx="1197">
                  <c:v>0.95970699999999998</c:v>
                </c:pt>
                <c:pt idx="1198">
                  <c:v>1.0618399999999999</c:v>
                </c:pt>
                <c:pt idx="1199">
                  <c:v>1.1675800000000001</c:v>
                </c:pt>
                <c:pt idx="1200">
                  <c:v>1.27369</c:v>
                </c:pt>
                <c:pt idx="1201">
                  <c:v>1.37734</c:v>
                </c:pt>
                <c:pt idx="1202">
                  <c:v>1.4761299999999999</c:v>
                </c:pt>
                <c:pt idx="1203">
                  <c:v>1.5681499999999999</c:v>
                </c:pt>
                <c:pt idx="1204">
                  <c:v>1.6519200000000001</c:v>
                </c:pt>
                <c:pt idx="1205">
                  <c:v>1.7263299999999999</c:v>
                </c:pt>
                <c:pt idx="1206">
                  <c:v>1.79057</c:v>
                </c:pt>
                <c:pt idx="1207">
                  <c:v>1.8440099999999999</c:v>
                </c:pt>
                <c:pt idx="1208">
                  <c:v>1.8861000000000001</c:v>
                </c:pt>
                <c:pt idx="1209">
                  <c:v>1.91635</c:v>
                </c:pt>
                <c:pt idx="1210">
                  <c:v>1.9343900000000001</c:v>
                </c:pt>
                <c:pt idx="1211">
                  <c:v>1.9401299999999999</c:v>
                </c:pt>
                <c:pt idx="1212">
                  <c:v>1.9337599999999999</c:v>
                </c:pt>
                <c:pt idx="1213">
                  <c:v>1.91581</c:v>
                </c:pt>
                <c:pt idx="1214">
                  <c:v>1.8869</c:v>
                </c:pt>
                <c:pt idx="1215">
                  <c:v>1.84768</c:v>
                </c:pt>
                <c:pt idx="1216">
                  <c:v>1.79867</c:v>
                </c:pt>
                <c:pt idx="1217">
                  <c:v>1.7403</c:v>
                </c:pt>
                <c:pt idx="1218">
                  <c:v>1.6730499999999999</c:v>
                </c:pt>
                <c:pt idx="1219">
                  <c:v>1.59768</c:v>
                </c:pt>
                <c:pt idx="1220">
                  <c:v>1.5152099999999999</c:v>
                </c:pt>
                <c:pt idx="1221">
                  <c:v>1.4269700000000001</c:v>
                </c:pt>
                <c:pt idx="1222">
                  <c:v>1.33449</c:v>
                </c:pt>
                <c:pt idx="1223">
                  <c:v>1.2463</c:v>
                </c:pt>
                <c:pt idx="1224">
                  <c:v>1.16873</c:v>
                </c:pt>
                <c:pt idx="1225">
                  <c:v>1.09935</c:v>
                </c:pt>
                <c:pt idx="1226">
                  <c:v>1.03627</c:v>
                </c:pt>
                <c:pt idx="1227">
                  <c:v>0.97789899999999996</c:v>
                </c:pt>
                <c:pt idx="1228">
                  <c:v>0.92293000000000003</c:v>
                </c:pt>
                <c:pt idx="1229">
                  <c:v>0.87032799999999999</c:v>
                </c:pt>
                <c:pt idx="1230">
                  <c:v>0.819384</c:v>
                </c:pt>
                <c:pt idx="1231">
                  <c:v>0.77599799999999997</c:v>
                </c:pt>
                <c:pt idx="1232">
                  <c:v>0.74446900000000005</c:v>
                </c:pt>
                <c:pt idx="1233">
                  <c:v>0.72156200000000004</c:v>
                </c:pt>
                <c:pt idx="1234">
                  <c:v>0.70491999999999999</c:v>
                </c:pt>
                <c:pt idx="1235">
                  <c:v>0.692828</c:v>
                </c:pt>
                <c:pt idx="1236">
                  <c:v>0.68404299999999996</c:v>
                </c:pt>
                <c:pt idx="1237">
                  <c:v>0.67766000000000004</c:v>
                </c:pt>
                <c:pt idx="1238">
                  <c:v>0.67302300000000004</c:v>
                </c:pt>
                <c:pt idx="1239">
                  <c:v>0.66965399999999997</c:v>
                </c:pt>
                <c:pt idx="1240">
                  <c:v>0.66720599999999997</c:v>
                </c:pt>
                <c:pt idx="1241">
                  <c:v>0.66542699999999999</c:v>
                </c:pt>
                <c:pt idx="1242">
                  <c:v>0.66413500000000003</c:v>
                </c:pt>
                <c:pt idx="1243">
                  <c:v>0.66319600000000001</c:v>
                </c:pt>
                <c:pt idx="1244">
                  <c:v>0.66251400000000005</c:v>
                </c:pt>
                <c:pt idx="1245">
                  <c:v>0.65245799999999998</c:v>
                </c:pt>
                <c:pt idx="1246">
                  <c:v>0.63558999999999999</c:v>
                </c:pt>
                <c:pt idx="1247">
                  <c:v>0.62333400000000005</c:v>
                </c:pt>
                <c:pt idx="1248">
                  <c:v>0.61443000000000003</c:v>
                </c:pt>
                <c:pt idx="1249">
                  <c:v>0.60796099999999997</c:v>
                </c:pt>
                <c:pt idx="1250">
                  <c:v>0.60326100000000005</c:v>
                </c:pt>
                <c:pt idx="1251">
                  <c:v>0.59984599999999999</c:v>
                </c:pt>
                <c:pt idx="1252">
                  <c:v>0.600831</c:v>
                </c:pt>
                <c:pt idx="1253">
                  <c:v>0.61420300000000005</c:v>
                </c:pt>
                <c:pt idx="1254">
                  <c:v>0.64389399999999997</c:v>
                </c:pt>
                <c:pt idx="1255">
                  <c:v>0.68789100000000003</c:v>
                </c:pt>
                <c:pt idx="1256">
                  <c:v>0.69641699999999995</c:v>
                </c:pt>
                <c:pt idx="1257">
                  <c:v>0.66752800000000001</c:v>
                </c:pt>
                <c:pt idx="1258">
                  <c:v>0.65129800000000004</c:v>
                </c:pt>
                <c:pt idx="1259">
                  <c:v>0.65990700000000002</c:v>
                </c:pt>
                <c:pt idx="1260">
                  <c:v>0.69801100000000005</c:v>
                </c:pt>
                <c:pt idx="1261">
                  <c:v>0.75839400000000001</c:v>
                </c:pt>
                <c:pt idx="1262">
                  <c:v>0.83537600000000001</c:v>
                </c:pt>
                <c:pt idx="1263">
                  <c:v>0.92448799999999998</c:v>
                </c:pt>
                <c:pt idx="1264">
                  <c:v>1.02199</c:v>
                </c:pt>
                <c:pt idx="1265">
                  <c:v>1.12456</c:v>
                </c:pt>
                <c:pt idx="1266">
                  <c:v>1.2292099999999999</c:v>
                </c:pt>
                <c:pt idx="1267">
                  <c:v>1.33341</c:v>
                </c:pt>
                <c:pt idx="1268">
                  <c:v>1.43506</c:v>
                </c:pt>
                <c:pt idx="1269">
                  <c:v>1.5324800000000001</c:v>
                </c:pt>
                <c:pt idx="1270">
                  <c:v>1.62425</c:v>
                </c:pt>
                <c:pt idx="1271">
                  <c:v>1.7090700000000001</c:v>
                </c:pt>
                <c:pt idx="1272">
                  <c:v>1.7857000000000001</c:v>
                </c:pt>
                <c:pt idx="1273">
                  <c:v>1.8530199999999999</c:v>
                </c:pt>
                <c:pt idx="1274">
                  <c:v>1.9101999999999999</c:v>
                </c:pt>
                <c:pt idx="1275">
                  <c:v>1.9567000000000001</c:v>
                </c:pt>
                <c:pt idx="1276">
                  <c:v>1.9922299999999999</c:v>
                </c:pt>
                <c:pt idx="1277">
                  <c:v>2.0167700000000002</c:v>
                </c:pt>
                <c:pt idx="1278">
                  <c:v>2.0304600000000002</c:v>
                </c:pt>
                <c:pt idx="1279">
                  <c:v>2.03348</c:v>
                </c:pt>
                <c:pt idx="1280">
                  <c:v>2.02589</c:v>
                </c:pt>
                <c:pt idx="1281">
                  <c:v>2.0077199999999999</c:v>
                </c:pt>
                <c:pt idx="1282">
                  <c:v>1.9789399999999999</c:v>
                </c:pt>
                <c:pt idx="1283">
                  <c:v>1.9397500000000001</c:v>
                </c:pt>
                <c:pt idx="1284">
                  <c:v>1.89069</c:v>
                </c:pt>
                <c:pt idx="1285">
                  <c:v>1.8327599999999999</c:v>
                </c:pt>
                <c:pt idx="1286">
                  <c:v>1.7671699999999999</c:v>
                </c:pt>
                <c:pt idx="1287">
                  <c:v>1.6951000000000001</c:v>
                </c:pt>
                <c:pt idx="1288">
                  <c:v>1.61758</c:v>
                </c:pt>
                <c:pt idx="1289">
                  <c:v>1.5356300000000001</c:v>
                </c:pt>
                <c:pt idx="1290">
                  <c:v>1.45028</c:v>
                </c:pt>
                <c:pt idx="1291">
                  <c:v>1.3689</c:v>
                </c:pt>
                <c:pt idx="1292">
                  <c:v>1.29691</c:v>
                </c:pt>
                <c:pt idx="1293">
                  <c:v>1.2318</c:v>
                </c:pt>
                <c:pt idx="1294">
                  <c:v>1.17187</c:v>
                </c:pt>
                <c:pt idx="1295">
                  <c:v>1.1159699999999999</c:v>
                </c:pt>
                <c:pt idx="1296">
                  <c:v>1.0632600000000001</c:v>
                </c:pt>
                <c:pt idx="1297">
                  <c:v>1.01309</c:v>
                </c:pt>
                <c:pt idx="1298">
                  <c:v>0.96495699999999995</c:v>
                </c:pt>
                <c:pt idx="1299">
                  <c:v>0.91857200000000006</c:v>
                </c:pt>
                <c:pt idx="1300">
                  <c:v>0.87378800000000001</c:v>
                </c:pt>
                <c:pt idx="1301">
                  <c:v>0.83050000000000002</c:v>
                </c:pt>
                <c:pt idx="1302">
                  <c:v>0.78857900000000003</c:v>
                </c:pt>
                <c:pt idx="1303">
                  <c:v>0.74789300000000003</c:v>
                </c:pt>
                <c:pt idx="1304">
                  <c:v>0.709789</c:v>
                </c:pt>
                <c:pt idx="1305">
                  <c:v>0.67802399999999996</c:v>
                </c:pt>
                <c:pt idx="1306">
                  <c:v>0.65490499999999996</c:v>
                </c:pt>
                <c:pt idx="1307">
                  <c:v>0.63883900000000005</c:v>
                </c:pt>
                <c:pt idx="1308">
                  <c:v>0.62739100000000003</c:v>
                </c:pt>
                <c:pt idx="1309">
                  <c:v>0.62121199999999999</c:v>
                </c:pt>
                <c:pt idx="1310">
                  <c:v>0.61881600000000003</c:v>
                </c:pt>
                <c:pt idx="1311">
                  <c:v>0.61707500000000004</c:v>
                </c:pt>
                <c:pt idx="1312">
                  <c:v>0.61580999999999997</c:v>
                </c:pt>
                <c:pt idx="1313">
                  <c:v>0.61489099999999997</c:v>
                </c:pt>
                <c:pt idx="1314">
                  <c:v>0.61422399999999999</c:v>
                </c:pt>
                <c:pt idx="1315">
                  <c:v>0.61373900000000003</c:v>
                </c:pt>
                <c:pt idx="1316">
                  <c:v>0.61248499999999995</c:v>
                </c:pt>
                <c:pt idx="1317">
                  <c:v>0.61067300000000002</c:v>
                </c:pt>
                <c:pt idx="1318">
                  <c:v>0.60935600000000001</c:v>
                </c:pt>
                <c:pt idx="1319">
                  <c:v>0.60839900000000002</c:v>
                </c:pt>
                <c:pt idx="1320">
                  <c:v>0.60871600000000003</c:v>
                </c:pt>
                <c:pt idx="1321">
                  <c:v>0.61241699999999999</c:v>
                </c:pt>
                <c:pt idx="1322">
                  <c:v>0.62209599999999998</c:v>
                </c:pt>
                <c:pt idx="1323">
                  <c:v>0.64125699999999997</c:v>
                </c:pt>
                <c:pt idx="1324">
                  <c:v>0.64717599999999997</c:v>
                </c:pt>
                <c:pt idx="1325">
                  <c:v>0.63587700000000003</c:v>
                </c:pt>
                <c:pt idx="1326">
                  <c:v>0.627668</c:v>
                </c:pt>
                <c:pt idx="1327">
                  <c:v>0.62170400000000003</c:v>
                </c:pt>
                <c:pt idx="1328">
                  <c:v>0.617371</c:v>
                </c:pt>
                <c:pt idx="1329">
                  <c:v>0.62438300000000002</c:v>
                </c:pt>
                <c:pt idx="1330">
                  <c:v>0.65546599999999999</c:v>
                </c:pt>
                <c:pt idx="1331">
                  <c:v>0.71003799999999995</c:v>
                </c:pt>
                <c:pt idx="1332">
                  <c:v>0.78201600000000004</c:v>
                </c:pt>
                <c:pt idx="1333">
                  <c:v>0.86642399999999997</c:v>
                </c:pt>
                <c:pt idx="1334">
                  <c:v>0.95921500000000004</c:v>
                </c:pt>
                <c:pt idx="1335">
                  <c:v>1.05701</c:v>
                </c:pt>
                <c:pt idx="1336">
                  <c:v>1.1569400000000001</c:v>
                </c:pt>
                <c:pt idx="1337">
                  <c:v>1.25664</c:v>
                </c:pt>
                <c:pt idx="1338">
                  <c:v>1.35423</c:v>
                </c:pt>
                <c:pt idx="1339">
                  <c:v>1.44828</c:v>
                </c:pt>
                <c:pt idx="1340">
                  <c:v>1.5375399999999999</c:v>
                </c:pt>
                <c:pt idx="1341">
                  <c:v>1.62096</c:v>
                </c:pt>
                <c:pt idx="1342">
                  <c:v>1.6975800000000001</c:v>
                </c:pt>
                <c:pt idx="1343">
                  <c:v>1.7665</c:v>
                </c:pt>
                <c:pt idx="1344">
                  <c:v>1.82681</c:v>
                </c:pt>
                <c:pt idx="1345">
                  <c:v>1.87764</c:v>
                </c:pt>
                <c:pt idx="1346">
                  <c:v>1.91822</c:v>
                </c:pt>
                <c:pt idx="1347">
                  <c:v>1.94797</c:v>
                </c:pt>
                <c:pt idx="1348">
                  <c:v>1.96651</c:v>
                </c:pt>
                <c:pt idx="1349">
                  <c:v>1.9736400000000001</c:v>
                </c:pt>
                <c:pt idx="1350">
                  <c:v>1.96915</c:v>
                </c:pt>
                <c:pt idx="1351">
                  <c:v>1.9528000000000001</c:v>
                </c:pt>
                <c:pt idx="1352">
                  <c:v>1.92422</c:v>
                </c:pt>
                <c:pt idx="1353">
                  <c:v>1.8830199999999999</c:v>
                </c:pt>
                <c:pt idx="1354">
                  <c:v>1.8288899999999999</c:v>
                </c:pt>
                <c:pt idx="1355">
                  <c:v>1.7617100000000001</c:v>
                </c:pt>
                <c:pt idx="1356">
                  <c:v>1.68167</c:v>
                </c:pt>
                <c:pt idx="1357">
                  <c:v>1.5893200000000001</c:v>
                </c:pt>
                <c:pt idx="1358">
                  <c:v>1.4856499999999999</c:v>
                </c:pt>
                <c:pt idx="1359">
                  <c:v>1.37216</c:v>
                </c:pt>
                <c:pt idx="1360">
                  <c:v>1.25061</c:v>
                </c:pt>
                <c:pt idx="1361">
                  <c:v>1.1226400000000001</c:v>
                </c:pt>
                <c:pt idx="1362">
                  <c:v>0.99550499999999997</c:v>
                </c:pt>
                <c:pt idx="1363">
                  <c:v>0.88895299999999999</c:v>
                </c:pt>
                <c:pt idx="1364">
                  <c:v>0.81153799999999998</c:v>
                </c:pt>
                <c:pt idx="1365">
                  <c:v>0.75529299999999999</c:v>
                </c:pt>
                <c:pt idx="1366">
                  <c:v>0.71442899999999998</c:v>
                </c:pt>
                <c:pt idx="1367">
                  <c:v>0.68473899999999999</c:v>
                </c:pt>
                <c:pt idx="1368">
                  <c:v>0.66316799999999998</c:v>
                </c:pt>
                <c:pt idx="1369">
                  <c:v>0.64749599999999996</c:v>
                </c:pt>
                <c:pt idx="1370">
                  <c:v>0.63610999999999995</c:v>
                </c:pt>
                <c:pt idx="1371">
                  <c:v>0.62783699999999998</c:v>
                </c:pt>
                <c:pt idx="1372">
                  <c:v>0.62182700000000002</c:v>
                </c:pt>
                <c:pt idx="1373">
                  <c:v>0.61746000000000001</c:v>
                </c:pt>
                <c:pt idx="1374">
                  <c:v>0.61428700000000003</c:v>
                </c:pt>
                <c:pt idx="1375">
                  <c:v>0.61198200000000003</c:v>
                </c:pt>
                <c:pt idx="1376">
                  <c:v>0.61030700000000004</c:v>
                </c:pt>
                <c:pt idx="1377">
                  <c:v>0.60909000000000002</c:v>
                </c:pt>
                <c:pt idx="1378">
                  <c:v>0.60820600000000002</c:v>
                </c:pt>
                <c:pt idx="1379">
                  <c:v>0.60756399999999999</c:v>
                </c:pt>
                <c:pt idx="1380">
                  <c:v>0.607097</c:v>
                </c:pt>
                <c:pt idx="1381">
                  <c:v>0.60675800000000002</c:v>
                </c:pt>
                <c:pt idx="1382">
                  <c:v>0.60651200000000005</c:v>
                </c:pt>
                <c:pt idx="1383">
                  <c:v>0.60633300000000001</c:v>
                </c:pt>
                <c:pt idx="1384">
                  <c:v>0.60620300000000005</c:v>
                </c:pt>
                <c:pt idx="1385">
                  <c:v>0.60610799999999998</c:v>
                </c:pt>
                <c:pt idx="1386">
                  <c:v>0.60604000000000002</c:v>
                </c:pt>
                <c:pt idx="1387">
                  <c:v>0.60599000000000003</c:v>
                </c:pt>
                <c:pt idx="1388">
                  <c:v>0.56455500000000003</c:v>
                </c:pt>
                <c:pt idx="1389">
                  <c:v>0.49305199999999999</c:v>
                </c:pt>
                <c:pt idx="1390">
                  <c:v>0.44110100000000002</c:v>
                </c:pt>
                <c:pt idx="1391">
                  <c:v>0.40335799999999999</c:v>
                </c:pt>
                <c:pt idx="1392">
                  <c:v>0.37593500000000002</c:v>
                </c:pt>
                <c:pt idx="1393">
                  <c:v>0.35601100000000002</c:v>
                </c:pt>
                <c:pt idx="1394">
                  <c:v>0.34153600000000001</c:v>
                </c:pt>
                <c:pt idx="1395">
                  <c:v>0.33101900000000001</c:v>
                </c:pt>
                <c:pt idx="1396">
                  <c:v>0.323795</c:v>
                </c:pt>
                <c:pt idx="1397">
                  <c:v>0.33078999999999997</c:v>
                </c:pt>
                <c:pt idx="1398">
                  <c:v>0.36081099999999999</c:v>
                </c:pt>
                <c:pt idx="1399">
                  <c:v>0.41006100000000001</c:v>
                </c:pt>
                <c:pt idx="1400">
                  <c:v>0.47535899999999998</c:v>
                </c:pt>
                <c:pt idx="1401">
                  <c:v>0.55376000000000003</c:v>
                </c:pt>
                <c:pt idx="1402">
                  <c:v>0.64268700000000001</c:v>
                </c:pt>
                <c:pt idx="1403">
                  <c:v>0.73996899999999999</c:v>
                </c:pt>
                <c:pt idx="1404">
                  <c:v>0.843634</c:v>
                </c:pt>
                <c:pt idx="1405">
                  <c:v>0.95175100000000001</c:v>
                </c:pt>
                <c:pt idx="1406">
                  <c:v>1.0624400000000001</c:v>
                </c:pt>
                <c:pt idx="1407">
                  <c:v>1.1738900000000001</c:v>
                </c:pt>
                <c:pt idx="1408">
                  <c:v>1.28434</c:v>
                </c:pt>
                <c:pt idx="1409">
                  <c:v>1.39205</c:v>
                </c:pt>
                <c:pt idx="1410">
                  <c:v>1.49542</c:v>
                </c:pt>
                <c:pt idx="1411">
                  <c:v>1.5928899999999999</c:v>
                </c:pt>
                <c:pt idx="1412">
                  <c:v>1.6830099999999999</c:v>
                </c:pt>
                <c:pt idx="1413">
                  <c:v>1.76447</c:v>
                </c:pt>
                <c:pt idx="1414">
                  <c:v>1.8361000000000001</c:v>
                </c:pt>
                <c:pt idx="1415">
                  <c:v>1.897</c:v>
                </c:pt>
                <c:pt idx="1416">
                  <c:v>1.94652</c:v>
                </c:pt>
                <c:pt idx="1417">
                  <c:v>1.9842599999999999</c:v>
                </c:pt>
                <c:pt idx="1418">
                  <c:v>2.0099100000000001</c:v>
                </c:pt>
                <c:pt idx="1419">
                  <c:v>2.0232999999999999</c:v>
                </c:pt>
                <c:pt idx="1420">
                  <c:v>2.0244399999999998</c:v>
                </c:pt>
                <c:pt idx="1421">
                  <c:v>2.0135299999999998</c:v>
                </c:pt>
                <c:pt idx="1422">
                  <c:v>1.99095</c:v>
                </c:pt>
                <c:pt idx="1423">
                  <c:v>1.95716</c:v>
                </c:pt>
                <c:pt idx="1424">
                  <c:v>1.9127099999999999</c:v>
                </c:pt>
                <c:pt idx="1425">
                  <c:v>1.8582000000000001</c:v>
                </c:pt>
                <c:pt idx="1426">
                  <c:v>1.79437</c:v>
                </c:pt>
                <c:pt idx="1427">
                  <c:v>1.7220599999999999</c:v>
                </c:pt>
                <c:pt idx="1428">
                  <c:v>1.64215</c:v>
                </c:pt>
                <c:pt idx="1429">
                  <c:v>1.5555600000000001</c:v>
                </c:pt>
                <c:pt idx="1430">
                  <c:v>1.46326</c:v>
                </c:pt>
                <c:pt idx="1431">
                  <c:v>1.3662399999999999</c:v>
                </c:pt>
                <c:pt idx="1432">
                  <c:v>1.26552</c:v>
                </c:pt>
                <c:pt idx="1433">
                  <c:v>1.16211</c:v>
                </c:pt>
                <c:pt idx="1434">
                  <c:v>1.06447</c:v>
                </c:pt>
                <c:pt idx="1435">
                  <c:v>0.97878399999999999</c:v>
                </c:pt>
                <c:pt idx="1436">
                  <c:v>0.90192700000000003</c:v>
                </c:pt>
                <c:pt idx="1437">
                  <c:v>0.83153100000000002</c:v>
                </c:pt>
                <c:pt idx="1438">
                  <c:v>0.76603100000000002</c:v>
                </c:pt>
                <c:pt idx="1439">
                  <c:v>0.70470200000000005</c:v>
                </c:pt>
                <c:pt idx="1440">
                  <c:v>0.64741300000000002</c:v>
                </c:pt>
                <c:pt idx="1441">
                  <c:v>0.59426599999999996</c:v>
                </c:pt>
                <c:pt idx="1442">
                  <c:v>0.54787300000000005</c:v>
                </c:pt>
                <c:pt idx="1443">
                  <c:v>0.51183999999999996</c:v>
                </c:pt>
                <c:pt idx="1444">
                  <c:v>0.48627399999999998</c:v>
                </c:pt>
                <c:pt idx="1445">
                  <c:v>0.46854499999999999</c:v>
                </c:pt>
                <c:pt idx="1446">
                  <c:v>0.45570100000000002</c:v>
                </c:pt>
                <c:pt idx="1447">
                  <c:v>0.44848500000000002</c:v>
                </c:pt>
                <c:pt idx="1448">
                  <c:v>0.44555299999999998</c:v>
                </c:pt>
                <c:pt idx="1449">
                  <c:v>0.44342300000000001</c:v>
                </c:pt>
                <c:pt idx="1450">
                  <c:v>0.44187500000000002</c:v>
                </c:pt>
                <c:pt idx="1451">
                  <c:v>0.440751</c:v>
                </c:pt>
                <c:pt idx="1452">
                  <c:v>0.43993399999999999</c:v>
                </c:pt>
                <c:pt idx="1453">
                  <c:v>0.43934099999999998</c:v>
                </c:pt>
                <c:pt idx="1454">
                  <c:v>0.43756699999999998</c:v>
                </c:pt>
                <c:pt idx="1455">
                  <c:v>0.43493700000000002</c:v>
                </c:pt>
                <c:pt idx="1456">
                  <c:v>0.43302600000000002</c:v>
                </c:pt>
                <c:pt idx="1457">
                  <c:v>0.43219299999999999</c:v>
                </c:pt>
                <c:pt idx="1458">
                  <c:v>0.43415799999999999</c:v>
                </c:pt>
                <c:pt idx="1459">
                  <c:v>0.44087199999999999</c:v>
                </c:pt>
                <c:pt idx="1460">
                  <c:v>0.45440700000000001</c:v>
                </c:pt>
                <c:pt idx="1461">
                  <c:v>0.47742099999999998</c:v>
                </c:pt>
                <c:pt idx="1462">
                  <c:v>0.48291499999999998</c:v>
                </c:pt>
                <c:pt idx="1463">
                  <c:v>0.46788400000000002</c:v>
                </c:pt>
                <c:pt idx="1464">
                  <c:v>0.45696300000000001</c:v>
                </c:pt>
                <c:pt idx="1465">
                  <c:v>0.45338000000000001</c:v>
                </c:pt>
                <c:pt idx="1466">
                  <c:v>0.468144</c:v>
                </c:pt>
                <c:pt idx="1467">
                  <c:v>0.50570000000000004</c:v>
                </c:pt>
                <c:pt idx="1468">
                  <c:v>0.56111999999999995</c:v>
                </c:pt>
                <c:pt idx="1469">
                  <c:v>0.63029400000000002</c:v>
                </c:pt>
                <c:pt idx="1470">
                  <c:v>0.70980799999999999</c:v>
                </c:pt>
                <c:pt idx="1471">
                  <c:v>0.79678800000000005</c:v>
                </c:pt>
                <c:pt idx="1472">
                  <c:v>0.88870099999999996</c:v>
                </c:pt>
                <c:pt idx="1473">
                  <c:v>0.98323899999999997</c:v>
                </c:pt>
                <c:pt idx="1474">
                  <c:v>1.0783400000000001</c:v>
                </c:pt>
                <c:pt idx="1475">
                  <c:v>1.1722300000000001</c:v>
                </c:pt>
                <c:pt idx="1476">
                  <c:v>1.26336</c:v>
                </c:pt>
                <c:pt idx="1477">
                  <c:v>1.3504100000000001</c:v>
                </c:pt>
                <c:pt idx="1478">
                  <c:v>1.4321999999999999</c:v>
                </c:pt>
                <c:pt idx="1479">
                  <c:v>1.5077499999999999</c:v>
                </c:pt>
                <c:pt idx="1480">
                  <c:v>1.5761400000000001</c:v>
                </c:pt>
                <c:pt idx="1481">
                  <c:v>1.63656</c:v>
                </c:pt>
                <c:pt idx="1482">
                  <c:v>1.6882699999999999</c:v>
                </c:pt>
                <c:pt idx="1483">
                  <c:v>1.73065</c:v>
                </c:pt>
                <c:pt idx="1484">
                  <c:v>1.76322</c:v>
                </c:pt>
                <c:pt idx="1485">
                  <c:v>1.7856000000000001</c:v>
                </c:pt>
                <c:pt idx="1486">
                  <c:v>1.7974300000000001</c:v>
                </c:pt>
                <c:pt idx="1487">
                  <c:v>1.79837</c:v>
                </c:pt>
                <c:pt idx="1488">
                  <c:v>1.7880799999999999</c:v>
                </c:pt>
                <c:pt idx="1489">
                  <c:v>1.7662500000000001</c:v>
                </c:pt>
                <c:pt idx="1490">
                  <c:v>1.73268</c:v>
                </c:pt>
                <c:pt idx="1491">
                  <c:v>1.68729</c:v>
                </c:pt>
                <c:pt idx="1492">
                  <c:v>1.6302000000000001</c:v>
                </c:pt>
                <c:pt idx="1493">
                  <c:v>1.5616699999999999</c:v>
                </c:pt>
                <c:pt idx="1494">
                  <c:v>1.48217</c:v>
                </c:pt>
                <c:pt idx="1495">
                  <c:v>1.3923399999999999</c:v>
                </c:pt>
                <c:pt idx="1496">
                  <c:v>1.2930200000000001</c:v>
                </c:pt>
                <c:pt idx="1497">
                  <c:v>1.1852</c:v>
                </c:pt>
                <c:pt idx="1498">
                  <c:v>1.06986</c:v>
                </c:pt>
                <c:pt idx="1499">
                  <c:v>0.94793899999999998</c:v>
                </c:pt>
                <c:pt idx="1500">
                  <c:v>0.82289000000000001</c:v>
                </c:pt>
                <c:pt idx="1501">
                  <c:v>0.71489000000000003</c:v>
                </c:pt>
                <c:pt idx="1502">
                  <c:v>0.63642399999999999</c:v>
                </c:pt>
                <c:pt idx="1503">
                  <c:v>0.57941500000000001</c:v>
                </c:pt>
                <c:pt idx="1504">
                  <c:v>0.537995</c:v>
                </c:pt>
                <c:pt idx="1505">
                  <c:v>0.50790199999999996</c:v>
                </c:pt>
                <c:pt idx="1506">
                  <c:v>0.48603800000000003</c:v>
                </c:pt>
                <c:pt idx="1507">
                  <c:v>0.47015299999999999</c:v>
                </c:pt>
                <c:pt idx="1508">
                  <c:v>0.45861200000000002</c:v>
                </c:pt>
                <c:pt idx="1509">
                  <c:v>0.45022699999999999</c:v>
                </c:pt>
                <c:pt idx="1510">
                  <c:v>0.444135</c:v>
                </c:pt>
                <c:pt idx="1511">
                  <c:v>0.43970799999999999</c:v>
                </c:pt>
                <c:pt idx="1512">
                  <c:v>0.43649300000000002</c:v>
                </c:pt>
                <c:pt idx="1513">
                  <c:v>0.43415599999999999</c:v>
                </c:pt>
                <c:pt idx="1514">
                  <c:v>0.43245899999999998</c:v>
                </c:pt>
                <c:pt idx="1515">
                  <c:v>0.43122500000000002</c:v>
                </c:pt>
                <c:pt idx="1516">
                  <c:v>0.43032900000000002</c:v>
                </c:pt>
                <c:pt idx="1517">
                  <c:v>0.429678</c:v>
                </c:pt>
                <c:pt idx="1518">
                  <c:v>0.429205</c:v>
                </c:pt>
                <c:pt idx="1519">
                  <c:v>0.42886200000000002</c:v>
                </c:pt>
                <c:pt idx="1520">
                  <c:v>0.42861199999999999</c:v>
                </c:pt>
                <c:pt idx="1521">
                  <c:v>0.39924500000000002</c:v>
                </c:pt>
                <c:pt idx="1522">
                  <c:v>0.34872199999999998</c:v>
                </c:pt>
                <c:pt idx="1523">
                  <c:v>0.31201600000000002</c:v>
                </c:pt>
                <c:pt idx="1524">
                  <c:v>0.28534700000000002</c:v>
                </c:pt>
                <c:pt idx="1525">
                  <c:v>0.26596999999999998</c:v>
                </c:pt>
                <c:pt idx="1526">
                  <c:v>0.25189299999999998</c:v>
                </c:pt>
                <c:pt idx="1527">
                  <c:v>0.24166499999999999</c:v>
                </c:pt>
                <c:pt idx="1528">
                  <c:v>0.234234</c:v>
                </c:pt>
                <c:pt idx="1529">
                  <c:v>0.22883500000000001</c:v>
                </c:pt>
                <c:pt idx="1530">
                  <c:v>0.224912</c:v>
                </c:pt>
                <c:pt idx="1531">
                  <c:v>0.23159399999999999</c:v>
                </c:pt>
                <c:pt idx="1532">
                  <c:v>0.25887500000000002</c:v>
                </c:pt>
                <c:pt idx="1533">
                  <c:v>0.30518400000000001</c:v>
                </c:pt>
                <c:pt idx="1534">
                  <c:v>0.36698399999999998</c:v>
                </c:pt>
                <c:pt idx="1535">
                  <c:v>0.44211600000000001</c:v>
                </c:pt>
                <c:pt idx="1536">
                  <c:v>0.52896200000000004</c:v>
                </c:pt>
                <c:pt idx="1537">
                  <c:v>0.62576399999999999</c:v>
                </c:pt>
                <c:pt idx="1538">
                  <c:v>0.73053900000000005</c:v>
                </c:pt>
                <c:pt idx="1539">
                  <c:v>0.84133599999999997</c:v>
                </c:pt>
                <c:pt idx="1540">
                  <c:v>0.95635400000000004</c:v>
                </c:pt>
                <c:pt idx="1541">
                  <c:v>1.07379</c:v>
                </c:pt>
                <c:pt idx="1542">
                  <c:v>1.1916899999999999</c:v>
                </c:pt>
                <c:pt idx="1543">
                  <c:v>1.3079799999999999</c:v>
                </c:pt>
                <c:pt idx="1544">
                  <c:v>1.4206300000000001</c:v>
                </c:pt>
                <c:pt idx="1545">
                  <c:v>1.5277799999999999</c:v>
                </c:pt>
                <c:pt idx="1546">
                  <c:v>1.6277600000000001</c:v>
                </c:pt>
                <c:pt idx="1547">
                  <c:v>1.71915</c:v>
                </c:pt>
                <c:pt idx="1548">
                  <c:v>1.80074</c:v>
                </c:pt>
                <c:pt idx="1549">
                  <c:v>1.8715200000000001</c:v>
                </c:pt>
                <c:pt idx="1550">
                  <c:v>1.9307300000000001</c:v>
                </c:pt>
                <c:pt idx="1551">
                  <c:v>1.9779</c:v>
                </c:pt>
                <c:pt idx="1552">
                  <c:v>2.0128400000000002</c:v>
                </c:pt>
                <c:pt idx="1553">
                  <c:v>2.0356000000000001</c:v>
                </c:pt>
                <c:pt idx="1554">
                  <c:v>2.04637</c:v>
                </c:pt>
                <c:pt idx="1555">
                  <c:v>2.0454599999999998</c:v>
                </c:pt>
                <c:pt idx="1556">
                  <c:v>2.0331399999999999</c:v>
                </c:pt>
                <c:pt idx="1557">
                  <c:v>2.00963</c:v>
                </c:pt>
                <c:pt idx="1558">
                  <c:v>1.97512</c:v>
                </c:pt>
                <c:pt idx="1559">
                  <c:v>1.9300299999999999</c:v>
                </c:pt>
                <c:pt idx="1560">
                  <c:v>1.8751199999999999</c:v>
                </c:pt>
                <c:pt idx="1561">
                  <c:v>1.81149</c:v>
                </c:pt>
                <c:pt idx="1562">
                  <c:v>1.7404599999999999</c:v>
                </c:pt>
                <c:pt idx="1563">
                  <c:v>1.66337</c:v>
                </c:pt>
                <c:pt idx="1564">
                  <c:v>1.58138</c:v>
                </c:pt>
                <c:pt idx="1565">
                  <c:v>1.49536</c:v>
                </c:pt>
                <c:pt idx="1566">
                  <c:v>1.40605</c:v>
                </c:pt>
                <c:pt idx="1567">
                  <c:v>1.3143</c:v>
                </c:pt>
                <c:pt idx="1568">
                  <c:v>1.2275799999999999</c:v>
                </c:pt>
                <c:pt idx="1569">
                  <c:v>1.15127</c:v>
                </c:pt>
                <c:pt idx="1570">
                  <c:v>1.08246</c:v>
                </c:pt>
                <c:pt idx="1571">
                  <c:v>1.01881</c:v>
                </c:pt>
                <c:pt idx="1572">
                  <c:v>0.95860299999999998</c:v>
                </c:pt>
                <c:pt idx="1573">
                  <c:v>0.90093000000000001</c:v>
                </c:pt>
                <c:pt idx="1574">
                  <c:v>0.84549700000000005</c:v>
                </c:pt>
                <c:pt idx="1575">
                  <c:v>0.79237899999999994</c:v>
                </c:pt>
                <c:pt idx="1576">
                  <c:v>0.74191600000000002</c:v>
                </c:pt>
                <c:pt idx="1577">
                  <c:v>0.69460299999999997</c:v>
                </c:pt>
                <c:pt idx="1578">
                  <c:v>0.651088</c:v>
                </c:pt>
                <c:pt idx="1579">
                  <c:v>0.61401799999999995</c:v>
                </c:pt>
                <c:pt idx="1580">
                  <c:v>0.58577800000000002</c:v>
                </c:pt>
                <c:pt idx="1581">
                  <c:v>0.56545999999999996</c:v>
                </c:pt>
                <c:pt idx="1582">
                  <c:v>0.55111500000000002</c:v>
                </c:pt>
                <c:pt idx="1583">
                  <c:v>0.54087300000000005</c:v>
                </c:pt>
                <c:pt idx="1584">
                  <c:v>0.53323100000000001</c:v>
                </c:pt>
                <c:pt idx="1585">
                  <c:v>0.527366</c:v>
                </c:pt>
                <c:pt idx="1586">
                  <c:v>0.52288800000000002</c:v>
                </c:pt>
                <c:pt idx="1587">
                  <c:v>0.51956800000000003</c:v>
                </c:pt>
                <c:pt idx="1588">
                  <c:v>0.51715500000000003</c:v>
                </c:pt>
                <c:pt idx="1589">
                  <c:v>0.51540300000000006</c:v>
                </c:pt>
                <c:pt idx="1590">
                  <c:v>0.51446499999999995</c:v>
                </c:pt>
                <c:pt idx="1591">
                  <c:v>0.51411799999999996</c:v>
                </c:pt>
                <c:pt idx="1592">
                  <c:v>0.51421399999999995</c:v>
                </c:pt>
                <c:pt idx="1593">
                  <c:v>0.51545399999999997</c:v>
                </c:pt>
                <c:pt idx="1594">
                  <c:v>0.51855499999999999</c:v>
                </c:pt>
                <c:pt idx="1595">
                  <c:v>0.52429800000000004</c:v>
                </c:pt>
                <c:pt idx="1596">
                  <c:v>0.53347800000000001</c:v>
                </c:pt>
                <c:pt idx="1597">
                  <c:v>0.53548799999999996</c:v>
                </c:pt>
                <c:pt idx="1598">
                  <c:v>0.52939199999999997</c:v>
                </c:pt>
                <c:pt idx="1599">
                  <c:v>0.52496399999999999</c:v>
                </c:pt>
                <c:pt idx="1600">
                  <c:v>0.52174600000000004</c:v>
                </c:pt>
                <c:pt idx="1601">
                  <c:v>0.51940799999999998</c:v>
                </c:pt>
                <c:pt idx="1602">
                  <c:v>0.51771</c:v>
                </c:pt>
                <c:pt idx="1603">
                  <c:v>0.52402899999999997</c:v>
                </c:pt>
                <c:pt idx="1604">
                  <c:v>0.55146399999999995</c:v>
                </c:pt>
                <c:pt idx="1605">
                  <c:v>0.60277800000000004</c:v>
                </c:pt>
                <c:pt idx="1606">
                  <c:v>0.67284299999999997</c:v>
                </c:pt>
                <c:pt idx="1607">
                  <c:v>0.75739999999999996</c:v>
                </c:pt>
                <c:pt idx="1608">
                  <c:v>0.85276399999999997</c:v>
                </c:pt>
                <c:pt idx="1609">
                  <c:v>0.95579700000000001</c:v>
                </c:pt>
                <c:pt idx="1610">
                  <c:v>1.06389</c:v>
                </c:pt>
                <c:pt idx="1611">
                  <c:v>1.17479</c:v>
                </c:pt>
                <c:pt idx="1612">
                  <c:v>1.28647</c:v>
                </c:pt>
                <c:pt idx="1613">
                  <c:v>1.3970199999999999</c:v>
                </c:pt>
                <c:pt idx="1614">
                  <c:v>1.5045900000000001</c:v>
                </c:pt>
                <c:pt idx="1615">
                  <c:v>1.60754</c:v>
                </c:pt>
                <c:pt idx="1616">
                  <c:v>1.70444</c:v>
                </c:pt>
                <c:pt idx="1617">
                  <c:v>1.7940799999999999</c:v>
                </c:pt>
                <c:pt idx="1618">
                  <c:v>1.8754900000000001</c:v>
                </c:pt>
                <c:pt idx="1619">
                  <c:v>1.9479200000000001</c:v>
                </c:pt>
                <c:pt idx="1620">
                  <c:v>2.0107900000000001</c:v>
                </c:pt>
                <c:pt idx="1621">
                  <c:v>2.0636399999999999</c:v>
                </c:pt>
                <c:pt idx="1622">
                  <c:v>2.1060500000000002</c:v>
                </c:pt>
                <c:pt idx="1623">
                  <c:v>2.1376300000000001</c:v>
                </c:pt>
                <c:pt idx="1624">
                  <c:v>2.15802</c:v>
                </c:pt>
                <c:pt idx="1625">
                  <c:v>2.1669</c:v>
                </c:pt>
                <c:pt idx="1626">
                  <c:v>2.1639599999999999</c:v>
                </c:pt>
                <c:pt idx="1627">
                  <c:v>2.1489699999999998</c:v>
                </c:pt>
                <c:pt idx="1628">
                  <c:v>2.1218499999999998</c:v>
                </c:pt>
                <c:pt idx="1629">
                  <c:v>2.0827300000000002</c:v>
                </c:pt>
                <c:pt idx="1630">
                  <c:v>2.0319600000000002</c:v>
                </c:pt>
                <c:pt idx="1631">
                  <c:v>1.9700599999999999</c:v>
                </c:pt>
                <c:pt idx="1632">
                  <c:v>1.8977599999999999</c:v>
                </c:pt>
                <c:pt idx="1633">
                  <c:v>1.81599</c:v>
                </c:pt>
                <c:pt idx="1634">
                  <c:v>1.7258199999999999</c:v>
                </c:pt>
                <c:pt idx="1635">
                  <c:v>1.6283700000000001</c:v>
                </c:pt>
                <c:pt idx="1636">
                  <c:v>1.52475</c:v>
                </c:pt>
                <c:pt idx="1637">
                  <c:v>1.41604</c:v>
                </c:pt>
                <c:pt idx="1638">
                  <c:v>1.30338</c:v>
                </c:pt>
                <c:pt idx="1639">
                  <c:v>1.19624</c:v>
                </c:pt>
                <c:pt idx="1640">
                  <c:v>1.10161</c:v>
                </c:pt>
                <c:pt idx="1641">
                  <c:v>1.0160400000000001</c:v>
                </c:pt>
                <c:pt idx="1642">
                  <c:v>0.93692500000000001</c:v>
                </c:pt>
                <c:pt idx="1643">
                  <c:v>0.86226700000000001</c:v>
                </c:pt>
                <c:pt idx="1644">
                  <c:v>0.79064400000000001</c:v>
                </c:pt>
                <c:pt idx="1645">
                  <c:v>0.72232700000000005</c:v>
                </c:pt>
                <c:pt idx="1646">
                  <c:v>0.66513900000000004</c:v>
                </c:pt>
                <c:pt idx="1647">
                  <c:v>0.62358899999999995</c:v>
                </c:pt>
                <c:pt idx="1648">
                  <c:v>0.59340199999999999</c:v>
                </c:pt>
                <c:pt idx="1649">
                  <c:v>0.571469</c:v>
                </c:pt>
                <c:pt idx="1650">
                  <c:v>0.55553399999999997</c:v>
                </c:pt>
                <c:pt idx="1651">
                  <c:v>0.54395700000000002</c:v>
                </c:pt>
                <c:pt idx="1652">
                  <c:v>0.53554500000000005</c:v>
                </c:pt>
                <c:pt idx="1653">
                  <c:v>0.52943399999999996</c:v>
                </c:pt>
                <c:pt idx="1654">
                  <c:v>0.52499399999999996</c:v>
                </c:pt>
                <c:pt idx="1655">
                  <c:v>0.52176800000000001</c:v>
                </c:pt>
                <c:pt idx="1656">
                  <c:v>0.519424</c:v>
                </c:pt>
                <c:pt idx="1657">
                  <c:v>0.51772099999999999</c:v>
                </c:pt>
                <c:pt idx="1658">
                  <c:v>0.51648400000000005</c:v>
                </c:pt>
                <c:pt idx="1659">
                  <c:v>0.51558499999999996</c:v>
                </c:pt>
                <c:pt idx="1660">
                  <c:v>0.51493199999999995</c:v>
                </c:pt>
                <c:pt idx="1661">
                  <c:v>0.51445799999999997</c:v>
                </c:pt>
                <c:pt idx="1662">
                  <c:v>0.51411300000000004</c:v>
                </c:pt>
                <c:pt idx="1663">
                  <c:v>0.51107199999999997</c:v>
                </c:pt>
                <c:pt idx="1664">
                  <c:v>0.506073</c:v>
                </c:pt>
                <c:pt idx="1665">
                  <c:v>0.50244</c:v>
                </c:pt>
                <c:pt idx="1666">
                  <c:v>0.499801</c:v>
                </c:pt>
                <c:pt idx="1667">
                  <c:v>0.49788399999999999</c:v>
                </c:pt>
                <c:pt idx="1668">
                  <c:v>0.49804500000000002</c:v>
                </c:pt>
                <c:pt idx="1669">
                  <c:v>0.49816300000000002</c:v>
                </c:pt>
                <c:pt idx="1670">
                  <c:v>0.496693</c:v>
                </c:pt>
                <c:pt idx="1671">
                  <c:v>0.49562600000000001</c:v>
                </c:pt>
                <c:pt idx="1672">
                  <c:v>0.49485000000000001</c:v>
                </c:pt>
                <c:pt idx="1673">
                  <c:v>0.49428699999999998</c:v>
                </c:pt>
                <c:pt idx="1674">
                  <c:v>0.49536400000000003</c:v>
                </c:pt>
                <c:pt idx="1675">
                  <c:v>0.51430600000000004</c:v>
                </c:pt>
                <c:pt idx="1676">
                  <c:v>0.56195300000000004</c:v>
                </c:pt>
                <c:pt idx="1677">
                  <c:v>0.632328</c:v>
                </c:pt>
                <c:pt idx="1678">
                  <c:v>0.72102900000000003</c:v>
                </c:pt>
                <c:pt idx="1679">
                  <c:v>0.82343200000000005</c:v>
                </c:pt>
                <c:pt idx="1680">
                  <c:v>0.93522899999999998</c:v>
                </c:pt>
                <c:pt idx="1681">
                  <c:v>1.05267</c:v>
                </c:pt>
                <c:pt idx="1682">
                  <c:v>1.1725000000000001</c:v>
                </c:pt>
                <c:pt idx="1683">
                  <c:v>1.29183</c:v>
                </c:pt>
                <c:pt idx="1684">
                  <c:v>1.40805</c:v>
                </c:pt>
                <c:pt idx="1685">
                  <c:v>1.5190300000000001</c:v>
                </c:pt>
                <c:pt idx="1686">
                  <c:v>1.6230899999999999</c:v>
                </c:pt>
                <c:pt idx="1687">
                  <c:v>1.7189700000000001</c:v>
                </c:pt>
                <c:pt idx="1688">
                  <c:v>1.80569</c:v>
                </c:pt>
                <c:pt idx="1689">
                  <c:v>1.8825000000000001</c:v>
                </c:pt>
                <c:pt idx="1690">
                  <c:v>1.9488099999999999</c:v>
                </c:pt>
                <c:pt idx="1691">
                  <c:v>2.0041899999999999</c:v>
                </c:pt>
                <c:pt idx="1692">
                  <c:v>2.0482800000000001</c:v>
                </c:pt>
                <c:pt idx="1693">
                  <c:v>2.0808200000000001</c:v>
                </c:pt>
                <c:pt idx="1694">
                  <c:v>2.1016699999999999</c:v>
                </c:pt>
                <c:pt idx="1695">
                  <c:v>2.1107300000000002</c:v>
                </c:pt>
                <c:pt idx="1696">
                  <c:v>2.1080100000000002</c:v>
                </c:pt>
                <c:pt idx="1697">
                  <c:v>2.0936699999999999</c:v>
                </c:pt>
                <c:pt idx="1698">
                  <c:v>2.0681400000000001</c:v>
                </c:pt>
                <c:pt idx="1699">
                  <c:v>2.03213</c:v>
                </c:pt>
                <c:pt idx="1700">
                  <c:v>1.9864900000000001</c:v>
                </c:pt>
                <c:pt idx="1701">
                  <c:v>1.9319500000000001</c:v>
                </c:pt>
                <c:pt idx="1702">
                  <c:v>1.86903</c:v>
                </c:pt>
                <c:pt idx="1703">
                  <c:v>1.7981799999999999</c:v>
                </c:pt>
                <c:pt idx="1704">
                  <c:v>1.71991</c:v>
                </c:pt>
                <c:pt idx="1705">
                  <c:v>1.63496</c:v>
                </c:pt>
                <c:pt idx="1706">
                  <c:v>1.5441199999999999</c:v>
                </c:pt>
                <c:pt idx="1707">
                  <c:v>1.4481299999999999</c:v>
                </c:pt>
                <c:pt idx="1708">
                  <c:v>1.3477699999999999</c:v>
                </c:pt>
                <c:pt idx="1709">
                  <c:v>1.2439800000000001</c:v>
                </c:pt>
                <c:pt idx="1710">
                  <c:v>1.1454200000000001</c:v>
                </c:pt>
                <c:pt idx="1711">
                  <c:v>1.05857</c:v>
                </c:pt>
                <c:pt idx="1712">
                  <c:v>0.98059399999999997</c:v>
                </c:pt>
                <c:pt idx="1713">
                  <c:v>0.90971900000000006</c:v>
                </c:pt>
                <c:pt idx="1714">
                  <c:v>0.84488799999999997</c:v>
                </c:pt>
                <c:pt idx="1715">
                  <c:v>0.78551700000000002</c:v>
                </c:pt>
                <c:pt idx="1716">
                  <c:v>0.73127900000000001</c:v>
                </c:pt>
                <c:pt idx="1717">
                  <c:v>0.68191999999999997</c:v>
                </c:pt>
                <c:pt idx="1718">
                  <c:v>0.63708399999999998</c:v>
                </c:pt>
                <c:pt idx="1719">
                  <c:v>0.59892900000000004</c:v>
                </c:pt>
                <c:pt idx="1720">
                  <c:v>0.56990399999999997</c:v>
                </c:pt>
                <c:pt idx="1721">
                  <c:v>0.54881599999999997</c:v>
                </c:pt>
                <c:pt idx="1722">
                  <c:v>0.53349500000000005</c:v>
                </c:pt>
                <c:pt idx="1723">
                  <c:v>0.52236400000000005</c:v>
                </c:pt>
                <c:pt idx="1724">
                  <c:v>0.51427699999999998</c:v>
                </c:pt>
                <c:pt idx="1725">
                  <c:v>0.50840099999999999</c:v>
                </c:pt>
                <c:pt idx="1726">
                  <c:v>0.50413200000000002</c:v>
                </c:pt>
                <c:pt idx="1727">
                  <c:v>0.50102999999999998</c:v>
                </c:pt>
                <c:pt idx="1728">
                  <c:v>0.49877700000000003</c:v>
                </c:pt>
                <c:pt idx="1729">
                  <c:v>0.497139</c:v>
                </c:pt>
                <c:pt idx="1730">
                  <c:v>0.49595</c:v>
                </c:pt>
                <c:pt idx="1731">
                  <c:v>0.49344100000000002</c:v>
                </c:pt>
                <c:pt idx="1732">
                  <c:v>0.48997299999999999</c:v>
                </c:pt>
                <c:pt idx="1733">
                  <c:v>0.487454</c:v>
                </c:pt>
                <c:pt idx="1734">
                  <c:v>0.48562300000000003</c:v>
                </c:pt>
                <c:pt idx="1735">
                  <c:v>0.48492200000000002</c:v>
                </c:pt>
                <c:pt idx="1736">
                  <c:v>0.48701299999999997</c:v>
                </c:pt>
                <c:pt idx="1737">
                  <c:v>0.48790299999999998</c:v>
                </c:pt>
                <c:pt idx="1738">
                  <c:v>0.48594900000000002</c:v>
                </c:pt>
                <c:pt idx="1739">
                  <c:v>0.48453000000000002</c:v>
                </c:pt>
                <c:pt idx="1740">
                  <c:v>0.48349900000000001</c:v>
                </c:pt>
                <c:pt idx="1741">
                  <c:v>0.48275000000000001</c:v>
                </c:pt>
                <c:pt idx="1742">
                  <c:v>0.48220600000000002</c:v>
                </c:pt>
                <c:pt idx="1743">
                  <c:v>0.48181099999999999</c:v>
                </c:pt>
                <c:pt idx="1744">
                  <c:v>0.49377399999999999</c:v>
                </c:pt>
                <c:pt idx="1745">
                  <c:v>0.53069299999999997</c:v>
                </c:pt>
                <c:pt idx="1746">
                  <c:v>0.59044700000000006</c:v>
                </c:pt>
                <c:pt idx="1747">
                  <c:v>0.66847599999999996</c:v>
                </c:pt>
                <c:pt idx="1748">
                  <c:v>0.76079200000000002</c:v>
                </c:pt>
                <c:pt idx="1749">
                  <c:v>0.86372199999999999</c:v>
                </c:pt>
                <c:pt idx="1750">
                  <c:v>0.97395299999999996</c:v>
                </c:pt>
                <c:pt idx="1751">
                  <c:v>1.08857</c:v>
                </c:pt>
                <c:pt idx="1752">
                  <c:v>1.2049700000000001</c:v>
                </c:pt>
                <c:pt idx="1753">
                  <c:v>1.32081</c:v>
                </c:pt>
                <c:pt idx="1754">
                  <c:v>1.4339299999999999</c:v>
                </c:pt>
                <c:pt idx="1755">
                  <c:v>1.5423800000000001</c:v>
                </c:pt>
                <c:pt idx="1756">
                  <c:v>1.6445399999999999</c:v>
                </c:pt>
                <c:pt idx="1757">
                  <c:v>1.7390300000000001</c:v>
                </c:pt>
                <c:pt idx="1758">
                  <c:v>1.8246899999999999</c:v>
                </c:pt>
                <c:pt idx="1759">
                  <c:v>1.9004799999999999</c:v>
                </c:pt>
                <c:pt idx="1760">
                  <c:v>1.9654199999999999</c:v>
                </c:pt>
                <c:pt idx="1761">
                  <c:v>2.0186000000000002</c:v>
                </c:pt>
                <c:pt idx="1762">
                  <c:v>2.05925</c:v>
                </c:pt>
                <c:pt idx="1763">
                  <c:v>2.0867599999999999</c:v>
                </c:pt>
                <c:pt idx="1764">
                  <c:v>2.1006900000000002</c:v>
                </c:pt>
                <c:pt idx="1765">
                  <c:v>2.1007699999999998</c:v>
                </c:pt>
                <c:pt idx="1766">
                  <c:v>2.0869800000000001</c:v>
                </c:pt>
                <c:pt idx="1767">
                  <c:v>2.0594800000000002</c:v>
                </c:pt>
                <c:pt idx="1768">
                  <c:v>2.0186099999999998</c:v>
                </c:pt>
                <c:pt idx="1769">
                  <c:v>1.96479</c:v>
                </c:pt>
                <c:pt idx="1770">
                  <c:v>1.8985700000000001</c:v>
                </c:pt>
                <c:pt idx="1771">
                  <c:v>1.8204400000000001</c:v>
                </c:pt>
                <c:pt idx="1772">
                  <c:v>1.7307900000000001</c:v>
                </c:pt>
                <c:pt idx="1773">
                  <c:v>1.6300300000000001</c:v>
                </c:pt>
                <c:pt idx="1774">
                  <c:v>1.51877</c:v>
                </c:pt>
                <c:pt idx="1775">
                  <c:v>1.39802</c:v>
                </c:pt>
                <c:pt idx="1776">
                  <c:v>1.26901</c:v>
                </c:pt>
                <c:pt idx="1777">
                  <c:v>1.1330800000000001</c:v>
                </c:pt>
                <c:pt idx="1778">
                  <c:v>0.99166699999999997</c:v>
                </c:pt>
                <c:pt idx="1779">
                  <c:v>0.85975599999999996</c:v>
                </c:pt>
                <c:pt idx="1780">
                  <c:v>0.75611700000000004</c:v>
                </c:pt>
                <c:pt idx="1781">
                  <c:v>0.68081899999999995</c:v>
                </c:pt>
                <c:pt idx="1782">
                  <c:v>0.62611099999999997</c:v>
                </c:pt>
                <c:pt idx="1783">
                  <c:v>0.586364</c:v>
                </c:pt>
                <c:pt idx="1784">
                  <c:v>0.55748600000000004</c:v>
                </c:pt>
                <c:pt idx="1785">
                  <c:v>0.53650399999999998</c:v>
                </c:pt>
                <c:pt idx="1786">
                  <c:v>0.52126099999999997</c:v>
                </c:pt>
                <c:pt idx="1787">
                  <c:v>0.510185</c:v>
                </c:pt>
                <c:pt idx="1788">
                  <c:v>0.502139</c:v>
                </c:pt>
                <c:pt idx="1789">
                  <c:v>0.49629299999999998</c:v>
                </c:pt>
                <c:pt idx="1790">
                  <c:v>0.49204500000000001</c:v>
                </c:pt>
                <c:pt idx="1791">
                  <c:v>0.48895899999999998</c:v>
                </c:pt>
                <c:pt idx="1792">
                  <c:v>0.48671700000000001</c:v>
                </c:pt>
                <c:pt idx="1793">
                  <c:v>0.48508800000000002</c:v>
                </c:pt>
                <c:pt idx="1794">
                  <c:v>0.48390499999999997</c:v>
                </c:pt>
                <c:pt idx="1795">
                  <c:v>0.483045</c:v>
                </c:pt>
                <c:pt idx="1796">
                  <c:v>0.48242000000000002</c:v>
                </c:pt>
                <c:pt idx="1797">
                  <c:v>0.48196600000000001</c:v>
                </c:pt>
                <c:pt idx="1798">
                  <c:v>0.48163600000000001</c:v>
                </c:pt>
                <c:pt idx="1799">
                  <c:v>0.48139700000000002</c:v>
                </c:pt>
                <c:pt idx="1800">
                  <c:v>0.48122300000000001</c:v>
                </c:pt>
                <c:pt idx="1801">
                  <c:v>0.48109600000000002</c:v>
                </c:pt>
                <c:pt idx="1802">
                  <c:v>0.48100399999999999</c:v>
                </c:pt>
                <c:pt idx="1803">
                  <c:v>0.480937</c:v>
                </c:pt>
                <c:pt idx="1804">
                  <c:v>0.46642800000000001</c:v>
                </c:pt>
                <c:pt idx="1805">
                  <c:v>0.44142399999999998</c:v>
                </c:pt>
                <c:pt idx="1806">
                  <c:v>0.42325800000000002</c:v>
                </c:pt>
                <c:pt idx="1807">
                  <c:v>0.41005999999999998</c:v>
                </c:pt>
                <c:pt idx="1808">
                  <c:v>0.40047100000000002</c:v>
                </c:pt>
                <c:pt idx="1809">
                  <c:v>0.39350400000000002</c:v>
                </c:pt>
                <c:pt idx="1810">
                  <c:v>0.38844200000000001</c:v>
                </c:pt>
                <c:pt idx="1811">
                  <c:v>0.38476399999999999</c:v>
                </c:pt>
                <c:pt idx="1812">
                  <c:v>0.38209199999999999</c:v>
                </c:pt>
                <c:pt idx="1813">
                  <c:v>0.38015100000000002</c:v>
                </c:pt>
                <c:pt idx="1814">
                  <c:v>0.37874099999999999</c:v>
                </c:pt>
                <c:pt idx="1815">
                  <c:v>0.377716</c:v>
                </c:pt>
                <c:pt idx="1816">
                  <c:v>0.38389800000000002</c:v>
                </c:pt>
                <c:pt idx="1817">
                  <c:v>0.40966000000000002</c:v>
                </c:pt>
                <c:pt idx="1818">
                  <c:v>0.458148</c:v>
                </c:pt>
                <c:pt idx="1819">
                  <c:v>0.52531499999999998</c:v>
                </c:pt>
                <c:pt idx="1820">
                  <c:v>0.60794999999999999</c:v>
                </c:pt>
                <c:pt idx="1821">
                  <c:v>0.70315300000000003</c:v>
                </c:pt>
                <c:pt idx="1822">
                  <c:v>0.80835400000000002</c:v>
                </c:pt>
                <c:pt idx="1823">
                  <c:v>0.92137000000000002</c:v>
                </c:pt>
                <c:pt idx="1824">
                  <c:v>1.04023</c:v>
                </c:pt>
                <c:pt idx="1825">
                  <c:v>1.16296</c:v>
                </c:pt>
                <c:pt idx="1826">
                  <c:v>1.2876300000000001</c:v>
                </c:pt>
                <c:pt idx="1827">
                  <c:v>1.41235</c:v>
                </c:pt>
                <c:pt idx="1828">
                  <c:v>1.53535</c:v>
                </c:pt>
                <c:pt idx="1829">
                  <c:v>1.65503</c:v>
                </c:pt>
                <c:pt idx="1830">
                  <c:v>1.76996</c:v>
                </c:pt>
                <c:pt idx="1831">
                  <c:v>1.8789499999999999</c:v>
                </c:pt>
                <c:pt idx="1832">
                  <c:v>1.9809099999999999</c:v>
                </c:pt>
                <c:pt idx="1833">
                  <c:v>2.0748600000000001</c:v>
                </c:pt>
                <c:pt idx="1834">
                  <c:v>2.1598899999999999</c:v>
                </c:pt>
                <c:pt idx="1835">
                  <c:v>2.2351700000000001</c:v>
                </c:pt>
                <c:pt idx="1836">
                  <c:v>2.2999800000000001</c:v>
                </c:pt>
                <c:pt idx="1837">
                  <c:v>2.3536600000000001</c:v>
                </c:pt>
                <c:pt idx="1838">
                  <c:v>2.3956200000000001</c:v>
                </c:pt>
                <c:pt idx="1839">
                  <c:v>2.4253</c:v>
                </c:pt>
                <c:pt idx="1840">
                  <c:v>2.44224</c:v>
                </c:pt>
                <c:pt idx="1841">
                  <c:v>2.4461900000000001</c:v>
                </c:pt>
                <c:pt idx="1842">
                  <c:v>2.4371299999999998</c:v>
                </c:pt>
                <c:pt idx="1843">
                  <c:v>2.4152999999999998</c:v>
                </c:pt>
                <c:pt idx="1844">
                  <c:v>2.3811800000000001</c:v>
                </c:pt>
                <c:pt idx="1845">
                  <c:v>2.3354599999999999</c:v>
                </c:pt>
                <c:pt idx="1846">
                  <c:v>2.2789100000000002</c:v>
                </c:pt>
                <c:pt idx="1847">
                  <c:v>2.2123499999999998</c:v>
                </c:pt>
                <c:pt idx="1848">
                  <c:v>2.1365799999999999</c:v>
                </c:pt>
                <c:pt idx="1849">
                  <c:v>2.0524399999999998</c:v>
                </c:pt>
                <c:pt idx="1850">
                  <c:v>1.9607699999999999</c:v>
                </c:pt>
                <c:pt idx="1851">
                  <c:v>1.8624700000000001</c:v>
                </c:pt>
                <c:pt idx="1852">
                  <c:v>1.7585599999999999</c:v>
                </c:pt>
                <c:pt idx="1853">
                  <c:v>1.65011</c:v>
                </c:pt>
                <c:pt idx="1854">
                  <c:v>1.53827</c:v>
                </c:pt>
                <c:pt idx="1855">
                  <c:v>1.4324600000000001</c:v>
                </c:pt>
                <c:pt idx="1856">
                  <c:v>1.3397399999999999</c:v>
                </c:pt>
                <c:pt idx="1857">
                  <c:v>1.25712</c:v>
                </c:pt>
                <c:pt idx="1858">
                  <c:v>1.1825000000000001</c:v>
                </c:pt>
                <c:pt idx="1859">
                  <c:v>1.1142700000000001</c:v>
                </c:pt>
                <c:pt idx="1860">
                  <c:v>1.0510699999999999</c:v>
                </c:pt>
                <c:pt idx="1861">
                  <c:v>0.99157899999999999</c:v>
                </c:pt>
                <c:pt idx="1862">
                  <c:v>0.93454400000000004</c:v>
                </c:pt>
                <c:pt idx="1863">
                  <c:v>0.878915</c:v>
                </c:pt>
                <c:pt idx="1864">
                  <c:v>0.82401899999999995</c:v>
                </c:pt>
                <c:pt idx="1865">
                  <c:v>0.77121700000000004</c:v>
                </c:pt>
                <c:pt idx="1866">
                  <c:v>0.724854</c:v>
                </c:pt>
                <c:pt idx="1867">
                  <c:v>0.68845299999999998</c:v>
                </c:pt>
                <c:pt idx="1868">
                  <c:v>0.66164599999999996</c:v>
                </c:pt>
                <c:pt idx="1869">
                  <c:v>0.64217000000000002</c:v>
                </c:pt>
                <c:pt idx="1870">
                  <c:v>0.62802000000000002</c:v>
                </c:pt>
                <c:pt idx="1871">
                  <c:v>0.61773900000000004</c:v>
                </c:pt>
                <c:pt idx="1872">
                  <c:v>0.61026999999999998</c:v>
                </c:pt>
                <c:pt idx="1873">
                  <c:v>0.60484300000000002</c:v>
                </c:pt>
                <c:pt idx="1874">
                  <c:v>0.60090100000000002</c:v>
                </c:pt>
                <c:pt idx="1875">
                  <c:v>0.59803600000000001</c:v>
                </c:pt>
                <c:pt idx="1876">
                  <c:v>0.59595500000000001</c:v>
                </c:pt>
                <c:pt idx="1877">
                  <c:v>0.59444300000000005</c:v>
                </c:pt>
                <c:pt idx="1878">
                  <c:v>0.59334399999999998</c:v>
                </c:pt>
                <c:pt idx="1879">
                  <c:v>0.59278200000000003</c:v>
                </c:pt>
                <c:pt idx="1880">
                  <c:v>0.59269799999999995</c:v>
                </c:pt>
                <c:pt idx="1881">
                  <c:v>0.59322799999999998</c:v>
                </c:pt>
                <c:pt idx="1882">
                  <c:v>0.59497599999999995</c:v>
                </c:pt>
                <c:pt idx="1883">
                  <c:v>0.59565599999999996</c:v>
                </c:pt>
                <c:pt idx="1884">
                  <c:v>0.59469799999999995</c:v>
                </c:pt>
                <c:pt idx="1885">
                  <c:v>0.59400200000000003</c:v>
                </c:pt>
                <c:pt idx="1886">
                  <c:v>0.59349600000000002</c:v>
                </c:pt>
                <c:pt idx="1887">
                  <c:v>0.59312900000000002</c:v>
                </c:pt>
                <c:pt idx="1888">
                  <c:v>0.592862</c:v>
                </c:pt>
                <c:pt idx="1889">
                  <c:v>0.59266799999999997</c:v>
                </c:pt>
                <c:pt idx="1890">
                  <c:v>0.59252700000000003</c:v>
                </c:pt>
                <c:pt idx="1891">
                  <c:v>0.59242399999999995</c:v>
                </c:pt>
                <c:pt idx="1892">
                  <c:v>0.59752700000000003</c:v>
                </c:pt>
                <c:pt idx="1893">
                  <c:v>0.62545600000000001</c:v>
                </c:pt>
                <c:pt idx="1894">
                  <c:v>0.68516600000000005</c:v>
                </c:pt>
                <c:pt idx="1895">
                  <c:v>0.770505</c:v>
                </c:pt>
                <c:pt idx="1896">
                  <c:v>0.87643199999999999</c:v>
                </c:pt>
                <c:pt idx="1897">
                  <c:v>0.998305</c:v>
                </c:pt>
                <c:pt idx="1898">
                  <c:v>1.13181</c:v>
                </c:pt>
                <c:pt idx="1899">
                  <c:v>1.2731399999999999</c:v>
                </c:pt>
                <c:pt idx="1900">
                  <c:v>1.41899</c:v>
                </c:pt>
                <c:pt idx="1901">
                  <c:v>1.56643</c:v>
                </c:pt>
                <c:pt idx="1902">
                  <c:v>1.7127399999999999</c:v>
                </c:pt>
                <c:pt idx="1903">
                  <c:v>1.85544</c:v>
                </c:pt>
                <c:pt idx="1904">
                  <c:v>1.9923200000000001</c:v>
                </c:pt>
                <c:pt idx="1905">
                  <c:v>2.1215700000000002</c:v>
                </c:pt>
                <c:pt idx="1906">
                  <c:v>2.2416900000000002</c:v>
                </c:pt>
                <c:pt idx="1907">
                  <c:v>2.35155</c:v>
                </c:pt>
                <c:pt idx="1908">
                  <c:v>2.4501900000000001</c:v>
                </c:pt>
                <c:pt idx="1909">
                  <c:v>2.5368200000000001</c:v>
                </c:pt>
                <c:pt idx="1910">
                  <c:v>2.6107100000000001</c:v>
                </c:pt>
                <c:pt idx="1911">
                  <c:v>2.6712600000000002</c:v>
                </c:pt>
                <c:pt idx="1912">
                  <c:v>2.7180599999999999</c:v>
                </c:pt>
                <c:pt idx="1913">
                  <c:v>2.75088</c:v>
                </c:pt>
                <c:pt idx="1914">
                  <c:v>2.7697099999999999</c:v>
                </c:pt>
                <c:pt idx="1915">
                  <c:v>2.77467</c:v>
                </c:pt>
                <c:pt idx="1916">
                  <c:v>2.7659500000000001</c:v>
                </c:pt>
                <c:pt idx="1917">
                  <c:v>2.7438199999999999</c:v>
                </c:pt>
                <c:pt idx="1918">
                  <c:v>2.7086100000000002</c:v>
                </c:pt>
                <c:pt idx="1919">
                  <c:v>2.6608200000000002</c:v>
                </c:pt>
                <c:pt idx="1920">
                  <c:v>2.6011299999999999</c:v>
                </c:pt>
                <c:pt idx="1921">
                  <c:v>2.5304500000000001</c:v>
                </c:pt>
                <c:pt idx="1922">
                  <c:v>2.4498000000000002</c:v>
                </c:pt>
                <c:pt idx="1923">
                  <c:v>2.3601800000000002</c:v>
                </c:pt>
                <c:pt idx="1924">
                  <c:v>2.2625700000000002</c:v>
                </c:pt>
                <c:pt idx="1925">
                  <c:v>2.1580599999999999</c:v>
                </c:pt>
                <c:pt idx="1926">
                  <c:v>2.04799</c:v>
                </c:pt>
                <c:pt idx="1927">
                  <c:v>1.94238</c:v>
                </c:pt>
                <c:pt idx="1928">
                  <c:v>1.8487800000000001</c:v>
                </c:pt>
                <c:pt idx="1929">
                  <c:v>1.76416</c:v>
                </c:pt>
                <c:pt idx="1930">
                  <c:v>1.6863699999999999</c:v>
                </c:pt>
                <c:pt idx="1931">
                  <c:v>1.6138999999999999</c:v>
                </c:pt>
                <c:pt idx="1932">
                  <c:v>1.54583</c:v>
                </c:pt>
                <c:pt idx="1933">
                  <c:v>1.4818</c:v>
                </c:pt>
                <c:pt idx="1934">
                  <c:v>1.42197</c:v>
                </c:pt>
                <c:pt idx="1935">
                  <c:v>1.36764</c:v>
                </c:pt>
                <c:pt idx="1936">
                  <c:v>1.3220499999999999</c:v>
                </c:pt>
                <c:pt idx="1937">
                  <c:v>1.28807</c:v>
                </c:pt>
                <c:pt idx="1938">
                  <c:v>1.26552</c:v>
                </c:pt>
                <c:pt idx="1939">
                  <c:v>1.2524500000000001</c:v>
                </c:pt>
                <c:pt idx="1940">
                  <c:v>1.24705</c:v>
                </c:pt>
                <c:pt idx="1941">
                  <c:v>1.2476100000000001</c:v>
                </c:pt>
                <c:pt idx="1942">
                  <c:v>1.25254</c:v>
                </c:pt>
                <c:pt idx="1943">
                  <c:v>1.26054</c:v>
                </c:pt>
                <c:pt idx="1944">
                  <c:v>1.2706900000000001</c:v>
                </c:pt>
                <c:pt idx="1945">
                  <c:v>1.2824500000000001</c:v>
                </c:pt>
                <c:pt idx="1946">
                  <c:v>1.2954000000000001</c:v>
                </c:pt>
                <c:pt idx="1947">
                  <c:v>1.30928</c:v>
                </c:pt>
                <c:pt idx="1948">
                  <c:v>1.32399</c:v>
                </c:pt>
                <c:pt idx="1949">
                  <c:v>1.33944</c:v>
                </c:pt>
                <c:pt idx="1950">
                  <c:v>1.3555200000000001</c:v>
                </c:pt>
                <c:pt idx="1951">
                  <c:v>1.3721300000000001</c:v>
                </c:pt>
                <c:pt idx="1952">
                  <c:v>1.3891199999999999</c:v>
                </c:pt>
                <c:pt idx="1953">
                  <c:v>1.40642</c:v>
                </c:pt>
                <c:pt idx="1954">
                  <c:v>1.42408</c:v>
                </c:pt>
                <c:pt idx="1955">
                  <c:v>1.43197</c:v>
                </c:pt>
                <c:pt idx="1956">
                  <c:v>1.43015</c:v>
                </c:pt>
                <c:pt idx="1957">
                  <c:v>1.42883</c:v>
                </c:pt>
                <c:pt idx="1958">
                  <c:v>1.42787</c:v>
                </c:pt>
                <c:pt idx="1959">
                  <c:v>1.42717</c:v>
                </c:pt>
                <c:pt idx="1960">
                  <c:v>1.42666</c:v>
                </c:pt>
                <c:pt idx="1961">
                  <c:v>1.4262999999999999</c:v>
                </c:pt>
                <c:pt idx="1962">
                  <c:v>1.4260299999999999</c:v>
                </c:pt>
                <c:pt idx="1963">
                  <c:v>1.4258299999999999</c:v>
                </c:pt>
                <c:pt idx="1964">
                  <c:v>1.4256899999999999</c:v>
                </c:pt>
                <c:pt idx="1965">
                  <c:v>1.4255899999999999</c:v>
                </c:pt>
                <c:pt idx="1966">
                  <c:v>1.4255100000000001</c:v>
                </c:pt>
                <c:pt idx="1967">
                  <c:v>1.4254599999999999</c:v>
                </c:pt>
                <c:pt idx="1968">
                  <c:v>1.4254199999999999</c:v>
                </c:pt>
                <c:pt idx="1969">
                  <c:v>1.4253899999999999</c:v>
                </c:pt>
                <c:pt idx="1970">
                  <c:v>1.42537</c:v>
                </c:pt>
                <c:pt idx="1971">
                  <c:v>1.42536</c:v>
                </c:pt>
                <c:pt idx="1972">
                  <c:v>1.44007</c:v>
                </c:pt>
                <c:pt idx="1973">
                  <c:v>1.4814700000000001</c:v>
                </c:pt>
                <c:pt idx="1974">
                  <c:v>1.54213</c:v>
                </c:pt>
                <c:pt idx="1975">
                  <c:v>1.61389</c:v>
                </c:pt>
                <c:pt idx="1976">
                  <c:v>1.6906399999999999</c:v>
                </c:pt>
                <c:pt idx="1977">
                  <c:v>1.7679</c:v>
                </c:pt>
                <c:pt idx="1978">
                  <c:v>1.8423799999999999</c:v>
                </c:pt>
                <c:pt idx="1979">
                  <c:v>1.91161</c:v>
                </c:pt>
                <c:pt idx="1980">
                  <c:v>1.9737199999999999</c:v>
                </c:pt>
                <c:pt idx="1981">
                  <c:v>2.0272000000000001</c:v>
                </c:pt>
                <c:pt idx="1982">
                  <c:v>2.07091</c:v>
                </c:pt>
                <c:pt idx="1983">
                  <c:v>2.1039699999999999</c:v>
                </c:pt>
                <c:pt idx="1984">
                  <c:v>2.12581</c:v>
                </c:pt>
                <c:pt idx="1985">
                  <c:v>2.1360600000000001</c:v>
                </c:pt>
                <c:pt idx="1986">
                  <c:v>2.13449</c:v>
                </c:pt>
                <c:pt idx="1987">
                  <c:v>2.1210499999999999</c:v>
                </c:pt>
                <c:pt idx="1988">
                  <c:v>2.0958399999999999</c:v>
                </c:pt>
                <c:pt idx="1989">
                  <c:v>2.0591699999999999</c:v>
                </c:pt>
                <c:pt idx="1990">
                  <c:v>2.0116000000000001</c:v>
                </c:pt>
                <c:pt idx="1991">
                  <c:v>1.95394</c:v>
                </c:pt>
                <c:pt idx="1992">
                  <c:v>1.8873</c:v>
                </c:pt>
                <c:pt idx="1993">
                  <c:v>1.8128599999999999</c:v>
                </c:pt>
                <c:pt idx="1994">
                  <c:v>1.73184</c:v>
                </c:pt>
                <c:pt idx="1995">
                  <c:v>1.65367</c:v>
                </c:pt>
                <c:pt idx="1996">
                  <c:v>1.5912200000000001</c:v>
                </c:pt>
                <c:pt idx="1997">
                  <c:v>1.5458499999999999</c:v>
                </c:pt>
                <c:pt idx="1998">
                  <c:v>1.5128900000000001</c:v>
                </c:pt>
                <c:pt idx="1999">
                  <c:v>1.4889399999999999</c:v>
                </c:pt>
                <c:pt idx="2000">
                  <c:v>1.4715400000000001</c:v>
                </c:pt>
                <c:pt idx="2001">
                  <c:v>1.4589000000000001</c:v>
                </c:pt>
                <c:pt idx="2002">
                  <c:v>1.4497199999999999</c:v>
                </c:pt>
                <c:pt idx="2003">
                  <c:v>1.4430499999999999</c:v>
                </c:pt>
                <c:pt idx="2004">
                  <c:v>1.4381999999999999</c:v>
                </c:pt>
                <c:pt idx="2005">
                  <c:v>1.43468</c:v>
                </c:pt>
                <c:pt idx="2006">
                  <c:v>1.4321200000000001</c:v>
                </c:pt>
                <c:pt idx="2007">
                  <c:v>1.4302600000000001</c:v>
                </c:pt>
                <c:pt idx="2008">
                  <c:v>1.4289099999999999</c:v>
                </c:pt>
                <c:pt idx="2009">
                  <c:v>1.4279200000000001</c:v>
                </c:pt>
                <c:pt idx="2010">
                  <c:v>1.4272100000000001</c:v>
                </c:pt>
                <c:pt idx="2011">
                  <c:v>1.42669</c:v>
                </c:pt>
                <c:pt idx="2012">
                  <c:v>1.3808100000000001</c:v>
                </c:pt>
                <c:pt idx="2013">
                  <c:v>1.30196</c:v>
                </c:pt>
                <c:pt idx="2014">
                  <c:v>1.2446699999999999</c:v>
                </c:pt>
                <c:pt idx="2015">
                  <c:v>1.2030400000000001</c:v>
                </c:pt>
                <c:pt idx="2016">
                  <c:v>1.1728000000000001</c:v>
                </c:pt>
                <c:pt idx="2017">
                  <c:v>1.135</c:v>
                </c:pt>
                <c:pt idx="2018">
                  <c:v>1.09171</c:v>
                </c:pt>
                <c:pt idx="2019">
                  <c:v>1.0602499999999999</c:v>
                </c:pt>
                <c:pt idx="2020">
                  <c:v>1.0374000000000001</c:v>
                </c:pt>
                <c:pt idx="2021">
                  <c:v>1.0207900000000001</c:v>
                </c:pt>
                <c:pt idx="2022">
                  <c:v>1.0087299999999999</c:v>
                </c:pt>
                <c:pt idx="2023">
                  <c:v>0.99996200000000002</c:v>
                </c:pt>
                <c:pt idx="2024">
                  <c:v>0.99359399999999998</c:v>
                </c:pt>
                <c:pt idx="2025">
                  <c:v>0.99261699999999997</c:v>
                </c:pt>
                <c:pt idx="2026">
                  <c:v>0.99190599999999995</c:v>
                </c:pt>
                <c:pt idx="2027">
                  <c:v>0.98774099999999998</c:v>
                </c:pt>
                <c:pt idx="2028">
                  <c:v>0.98471500000000001</c:v>
                </c:pt>
                <c:pt idx="2029">
                  <c:v>0.98251599999999994</c:v>
                </c:pt>
                <c:pt idx="2030">
                  <c:v>0.98091899999999999</c:v>
                </c:pt>
                <c:pt idx="2031">
                  <c:v>0.97975800000000002</c:v>
                </c:pt>
                <c:pt idx="2032">
                  <c:v>0.97891499999999998</c:v>
                </c:pt>
                <c:pt idx="2033">
                  <c:v>0.98680000000000001</c:v>
                </c:pt>
                <c:pt idx="2034">
                  <c:v>1.0186500000000001</c:v>
                </c:pt>
                <c:pt idx="2035">
                  <c:v>1.0766899999999999</c:v>
                </c:pt>
                <c:pt idx="2036">
                  <c:v>1.15286</c:v>
                </c:pt>
                <c:pt idx="2037">
                  <c:v>1.2407900000000001</c:v>
                </c:pt>
                <c:pt idx="2038">
                  <c:v>1.33531</c:v>
                </c:pt>
                <c:pt idx="2039">
                  <c:v>1.4322699999999999</c:v>
                </c:pt>
                <c:pt idx="2040">
                  <c:v>1.5283500000000001</c:v>
                </c:pt>
                <c:pt idx="2041">
                  <c:v>1.62094</c:v>
                </c:pt>
                <c:pt idx="2042">
                  <c:v>1.70797</c:v>
                </c:pt>
                <c:pt idx="2043">
                  <c:v>1.78776</c:v>
                </c:pt>
                <c:pt idx="2044">
                  <c:v>1.8589800000000001</c:v>
                </c:pt>
                <c:pt idx="2045">
                  <c:v>1.92059</c:v>
                </c:pt>
                <c:pt idx="2046">
                  <c:v>1.9717899999999999</c:v>
                </c:pt>
                <c:pt idx="2047">
                  <c:v>2.01187</c:v>
                </c:pt>
                <c:pt idx="2048">
                  <c:v>2.0402300000000002</c:v>
                </c:pt>
                <c:pt idx="2049">
                  <c:v>2.0564300000000002</c:v>
                </c:pt>
                <c:pt idx="2050">
                  <c:v>2.0602499999999999</c:v>
                </c:pt>
                <c:pt idx="2051">
                  <c:v>2.0516399999999999</c:v>
                </c:pt>
                <c:pt idx="2052">
                  <c:v>2.0306500000000001</c:v>
                </c:pt>
                <c:pt idx="2053">
                  <c:v>1.9973399999999999</c:v>
                </c:pt>
                <c:pt idx="2054">
                  <c:v>1.9517800000000001</c:v>
                </c:pt>
                <c:pt idx="2055">
                  <c:v>1.8941399999999999</c:v>
                </c:pt>
                <c:pt idx="2056">
                  <c:v>1.8246800000000001</c:v>
                </c:pt>
                <c:pt idx="2057">
                  <c:v>1.7438899999999999</c:v>
                </c:pt>
                <c:pt idx="2058">
                  <c:v>1.65245</c:v>
                </c:pt>
                <c:pt idx="2059">
                  <c:v>1.5511999999999999</c:v>
                </c:pt>
                <c:pt idx="2060">
                  <c:v>1.4411099999999999</c:v>
                </c:pt>
                <c:pt idx="2061">
                  <c:v>1.32829</c:v>
                </c:pt>
                <c:pt idx="2062">
                  <c:v>1.23214</c:v>
                </c:pt>
                <c:pt idx="2063">
                  <c:v>1.16228</c:v>
                </c:pt>
                <c:pt idx="2064">
                  <c:v>1.1115200000000001</c:v>
                </c:pt>
                <c:pt idx="2065">
                  <c:v>1.0746500000000001</c:v>
                </c:pt>
                <c:pt idx="2066">
                  <c:v>1.04786</c:v>
                </c:pt>
                <c:pt idx="2067">
                  <c:v>1.0283899999999999</c:v>
                </c:pt>
                <c:pt idx="2068">
                  <c:v>1.0142500000000001</c:v>
                </c:pt>
                <c:pt idx="2069">
                  <c:v>1.00397</c:v>
                </c:pt>
                <c:pt idx="2070">
                  <c:v>0.99650899999999998</c:v>
                </c:pt>
                <c:pt idx="2071">
                  <c:v>0.99108499999999999</c:v>
                </c:pt>
                <c:pt idx="2072">
                  <c:v>0.98714400000000002</c:v>
                </c:pt>
                <c:pt idx="2073">
                  <c:v>0.98428099999999996</c:v>
                </c:pt>
                <c:pt idx="2074">
                  <c:v>0.98220099999999999</c:v>
                </c:pt>
                <c:pt idx="2075">
                  <c:v>0.98068999999999995</c:v>
                </c:pt>
                <c:pt idx="2076">
                  <c:v>0.97959200000000002</c:v>
                </c:pt>
                <c:pt idx="2077">
                  <c:v>0.97879400000000005</c:v>
                </c:pt>
                <c:pt idx="2078">
                  <c:v>0.97821400000000003</c:v>
                </c:pt>
                <c:pt idx="2079">
                  <c:v>0.97779300000000002</c:v>
                </c:pt>
                <c:pt idx="2080">
                  <c:v>0.97748699999999999</c:v>
                </c:pt>
                <c:pt idx="2081">
                  <c:v>0.97726500000000005</c:v>
                </c:pt>
                <c:pt idx="2082">
                  <c:v>0.97710300000000005</c:v>
                </c:pt>
                <c:pt idx="2083">
                  <c:v>0.97698600000000002</c:v>
                </c:pt>
                <c:pt idx="2084">
                  <c:v>0.97690100000000002</c:v>
                </c:pt>
                <c:pt idx="2085">
                  <c:v>0.97683900000000001</c:v>
                </c:pt>
                <c:pt idx="2086">
                  <c:v>0.97679400000000005</c:v>
                </c:pt>
                <c:pt idx="2087">
                  <c:v>0.97676099999999999</c:v>
                </c:pt>
                <c:pt idx="2088">
                  <c:v>0.976738</c:v>
                </c:pt>
                <c:pt idx="2089">
                  <c:v>0.97672000000000003</c:v>
                </c:pt>
                <c:pt idx="2090">
                  <c:v>0.97670800000000002</c:v>
                </c:pt>
                <c:pt idx="2091">
                  <c:v>0.97669899999999998</c:v>
                </c:pt>
                <c:pt idx="2092">
                  <c:v>0.976692</c:v>
                </c:pt>
                <c:pt idx="2093">
                  <c:v>0</c:v>
                </c:pt>
                <c:pt idx="2094">
                  <c:v>0.74612199999999995</c:v>
                </c:pt>
                <c:pt idx="2095">
                  <c:v>0.809168</c:v>
                </c:pt>
                <c:pt idx="2096">
                  <c:v>0.85497400000000001</c:v>
                </c:pt>
                <c:pt idx="2097">
                  <c:v>0.88825399999999999</c:v>
                </c:pt>
                <c:pt idx="2098">
                  <c:v>0.91243300000000005</c:v>
                </c:pt>
                <c:pt idx="2099">
                  <c:v>0.93</c:v>
                </c:pt>
                <c:pt idx="2100">
                  <c:v>0.94276400000000005</c:v>
                </c:pt>
                <c:pt idx="2101">
                  <c:v>0.95203700000000002</c:v>
                </c:pt>
                <c:pt idx="2102">
                  <c:v>0.95877400000000002</c:v>
                </c:pt>
                <c:pt idx="2103">
                  <c:v>0.963669</c:v>
                </c:pt>
                <c:pt idx="2104">
                  <c:v>0.96722600000000003</c:v>
                </c:pt>
                <c:pt idx="2105">
                  <c:v>0.96980900000000003</c:v>
                </c:pt>
                <c:pt idx="2106">
                  <c:v>0.97168699999999997</c:v>
                </c:pt>
                <c:pt idx="2107">
                  <c:v>0.973051</c:v>
                </c:pt>
                <c:pt idx="2108">
                  <c:v>0.97404199999999996</c:v>
                </c:pt>
                <c:pt idx="2109">
                  <c:v>0.98916099999999996</c:v>
                </c:pt>
                <c:pt idx="2110">
                  <c:v>1.0340499999999999</c:v>
                </c:pt>
                <c:pt idx="2111">
                  <c:v>1.1052299999999999</c:v>
                </c:pt>
                <c:pt idx="2112">
                  <c:v>1.19445</c:v>
                </c:pt>
                <c:pt idx="2113">
                  <c:v>1.29522</c:v>
                </c:pt>
                <c:pt idx="2114">
                  <c:v>1.40232</c:v>
                </c:pt>
                <c:pt idx="2115">
                  <c:v>1.51146</c:v>
                </c:pt>
                <c:pt idx="2116">
                  <c:v>1.6192500000000001</c:v>
                </c:pt>
                <c:pt idx="2117">
                  <c:v>1.7231099999999999</c:v>
                </c:pt>
                <c:pt idx="2118">
                  <c:v>1.82111</c:v>
                </c:pt>
                <c:pt idx="2119">
                  <c:v>1.91178</c:v>
                </c:pt>
                <c:pt idx="2120">
                  <c:v>1.99397</c:v>
                </c:pt>
                <c:pt idx="2121">
                  <c:v>2.0667499999999999</c:v>
                </c:pt>
                <c:pt idx="2122">
                  <c:v>2.1292800000000001</c:v>
                </c:pt>
                <c:pt idx="2123">
                  <c:v>2.1808200000000002</c:v>
                </c:pt>
                <c:pt idx="2124">
                  <c:v>2.2207599999999998</c:v>
                </c:pt>
                <c:pt idx="2125">
                  <c:v>2.2486299999999999</c:v>
                </c:pt>
                <c:pt idx="2126">
                  <c:v>2.2640600000000002</c:v>
                </c:pt>
                <c:pt idx="2127">
                  <c:v>2.2667999999999999</c:v>
                </c:pt>
                <c:pt idx="2128">
                  <c:v>2.25671</c:v>
                </c:pt>
                <c:pt idx="2129">
                  <c:v>2.2337799999999999</c:v>
                </c:pt>
                <c:pt idx="2130">
                  <c:v>2.19814</c:v>
                </c:pt>
                <c:pt idx="2131">
                  <c:v>2.1500699999999999</c:v>
                </c:pt>
                <c:pt idx="2132">
                  <c:v>2.0900400000000001</c:v>
                </c:pt>
                <c:pt idx="2133">
                  <c:v>2.01877</c:v>
                </c:pt>
                <c:pt idx="2134">
                  <c:v>1.9371700000000001</c:v>
                </c:pt>
                <c:pt idx="2135">
                  <c:v>1.8462400000000001</c:v>
                </c:pt>
                <c:pt idx="2136">
                  <c:v>1.74709</c:v>
                </c:pt>
                <c:pt idx="2137">
                  <c:v>1.6409800000000001</c:v>
                </c:pt>
                <c:pt idx="2138">
                  <c:v>1.5293000000000001</c:v>
                </c:pt>
                <c:pt idx="2139">
                  <c:v>1.4221900000000001</c:v>
                </c:pt>
                <c:pt idx="2140">
                  <c:v>1.3272600000000001</c:v>
                </c:pt>
                <c:pt idx="2141">
                  <c:v>1.24159</c:v>
                </c:pt>
                <c:pt idx="2142">
                  <c:v>1.17014</c:v>
                </c:pt>
                <c:pt idx="2143">
                  <c:v>1.11724</c:v>
                </c:pt>
                <c:pt idx="2144">
                  <c:v>1.0788</c:v>
                </c:pt>
                <c:pt idx="2145">
                  <c:v>1.05087</c:v>
                </c:pt>
                <c:pt idx="2146">
                  <c:v>1.0305800000000001</c:v>
                </c:pt>
                <c:pt idx="2147">
                  <c:v>1.0158400000000001</c:v>
                </c:pt>
                <c:pt idx="2148">
                  <c:v>1.0051300000000001</c:v>
                </c:pt>
                <c:pt idx="2149">
                  <c:v>0.99734900000000004</c:v>
                </c:pt>
                <c:pt idx="2150">
                  <c:v>0.99169499999999999</c:v>
                </c:pt>
                <c:pt idx="2151">
                  <c:v>0.98758800000000002</c:v>
                </c:pt>
                <c:pt idx="2152">
                  <c:v>0.98460300000000001</c:v>
                </c:pt>
                <c:pt idx="2153">
                  <c:v>0.98243499999999995</c:v>
                </c:pt>
                <c:pt idx="2154">
                  <c:v>0.95611999999999997</c:v>
                </c:pt>
                <c:pt idx="2155">
                  <c:v>0.91226099999999999</c:v>
                </c:pt>
                <c:pt idx="2156">
                  <c:v>0.88039599999999996</c:v>
                </c:pt>
                <c:pt idx="2157">
                  <c:v>0.85724400000000001</c:v>
                </c:pt>
                <c:pt idx="2158">
                  <c:v>0.84042399999999995</c:v>
                </c:pt>
                <c:pt idx="2159">
                  <c:v>0.82820300000000002</c:v>
                </c:pt>
                <c:pt idx="2160">
                  <c:v>0.81932400000000005</c:v>
                </c:pt>
                <c:pt idx="2161">
                  <c:v>0.80199299999999996</c:v>
                </c:pt>
                <c:pt idx="2162">
                  <c:v>0.77852100000000002</c:v>
                </c:pt>
                <c:pt idx="2163">
                  <c:v>0.76146800000000003</c:v>
                </c:pt>
                <c:pt idx="2164">
                  <c:v>0.74907900000000005</c:v>
                </c:pt>
                <c:pt idx="2165">
                  <c:v>0.74007699999999998</c:v>
                </c:pt>
                <c:pt idx="2166">
                  <c:v>0.73353699999999999</c:v>
                </c:pt>
                <c:pt idx="2167">
                  <c:v>0.72878500000000002</c:v>
                </c:pt>
                <c:pt idx="2168">
                  <c:v>0.72533300000000001</c:v>
                </c:pt>
                <c:pt idx="2169">
                  <c:v>0.72282400000000002</c:v>
                </c:pt>
                <c:pt idx="2170">
                  <c:v>0.72100200000000003</c:v>
                </c:pt>
                <c:pt idx="2171">
                  <c:v>0.71967800000000004</c:v>
                </c:pt>
                <c:pt idx="2172">
                  <c:v>0.71871600000000002</c:v>
                </c:pt>
                <c:pt idx="2173">
                  <c:v>0.71801700000000002</c:v>
                </c:pt>
                <c:pt idx="2174">
                  <c:v>0.71750899999999995</c:v>
                </c:pt>
                <c:pt idx="2175">
                  <c:v>0.73135700000000003</c:v>
                </c:pt>
                <c:pt idx="2176">
                  <c:v>0.77234000000000003</c:v>
                </c:pt>
                <c:pt idx="2177">
                  <c:v>0.83580399999999999</c:v>
                </c:pt>
                <c:pt idx="2178">
                  <c:v>0.91594399999999998</c:v>
                </c:pt>
                <c:pt idx="2179">
                  <c:v>1.0080800000000001</c:v>
                </c:pt>
                <c:pt idx="2180">
                  <c:v>1.1082799999999999</c:v>
                </c:pt>
                <c:pt idx="2181">
                  <c:v>1.21315</c:v>
                </c:pt>
                <c:pt idx="2182">
                  <c:v>1.3198799999999999</c:v>
                </c:pt>
                <c:pt idx="2183">
                  <c:v>1.42621</c:v>
                </c:pt>
                <c:pt idx="2184">
                  <c:v>1.5302899999999999</c:v>
                </c:pt>
                <c:pt idx="2185">
                  <c:v>1.6306099999999999</c:v>
                </c:pt>
                <c:pt idx="2186">
                  <c:v>1.72587</c:v>
                </c:pt>
                <c:pt idx="2187">
                  <c:v>1.81487</c:v>
                </c:pt>
                <c:pt idx="2188">
                  <c:v>1.89645</c:v>
                </c:pt>
                <c:pt idx="2189">
                  <c:v>1.9695</c:v>
                </c:pt>
                <c:pt idx="2190">
                  <c:v>2.03294</c:v>
                </c:pt>
                <c:pt idx="2191">
                  <c:v>2.08575</c:v>
                </c:pt>
                <c:pt idx="2192">
                  <c:v>2.12696</c:v>
                </c:pt>
                <c:pt idx="2193">
                  <c:v>2.1556199999999999</c:v>
                </c:pt>
                <c:pt idx="2194">
                  <c:v>2.1708599999999998</c:v>
                </c:pt>
                <c:pt idx="2195">
                  <c:v>2.1720799999999998</c:v>
                </c:pt>
                <c:pt idx="2196">
                  <c:v>2.15903</c:v>
                </c:pt>
                <c:pt idx="2197">
                  <c:v>2.1318299999999999</c:v>
                </c:pt>
                <c:pt idx="2198">
                  <c:v>2.0909399999999998</c:v>
                </c:pt>
                <c:pt idx="2199">
                  <c:v>2.0369600000000001</c:v>
                </c:pt>
                <c:pt idx="2200">
                  <c:v>1.97054</c:v>
                </c:pt>
                <c:pt idx="2201">
                  <c:v>1.8922600000000001</c:v>
                </c:pt>
                <c:pt idx="2202">
                  <c:v>1.8027299999999999</c:v>
                </c:pt>
                <c:pt idx="2203">
                  <c:v>1.70269</c:v>
                </c:pt>
                <c:pt idx="2204">
                  <c:v>1.5931900000000001</c:v>
                </c:pt>
                <c:pt idx="2205">
                  <c:v>1.4755100000000001</c:v>
                </c:pt>
                <c:pt idx="2206">
                  <c:v>1.3510599999999999</c:v>
                </c:pt>
                <c:pt idx="2207">
                  <c:v>1.2212799999999999</c:v>
                </c:pt>
                <c:pt idx="2208">
                  <c:v>1.0975299999999999</c:v>
                </c:pt>
                <c:pt idx="2209">
                  <c:v>0.99556500000000003</c:v>
                </c:pt>
                <c:pt idx="2210">
                  <c:v>0.91915999999999998</c:v>
                </c:pt>
                <c:pt idx="2211">
                  <c:v>0.86364799999999997</c:v>
                </c:pt>
                <c:pt idx="2212">
                  <c:v>0.82331600000000005</c:v>
                </c:pt>
                <c:pt idx="2213">
                  <c:v>0.794014</c:v>
                </c:pt>
                <c:pt idx="2214">
                  <c:v>0.77272399999999997</c:v>
                </c:pt>
                <c:pt idx="2215">
                  <c:v>0.75725600000000004</c:v>
                </c:pt>
                <c:pt idx="2216">
                  <c:v>0.74601799999999996</c:v>
                </c:pt>
                <c:pt idx="2217">
                  <c:v>0.73785299999999998</c:v>
                </c:pt>
                <c:pt idx="2218">
                  <c:v>0.73192100000000004</c:v>
                </c:pt>
                <c:pt idx="2219">
                  <c:v>0.72761100000000001</c:v>
                </c:pt>
                <c:pt idx="2220">
                  <c:v>0.72448000000000001</c:v>
                </c:pt>
                <c:pt idx="2221">
                  <c:v>0.72220499999999999</c:v>
                </c:pt>
                <c:pt idx="2222">
                  <c:v>0.72055199999999997</c:v>
                </c:pt>
                <c:pt idx="2223">
                  <c:v>0.71935099999999996</c:v>
                </c:pt>
                <c:pt idx="2224">
                  <c:v>0.71847799999999995</c:v>
                </c:pt>
                <c:pt idx="2225">
                  <c:v>0.71784400000000004</c:v>
                </c:pt>
                <c:pt idx="2226">
                  <c:v>0.71738400000000002</c:v>
                </c:pt>
                <c:pt idx="2227">
                  <c:v>0.71704900000000005</c:v>
                </c:pt>
                <c:pt idx="2228">
                  <c:v>0.71680600000000005</c:v>
                </c:pt>
                <c:pt idx="2229">
                  <c:v>0.71662999999999999</c:v>
                </c:pt>
                <c:pt idx="2230">
                  <c:v>0.71650100000000005</c:v>
                </c:pt>
                <c:pt idx="2231">
                  <c:v>0.71640800000000004</c:v>
                </c:pt>
                <c:pt idx="2232">
                  <c:v>0.71633999999999998</c:v>
                </c:pt>
                <c:pt idx="2233">
                  <c:v>0.71629100000000001</c:v>
                </c:pt>
                <c:pt idx="2234">
                  <c:v>0.69482100000000002</c:v>
                </c:pt>
                <c:pt idx="2235">
                  <c:v>0.65778700000000001</c:v>
                </c:pt>
                <c:pt idx="2236">
                  <c:v>0.63088</c:v>
                </c:pt>
                <c:pt idx="2237">
                  <c:v>0.61133199999999999</c:v>
                </c:pt>
                <c:pt idx="2238">
                  <c:v>0.59712900000000002</c:v>
                </c:pt>
                <c:pt idx="2239">
                  <c:v>0.58681000000000005</c:v>
                </c:pt>
                <c:pt idx="2240">
                  <c:v>0.57931200000000005</c:v>
                </c:pt>
                <c:pt idx="2241">
                  <c:v>0.57386499999999996</c:v>
                </c:pt>
                <c:pt idx="2242">
                  <c:v>0.56990799999999997</c:v>
                </c:pt>
                <c:pt idx="2243">
                  <c:v>0.56703199999999998</c:v>
                </c:pt>
                <c:pt idx="2244">
                  <c:v>0.56494299999999997</c:v>
                </c:pt>
                <c:pt idx="2245">
                  <c:v>0.56517200000000001</c:v>
                </c:pt>
                <c:pt idx="2246">
                  <c:v>0.58362199999999997</c:v>
                </c:pt>
                <c:pt idx="2247">
                  <c:v>0.63107100000000005</c:v>
                </c:pt>
                <c:pt idx="2248">
                  <c:v>0.70107600000000003</c:v>
                </c:pt>
                <c:pt idx="2249">
                  <c:v>0.78808999999999996</c:v>
                </c:pt>
                <c:pt idx="2250">
                  <c:v>0.88744400000000001</c:v>
                </c:pt>
                <c:pt idx="2251">
                  <c:v>0.99529599999999996</c:v>
                </c:pt>
                <c:pt idx="2252">
                  <c:v>1.10839</c:v>
                </c:pt>
                <c:pt idx="2253">
                  <c:v>1.2237899999999999</c:v>
                </c:pt>
                <c:pt idx="2254">
                  <c:v>1.33887</c:v>
                </c:pt>
                <c:pt idx="2255">
                  <c:v>1.45133</c:v>
                </c:pt>
                <c:pt idx="2256">
                  <c:v>1.55921</c:v>
                </c:pt>
                <c:pt idx="2257">
                  <c:v>1.66082</c:v>
                </c:pt>
                <c:pt idx="2258">
                  <c:v>1.7547699999999999</c:v>
                </c:pt>
                <c:pt idx="2259">
                  <c:v>1.8399300000000001</c:v>
                </c:pt>
                <c:pt idx="2260">
                  <c:v>1.9154599999999999</c:v>
                </c:pt>
                <c:pt idx="2261">
                  <c:v>1.9806600000000001</c:v>
                </c:pt>
                <c:pt idx="2262">
                  <c:v>2.0348700000000002</c:v>
                </c:pt>
                <c:pt idx="2263">
                  <c:v>2.0774499999999998</c:v>
                </c:pt>
                <c:pt idx="2264">
                  <c:v>2.1078999999999999</c:v>
                </c:pt>
                <c:pt idx="2265">
                  <c:v>2.1258499999999998</c:v>
                </c:pt>
                <c:pt idx="2266">
                  <c:v>2.1310500000000001</c:v>
                </c:pt>
                <c:pt idx="2267">
                  <c:v>2.1234500000000001</c:v>
                </c:pt>
                <c:pt idx="2268">
                  <c:v>2.1032500000000001</c:v>
                </c:pt>
                <c:pt idx="2269">
                  <c:v>2.0708600000000001</c:v>
                </c:pt>
                <c:pt idx="2270">
                  <c:v>2.0269200000000001</c:v>
                </c:pt>
                <c:pt idx="2271">
                  <c:v>1.9721599999999999</c:v>
                </c:pt>
                <c:pt idx="2272">
                  <c:v>1.9073899999999999</c:v>
                </c:pt>
                <c:pt idx="2273">
                  <c:v>1.83338</c:v>
                </c:pt>
                <c:pt idx="2274">
                  <c:v>1.75085</c:v>
                </c:pt>
                <c:pt idx="2275">
                  <c:v>1.6605000000000001</c:v>
                </c:pt>
                <c:pt idx="2276">
                  <c:v>1.5630900000000001</c:v>
                </c:pt>
                <c:pt idx="2277">
                  <c:v>1.4595</c:v>
                </c:pt>
                <c:pt idx="2278">
                  <c:v>1.3507100000000001</c:v>
                </c:pt>
                <c:pt idx="2279">
                  <c:v>1.23776</c:v>
                </c:pt>
                <c:pt idx="2280">
                  <c:v>1.1215200000000001</c:v>
                </c:pt>
                <c:pt idx="2281">
                  <c:v>1.00274</c:v>
                </c:pt>
                <c:pt idx="2282">
                  <c:v>0.89037999999999995</c:v>
                </c:pt>
                <c:pt idx="2283">
                  <c:v>0.79986900000000005</c:v>
                </c:pt>
                <c:pt idx="2284">
                  <c:v>0.73410900000000001</c:v>
                </c:pt>
                <c:pt idx="2285">
                  <c:v>0.68633200000000005</c:v>
                </c:pt>
                <c:pt idx="2286">
                  <c:v>0.65161899999999995</c:v>
                </c:pt>
                <c:pt idx="2287">
                  <c:v>0.62639900000000004</c:v>
                </c:pt>
                <c:pt idx="2288">
                  <c:v>0.60807599999999995</c:v>
                </c:pt>
                <c:pt idx="2289">
                  <c:v>0.59476300000000004</c:v>
                </c:pt>
                <c:pt idx="2290">
                  <c:v>0.58509100000000003</c:v>
                </c:pt>
                <c:pt idx="2291">
                  <c:v>0.57806400000000002</c:v>
                </c:pt>
                <c:pt idx="2292">
                  <c:v>0.57295799999999997</c:v>
                </c:pt>
                <c:pt idx="2293">
                  <c:v>0.569249</c:v>
                </c:pt>
                <c:pt idx="2294">
                  <c:v>0.56655299999999997</c:v>
                </c:pt>
                <c:pt idx="2295">
                  <c:v>0.54393599999999998</c:v>
                </c:pt>
                <c:pt idx="2296">
                  <c:v>0.50684499999999999</c:v>
                </c:pt>
                <c:pt idx="2297">
                  <c:v>0.47989700000000002</c:v>
                </c:pt>
                <c:pt idx="2298">
                  <c:v>0.460318</c:v>
                </c:pt>
                <c:pt idx="2299">
                  <c:v>0.44609300000000002</c:v>
                </c:pt>
                <c:pt idx="2300">
                  <c:v>0.43575799999999998</c:v>
                </c:pt>
                <c:pt idx="2301">
                  <c:v>0.42824899999999999</c:v>
                </c:pt>
                <c:pt idx="2302">
                  <c:v>0.422794</c:v>
                </c:pt>
                <c:pt idx="2303">
                  <c:v>0.41882999999999998</c:v>
                </c:pt>
                <c:pt idx="2304">
                  <c:v>0.41594999999999999</c:v>
                </c:pt>
                <c:pt idx="2305">
                  <c:v>0.413858</c:v>
                </c:pt>
                <c:pt idx="2306">
                  <c:v>0.41233799999999998</c:v>
                </c:pt>
                <c:pt idx="2307">
                  <c:v>0.41123300000000002</c:v>
                </c:pt>
                <c:pt idx="2308">
                  <c:v>0.41043099999999999</c:v>
                </c:pt>
                <c:pt idx="2309">
                  <c:v>0.40984799999999999</c:v>
                </c:pt>
                <c:pt idx="2310">
                  <c:v>0.41941000000000001</c:v>
                </c:pt>
                <c:pt idx="2311">
                  <c:v>0.451959</c:v>
                </c:pt>
                <c:pt idx="2312">
                  <c:v>0.50778900000000005</c:v>
                </c:pt>
                <c:pt idx="2313">
                  <c:v>0.5827</c:v>
                </c:pt>
                <c:pt idx="2314">
                  <c:v>0.67387600000000003</c:v>
                </c:pt>
                <c:pt idx="2315">
                  <c:v>0.77885300000000002</c:v>
                </c:pt>
                <c:pt idx="2316">
                  <c:v>0.89499200000000001</c:v>
                </c:pt>
                <c:pt idx="2317">
                  <c:v>1.0195099999999999</c:v>
                </c:pt>
                <c:pt idx="2318">
                  <c:v>1.1496999999999999</c:v>
                </c:pt>
                <c:pt idx="2319">
                  <c:v>1.2830699999999999</c:v>
                </c:pt>
                <c:pt idx="2320">
                  <c:v>1.4173500000000001</c:v>
                </c:pt>
                <c:pt idx="2321">
                  <c:v>1.5505100000000001</c:v>
                </c:pt>
                <c:pt idx="2322">
                  <c:v>1.6807099999999999</c:v>
                </c:pt>
                <c:pt idx="2323">
                  <c:v>1.80636</c:v>
                </c:pt>
                <c:pt idx="2324">
                  <c:v>1.92611</c:v>
                </c:pt>
                <c:pt idx="2325">
                  <c:v>2.03877</c:v>
                </c:pt>
                <c:pt idx="2326">
                  <c:v>2.1433300000000002</c:v>
                </c:pt>
                <c:pt idx="2327">
                  <c:v>2.2389100000000002</c:v>
                </c:pt>
                <c:pt idx="2328">
                  <c:v>2.3248500000000001</c:v>
                </c:pt>
                <c:pt idx="2329">
                  <c:v>2.40063</c:v>
                </c:pt>
                <c:pt idx="2330">
                  <c:v>2.4658600000000002</c:v>
                </c:pt>
                <c:pt idx="2331">
                  <c:v>2.5201500000000001</c:v>
                </c:pt>
                <c:pt idx="2332">
                  <c:v>2.5631200000000001</c:v>
                </c:pt>
                <c:pt idx="2333">
                  <c:v>2.5944099999999999</c:v>
                </c:pt>
                <c:pt idx="2334">
                  <c:v>2.6137000000000001</c:v>
                </c:pt>
                <c:pt idx="2335">
                  <c:v>2.6207500000000001</c:v>
                </c:pt>
                <c:pt idx="2336">
                  <c:v>2.6154299999999999</c:v>
                </c:pt>
                <c:pt idx="2337">
                  <c:v>2.59775</c:v>
                </c:pt>
                <c:pt idx="2338">
                  <c:v>2.5678700000000001</c:v>
                </c:pt>
                <c:pt idx="2339">
                  <c:v>2.5261900000000002</c:v>
                </c:pt>
                <c:pt idx="2340">
                  <c:v>2.4733100000000001</c:v>
                </c:pt>
                <c:pt idx="2341">
                  <c:v>2.4100799999999998</c:v>
                </c:pt>
                <c:pt idx="2342">
                  <c:v>2.33745</c:v>
                </c:pt>
                <c:pt idx="2343">
                  <c:v>2.2565200000000001</c:v>
                </c:pt>
                <c:pt idx="2344">
                  <c:v>2.1684600000000001</c:v>
                </c:pt>
                <c:pt idx="2345">
                  <c:v>2.07463</c:v>
                </c:pt>
                <c:pt idx="2346">
                  <c:v>1.97644</c:v>
                </c:pt>
                <c:pt idx="2347">
                  <c:v>1.8826099999999999</c:v>
                </c:pt>
                <c:pt idx="2348">
                  <c:v>1.7993600000000001</c:v>
                </c:pt>
                <c:pt idx="2349">
                  <c:v>1.72356</c:v>
                </c:pt>
                <c:pt idx="2350">
                  <c:v>1.6528799999999999</c:v>
                </c:pt>
                <c:pt idx="2351">
                  <c:v>1.58568</c:v>
                </c:pt>
                <c:pt idx="2352">
                  <c:v>1.52091</c:v>
                </c:pt>
                <c:pt idx="2353">
                  <c:v>1.4579500000000001</c:v>
                </c:pt>
                <c:pt idx="2354">
                  <c:v>1.39673</c:v>
                </c:pt>
                <c:pt idx="2355">
                  <c:v>1.3378000000000001</c:v>
                </c:pt>
                <c:pt idx="2356">
                  <c:v>1.2821499999999999</c:v>
                </c:pt>
                <c:pt idx="2357">
                  <c:v>1.23142</c:v>
                </c:pt>
                <c:pt idx="2358">
                  <c:v>1.18824</c:v>
                </c:pt>
                <c:pt idx="2359">
                  <c:v>1.15459</c:v>
                </c:pt>
                <c:pt idx="2360">
                  <c:v>1.1302700000000001</c:v>
                </c:pt>
                <c:pt idx="2361">
                  <c:v>1.1137600000000001</c:v>
                </c:pt>
                <c:pt idx="2362">
                  <c:v>1.10337</c:v>
                </c:pt>
                <c:pt idx="2363">
                  <c:v>1.0977600000000001</c:v>
                </c:pt>
                <c:pt idx="2364">
                  <c:v>1.09598</c:v>
                </c:pt>
                <c:pt idx="2365">
                  <c:v>1.09701</c:v>
                </c:pt>
                <c:pt idx="2366">
                  <c:v>1.09988</c:v>
                </c:pt>
                <c:pt idx="2367">
                  <c:v>1.1039699999999999</c:v>
                </c:pt>
                <c:pt idx="2368">
                  <c:v>1.1089800000000001</c:v>
                </c:pt>
                <c:pt idx="2369">
                  <c:v>1.1147100000000001</c:v>
                </c:pt>
                <c:pt idx="2370">
                  <c:v>1.1210599999999999</c:v>
                </c:pt>
                <c:pt idx="2371">
                  <c:v>1.12795</c:v>
                </c:pt>
                <c:pt idx="2372">
                  <c:v>1.1352899999999999</c:v>
                </c:pt>
                <c:pt idx="2373">
                  <c:v>1.1429800000000001</c:v>
                </c:pt>
                <c:pt idx="2374">
                  <c:v>1.15089</c:v>
                </c:pt>
                <c:pt idx="2375">
                  <c:v>1.15893</c:v>
                </c:pt>
                <c:pt idx="2376">
                  <c:v>1.1671400000000001</c:v>
                </c:pt>
                <c:pt idx="2377">
                  <c:v>1.1756800000000001</c:v>
                </c:pt>
                <c:pt idx="2378">
                  <c:v>1.18479</c:v>
                </c:pt>
                <c:pt idx="2379">
                  <c:v>1.1948300000000001</c:v>
                </c:pt>
                <c:pt idx="2380">
                  <c:v>1.2065600000000001</c:v>
                </c:pt>
                <c:pt idx="2381">
                  <c:v>1.20794</c:v>
                </c:pt>
                <c:pt idx="2382">
                  <c:v>1.1992499999999999</c:v>
                </c:pt>
                <c:pt idx="2383">
                  <c:v>1.1929399999999999</c:v>
                </c:pt>
                <c:pt idx="2384">
                  <c:v>1.18835</c:v>
                </c:pt>
                <c:pt idx="2385">
                  <c:v>1.18502</c:v>
                </c:pt>
                <c:pt idx="2386">
                  <c:v>1.1826000000000001</c:v>
                </c:pt>
                <c:pt idx="2387">
                  <c:v>1.1808399999999999</c:v>
                </c:pt>
                <c:pt idx="2388">
                  <c:v>1.1795599999999999</c:v>
                </c:pt>
                <c:pt idx="2389">
                  <c:v>1.1786399999999999</c:v>
                </c:pt>
                <c:pt idx="2390">
                  <c:v>1.1779599999999999</c:v>
                </c:pt>
                <c:pt idx="2391">
                  <c:v>1.17747</c:v>
                </c:pt>
                <c:pt idx="2392">
                  <c:v>1.1771100000000001</c:v>
                </c:pt>
                <c:pt idx="2393">
                  <c:v>1.1900299999999999</c:v>
                </c:pt>
                <c:pt idx="2394">
                  <c:v>1.2298500000000001</c:v>
                </c:pt>
                <c:pt idx="2395">
                  <c:v>1.29278</c:v>
                </c:pt>
                <c:pt idx="2396">
                  <c:v>1.3710899999999999</c:v>
                </c:pt>
                <c:pt idx="2397">
                  <c:v>1.4586699999999999</c:v>
                </c:pt>
                <c:pt idx="2398">
                  <c:v>1.55078</c:v>
                </c:pt>
                <c:pt idx="2399">
                  <c:v>1.64371</c:v>
                </c:pt>
                <c:pt idx="2400">
                  <c:v>1.7345600000000001</c:v>
                </c:pt>
                <c:pt idx="2401">
                  <c:v>1.82097</c:v>
                </c:pt>
                <c:pt idx="2402">
                  <c:v>1.9011100000000001</c:v>
                </c:pt>
                <c:pt idx="2403">
                  <c:v>1.97357</c:v>
                </c:pt>
                <c:pt idx="2404">
                  <c:v>2.0372300000000001</c:v>
                </c:pt>
                <c:pt idx="2405">
                  <c:v>2.0912500000000001</c:v>
                </c:pt>
                <c:pt idx="2406">
                  <c:v>2.1349900000000002</c:v>
                </c:pt>
                <c:pt idx="2407">
                  <c:v>2.16798</c:v>
                </c:pt>
                <c:pt idx="2408">
                  <c:v>2.18988</c:v>
                </c:pt>
                <c:pt idx="2409">
                  <c:v>2.2004999999999999</c:v>
                </c:pt>
                <c:pt idx="2410">
                  <c:v>2.1997300000000002</c:v>
                </c:pt>
                <c:pt idx="2411">
                  <c:v>2.1876000000000002</c:v>
                </c:pt>
                <c:pt idx="2412">
                  <c:v>2.1644000000000001</c:v>
                </c:pt>
                <c:pt idx="2413">
                  <c:v>2.13063</c:v>
                </c:pt>
                <c:pt idx="2414">
                  <c:v>2.0869800000000001</c:v>
                </c:pt>
                <c:pt idx="2415">
                  <c:v>2.03424</c:v>
                </c:pt>
                <c:pt idx="2416">
                  <c:v>1.97323</c:v>
                </c:pt>
                <c:pt idx="2417">
                  <c:v>1.9047400000000001</c:v>
                </c:pt>
                <c:pt idx="2418">
                  <c:v>1.8296699999999999</c:v>
                </c:pt>
                <c:pt idx="2419">
                  <c:v>1.74899</c:v>
                </c:pt>
                <c:pt idx="2420">
                  <c:v>1.6636200000000001</c:v>
                </c:pt>
                <c:pt idx="2421">
                  <c:v>1.5743499999999999</c:v>
                </c:pt>
                <c:pt idx="2422">
                  <c:v>1.48176</c:v>
                </c:pt>
                <c:pt idx="2423">
                  <c:v>1.3993500000000001</c:v>
                </c:pt>
                <c:pt idx="2424">
                  <c:v>1.33832</c:v>
                </c:pt>
                <c:pt idx="2425">
                  <c:v>1.2939799999999999</c:v>
                </c:pt>
                <c:pt idx="2426">
                  <c:v>1.26176</c:v>
                </c:pt>
                <c:pt idx="2427">
                  <c:v>1.2383500000000001</c:v>
                </c:pt>
                <c:pt idx="2428">
                  <c:v>1.2213499999999999</c:v>
                </c:pt>
                <c:pt idx="2429">
                  <c:v>1.20899</c:v>
                </c:pt>
                <c:pt idx="2430">
                  <c:v>1.2000200000000001</c:v>
                </c:pt>
                <c:pt idx="2431">
                  <c:v>1.1935</c:v>
                </c:pt>
                <c:pt idx="2432">
                  <c:v>1.18876</c:v>
                </c:pt>
                <c:pt idx="2433">
                  <c:v>1.1853100000000001</c:v>
                </c:pt>
                <c:pt idx="2434">
                  <c:v>1.1828099999999999</c:v>
                </c:pt>
                <c:pt idx="2435">
                  <c:v>1.181</c:v>
                </c:pt>
                <c:pt idx="2436">
                  <c:v>1.1796800000000001</c:v>
                </c:pt>
                <c:pt idx="2437">
                  <c:v>1.17872</c:v>
                </c:pt>
                <c:pt idx="2438">
                  <c:v>1.1780200000000001</c:v>
                </c:pt>
                <c:pt idx="2439">
                  <c:v>1.1418200000000001</c:v>
                </c:pt>
                <c:pt idx="2440">
                  <c:v>1.0798399999999999</c:v>
                </c:pt>
                <c:pt idx="2441">
                  <c:v>1.0347999999999999</c:v>
                </c:pt>
                <c:pt idx="2442">
                  <c:v>1.0020899999999999</c:v>
                </c:pt>
                <c:pt idx="2443">
                  <c:v>0.97831299999999999</c:v>
                </c:pt>
                <c:pt idx="2444">
                  <c:v>0.96104100000000003</c:v>
                </c:pt>
                <c:pt idx="2445">
                  <c:v>0.94849300000000003</c:v>
                </c:pt>
                <c:pt idx="2446">
                  <c:v>0.93937599999999999</c:v>
                </c:pt>
                <c:pt idx="2447">
                  <c:v>0.93275200000000003</c:v>
                </c:pt>
                <c:pt idx="2448">
                  <c:v>0.92793899999999996</c:v>
                </c:pt>
                <c:pt idx="2449">
                  <c:v>0.92444300000000001</c:v>
                </c:pt>
                <c:pt idx="2450">
                  <c:v>0.92190300000000003</c:v>
                </c:pt>
                <c:pt idx="2451">
                  <c:v>0.92005700000000001</c:v>
                </c:pt>
                <c:pt idx="2452">
                  <c:v>0.91871599999999998</c:v>
                </c:pt>
                <c:pt idx="2453">
                  <c:v>0.91774199999999995</c:v>
                </c:pt>
                <c:pt idx="2454">
                  <c:v>0.91703400000000002</c:v>
                </c:pt>
                <c:pt idx="2455">
                  <c:v>0.91651899999999997</c:v>
                </c:pt>
                <c:pt idx="2456">
                  <c:v>0.91614600000000002</c:v>
                </c:pt>
                <c:pt idx="2457">
                  <c:v>0.91587399999999997</c:v>
                </c:pt>
                <c:pt idx="2458">
                  <c:v>0.91567699999999996</c:v>
                </c:pt>
                <c:pt idx="2459">
                  <c:v>0.91553399999999996</c:v>
                </c:pt>
                <c:pt idx="2460">
                  <c:v>0.91882900000000001</c:v>
                </c:pt>
                <c:pt idx="2461">
                  <c:v>0.94275600000000004</c:v>
                </c:pt>
                <c:pt idx="2462">
                  <c:v>0.99649299999999996</c:v>
                </c:pt>
                <c:pt idx="2463">
                  <c:v>1.07178</c:v>
                </c:pt>
                <c:pt idx="2464">
                  <c:v>1.1620900000000001</c:v>
                </c:pt>
                <c:pt idx="2465">
                  <c:v>1.26227</c:v>
                </c:pt>
                <c:pt idx="2466">
                  <c:v>1.3681099999999999</c:v>
                </c:pt>
                <c:pt idx="2467">
                  <c:v>1.4761</c:v>
                </c:pt>
                <c:pt idx="2468">
                  <c:v>1.58324</c:v>
                </c:pt>
                <c:pt idx="2469">
                  <c:v>1.68702</c:v>
                </c:pt>
                <c:pt idx="2470">
                  <c:v>1.78542</c:v>
                </c:pt>
                <c:pt idx="2471">
                  <c:v>1.8769199999999999</c:v>
                </c:pt>
                <c:pt idx="2472">
                  <c:v>1.9603900000000001</c:v>
                </c:pt>
                <c:pt idx="2473">
                  <c:v>2.0350000000000001</c:v>
                </c:pt>
                <c:pt idx="2474">
                  <c:v>2.1000299999999998</c:v>
                </c:pt>
                <c:pt idx="2475">
                  <c:v>2.1548099999999999</c:v>
                </c:pt>
                <c:pt idx="2476">
                  <c:v>2.1985899999999998</c:v>
                </c:pt>
                <c:pt idx="2477">
                  <c:v>2.2305700000000002</c:v>
                </c:pt>
                <c:pt idx="2478">
                  <c:v>2.2498900000000002</c:v>
                </c:pt>
                <c:pt idx="2479">
                  <c:v>2.2557200000000002</c:v>
                </c:pt>
                <c:pt idx="2480">
                  <c:v>2.2472799999999999</c:v>
                </c:pt>
                <c:pt idx="2481">
                  <c:v>2.2239499999999999</c:v>
                </c:pt>
                <c:pt idx="2482">
                  <c:v>2.18546</c:v>
                </c:pt>
                <c:pt idx="2483">
                  <c:v>2.1318999999999999</c:v>
                </c:pt>
                <c:pt idx="2484">
                  <c:v>2.0637599999999998</c:v>
                </c:pt>
                <c:pt idx="2485">
                  <c:v>1.9818199999999999</c:v>
                </c:pt>
                <c:pt idx="2486">
                  <c:v>1.88706</c:v>
                </c:pt>
                <c:pt idx="2487">
                  <c:v>1.78057</c:v>
                </c:pt>
                <c:pt idx="2488">
                  <c:v>1.6634500000000001</c:v>
                </c:pt>
                <c:pt idx="2489">
                  <c:v>1.53674</c:v>
                </c:pt>
                <c:pt idx="2490">
                  <c:v>1.4013800000000001</c:v>
                </c:pt>
                <c:pt idx="2491">
                  <c:v>1.27471</c:v>
                </c:pt>
                <c:pt idx="2492">
                  <c:v>1.17638</c:v>
                </c:pt>
                <c:pt idx="2493">
                  <c:v>1.1049500000000001</c:v>
                </c:pt>
                <c:pt idx="2494">
                  <c:v>1.05305</c:v>
                </c:pt>
                <c:pt idx="2495">
                  <c:v>1.0153399999999999</c:v>
                </c:pt>
                <c:pt idx="2496">
                  <c:v>0.98794199999999999</c:v>
                </c:pt>
                <c:pt idx="2497">
                  <c:v>0.96803799999999995</c:v>
                </c:pt>
                <c:pt idx="2498">
                  <c:v>0.95357599999999998</c:v>
                </c:pt>
                <c:pt idx="2499">
                  <c:v>0.94306900000000005</c:v>
                </c:pt>
                <c:pt idx="2500">
                  <c:v>0.93543500000000002</c:v>
                </c:pt>
                <c:pt idx="2501">
                  <c:v>0.92988899999999997</c:v>
                </c:pt>
                <c:pt idx="2502">
                  <c:v>0.92585899999999999</c:v>
                </c:pt>
                <c:pt idx="2503">
                  <c:v>0.92293199999999997</c:v>
                </c:pt>
                <c:pt idx="2504">
                  <c:v>0.92080499999999998</c:v>
                </c:pt>
                <c:pt idx="2505">
                  <c:v>0.91925900000000005</c:v>
                </c:pt>
                <c:pt idx="2506">
                  <c:v>0.91813599999999995</c:v>
                </c:pt>
                <c:pt idx="2507">
                  <c:v>0.91732000000000002</c:v>
                </c:pt>
                <c:pt idx="2508">
                  <c:v>0.91672799999999999</c:v>
                </c:pt>
                <c:pt idx="2509">
                  <c:v>0.91629700000000003</c:v>
                </c:pt>
                <c:pt idx="2510">
                  <c:v>0.91598400000000002</c:v>
                </c:pt>
                <c:pt idx="2511">
                  <c:v>0.91575700000000004</c:v>
                </c:pt>
                <c:pt idx="2512">
                  <c:v>0.91559199999999996</c:v>
                </c:pt>
                <c:pt idx="2513">
                  <c:v>0.91547199999999995</c:v>
                </c:pt>
                <c:pt idx="2514">
                  <c:v>0.915385</c:v>
                </c:pt>
                <c:pt idx="2515">
                  <c:v>0.91532100000000005</c:v>
                </c:pt>
                <c:pt idx="2516">
                  <c:v>0.91527499999999995</c:v>
                </c:pt>
                <c:pt idx="2517">
                  <c:v>0.85656399999999999</c:v>
                </c:pt>
                <c:pt idx="2518">
                  <c:v>0.75523099999999999</c:v>
                </c:pt>
                <c:pt idx="2519">
                  <c:v>0.68160699999999996</c:v>
                </c:pt>
                <c:pt idx="2520">
                  <c:v>0.62811700000000004</c:v>
                </c:pt>
                <c:pt idx="2521">
                  <c:v>0.58925399999999994</c:v>
                </c:pt>
                <c:pt idx="2522">
                  <c:v>0.56101800000000002</c:v>
                </c:pt>
                <c:pt idx="2523">
                  <c:v>0.54050399999999998</c:v>
                </c:pt>
                <c:pt idx="2524">
                  <c:v>0.52559900000000004</c:v>
                </c:pt>
                <c:pt idx="2525">
                  <c:v>0.51476999999999995</c:v>
                </c:pt>
                <c:pt idx="2526">
                  <c:v>0.50690299999999999</c:v>
                </c:pt>
                <c:pt idx="2527">
                  <c:v>0.50118700000000005</c:v>
                </c:pt>
                <c:pt idx="2528">
                  <c:v>0.50959100000000002</c:v>
                </c:pt>
                <c:pt idx="2529">
                  <c:v>0.54631799999999997</c:v>
                </c:pt>
                <c:pt idx="2530">
                  <c:v>0.61049900000000001</c:v>
                </c:pt>
                <c:pt idx="2531">
                  <c:v>0.69700799999999996</c:v>
                </c:pt>
                <c:pt idx="2532">
                  <c:v>0.80124799999999996</c:v>
                </c:pt>
                <c:pt idx="2533">
                  <c:v>0.91902700000000004</c:v>
                </c:pt>
                <c:pt idx="2534">
                  <c:v>1.04674</c:v>
                </c:pt>
                <c:pt idx="2535">
                  <c:v>1.1812800000000001</c:v>
                </c:pt>
                <c:pt idx="2536">
                  <c:v>1.31985</c:v>
                </c:pt>
                <c:pt idx="2537">
                  <c:v>1.4598</c:v>
                </c:pt>
                <c:pt idx="2538">
                  <c:v>1.5986899999999999</c:v>
                </c:pt>
                <c:pt idx="2539">
                  <c:v>1.7343900000000001</c:v>
                </c:pt>
                <c:pt idx="2540">
                  <c:v>1.86513</c:v>
                </c:pt>
                <c:pt idx="2541">
                  <c:v>1.98939</c:v>
                </c:pt>
                <c:pt idx="2542">
                  <c:v>2.10582</c:v>
                </c:pt>
                <c:pt idx="2543">
                  <c:v>2.21332</c:v>
                </c:pt>
                <c:pt idx="2544">
                  <c:v>2.31101</c:v>
                </c:pt>
                <c:pt idx="2545">
                  <c:v>2.3982299999999999</c:v>
                </c:pt>
                <c:pt idx="2546">
                  <c:v>2.47437</c:v>
                </c:pt>
                <c:pt idx="2547">
                  <c:v>2.5388199999999999</c:v>
                </c:pt>
                <c:pt idx="2548">
                  <c:v>2.5910000000000002</c:v>
                </c:pt>
                <c:pt idx="2549">
                  <c:v>2.6303399999999999</c:v>
                </c:pt>
                <c:pt idx="2550">
                  <c:v>2.6562899999999998</c:v>
                </c:pt>
                <c:pt idx="2551">
                  <c:v>2.6683599999999998</c:v>
                </c:pt>
                <c:pt idx="2552">
                  <c:v>2.6661800000000002</c:v>
                </c:pt>
                <c:pt idx="2553">
                  <c:v>2.6496499999999998</c:v>
                </c:pt>
                <c:pt idx="2554">
                  <c:v>2.61904</c:v>
                </c:pt>
                <c:pt idx="2555">
                  <c:v>2.5749599999999999</c:v>
                </c:pt>
                <c:pt idx="2556">
                  <c:v>2.5183800000000001</c:v>
                </c:pt>
                <c:pt idx="2557">
                  <c:v>2.4503900000000001</c:v>
                </c:pt>
                <c:pt idx="2558">
                  <c:v>2.37202</c:v>
                </c:pt>
                <c:pt idx="2559">
                  <c:v>2.28423</c:v>
                </c:pt>
                <c:pt idx="2560">
                  <c:v>2.1879200000000001</c:v>
                </c:pt>
                <c:pt idx="2561">
                  <c:v>2.0840299999999998</c:v>
                </c:pt>
                <c:pt idx="2562">
                  <c:v>1.97346</c:v>
                </c:pt>
                <c:pt idx="2563">
                  <c:v>1.85697</c:v>
                </c:pt>
                <c:pt idx="2564">
                  <c:v>1.73529</c:v>
                </c:pt>
                <c:pt idx="2565">
                  <c:v>1.60934</c:v>
                </c:pt>
                <c:pt idx="2566">
                  <c:v>1.4802500000000001</c:v>
                </c:pt>
                <c:pt idx="2567">
                  <c:v>1.3586199999999999</c:v>
                </c:pt>
                <c:pt idx="2568">
                  <c:v>1.2524299999999999</c:v>
                </c:pt>
                <c:pt idx="2569">
                  <c:v>1.15835</c:v>
                </c:pt>
                <c:pt idx="2570">
                  <c:v>1.0740700000000001</c:v>
                </c:pt>
                <c:pt idx="2571">
                  <c:v>0.99802000000000002</c:v>
                </c:pt>
                <c:pt idx="2572">
                  <c:v>0.92912700000000004</c:v>
                </c:pt>
                <c:pt idx="2573">
                  <c:v>0.86646100000000004</c:v>
                </c:pt>
                <c:pt idx="2574">
                  <c:v>0.80933999999999995</c:v>
                </c:pt>
                <c:pt idx="2575">
                  <c:v>0.75868800000000003</c:v>
                </c:pt>
                <c:pt idx="2576">
                  <c:v>0.71716000000000002</c:v>
                </c:pt>
                <c:pt idx="2577">
                  <c:v>0.685836</c:v>
                </c:pt>
                <c:pt idx="2578">
                  <c:v>0.66294900000000001</c:v>
                </c:pt>
                <c:pt idx="2579">
                  <c:v>0.65049299999999999</c:v>
                </c:pt>
                <c:pt idx="2580">
                  <c:v>0.64567600000000003</c:v>
                </c:pt>
                <c:pt idx="2581">
                  <c:v>0.64217599999999997</c:v>
                </c:pt>
                <c:pt idx="2582">
                  <c:v>0.63963300000000001</c:v>
                </c:pt>
                <c:pt idx="2583">
                  <c:v>0.63778599999999996</c:v>
                </c:pt>
                <c:pt idx="2584">
                  <c:v>0.63644299999999998</c:v>
                </c:pt>
                <c:pt idx="2585">
                  <c:v>0.63546800000000003</c:v>
                </c:pt>
                <c:pt idx="2586">
                  <c:v>0.63622500000000004</c:v>
                </c:pt>
                <c:pt idx="2587">
                  <c:v>0.64107499999999995</c:v>
                </c:pt>
                <c:pt idx="2588">
                  <c:v>0.65127000000000002</c:v>
                </c:pt>
                <c:pt idx="2589">
                  <c:v>0.66754500000000005</c:v>
                </c:pt>
                <c:pt idx="2590">
                  <c:v>0.69130199999999997</c:v>
                </c:pt>
                <c:pt idx="2591">
                  <c:v>0.72518899999999997</c:v>
                </c:pt>
                <c:pt idx="2592">
                  <c:v>0.77204700000000004</c:v>
                </c:pt>
                <c:pt idx="2593">
                  <c:v>0.83265699999999998</c:v>
                </c:pt>
                <c:pt idx="2594">
                  <c:v>0.83438699999999999</c:v>
                </c:pt>
                <c:pt idx="2595">
                  <c:v>0.78048899999999999</c:v>
                </c:pt>
                <c:pt idx="2596">
                  <c:v>0.75920399999999999</c:v>
                </c:pt>
                <c:pt idx="2597">
                  <c:v>0.77834000000000003</c:v>
                </c:pt>
                <c:pt idx="2598">
                  <c:v>0.82890200000000003</c:v>
                </c:pt>
                <c:pt idx="2599">
                  <c:v>0.90341700000000003</c:v>
                </c:pt>
                <c:pt idx="2600">
                  <c:v>0.99570599999999998</c:v>
                </c:pt>
                <c:pt idx="2601">
                  <c:v>1.1008199999999999</c:v>
                </c:pt>
                <c:pt idx="2602">
                  <c:v>1.2148099999999999</c:v>
                </c:pt>
                <c:pt idx="2603">
                  <c:v>1.33433</c:v>
                </c:pt>
                <c:pt idx="2604">
                  <c:v>1.45631</c:v>
                </c:pt>
                <c:pt idx="2605">
                  <c:v>1.5779300000000001</c:v>
                </c:pt>
                <c:pt idx="2606">
                  <c:v>1.6966699999999999</c:v>
                </c:pt>
                <c:pt idx="2607">
                  <c:v>1.81037</c:v>
                </c:pt>
                <c:pt idx="2608">
                  <c:v>1.91713</c:v>
                </c:pt>
                <c:pt idx="2609">
                  <c:v>2.0152600000000001</c:v>
                </c:pt>
                <c:pt idx="2610">
                  <c:v>2.1032500000000001</c:v>
                </c:pt>
                <c:pt idx="2611">
                  <c:v>2.17984</c:v>
                </c:pt>
                <c:pt idx="2612">
                  <c:v>2.2440799999999999</c:v>
                </c:pt>
                <c:pt idx="2613">
                  <c:v>2.2954699999999999</c:v>
                </c:pt>
                <c:pt idx="2614">
                  <c:v>2.3338000000000001</c:v>
                </c:pt>
                <c:pt idx="2615">
                  <c:v>2.3591299999999999</c:v>
                </c:pt>
                <c:pt idx="2616">
                  <c:v>2.37168</c:v>
                </c:pt>
                <c:pt idx="2617">
                  <c:v>2.3718499999999998</c:v>
                </c:pt>
                <c:pt idx="2618">
                  <c:v>2.36009</c:v>
                </c:pt>
                <c:pt idx="2619">
                  <c:v>2.3368899999999999</c:v>
                </c:pt>
                <c:pt idx="2620">
                  <c:v>2.3027299999999999</c:v>
                </c:pt>
                <c:pt idx="2621">
                  <c:v>2.2580300000000002</c:v>
                </c:pt>
                <c:pt idx="2622">
                  <c:v>2.20322</c:v>
                </c:pt>
                <c:pt idx="2623">
                  <c:v>2.1388500000000001</c:v>
                </c:pt>
                <c:pt idx="2624">
                  <c:v>2.0655899999999998</c:v>
                </c:pt>
                <c:pt idx="2625">
                  <c:v>1.98421</c:v>
                </c:pt>
                <c:pt idx="2626">
                  <c:v>1.8955599999999999</c:v>
                </c:pt>
                <c:pt idx="2627">
                  <c:v>1.8005199999999999</c:v>
                </c:pt>
                <c:pt idx="2628">
                  <c:v>1.69994</c:v>
                </c:pt>
                <c:pt idx="2629">
                  <c:v>1.5945100000000001</c:v>
                </c:pt>
                <c:pt idx="2630">
                  <c:v>1.48492</c:v>
                </c:pt>
                <c:pt idx="2631">
                  <c:v>1.37209</c:v>
                </c:pt>
                <c:pt idx="2632">
                  <c:v>1.26536</c:v>
                </c:pt>
                <c:pt idx="2633">
                  <c:v>1.1716800000000001</c:v>
                </c:pt>
                <c:pt idx="2634">
                  <c:v>1.08785</c:v>
                </c:pt>
                <c:pt idx="2635">
                  <c:v>1.0115000000000001</c:v>
                </c:pt>
                <c:pt idx="2636">
                  <c:v>0.94089800000000001</c:v>
                </c:pt>
                <c:pt idx="2637">
                  <c:v>0.87493600000000005</c:v>
                </c:pt>
                <c:pt idx="2638">
                  <c:v>0.81428</c:v>
                </c:pt>
                <c:pt idx="2639">
                  <c:v>0.76467399999999996</c:v>
                </c:pt>
                <c:pt idx="2640">
                  <c:v>0.72863299999999998</c:v>
                </c:pt>
                <c:pt idx="2641">
                  <c:v>0.70244799999999996</c:v>
                </c:pt>
                <c:pt idx="2642">
                  <c:v>0.68342400000000003</c:v>
                </c:pt>
                <c:pt idx="2643">
                  <c:v>0.669601</c:v>
                </c:pt>
                <c:pt idx="2644">
                  <c:v>0.65955900000000001</c:v>
                </c:pt>
                <c:pt idx="2645">
                  <c:v>0.65226300000000004</c:v>
                </c:pt>
                <c:pt idx="2646">
                  <c:v>0.64696200000000004</c:v>
                </c:pt>
                <c:pt idx="2647">
                  <c:v>0.64310999999999996</c:v>
                </c:pt>
                <c:pt idx="2648">
                  <c:v>0.64031199999999999</c:v>
                </c:pt>
                <c:pt idx="2649">
                  <c:v>0.63827900000000004</c:v>
                </c:pt>
                <c:pt idx="2650">
                  <c:v>0.63680199999999998</c:v>
                </c:pt>
                <c:pt idx="2651">
                  <c:v>0.63572899999999999</c:v>
                </c:pt>
                <c:pt idx="2652">
                  <c:v>0.63494899999999999</c:v>
                </c:pt>
                <c:pt idx="2653">
                  <c:v>0.634382</c:v>
                </c:pt>
                <c:pt idx="2654">
                  <c:v>0.63397099999999995</c:v>
                </c:pt>
                <c:pt idx="2655">
                  <c:v>0.63367200000000001</c:v>
                </c:pt>
                <c:pt idx="2656">
                  <c:v>0.63345499999999999</c:v>
                </c:pt>
                <c:pt idx="2657">
                  <c:v>0.633297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07-4DBF-9B54-8AF27207A334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'1006dorsal_100Hz_1 normal WIP ('!$G$2:$G$2858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1.9712399999999999E-4</c:v>
                </c:pt>
                <c:pt idx="92">
                  <c:v>8.0120300000000001E-4</c:v>
                </c:pt>
                <c:pt idx="93">
                  <c:v>1.8416800000000001E-3</c:v>
                </c:pt>
                <c:pt idx="94">
                  <c:v>3.4416099999999999E-3</c:v>
                </c:pt>
                <c:pt idx="95">
                  <c:v>5.9209299999999996E-3</c:v>
                </c:pt>
                <c:pt idx="96">
                  <c:v>9.6544500000000002E-3</c:v>
                </c:pt>
                <c:pt idx="97">
                  <c:v>1.4869200000000001E-2</c:v>
                </c:pt>
                <c:pt idx="98">
                  <c:v>2.1975499999999999E-2</c:v>
                </c:pt>
                <c:pt idx="99">
                  <c:v>3.1292800000000003E-2</c:v>
                </c:pt>
                <c:pt idx="100">
                  <c:v>4.2702499999999997E-2</c:v>
                </c:pt>
                <c:pt idx="101">
                  <c:v>5.6461299999999999E-2</c:v>
                </c:pt>
                <c:pt idx="102">
                  <c:v>7.4776800000000004E-2</c:v>
                </c:pt>
                <c:pt idx="103">
                  <c:v>0.100976</c:v>
                </c:pt>
                <c:pt idx="104">
                  <c:v>0.135077</c:v>
                </c:pt>
                <c:pt idx="105">
                  <c:v>0.17374500000000001</c:v>
                </c:pt>
                <c:pt idx="106">
                  <c:v>0.214333</c:v>
                </c:pt>
                <c:pt idx="107">
                  <c:v>0.25621100000000002</c:v>
                </c:pt>
                <c:pt idx="108">
                  <c:v>0.29969299999999999</c:v>
                </c:pt>
                <c:pt idx="109">
                  <c:v>0.34473399999999998</c:v>
                </c:pt>
                <c:pt idx="110">
                  <c:v>0.390571</c:v>
                </c:pt>
                <c:pt idx="111">
                  <c:v>0.436172</c:v>
                </c:pt>
                <c:pt idx="112">
                  <c:v>0.48075600000000002</c:v>
                </c:pt>
                <c:pt idx="113">
                  <c:v>0.52387700000000004</c:v>
                </c:pt>
                <c:pt idx="114">
                  <c:v>0.56511199999999995</c:v>
                </c:pt>
                <c:pt idx="115">
                  <c:v>0.60380500000000004</c:v>
                </c:pt>
                <c:pt idx="116">
                  <c:v>0.63918900000000001</c:v>
                </c:pt>
                <c:pt idx="117">
                  <c:v>0.67063200000000001</c:v>
                </c:pt>
                <c:pt idx="118">
                  <c:v>0.69775500000000001</c:v>
                </c:pt>
                <c:pt idx="119">
                  <c:v>0.72038800000000003</c:v>
                </c:pt>
                <c:pt idx="120">
                  <c:v>0.73847399999999996</c:v>
                </c:pt>
                <c:pt idx="121">
                  <c:v>0.752058</c:v>
                </c:pt>
                <c:pt idx="122">
                  <c:v>0.76125699999999996</c:v>
                </c:pt>
                <c:pt idx="123">
                  <c:v>0.76620900000000003</c:v>
                </c:pt>
                <c:pt idx="124">
                  <c:v>0.92415099999999994</c:v>
                </c:pt>
                <c:pt idx="125">
                  <c:v>0.92415099999999994</c:v>
                </c:pt>
                <c:pt idx="126">
                  <c:v>0.92415099999999994</c:v>
                </c:pt>
                <c:pt idx="127">
                  <c:v>0.92415099999999994</c:v>
                </c:pt>
                <c:pt idx="128">
                  <c:v>0.92415099999999994</c:v>
                </c:pt>
                <c:pt idx="129">
                  <c:v>0.92415099999999994</c:v>
                </c:pt>
                <c:pt idx="130">
                  <c:v>0.92415099999999994</c:v>
                </c:pt>
                <c:pt idx="131">
                  <c:v>0.92415099999999994</c:v>
                </c:pt>
                <c:pt idx="132">
                  <c:v>0.92415099999999994</c:v>
                </c:pt>
                <c:pt idx="133">
                  <c:v>0.92415099999999994</c:v>
                </c:pt>
                <c:pt idx="134">
                  <c:v>0.92415099999999994</c:v>
                </c:pt>
                <c:pt idx="135">
                  <c:v>0.92415099999999994</c:v>
                </c:pt>
                <c:pt idx="136">
                  <c:v>0.92415099999999994</c:v>
                </c:pt>
                <c:pt idx="137">
                  <c:v>0.92415099999999994</c:v>
                </c:pt>
                <c:pt idx="138">
                  <c:v>0.92415099999999994</c:v>
                </c:pt>
                <c:pt idx="139">
                  <c:v>0.92415099999999994</c:v>
                </c:pt>
                <c:pt idx="140">
                  <c:v>0.92415099999999994</c:v>
                </c:pt>
                <c:pt idx="141">
                  <c:v>0.92415099999999994</c:v>
                </c:pt>
                <c:pt idx="142">
                  <c:v>0.92415099999999994</c:v>
                </c:pt>
                <c:pt idx="143">
                  <c:v>0.92415099999999994</c:v>
                </c:pt>
                <c:pt idx="144">
                  <c:v>0.92415099999999994</c:v>
                </c:pt>
                <c:pt idx="145">
                  <c:v>0.92415099999999994</c:v>
                </c:pt>
                <c:pt idx="146">
                  <c:v>0.92415099999999994</c:v>
                </c:pt>
                <c:pt idx="147">
                  <c:v>0.92415099999999994</c:v>
                </c:pt>
                <c:pt idx="148">
                  <c:v>0.92415099999999994</c:v>
                </c:pt>
                <c:pt idx="149">
                  <c:v>0.92415099999999994</c:v>
                </c:pt>
                <c:pt idx="150">
                  <c:v>0.92415099999999994</c:v>
                </c:pt>
                <c:pt idx="151">
                  <c:v>0.92415099999999994</c:v>
                </c:pt>
                <c:pt idx="152">
                  <c:v>0.92415099999999994</c:v>
                </c:pt>
                <c:pt idx="153">
                  <c:v>0.92415099999999994</c:v>
                </c:pt>
                <c:pt idx="154">
                  <c:v>0.92415099999999994</c:v>
                </c:pt>
                <c:pt idx="155">
                  <c:v>0.92415099999999994</c:v>
                </c:pt>
                <c:pt idx="156">
                  <c:v>0.92415099999999994</c:v>
                </c:pt>
                <c:pt idx="157">
                  <c:v>0.92415099999999994</c:v>
                </c:pt>
                <c:pt idx="158">
                  <c:v>0.92415099999999994</c:v>
                </c:pt>
                <c:pt idx="159">
                  <c:v>0.92415099999999994</c:v>
                </c:pt>
                <c:pt idx="160">
                  <c:v>0.92415099999999994</c:v>
                </c:pt>
                <c:pt idx="161">
                  <c:v>0.92415099999999994</c:v>
                </c:pt>
                <c:pt idx="162">
                  <c:v>0.92415099999999994</c:v>
                </c:pt>
                <c:pt idx="163">
                  <c:v>0.92415099999999994</c:v>
                </c:pt>
                <c:pt idx="164">
                  <c:v>0.92415099999999994</c:v>
                </c:pt>
                <c:pt idx="165">
                  <c:v>0.92415099999999994</c:v>
                </c:pt>
                <c:pt idx="166">
                  <c:v>0.92415099999999994</c:v>
                </c:pt>
                <c:pt idx="167">
                  <c:v>0.92415099999999994</c:v>
                </c:pt>
                <c:pt idx="168">
                  <c:v>0.92415099999999994</c:v>
                </c:pt>
                <c:pt idx="169">
                  <c:v>0.92415099999999994</c:v>
                </c:pt>
                <c:pt idx="170">
                  <c:v>0.92415099999999994</c:v>
                </c:pt>
                <c:pt idx="171">
                  <c:v>0.92415099999999994</c:v>
                </c:pt>
                <c:pt idx="172">
                  <c:v>0.92415099999999994</c:v>
                </c:pt>
                <c:pt idx="173">
                  <c:v>0.92415099999999994</c:v>
                </c:pt>
                <c:pt idx="174">
                  <c:v>0.92415099999999994</c:v>
                </c:pt>
                <c:pt idx="175">
                  <c:v>0.92415099999999994</c:v>
                </c:pt>
                <c:pt idx="176">
                  <c:v>0.92415099999999994</c:v>
                </c:pt>
                <c:pt idx="177">
                  <c:v>0.92415099999999994</c:v>
                </c:pt>
                <c:pt idx="178">
                  <c:v>0.92415099999999994</c:v>
                </c:pt>
                <c:pt idx="179">
                  <c:v>0.92415099999999994</c:v>
                </c:pt>
                <c:pt idx="180">
                  <c:v>0.92415099999999994</c:v>
                </c:pt>
                <c:pt idx="181">
                  <c:v>0.92415099999999994</c:v>
                </c:pt>
                <c:pt idx="182">
                  <c:v>0.92415099999999994</c:v>
                </c:pt>
                <c:pt idx="183">
                  <c:v>0.92415099999999994</c:v>
                </c:pt>
                <c:pt idx="184">
                  <c:v>0.92415099999999994</c:v>
                </c:pt>
                <c:pt idx="185">
                  <c:v>0.92415099999999994</c:v>
                </c:pt>
                <c:pt idx="186">
                  <c:v>0.92415099999999994</c:v>
                </c:pt>
                <c:pt idx="187">
                  <c:v>0.92415099999999994</c:v>
                </c:pt>
                <c:pt idx="188">
                  <c:v>0.92415099999999994</c:v>
                </c:pt>
                <c:pt idx="189">
                  <c:v>0.92415099999999994</c:v>
                </c:pt>
                <c:pt idx="190">
                  <c:v>0.92415099999999994</c:v>
                </c:pt>
                <c:pt idx="191">
                  <c:v>0.92415099999999994</c:v>
                </c:pt>
                <c:pt idx="192">
                  <c:v>0.92415099999999994</c:v>
                </c:pt>
                <c:pt idx="193">
                  <c:v>0.92415099999999994</c:v>
                </c:pt>
                <c:pt idx="194">
                  <c:v>1.19119</c:v>
                </c:pt>
                <c:pt idx="195">
                  <c:v>1.19119</c:v>
                </c:pt>
                <c:pt idx="196">
                  <c:v>1.19119</c:v>
                </c:pt>
                <c:pt idx="197">
                  <c:v>1.19119</c:v>
                </c:pt>
                <c:pt idx="198">
                  <c:v>1.19119</c:v>
                </c:pt>
                <c:pt idx="199">
                  <c:v>1.19119</c:v>
                </c:pt>
                <c:pt idx="200">
                  <c:v>1.19119</c:v>
                </c:pt>
                <c:pt idx="201">
                  <c:v>1.19119</c:v>
                </c:pt>
                <c:pt idx="202">
                  <c:v>1.19119</c:v>
                </c:pt>
                <c:pt idx="203">
                  <c:v>1.19119</c:v>
                </c:pt>
                <c:pt idx="204">
                  <c:v>1.19119</c:v>
                </c:pt>
                <c:pt idx="205">
                  <c:v>1.19119</c:v>
                </c:pt>
                <c:pt idx="206">
                  <c:v>1.19119</c:v>
                </c:pt>
                <c:pt idx="207">
                  <c:v>1.19119</c:v>
                </c:pt>
                <c:pt idx="208">
                  <c:v>1.19119</c:v>
                </c:pt>
                <c:pt idx="209">
                  <c:v>1.19119</c:v>
                </c:pt>
                <c:pt idx="210">
                  <c:v>1.19119</c:v>
                </c:pt>
                <c:pt idx="211">
                  <c:v>1.19119</c:v>
                </c:pt>
                <c:pt idx="212">
                  <c:v>1.19119</c:v>
                </c:pt>
                <c:pt idx="213">
                  <c:v>1.19119</c:v>
                </c:pt>
                <c:pt idx="214">
                  <c:v>1.19119</c:v>
                </c:pt>
                <c:pt idx="215">
                  <c:v>1.19119</c:v>
                </c:pt>
                <c:pt idx="216">
                  <c:v>1.19119</c:v>
                </c:pt>
                <c:pt idx="217">
                  <c:v>1.19119</c:v>
                </c:pt>
                <c:pt idx="218">
                  <c:v>1.19119</c:v>
                </c:pt>
                <c:pt idx="219">
                  <c:v>1.19119</c:v>
                </c:pt>
                <c:pt idx="220">
                  <c:v>1.19119</c:v>
                </c:pt>
                <c:pt idx="221">
                  <c:v>1.19119</c:v>
                </c:pt>
                <c:pt idx="222">
                  <c:v>1.19119</c:v>
                </c:pt>
                <c:pt idx="223">
                  <c:v>1.19119</c:v>
                </c:pt>
                <c:pt idx="224">
                  <c:v>1.19119</c:v>
                </c:pt>
                <c:pt idx="225">
                  <c:v>1.19119</c:v>
                </c:pt>
                <c:pt idx="226">
                  <c:v>1.19119</c:v>
                </c:pt>
                <c:pt idx="227">
                  <c:v>1.19119</c:v>
                </c:pt>
                <c:pt idx="228">
                  <c:v>1.19119</c:v>
                </c:pt>
                <c:pt idx="229">
                  <c:v>1.19119</c:v>
                </c:pt>
                <c:pt idx="230">
                  <c:v>1.19119</c:v>
                </c:pt>
                <c:pt idx="231">
                  <c:v>1.19119</c:v>
                </c:pt>
                <c:pt idx="232">
                  <c:v>1.19119</c:v>
                </c:pt>
                <c:pt idx="233">
                  <c:v>1.19119</c:v>
                </c:pt>
                <c:pt idx="234">
                  <c:v>1.19119</c:v>
                </c:pt>
                <c:pt idx="235">
                  <c:v>1.19119</c:v>
                </c:pt>
                <c:pt idx="236">
                  <c:v>1.19119</c:v>
                </c:pt>
                <c:pt idx="237">
                  <c:v>1.19119</c:v>
                </c:pt>
                <c:pt idx="238">
                  <c:v>1.19119</c:v>
                </c:pt>
                <c:pt idx="239">
                  <c:v>1.19119</c:v>
                </c:pt>
                <c:pt idx="240">
                  <c:v>1.19119</c:v>
                </c:pt>
                <c:pt idx="241">
                  <c:v>1.19119</c:v>
                </c:pt>
                <c:pt idx="242">
                  <c:v>1.19119</c:v>
                </c:pt>
                <c:pt idx="243">
                  <c:v>1.19119</c:v>
                </c:pt>
                <c:pt idx="244">
                  <c:v>1.19119</c:v>
                </c:pt>
                <c:pt idx="245">
                  <c:v>1.19119</c:v>
                </c:pt>
                <c:pt idx="246">
                  <c:v>1.19119</c:v>
                </c:pt>
                <c:pt idx="247">
                  <c:v>1.19119</c:v>
                </c:pt>
                <c:pt idx="248">
                  <c:v>1.19119</c:v>
                </c:pt>
                <c:pt idx="249">
                  <c:v>1.19119</c:v>
                </c:pt>
                <c:pt idx="250">
                  <c:v>1.19119</c:v>
                </c:pt>
                <c:pt idx="251">
                  <c:v>1.19119</c:v>
                </c:pt>
                <c:pt idx="252">
                  <c:v>1.19119</c:v>
                </c:pt>
                <c:pt idx="253">
                  <c:v>1.19119</c:v>
                </c:pt>
                <c:pt idx="254">
                  <c:v>1.19119</c:v>
                </c:pt>
                <c:pt idx="255">
                  <c:v>1.19119</c:v>
                </c:pt>
                <c:pt idx="256">
                  <c:v>1.19119</c:v>
                </c:pt>
                <c:pt idx="257">
                  <c:v>1.19119</c:v>
                </c:pt>
                <c:pt idx="258">
                  <c:v>1.19119</c:v>
                </c:pt>
                <c:pt idx="259">
                  <c:v>1.19119</c:v>
                </c:pt>
                <c:pt idx="260">
                  <c:v>1.19119</c:v>
                </c:pt>
                <c:pt idx="261">
                  <c:v>1.19119</c:v>
                </c:pt>
                <c:pt idx="262">
                  <c:v>1.2515799999999999</c:v>
                </c:pt>
                <c:pt idx="263">
                  <c:v>1.2515799999999999</c:v>
                </c:pt>
                <c:pt idx="264">
                  <c:v>1.2515799999999999</c:v>
                </c:pt>
                <c:pt idx="265">
                  <c:v>1.2515799999999999</c:v>
                </c:pt>
                <c:pt idx="266">
                  <c:v>1.2515799999999999</c:v>
                </c:pt>
                <c:pt idx="267">
                  <c:v>1.2515799999999999</c:v>
                </c:pt>
                <c:pt idx="268">
                  <c:v>1.2515799999999999</c:v>
                </c:pt>
                <c:pt idx="269">
                  <c:v>1.2515799999999999</c:v>
                </c:pt>
                <c:pt idx="270">
                  <c:v>1.2515799999999999</c:v>
                </c:pt>
                <c:pt idx="271">
                  <c:v>1.2515799999999999</c:v>
                </c:pt>
                <c:pt idx="272">
                  <c:v>1.2515799999999999</c:v>
                </c:pt>
                <c:pt idx="273">
                  <c:v>1.2515799999999999</c:v>
                </c:pt>
                <c:pt idx="274">
                  <c:v>1.2515799999999999</c:v>
                </c:pt>
                <c:pt idx="275">
                  <c:v>1.2515799999999999</c:v>
                </c:pt>
                <c:pt idx="276">
                  <c:v>1.2515799999999999</c:v>
                </c:pt>
                <c:pt idx="277">
                  <c:v>1.2515799999999999</c:v>
                </c:pt>
                <c:pt idx="278">
                  <c:v>1.2515799999999999</c:v>
                </c:pt>
                <c:pt idx="279">
                  <c:v>1.2515799999999999</c:v>
                </c:pt>
                <c:pt idx="280">
                  <c:v>1.2515799999999999</c:v>
                </c:pt>
                <c:pt idx="281">
                  <c:v>1.2515799999999999</c:v>
                </c:pt>
                <c:pt idx="282">
                  <c:v>1.2515799999999999</c:v>
                </c:pt>
                <c:pt idx="283">
                  <c:v>1.2515799999999999</c:v>
                </c:pt>
                <c:pt idx="284">
                  <c:v>1.2515799999999999</c:v>
                </c:pt>
                <c:pt idx="285">
                  <c:v>1.2515799999999999</c:v>
                </c:pt>
                <c:pt idx="286">
                  <c:v>1.2515799999999999</c:v>
                </c:pt>
                <c:pt idx="287">
                  <c:v>1.2515799999999999</c:v>
                </c:pt>
                <c:pt idx="288">
                  <c:v>1.2515799999999999</c:v>
                </c:pt>
                <c:pt idx="289">
                  <c:v>1.2515799999999999</c:v>
                </c:pt>
                <c:pt idx="290">
                  <c:v>1.2515799999999999</c:v>
                </c:pt>
                <c:pt idx="291">
                  <c:v>1.2515799999999999</c:v>
                </c:pt>
                <c:pt idx="292">
                  <c:v>1.2515799999999999</c:v>
                </c:pt>
                <c:pt idx="293">
                  <c:v>1.2515799999999999</c:v>
                </c:pt>
                <c:pt idx="294">
                  <c:v>1.2515799999999999</c:v>
                </c:pt>
                <c:pt idx="295">
                  <c:v>1.2515799999999999</c:v>
                </c:pt>
                <c:pt idx="296">
                  <c:v>1.2515799999999999</c:v>
                </c:pt>
                <c:pt idx="297">
                  <c:v>1.2515799999999999</c:v>
                </c:pt>
                <c:pt idx="298">
                  <c:v>1.2515799999999999</c:v>
                </c:pt>
                <c:pt idx="299">
                  <c:v>1.2515799999999999</c:v>
                </c:pt>
                <c:pt idx="300">
                  <c:v>1.2515799999999999</c:v>
                </c:pt>
                <c:pt idx="301">
                  <c:v>1.2515799999999999</c:v>
                </c:pt>
                <c:pt idx="302">
                  <c:v>1.2515799999999999</c:v>
                </c:pt>
                <c:pt idx="303">
                  <c:v>1.2515799999999999</c:v>
                </c:pt>
                <c:pt idx="304">
                  <c:v>1.2515799999999999</c:v>
                </c:pt>
                <c:pt idx="305">
                  <c:v>1.2515799999999999</c:v>
                </c:pt>
                <c:pt idx="306">
                  <c:v>1.2515799999999999</c:v>
                </c:pt>
                <c:pt idx="307">
                  <c:v>1.2515799999999999</c:v>
                </c:pt>
                <c:pt idx="308">
                  <c:v>1.2515799999999999</c:v>
                </c:pt>
                <c:pt idx="309">
                  <c:v>1.2515799999999999</c:v>
                </c:pt>
                <c:pt idx="310">
                  <c:v>1.2515799999999999</c:v>
                </c:pt>
                <c:pt idx="311">
                  <c:v>1.2515799999999999</c:v>
                </c:pt>
                <c:pt idx="312">
                  <c:v>1.2515799999999999</c:v>
                </c:pt>
                <c:pt idx="313">
                  <c:v>1.2515799999999999</c:v>
                </c:pt>
                <c:pt idx="314">
                  <c:v>1.2515799999999999</c:v>
                </c:pt>
                <c:pt idx="315">
                  <c:v>1.2515799999999999</c:v>
                </c:pt>
                <c:pt idx="316">
                  <c:v>1.2515799999999999</c:v>
                </c:pt>
                <c:pt idx="317">
                  <c:v>1.2515799999999999</c:v>
                </c:pt>
                <c:pt idx="318">
                  <c:v>1.2515799999999999</c:v>
                </c:pt>
                <c:pt idx="319">
                  <c:v>1.2515799999999999</c:v>
                </c:pt>
                <c:pt idx="320">
                  <c:v>1.2515799999999999</c:v>
                </c:pt>
                <c:pt idx="321">
                  <c:v>1.2515799999999999</c:v>
                </c:pt>
                <c:pt idx="322">
                  <c:v>1.2515799999999999</c:v>
                </c:pt>
                <c:pt idx="323">
                  <c:v>1.2515799999999999</c:v>
                </c:pt>
                <c:pt idx="324">
                  <c:v>1.1679999999999999</c:v>
                </c:pt>
                <c:pt idx="325">
                  <c:v>1.1679999999999999</c:v>
                </c:pt>
                <c:pt idx="326">
                  <c:v>1.1679999999999999</c:v>
                </c:pt>
                <c:pt idx="327">
                  <c:v>1.1679999999999999</c:v>
                </c:pt>
                <c:pt idx="328">
                  <c:v>1.1679999999999999</c:v>
                </c:pt>
                <c:pt idx="329">
                  <c:v>1.1679999999999999</c:v>
                </c:pt>
                <c:pt idx="330">
                  <c:v>1.1679999999999999</c:v>
                </c:pt>
                <c:pt idx="331">
                  <c:v>1.1679999999999999</c:v>
                </c:pt>
                <c:pt idx="332">
                  <c:v>1.1679999999999999</c:v>
                </c:pt>
                <c:pt idx="333">
                  <c:v>1.1679999999999999</c:v>
                </c:pt>
                <c:pt idx="334">
                  <c:v>1.1679999999999999</c:v>
                </c:pt>
                <c:pt idx="335">
                  <c:v>1.1679999999999999</c:v>
                </c:pt>
                <c:pt idx="336">
                  <c:v>1.1679999999999999</c:v>
                </c:pt>
                <c:pt idx="337">
                  <c:v>1.1679999999999999</c:v>
                </c:pt>
                <c:pt idx="338">
                  <c:v>1.1679999999999999</c:v>
                </c:pt>
                <c:pt idx="339">
                  <c:v>1.1679999999999999</c:v>
                </c:pt>
                <c:pt idx="340">
                  <c:v>1.1679999999999999</c:v>
                </c:pt>
                <c:pt idx="341">
                  <c:v>1.1679999999999999</c:v>
                </c:pt>
                <c:pt idx="342">
                  <c:v>1.1679999999999999</c:v>
                </c:pt>
                <c:pt idx="343">
                  <c:v>1.1679999999999999</c:v>
                </c:pt>
                <c:pt idx="344">
                  <c:v>1.1679999999999999</c:v>
                </c:pt>
                <c:pt idx="345">
                  <c:v>1.1679999999999999</c:v>
                </c:pt>
                <c:pt idx="346">
                  <c:v>1.1679999999999999</c:v>
                </c:pt>
                <c:pt idx="347">
                  <c:v>1.1679999999999999</c:v>
                </c:pt>
                <c:pt idx="348">
                  <c:v>1.1679999999999999</c:v>
                </c:pt>
                <c:pt idx="349">
                  <c:v>1.1679999999999999</c:v>
                </c:pt>
                <c:pt idx="350">
                  <c:v>1.1679999999999999</c:v>
                </c:pt>
                <c:pt idx="351">
                  <c:v>1.1679999999999999</c:v>
                </c:pt>
                <c:pt idx="352">
                  <c:v>1.1679999999999999</c:v>
                </c:pt>
                <c:pt idx="353">
                  <c:v>1.1679999999999999</c:v>
                </c:pt>
                <c:pt idx="354">
                  <c:v>1.1679999999999999</c:v>
                </c:pt>
                <c:pt idx="355">
                  <c:v>1.1679999999999999</c:v>
                </c:pt>
                <c:pt idx="356">
                  <c:v>1.1679999999999999</c:v>
                </c:pt>
                <c:pt idx="357">
                  <c:v>1.1679999999999999</c:v>
                </c:pt>
                <c:pt idx="358">
                  <c:v>1.1679999999999999</c:v>
                </c:pt>
                <c:pt idx="359">
                  <c:v>1.1679999999999999</c:v>
                </c:pt>
                <c:pt idx="360">
                  <c:v>1.1679999999999999</c:v>
                </c:pt>
                <c:pt idx="361">
                  <c:v>1.1679999999999999</c:v>
                </c:pt>
                <c:pt idx="362">
                  <c:v>1.1679999999999999</c:v>
                </c:pt>
                <c:pt idx="363">
                  <c:v>1.1679999999999999</c:v>
                </c:pt>
                <c:pt idx="364">
                  <c:v>1.1679999999999999</c:v>
                </c:pt>
                <c:pt idx="365">
                  <c:v>1.1679999999999999</c:v>
                </c:pt>
                <c:pt idx="366">
                  <c:v>1.1679999999999999</c:v>
                </c:pt>
                <c:pt idx="367">
                  <c:v>1.1679999999999999</c:v>
                </c:pt>
                <c:pt idx="368">
                  <c:v>1.1679999999999999</c:v>
                </c:pt>
                <c:pt idx="369">
                  <c:v>1.1679999999999999</c:v>
                </c:pt>
                <c:pt idx="370">
                  <c:v>1.1679999999999999</c:v>
                </c:pt>
                <c:pt idx="371">
                  <c:v>1.1679999999999999</c:v>
                </c:pt>
                <c:pt idx="372">
                  <c:v>1.1679999999999999</c:v>
                </c:pt>
                <c:pt idx="373">
                  <c:v>1.1679999999999999</c:v>
                </c:pt>
                <c:pt idx="374">
                  <c:v>1.1679999999999999</c:v>
                </c:pt>
                <c:pt idx="375">
                  <c:v>1.1679999999999999</c:v>
                </c:pt>
                <c:pt idx="376">
                  <c:v>1.1679999999999999</c:v>
                </c:pt>
                <c:pt idx="377">
                  <c:v>1.1679999999999999</c:v>
                </c:pt>
                <c:pt idx="378">
                  <c:v>1.1679999999999999</c:v>
                </c:pt>
                <c:pt idx="379">
                  <c:v>1.1679999999999999</c:v>
                </c:pt>
                <c:pt idx="380">
                  <c:v>1.1679999999999999</c:v>
                </c:pt>
                <c:pt idx="381">
                  <c:v>1.1679999999999999</c:v>
                </c:pt>
                <c:pt idx="382">
                  <c:v>1.1679999999999999</c:v>
                </c:pt>
                <c:pt idx="383">
                  <c:v>1.1679999999999999</c:v>
                </c:pt>
                <c:pt idx="384">
                  <c:v>1.1679999999999999</c:v>
                </c:pt>
                <c:pt idx="385">
                  <c:v>1.1679999999999999</c:v>
                </c:pt>
                <c:pt idx="386">
                  <c:v>1.1679999999999999</c:v>
                </c:pt>
                <c:pt idx="387">
                  <c:v>1.1679999999999999</c:v>
                </c:pt>
                <c:pt idx="388">
                  <c:v>1.1679999999999999</c:v>
                </c:pt>
                <c:pt idx="389">
                  <c:v>1.29165</c:v>
                </c:pt>
                <c:pt idx="390">
                  <c:v>1.29165</c:v>
                </c:pt>
                <c:pt idx="391">
                  <c:v>1.29165</c:v>
                </c:pt>
                <c:pt idx="392">
                  <c:v>1.29165</c:v>
                </c:pt>
                <c:pt idx="393">
                  <c:v>1.29165</c:v>
                </c:pt>
                <c:pt idx="394">
                  <c:v>1.29165</c:v>
                </c:pt>
                <c:pt idx="395">
                  <c:v>1.29165</c:v>
                </c:pt>
                <c:pt idx="396">
                  <c:v>1.29165</c:v>
                </c:pt>
                <c:pt idx="397">
                  <c:v>1.29165</c:v>
                </c:pt>
                <c:pt idx="398">
                  <c:v>1.29165</c:v>
                </c:pt>
                <c:pt idx="399">
                  <c:v>1.29165</c:v>
                </c:pt>
                <c:pt idx="400">
                  <c:v>1.29165</c:v>
                </c:pt>
                <c:pt idx="401">
                  <c:v>1.29165</c:v>
                </c:pt>
                <c:pt idx="402">
                  <c:v>1.29165</c:v>
                </c:pt>
                <c:pt idx="403">
                  <c:v>1.29165</c:v>
                </c:pt>
                <c:pt idx="404">
                  <c:v>1.29165</c:v>
                </c:pt>
                <c:pt idx="405">
                  <c:v>1.29165</c:v>
                </c:pt>
                <c:pt idx="406">
                  <c:v>1.29165</c:v>
                </c:pt>
                <c:pt idx="407">
                  <c:v>1.29165</c:v>
                </c:pt>
                <c:pt idx="408">
                  <c:v>1.29165</c:v>
                </c:pt>
                <c:pt idx="409">
                  <c:v>1.29165</c:v>
                </c:pt>
                <c:pt idx="410">
                  <c:v>1.29165</c:v>
                </c:pt>
                <c:pt idx="411">
                  <c:v>1.29165</c:v>
                </c:pt>
                <c:pt idx="412">
                  <c:v>1.29165</c:v>
                </c:pt>
                <c:pt idx="413">
                  <c:v>1.29165</c:v>
                </c:pt>
                <c:pt idx="414">
                  <c:v>1.29165</c:v>
                </c:pt>
                <c:pt idx="415">
                  <c:v>1.29165</c:v>
                </c:pt>
                <c:pt idx="416">
                  <c:v>1.29165</c:v>
                </c:pt>
                <c:pt idx="417">
                  <c:v>1.29165</c:v>
                </c:pt>
                <c:pt idx="418">
                  <c:v>1.29165</c:v>
                </c:pt>
                <c:pt idx="419">
                  <c:v>1.29165</c:v>
                </c:pt>
                <c:pt idx="420">
                  <c:v>1.29165</c:v>
                </c:pt>
                <c:pt idx="421">
                  <c:v>1.29165</c:v>
                </c:pt>
                <c:pt idx="422">
                  <c:v>1.29165</c:v>
                </c:pt>
                <c:pt idx="423">
                  <c:v>1.29165</c:v>
                </c:pt>
                <c:pt idx="424">
                  <c:v>1.29165</c:v>
                </c:pt>
                <c:pt idx="425">
                  <c:v>1.29165</c:v>
                </c:pt>
                <c:pt idx="426">
                  <c:v>1.29165</c:v>
                </c:pt>
                <c:pt idx="427">
                  <c:v>1.29165</c:v>
                </c:pt>
                <c:pt idx="428">
                  <c:v>1.29165</c:v>
                </c:pt>
                <c:pt idx="429">
                  <c:v>1.29165</c:v>
                </c:pt>
                <c:pt idx="430">
                  <c:v>1.29165</c:v>
                </c:pt>
                <c:pt idx="431">
                  <c:v>1.29165</c:v>
                </c:pt>
                <c:pt idx="432">
                  <c:v>1.29165</c:v>
                </c:pt>
                <c:pt idx="433">
                  <c:v>1.29165</c:v>
                </c:pt>
                <c:pt idx="434">
                  <c:v>1.29165</c:v>
                </c:pt>
                <c:pt idx="435">
                  <c:v>1.29165</c:v>
                </c:pt>
                <c:pt idx="436">
                  <c:v>1.29165</c:v>
                </c:pt>
                <c:pt idx="437">
                  <c:v>1.29165</c:v>
                </c:pt>
                <c:pt idx="438">
                  <c:v>1.29165</c:v>
                </c:pt>
                <c:pt idx="439">
                  <c:v>1.29165</c:v>
                </c:pt>
                <c:pt idx="440">
                  <c:v>1.29165</c:v>
                </c:pt>
                <c:pt idx="441">
                  <c:v>1.29165</c:v>
                </c:pt>
                <c:pt idx="442">
                  <c:v>1.29165</c:v>
                </c:pt>
                <c:pt idx="443">
                  <c:v>1.29165</c:v>
                </c:pt>
                <c:pt idx="444">
                  <c:v>1.29165</c:v>
                </c:pt>
                <c:pt idx="445">
                  <c:v>1.29165</c:v>
                </c:pt>
                <c:pt idx="446">
                  <c:v>1.29165</c:v>
                </c:pt>
                <c:pt idx="447">
                  <c:v>1.29165</c:v>
                </c:pt>
                <c:pt idx="448">
                  <c:v>1.29165</c:v>
                </c:pt>
                <c:pt idx="449">
                  <c:v>1.29165</c:v>
                </c:pt>
                <c:pt idx="450">
                  <c:v>1.29165</c:v>
                </c:pt>
                <c:pt idx="451">
                  <c:v>1.29165</c:v>
                </c:pt>
                <c:pt idx="452">
                  <c:v>1.29165</c:v>
                </c:pt>
                <c:pt idx="453">
                  <c:v>1.29165</c:v>
                </c:pt>
                <c:pt idx="454">
                  <c:v>1.29165</c:v>
                </c:pt>
                <c:pt idx="455">
                  <c:v>1.29165</c:v>
                </c:pt>
                <c:pt idx="456">
                  <c:v>1.28712</c:v>
                </c:pt>
                <c:pt idx="457">
                  <c:v>1.28712</c:v>
                </c:pt>
                <c:pt idx="458">
                  <c:v>1.28712</c:v>
                </c:pt>
                <c:pt idx="459">
                  <c:v>1.28712</c:v>
                </c:pt>
                <c:pt idx="460">
                  <c:v>1.28712</c:v>
                </c:pt>
                <c:pt idx="461">
                  <c:v>1.28712</c:v>
                </c:pt>
                <c:pt idx="462">
                  <c:v>1.28712</c:v>
                </c:pt>
                <c:pt idx="463">
                  <c:v>1.28712</c:v>
                </c:pt>
                <c:pt idx="464">
                  <c:v>1.28712</c:v>
                </c:pt>
                <c:pt idx="465">
                  <c:v>1.28712</c:v>
                </c:pt>
                <c:pt idx="466">
                  <c:v>1.28712</c:v>
                </c:pt>
                <c:pt idx="467">
                  <c:v>1.28712</c:v>
                </c:pt>
                <c:pt idx="468">
                  <c:v>1.28712</c:v>
                </c:pt>
                <c:pt idx="469">
                  <c:v>1.28712</c:v>
                </c:pt>
                <c:pt idx="470">
                  <c:v>1.28712</c:v>
                </c:pt>
                <c:pt idx="471">
                  <c:v>1.28712</c:v>
                </c:pt>
                <c:pt idx="472">
                  <c:v>1.28712</c:v>
                </c:pt>
                <c:pt idx="473">
                  <c:v>1.28712</c:v>
                </c:pt>
                <c:pt idx="474">
                  <c:v>1.28712</c:v>
                </c:pt>
                <c:pt idx="475">
                  <c:v>1.28712</c:v>
                </c:pt>
                <c:pt idx="476">
                  <c:v>1.28712</c:v>
                </c:pt>
                <c:pt idx="477">
                  <c:v>1.28712</c:v>
                </c:pt>
                <c:pt idx="478">
                  <c:v>1.28712</c:v>
                </c:pt>
                <c:pt idx="479">
                  <c:v>1.28712</c:v>
                </c:pt>
                <c:pt idx="480">
                  <c:v>1.28712</c:v>
                </c:pt>
                <c:pt idx="481">
                  <c:v>1.28712</c:v>
                </c:pt>
                <c:pt idx="482">
                  <c:v>1.28712</c:v>
                </c:pt>
                <c:pt idx="483">
                  <c:v>1.28712</c:v>
                </c:pt>
                <c:pt idx="484">
                  <c:v>1.28712</c:v>
                </c:pt>
                <c:pt idx="485">
                  <c:v>1.28712</c:v>
                </c:pt>
                <c:pt idx="486">
                  <c:v>1.28712</c:v>
                </c:pt>
                <c:pt idx="487">
                  <c:v>1.28712</c:v>
                </c:pt>
                <c:pt idx="488">
                  <c:v>1.28712</c:v>
                </c:pt>
                <c:pt idx="489">
                  <c:v>1.28712</c:v>
                </c:pt>
                <c:pt idx="490">
                  <c:v>1.28712</c:v>
                </c:pt>
                <c:pt idx="491">
                  <c:v>1.28712</c:v>
                </c:pt>
                <c:pt idx="492">
                  <c:v>1.28712</c:v>
                </c:pt>
                <c:pt idx="493">
                  <c:v>1.28712</c:v>
                </c:pt>
                <c:pt idx="494">
                  <c:v>1.28712</c:v>
                </c:pt>
                <c:pt idx="495">
                  <c:v>1.28712</c:v>
                </c:pt>
                <c:pt idx="496">
                  <c:v>1.28712</c:v>
                </c:pt>
                <c:pt idx="497">
                  <c:v>1.28712</c:v>
                </c:pt>
                <c:pt idx="498">
                  <c:v>1.28712</c:v>
                </c:pt>
                <c:pt idx="499">
                  <c:v>1.28712</c:v>
                </c:pt>
                <c:pt idx="500">
                  <c:v>1.28712</c:v>
                </c:pt>
                <c:pt idx="501">
                  <c:v>1.28712</c:v>
                </c:pt>
                <c:pt idx="502">
                  <c:v>1.28712</c:v>
                </c:pt>
                <c:pt idx="503">
                  <c:v>1.28712</c:v>
                </c:pt>
                <c:pt idx="504">
                  <c:v>1.28712</c:v>
                </c:pt>
                <c:pt idx="505">
                  <c:v>1.28712</c:v>
                </c:pt>
                <c:pt idx="506">
                  <c:v>1.28712</c:v>
                </c:pt>
                <c:pt idx="507">
                  <c:v>1.28712</c:v>
                </c:pt>
                <c:pt idx="508">
                  <c:v>1.28712</c:v>
                </c:pt>
                <c:pt idx="509">
                  <c:v>1.28712</c:v>
                </c:pt>
                <c:pt idx="510">
                  <c:v>1.28712</c:v>
                </c:pt>
                <c:pt idx="511">
                  <c:v>1.28712</c:v>
                </c:pt>
                <c:pt idx="512">
                  <c:v>1.28712</c:v>
                </c:pt>
                <c:pt idx="513">
                  <c:v>1.28712</c:v>
                </c:pt>
                <c:pt idx="514">
                  <c:v>1.28712</c:v>
                </c:pt>
                <c:pt idx="515">
                  <c:v>1.28712</c:v>
                </c:pt>
                <c:pt idx="516">
                  <c:v>1.28712</c:v>
                </c:pt>
                <c:pt idx="517">
                  <c:v>1.28712</c:v>
                </c:pt>
                <c:pt idx="518">
                  <c:v>1.28712</c:v>
                </c:pt>
                <c:pt idx="519">
                  <c:v>1.28712</c:v>
                </c:pt>
                <c:pt idx="520">
                  <c:v>1.28712</c:v>
                </c:pt>
                <c:pt idx="521">
                  <c:v>1.2285999999999999</c:v>
                </c:pt>
                <c:pt idx="522">
                  <c:v>1.2285999999999999</c:v>
                </c:pt>
                <c:pt idx="523">
                  <c:v>1.2285999999999999</c:v>
                </c:pt>
                <c:pt idx="524">
                  <c:v>1.2285999999999999</c:v>
                </c:pt>
                <c:pt idx="525">
                  <c:v>1.2285999999999999</c:v>
                </c:pt>
                <c:pt idx="526">
                  <c:v>1.2285999999999999</c:v>
                </c:pt>
                <c:pt idx="527">
                  <c:v>1.2285999999999999</c:v>
                </c:pt>
                <c:pt idx="528">
                  <c:v>1.2285999999999999</c:v>
                </c:pt>
                <c:pt idx="529">
                  <c:v>1.2285999999999999</c:v>
                </c:pt>
                <c:pt idx="530">
                  <c:v>1.2285999999999999</c:v>
                </c:pt>
                <c:pt idx="531">
                  <c:v>1.2285999999999999</c:v>
                </c:pt>
                <c:pt idx="532">
                  <c:v>1.2285999999999999</c:v>
                </c:pt>
                <c:pt idx="533">
                  <c:v>1.2285999999999999</c:v>
                </c:pt>
                <c:pt idx="534">
                  <c:v>1.2285999999999999</c:v>
                </c:pt>
                <c:pt idx="535">
                  <c:v>1.2285999999999999</c:v>
                </c:pt>
                <c:pt idx="536">
                  <c:v>1.2285999999999999</c:v>
                </c:pt>
                <c:pt idx="537">
                  <c:v>1.2285999999999999</c:v>
                </c:pt>
                <c:pt idx="538">
                  <c:v>1.2285999999999999</c:v>
                </c:pt>
                <c:pt idx="539">
                  <c:v>1.2285999999999999</c:v>
                </c:pt>
                <c:pt idx="540">
                  <c:v>1.2285999999999999</c:v>
                </c:pt>
                <c:pt idx="541">
                  <c:v>1.2285999999999999</c:v>
                </c:pt>
                <c:pt idx="542">
                  <c:v>1.2285999999999999</c:v>
                </c:pt>
                <c:pt idx="543">
                  <c:v>1.2285999999999999</c:v>
                </c:pt>
                <c:pt idx="544">
                  <c:v>1.2285999999999999</c:v>
                </c:pt>
                <c:pt idx="545">
                  <c:v>1.2285999999999999</c:v>
                </c:pt>
                <c:pt idx="546">
                  <c:v>1.2285999999999999</c:v>
                </c:pt>
                <c:pt idx="547">
                  <c:v>1.2285999999999999</c:v>
                </c:pt>
                <c:pt idx="548">
                  <c:v>1.2285999999999999</c:v>
                </c:pt>
                <c:pt idx="549">
                  <c:v>1.2285999999999999</c:v>
                </c:pt>
                <c:pt idx="550">
                  <c:v>1.2285999999999999</c:v>
                </c:pt>
                <c:pt idx="551">
                  <c:v>1.2285999999999999</c:v>
                </c:pt>
                <c:pt idx="552">
                  <c:v>1.2285999999999999</c:v>
                </c:pt>
                <c:pt idx="553">
                  <c:v>1.2285999999999999</c:v>
                </c:pt>
                <c:pt idx="554">
                  <c:v>1.2285999999999999</c:v>
                </c:pt>
                <c:pt idx="555">
                  <c:v>1.2285999999999999</c:v>
                </c:pt>
                <c:pt idx="556">
                  <c:v>1.2285999999999999</c:v>
                </c:pt>
                <c:pt idx="557">
                  <c:v>1.2285999999999999</c:v>
                </c:pt>
                <c:pt idx="558">
                  <c:v>1.2285999999999999</c:v>
                </c:pt>
                <c:pt idx="559">
                  <c:v>1.2285999999999999</c:v>
                </c:pt>
                <c:pt idx="560">
                  <c:v>1.2285999999999999</c:v>
                </c:pt>
                <c:pt idx="561">
                  <c:v>1.2285999999999999</c:v>
                </c:pt>
                <c:pt idx="562">
                  <c:v>1.2285999999999999</c:v>
                </c:pt>
                <c:pt idx="563">
                  <c:v>1.2285999999999999</c:v>
                </c:pt>
                <c:pt idx="564">
                  <c:v>1.2285999999999999</c:v>
                </c:pt>
                <c:pt idx="565">
                  <c:v>1.2285999999999999</c:v>
                </c:pt>
                <c:pt idx="566">
                  <c:v>1.2285999999999999</c:v>
                </c:pt>
                <c:pt idx="567">
                  <c:v>1.2285999999999999</c:v>
                </c:pt>
                <c:pt idx="568">
                  <c:v>1.2285999999999999</c:v>
                </c:pt>
                <c:pt idx="569">
                  <c:v>1.2285999999999999</c:v>
                </c:pt>
                <c:pt idx="570">
                  <c:v>1.2285999999999999</c:v>
                </c:pt>
                <c:pt idx="571">
                  <c:v>1.2285999999999999</c:v>
                </c:pt>
                <c:pt idx="572">
                  <c:v>1.2285999999999999</c:v>
                </c:pt>
                <c:pt idx="573">
                  <c:v>1.2285999999999999</c:v>
                </c:pt>
                <c:pt idx="574">
                  <c:v>1.2285999999999999</c:v>
                </c:pt>
                <c:pt idx="575">
                  <c:v>1.2285999999999999</c:v>
                </c:pt>
                <c:pt idx="576">
                  <c:v>1.2285999999999999</c:v>
                </c:pt>
                <c:pt idx="577">
                  <c:v>1.2285999999999999</c:v>
                </c:pt>
                <c:pt idx="578">
                  <c:v>1.2285999999999999</c:v>
                </c:pt>
                <c:pt idx="579">
                  <c:v>1.2285999999999999</c:v>
                </c:pt>
                <c:pt idx="580">
                  <c:v>1.2285999999999999</c:v>
                </c:pt>
                <c:pt idx="581">
                  <c:v>1.2285999999999999</c:v>
                </c:pt>
                <c:pt idx="582">
                  <c:v>1.2285999999999999</c:v>
                </c:pt>
                <c:pt idx="583">
                  <c:v>1.2285999999999999</c:v>
                </c:pt>
                <c:pt idx="584">
                  <c:v>1.2285999999999999</c:v>
                </c:pt>
                <c:pt idx="585">
                  <c:v>1.2285999999999999</c:v>
                </c:pt>
                <c:pt idx="586">
                  <c:v>1.2285999999999999</c:v>
                </c:pt>
                <c:pt idx="587">
                  <c:v>1.2285999999999999</c:v>
                </c:pt>
                <c:pt idx="588">
                  <c:v>1.1929099999999999</c:v>
                </c:pt>
                <c:pt idx="589">
                  <c:v>1.1929099999999999</c:v>
                </c:pt>
                <c:pt idx="590">
                  <c:v>1.1929099999999999</c:v>
                </c:pt>
                <c:pt idx="591">
                  <c:v>1.1929099999999999</c:v>
                </c:pt>
                <c:pt idx="592">
                  <c:v>1.1929099999999999</c:v>
                </c:pt>
                <c:pt idx="593">
                  <c:v>1.1929099999999999</c:v>
                </c:pt>
                <c:pt idx="594">
                  <c:v>1.1929099999999999</c:v>
                </c:pt>
                <c:pt idx="595">
                  <c:v>1.1929099999999999</c:v>
                </c:pt>
                <c:pt idx="596">
                  <c:v>1.1929099999999999</c:v>
                </c:pt>
                <c:pt idx="597">
                  <c:v>1.1929099999999999</c:v>
                </c:pt>
                <c:pt idx="598">
                  <c:v>1.1929099999999999</c:v>
                </c:pt>
                <c:pt idx="599">
                  <c:v>1.1929099999999999</c:v>
                </c:pt>
                <c:pt idx="600">
                  <c:v>1.1929099999999999</c:v>
                </c:pt>
                <c:pt idx="601">
                  <c:v>1.1929099999999999</c:v>
                </c:pt>
                <c:pt idx="602">
                  <c:v>1.1929099999999999</c:v>
                </c:pt>
                <c:pt idx="603">
                  <c:v>1.1929099999999999</c:v>
                </c:pt>
                <c:pt idx="604">
                  <c:v>1.1929099999999999</c:v>
                </c:pt>
                <c:pt idx="605">
                  <c:v>1.1929099999999999</c:v>
                </c:pt>
                <c:pt idx="606">
                  <c:v>1.1929099999999999</c:v>
                </c:pt>
                <c:pt idx="607">
                  <c:v>1.1929099999999999</c:v>
                </c:pt>
                <c:pt idx="608">
                  <c:v>1.1929099999999999</c:v>
                </c:pt>
                <c:pt idx="609">
                  <c:v>1.1929099999999999</c:v>
                </c:pt>
                <c:pt idx="610">
                  <c:v>1.1929099999999999</c:v>
                </c:pt>
                <c:pt idx="611">
                  <c:v>1.1929099999999999</c:v>
                </c:pt>
                <c:pt idx="612">
                  <c:v>1.1929099999999999</c:v>
                </c:pt>
                <c:pt idx="613">
                  <c:v>1.1929099999999999</c:v>
                </c:pt>
                <c:pt idx="614">
                  <c:v>1.1929099999999999</c:v>
                </c:pt>
                <c:pt idx="615">
                  <c:v>1.1929099999999999</c:v>
                </c:pt>
                <c:pt idx="616">
                  <c:v>1.1929099999999999</c:v>
                </c:pt>
                <c:pt idx="617">
                  <c:v>1.1929099999999999</c:v>
                </c:pt>
                <c:pt idx="618">
                  <c:v>1.1929099999999999</c:v>
                </c:pt>
                <c:pt idx="619">
                  <c:v>1.1929099999999999</c:v>
                </c:pt>
                <c:pt idx="620">
                  <c:v>1.1929099999999999</c:v>
                </c:pt>
                <c:pt idx="621">
                  <c:v>1.1929099999999999</c:v>
                </c:pt>
                <c:pt idx="622">
                  <c:v>1.1929099999999999</c:v>
                </c:pt>
                <c:pt idx="623">
                  <c:v>1.1929099999999999</c:v>
                </c:pt>
                <c:pt idx="624">
                  <c:v>1.1929099999999999</c:v>
                </c:pt>
                <c:pt idx="625">
                  <c:v>1.1929099999999999</c:v>
                </c:pt>
                <c:pt idx="626">
                  <c:v>1.1929099999999999</c:v>
                </c:pt>
                <c:pt idx="627">
                  <c:v>1.1929099999999999</c:v>
                </c:pt>
                <c:pt idx="628">
                  <c:v>1.1929099999999999</c:v>
                </c:pt>
                <c:pt idx="629">
                  <c:v>1.1929099999999999</c:v>
                </c:pt>
                <c:pt idx="630">
                  <c:v>1.1929099999999999</c:v>
                </c:pt>
                <c:pt idx="631">
                  <c:v>1.1929099999999999</c:v>
                </c:pt>
                <c:pt idx="632">
                  <c:v>1.1929099999999999</c:v>
                </c:pt>
                <c:pt idx="633">
                  <c:v>1.1929099999999999</c:v>
                </c:pt>
                <c:pt idx="634">
                  <c:v>1.1929099999999999</c:v>
                </c:pt>
                <c:pt idx="635">
                  <c:v>1.1929099999999999</c:v>
                </c:pt>
                <c:pt idx="636">
                  <c:v>1.1929099999999999</c:v>
                </c:pt>
                <c:pt idx="637">
                  <c:v>1.1929099999999999</c:v>
                </c:pt>
                <c:pt idx="638">
                  <c:v>1.1929099999999999</c:v>
                </c:pt>
                <c:pt idx="639">
                  <c:v>1.1929099999999999</c:v>
                </c:pt>
                <c:pt idx="640">
                  <c:v>1.1929099999999999</c:v>
                </c:pt>
                <c:pt idx="641">
                  <c:v>1.1929099999999999</c:v>
                </c:pt>
                <c:pt idx="642">
                  <c:v>1.1929099999999999</c:v>
                </c:pt>
                <c:pt idx="643">
                  <c:v>1.1929099999999999</c:v>
                </c:pt>
                <c:pt idx="644">
                  <c:v>1.1929099999999999</c:v>
                </c:pt>
                <c:pt idx="645">
                  <c:v>1.1929099999999999</c:v>
                </c:pt>
                <c:pt idx="646">
                  <c:v>1.1929099999999999</c:v>
                </c:pt>
                <c:pt idx="647">
                  <c:v>1.1929099999999999</c:v>
                </c:pt>
                <c:pt idx="648">
                  <c:v>1.1929099999999999</c:v>
                </c:pt>
                <c:pt idx="649">
                  <c:v>1.1929099999999999</c:v>
                </c:pt>
                <c:pt idx="650">
                  <c:v>1.1929099999999999</c:v>
                </c:pt>
                <c:pt idx="651">
                  <c:v>1.1929099999999999</c:v>
                </c:pt>
                <c:pt idx="652">
                  <c:v>1.1929099999999999</c:v>
                </c:pt>
                <c:pt idx="653">
                  <c:v>1.1929099999999999</c:v>
                </c:pt>
                <c:pt idx="654">
                  <c:v>1.1929099999999999</c:v>
                </c:pt>
                <c:pt idx="655">
                  <c:v>1.1929099999999999</c:v>
                </c:pt>
                <c:pt idx="656">
                  <c:v>1.1929099999999999</c:v>
                </c:pt>
                <c:pt idx="657">
                  <c:v>1.17079</c:v>
                </c:pt>
                <c:pt idx="658">
                  <c:v>1.17079</c:v>
                </c:pt>
                <c:pt idx="659">
                  <c:v>1.17079</c:v>
                </c:pt>
                <c:pt idx="660">
                  <c:v>1.17079</c:v>
                </c:pt>
                <c:pt idx="661">
                  <c:v>1.17079</c:v>
                </c:pt>
                <c:pt idx="662">
                  <c:v>1.17079</c:v>
                </c:pt>
                <c:pt idx="663">
                  <c:v>1.17079</c:v>
                </c:pt>
                <c:pt idx="664">
                  <c:v>1.17079</c:v>
                </c:pt>
                <c:pt idx="665">
                  <c:v>1.17079</c:v>
                </c:pt>
                <c:pt idx="666">
                  <c:v>1.17079</c:v>
                </c:pt>
                <c:pt idx="667">
                  <c:v>1.17079</c:v>
                </c:pt>
                <c:pt idx="668">
                  <c:v>1.17079</c:v>
                </c:pt>
                <c:pt idx="669">
                  <c:v>1.17079</c:v>
                </c:pt>
                <c:pt idx="670">
                  <c:v>1.17079</c:v>
                </c:pt>
                <c:pt idx="671">
                  <c:v>1.17079</c:v>
                </c:pt>
                <c:pt idx="672">
                  <c:v>1.17079</c:v>
                </c:pt>
                <c:pt idx="673">
                  <c:v>1.17079</c:v>
                </c:pt>
                <c:pt idx="674">
                  <c:v>1.17079</c:v>
                </c:pt>
                <c:pt idx="675">
                  <c:v>1.17079</c:v>
                </c:pt>
                <c:pt idx="676">
                  <c:v>1.17079</c:v>
                </c:pt>
                <c:pt idx="677">
                  <c:v>1.17079</c:v>
                </c:pt>
                <c:pt idx="678">
                  <c:v>1.17079</c:v>
                </c:pt>
                <c:pt idx="679">
                  <c:v>1.17079</c:v>
                </c:pt>
                <c:pt idx="680">
                  <c:v>1.17079</c:v>
                </c:pt>
                <c:pt idx="681">
                  <c:v>1.17079</c:v>
                </c:pt>
                <c:pt idx="682">
                  <c:v>1.17079</c:v>
                </c:pt>
                <c:pt idx="683">
                  <c:v>1.17079</c:v>
                </c:pt>
                <c:pt idx="684">
                  <c:v>1.17079</c:v>
                </c:pt>
                <c:pt idx="685">
                  <c:v>1.17079</c:v>
                </c:pt>
                <c:pt idx="686">
                  <c:v>1.17079</c:v>
                </c:pt>
                <c:pt idx="687">
                  <c:v>1.17079</c:v>
                </c:pt>
                <c:pt idx="688">
                  <c:v>1.17079</c:v>
                </c:pt>
                <c:pt idx="689">
                  <c:v>1.17079</c:v>
                </c:pt>
                <c:pt idx="690">
                  <c:v>1.17079</c:v>
                </c:pt>
                <c:pt idx="691">
                  <c:v>1.17079</c:v>
                </c:pt>
                <c:pt idx="692">
                  <c:v>1.17079</c:v>
                </c:pt>
                <c:pt idx="693">
                  <c:v>1.17079</c:v>
                </c:pt>
                <c:pt idx="694">
                  <c:v>1.17079</c:v>
                </c:pt>
                <c:pt idx="695">
                  <c:v>1.17079</c:v>
                </c:pt>
                <c:pt idx="696">
                  <c:v>1.17079</c:v>
                </c:pt>
                <c:pt idx="697">
                  <c:v>1.17079</c:v>
                </c:pt>
                <c:pt idx="698">
                  <c:v>1.17079</c:v>
                </c:pt>
                <c:pt idx="699">
                  <c:v>1.17079</c:v>
                </c:pt>
                <c:pt idx="700">
                  <c:v>1.17079</c:v>
                </c:pt>
                <c:pt idx="701">
                  <c:v>1.17079</c:v>
                </c:pt>
                <c:pt idx="702">
                  <c:v>1.17079</c:v>
                </c:pt>
                <c:pt idx="703">
                  <c:v>1.17079</c:v>
                </c:pt>
                <c:pt idx="704">
                  <c:v>1.17079</c:v>
                </c:pt>
                <c:pt idx="705">
                  <c:v>1.17079</c:v>
                </c:pt>
                <c:pt idx="706">
                  <c:v>1.17079</c:v>
                </c:pt>
                <c:pt idx="707">
                  <c:v>1.17079</c:v>
                </c:pt>
                <c:pt idx="708">
                  <c:v>1.17079</c:v>
                </c:pt>
                <c:pt idx="709">
                  <c:v>1.17079</c:v>
                </c:pt>
                <c:pt idx="710">
                  <c:v>1.17079</c:v>
                </c:pt>
                <c:pt idx="711">
                  <c:v>1.17079</c:v>
                </c:pt>
                <c:pt idx="712">
                  <c:v>1.17079</c:v>
                </c:pt>
                <c:pt idx="713">
                  <c:v>1.17079</c:v>
                </c:pt>
                <c:pt idx="714">
                  <c:v>1.17079</c:v>
                </c:pt>
                <c:pt idx="715">
                  <c:v>1.17079</c:v>
                </c:pt>
                <c:pt idx="716">
                  <c:v>1.17079</c:v>
                </c:pt>
                <c:pt idx="717">
                  <c:v>1.17079</c:v>
                </c:pt>
                <c:pt idx="718">
                  <c:v>1.17079</c:v>
                </c:pt>
                <c:pt idx="719">
                  <c:v>1.17079</c:v>
                </c:pt>
                <c:pt idx="720">
                  <c:v>1.17079</c:v>
                </c:pt>
                <c:pt idx="721">
                  <c:v>1.17079</c:v>
                </c:pt>
                <c:pt idx="722">
                  <c:v>1.17079</c:v>
                </c:pt>
                <c:pt idx="723">
                  <c:v>1.17079</c:v>
                </c:pt>
                <c:pt idx="724">
                  <c:v>1.04366</c:v>
                </c:pt>
                <c:pt idx="725">
                  <c:v>1.04366</c:v>
                </c:pt>
                <c:pt idx="726">
                  <c:v>1.04366</c:v>
                </c:pt>
                <c:pt idx="727">
                  <c:v>1.04366</c:v>
                </c:pt>
                <c:pt idx="728">
                  <c:v>1.04366</c:v>
                </c:pt>
                <c:pt idx="729">
                  <c:v>1.04366</c:v>
                </c:pt>
                <c:pt idx="730">
                  <c:v>1.04366</c:v>
                </c:pt>
                <c:pt idx="731">
                  <c:v>1.04366</c:v>
                </c:pt>
                <c:pt idx="732">
                  <c:v>1.04366</c:v>
                </c:pt>
                <c:pt idx="733">
                  <c:v>1.04366</c:v>
                </c:pt>
                <c:pt idx="734">
                  <c:v>1.04366</c:v>
                </c:pt>
                <c:pt idx="735">
                  <c:v>1.04366</c:v>
                </c:pt>
                <c:pt idx="736">
                  <c:v>1.04366</c:v>
                </c:pt>
                <c:pt idx="737">
                  <c:v>1.04366</c:v>
                </c:pt>
                <c:pt idx="738">
                  <c:v>1.04366</c:v>
                </c:pt>
                <c:pt idx="739">
                  <c:v>1.04366</c:v>
                </c:pt>
                <c:pt idx="740">
                  <c:v>1.04366</c:v>
                </c:pt>
                <c:pt idx="741">
                  <c:v>1.04366</c:v>
                </c:pt>
                <c:pt idx="742">
                  <c:v>1.04366</c:v>
                </c:pt>
                <c:pt idx="743">
                  <c:v>1.04366</c:v>
                </c:pt>
                <c:pt idx="744">
                  <c:v>1.04366</c:v>
                </c:pt>
                <c:pt idx="745">
                  <c:v>1.04366</c:v>
                </c:pt>
                <c:pt idx="746">
                  <c:v>1.04366</c:v>
                </c:pt>
                <c:pt idx="747">
                  <c:v>1.04366</c:v>
                </c:pt>
                <c:pt idx="748">
                  <c:v>1.04366</c:v>
                </c:pt>
                <c:pt idx="749">
                  <c:v>1.04366</c:v>
                </c:pt>
                <c:pt idx="750">
                  <c:v>1.04366</c:v>
                </c:pt>
                <c:pt idx="751">
                  <c:v>1.04366</c:v>
                </c:pt>
                <c:pt idx="752">
                  <c:v>1.04366</c:v>
                </c:pt>
                <c:pt idx="753">
                  <c:v>1.04366</c:v>
                </c:pt>
                <c:pt idx="754">
                  <c:v>1.04366</c:v>
                </c:pt>
                <c:pt idx="755">
                  <c:v>1.04366</c:v>
                </c:pt>
                <c:pt idx="756">
                  <c:v>1.04366</c:v>
                </c:pt>
                <c:pt idx="757">
                  <c:v>1.04366</c:v>
                </c:pt>
                <c:pt idx="758">
                  <c:v>1.04366</c:v>
                </c:pt>
                <c:pt idx="759">
                  <c:v>1.04366</c:v>
                </c:pt>
                <c:pt idx="760">
                  <c:v>1.04366</c:v>
                </c:pt>
                <c:pt idx="761">
                  <c:v>1.04366</c:v>
                </c:pt>
                <c:pt idx="762">
                  <c:v>1.04366</c:v>
                </c:pt>
                <c:pt idx="763">
                  <c:v>1.04366</c:v>
                </c:pt>
                <c:pt idx="764">
                  <c:v>1.04366</c:v>
                </c:pt>
                <c:pt idx="765">
                  <c:v>1.04366</c:v>
                </c:pt>
                <c:pt idx="766">
                  <c:v>1.04366</c:v>
                </c:pt>
                <c:pt idx="767">
                  <c:v>1.04366</c:v>
                </c:pt>
                <c:pt idx="768">
                  <c:v>1.04366</c:v>
                </c:pt>
                <c:pt idx="769">
                  <c:v>1.04366</c:v>
                </c:pt>
                <c:pt idx="770">
                  <c:v>1.04366</c:v>
                </c:pt>
                <c:pt idx="771">
                  <c:v>1.04366</c:v>
                </c:pt>
                <c:pt idx="772">
                  <c:v>1.04366</c:v>
                </c:pt>
                <c:pt idx="773">
                  <c:v>1.04366</c:v>
                </c:pt>
                <c:pt idx="774">
                  <c:v>1.04366</c:v>
                </c:pt>
                <c:pt idx="775">
                  <c:v>1.04366</c:v>
                </c:pt>
                <c:pt idx="776">
                  <c:v>1.04366</c:v>
                </c:pt>
                <c:pt idx="777">
                  <c:v>1.04366</c:v>
                </c:pt>
                <c:pt idx="778">
                  <c:v>1.04366</c:v>
                </c:pt>
                <c:pt idx="779">
                  <c:v>1.04366</c:v>
                </c:pt>
                <c:pt idx="780">
                  <c:v>1.04366</c:v>
                </c:pt>
                <c:pt idx="781">
                  <c:v>1.04366</c:v>
                </c:pt>
                <c:pt idx="782">
                  <c:v>1.04366</c:v>
                </c:pt>
                <c:pt idx="783">
                  <c:v>1.04366</c:v>
                </c:pt>
                <c:pt idx="784">
                  <c:v>1.04366</c:v>
                </c:pt>
                <c:pt idx="785">
                  <c:v>1.04366</c:v>
                </c:pt>
                <c:pt idx="786">
                  <c:v>1.04366</c:v>
                </c:pt>
                <c:pt idx="787">
                  <c:v>1.04366</c:v>
                </c:pt>
                <c:pt idx="788">
                  <c:v>1.04366</c:v>
                </c:pt>
                <c:pt idx="789">
                  <c:v>1.04366</c:v>
                </c:pt>
                <c:pt idx="790">
                  <c:v>0.97741500000000003</c:v>
                </c:pt>
                <c:pt idx="791">
                  <c:v>0.97741500000000003</c:v>
                </c:pt>
                <c:pt idx="792">
                  <c:v>0.97741500000000003</c:v>
                </c:pt>
                <c:pt idx="793">
                  <c:v>0.97741500000000003</c:v>
                </c:pt>
                <c:pt idx="794">
                  <c:v>0.97741500000000003</c:v>
                </c:pt>
                <c:pt idx="795">
                  <c:v>0.97741500000000003</c:v>
                </c:pt>
                <c:pt idx="796">
                  <c:v>0.97741500000000003</c:v>
                </c:pt>
                <c:pt idx="797">
                  <c:v>0.97741500000000003</c:v>
                </c:pt>
                <c:pt idx="798">
                  <c:v>0.97741500000000003</c:v>
                </c:pt>
                <c:pt idx="799">
                  <c:v>0.97741500000000003</c:v>
                </c:pt>
                <c:pt idx="800">
                  <c:v>0.97741500000000003</c:v>
                </c:pt>
                <c:pt idx="801">
                  <c:v>0.97741500000000003</c:v>
                </c:pt>
                <c:pt idx="802">
                  <c:v>0.97741500000000003</c:v>
                </c:pt>
                <c:pt idx="803">
                  <c:v>0.97741500000000003</c:v>
                </c:pt>
                <c:pt idx="804">
                  <c:v>0.97741500000000003</c:v>
                </c:pt>
                <c:pt idx="805">
                  <c:v>0.97741500000000003</c:v>
                </c:pt>
                <c:pt idx="806">
                  <c:v>0.97741500000000003</c:v>
                </c:pt>
                <c:pt idx="807">
                  <c:v>0.97741500000000003</c:v>
                </c:pt>
                <c:pt idx="808">
                  <c:v>0.97741500000000003</c:v>
                </c:pt>
                <c:pt idx="809">
                  <c:v>0.97741500000000003</c:v>
                </c:pt>
                <c:pt idx="810">
                  <c:v>0.97741500000000003</c:v>
                </c:pt>
                <c:pt idx="811">
                  <c:v>0.97741500000000003</c:v>
                </c:pt>
                <c:pt idx="812">
                  <c:v>0.97741500000000003</c:v>
                </c:pt>
                <c:pt idx="813">
                  <c:v>0.97741500000000003</c:v>
                </c:pt>
                <c:pt idx="814">
                  <c:v>0.97741500000000003</c:v>
                </c:pt>
                <c:pt idx="815">
                  <c:v>0.97741500000000003</c:v>
                </c:pt>
                <c:pt idx="816">
                  <c:v>0.97741500000000003</c:v>
                </c:pt>
                <c:pt idx="817">
                  <c:v>0.97741500000000003</c:v>
                </c:pt>
                <c:pt idx="818">
                  <c:v>0.97741500000000003</c:v>
                </c:pt>
                <c:pt idx="819">
                  <c:v>0.97741500000000003</c:v>
                </c:pt>
                <c:pt idx="820">
                  <c:v>0.97741500000000003</c:v>
                </c:pt>
                <c:pt idx="821">
                  <c:v>0.97741500000000003</c:v>
                </c:pt>
                <c:pt idx="822">
                  <c:v>0.97741500000000003</c:v>
                </c:pt>
                <c:pt idx="823">
                  <c:v>0.97741500000000003</c:v>
                </c:pt>
                <c:pt idx="824">
                  <c:v>0.97741500000000003</c:v>
                </c:pt>
                <c:pt idx="825">
                  <c:v>0.97741500000000003</c:v>
                </c:pt>
                <c:pt idx="826">
                  <c:v>0.97741500000000003</c:v>
                </c:pt>
                <c:pt idx="827">
                  <c:v>0.97741500000000003</c:v>
                </c:pt>
                <c:pt idx="828">
                  <c:v>0.97741500000000003</c:v>
                </c:pt>
                <c:pt idx="829">
                  <c:v>0.97741500000000003</c:v>
                </c:pt>
                <c:pt idx="830">
                  <c:v>0.97741500000000003</c:v>
                </c:pt>
                <c:pt idx="831">
                  <c:v>0.97741500000000003</c:v>
                </c:pt>
                <c:pt idx="832">
                  <c:v>0.97741500000000003</c:v>
                </c:pt>
                <c:pt idx="833">
                  <c:v>0.97741500000000003</c:v>
                </c:pt>
                <c:pt idx="834">
                  <c:v>0.97741500000000003</c:v>
                </c:pt>
                <c:pt idx="835">
                  <c:v>0.97741500000000003</c:v>
                </c:pt>
                <c:pt idx="836">
                  <c:v>0.97741500000000003</c:v>
                </c:pt>
                <c:pt idx="837">
                  <c:v>0.97741500000000003</c:v>
                </c:pt>
                <c:pt idx="838">
                  <c:v>0.97741500000000003</c:v>
                </c:pt>
                <c:pt idx="839">
                  <c:v>0.97741500000000003</c:v>
                </c:pt>
                <c:pt idx="840">
                  <c:v>0.97741500000000003</c:v>
                </c:pt>
                <c:pt idx="841">
                  <c:v>0.97741500000000003</c:v>
                </c:pt>
                <c:pt idx="842">
                  <c:v>0.97741500000000003</c:v>
                </c:pt>
                <c:pt idx="843">
                  <c:v>0.97741500000000003</c:v>
                </c:pt>
                <c:pt idx="844">
                  <c:v>0.97741500000000003</c:v>
                </c:pt>
                <c:pt idx="845">
                  <c:v>0.97741500000000003</c:v>
                </c:pt>
                <c:pt idx="846">
                  <c:v>0.97741500000000003</c:v>
                </c:pt>
                <c:pt idx="847">
                  <c:v>0.97741500000000003</c:v>
                </c:pt>
                <c:pt idx="848">
                  <c:v>0.97741500000000003</c:v>
                </c:pt>
                <c:pt idx="849">
                  <c:v>0.97741500000000003</c:v>
                </c:pt>
                <c:pt idx="850">
                  <c:v>0.97741500000000003</c:v>
                </c:pt>
                <c:pt idx="851">
                  <c:v>0.97741500000000003</c:v>
                </c:pt>
                <c:pt idx="852">
                  <c:v>0.97741500000000003</c:v>
                </c:pt>
                <c:pt idx="853">
                  <c:v>0.97741500000000003</c:v>
                </c:pt>
                <c:pt idx="854">
                  <c:v>0.97741500000000003</c:v>
                </c:pt>
                <c:pt idx="855">
                  <c:v>0.97741500000000003</c:v>
                </c:pt>
                <c:pt idx="856">
                  <c:v>0.97741500000000003</c:v>
                </c:pt>
                <c:pt idx="857">
                  <c:v>0.97741500000000003</c:v>
                </c:pt>
                <c:pt idx="858">
                  <c:v>0.97741500000000003</c:v>
                </c:pt>
                <c:pt idx="859">
                  <c:v>0.97741500000000003</c:v>
                </c:pt>
                <c:pt idx="860">
                  <c:v>0.97741500000000003</c:v>
                </c:pt>
                <c:pt idx="861">
                  <c:v>0.97741500000000003</c:v>
                </c:pt>
                <c:pt idx="862">
                  <c:v>1.12148</c:v>
                </c:pt>
                <c:pt idx="863">
                  <c:v>1.12148</c:v>
                </c:pt>
                <c:pt idx="864">
                  <c:v>1.12148</c:v>
                </c:pt>
                <c:pt idx="865">
                  <c:v>1.12148</c:v>
                </c:pt>
                <c:pt idx="866">
                  <c:v>1.12148</c:v>
                </c:pt>
                <c:pt idx="867">
                  <c:v>1.12148</c:v>
                </c:pt>
                <c:pt idx="868">
                  <c:v>1.12148</c:v>
                </c:pt>
                <c:pt idx="869">
                  <c:v>1.12148</c:v>
                </c:pt>
                <c:pt idx="870">
                  <c:v>1.12148</c:v>
                </c:pt>
                <c:pt idx="871">
                  <c:v>1.12148</c:v>
                </c:pt>
                <c:pt idx="872">
                  <c:v>1.12148</c:v>
                </c:pt>
                <c:pt idx="873">
                  <c:v>1.12148</c:v>
                </c:pt>
                <c:pt idx="874">
                  <c:v>1.12148</c:v>
                </c:pt>
                <c:pt idx="875">
                  <c:v>1.12148</c:v>
                </c:pt>
                <c:pt idx="876">
                  <c:v>1.12148</c:v>
                </c:pt>
                <c:pt idx="877">
                  <c:v>1.12148</c:v>
                </c:pt>
                <c:pt idx="878">
                  <c:v>1.12148</c:v>
                </c:pt>
                <c:pt idx="879">
                  <c:v>1.12148</c:v>
                </c:pt>
                <c:pt idx="880">
                  <c:v>1.12148</c:v>
                </c:pt>
                <c:pt idx="881">
                  <c:v>1.12148</c:v>
                </c:pt>
                <c:pt idx="882">
                  <c:v>1.12148</c:v>
                </c:pt>
                <c:pt idx="883">
                  <c:v>1.12148</c:v>
                </c:pt>
                <c:pt idx="884">
                  <c:v>1.12148</c:v>
                </c:pt>
                <c:pt idx="885">
                  <c:v>1.12148</c:v>
                </c:pt>
                <c:pt idx="886">
                  <c:v>1.12148</c:v>
                </c:pt>
                <c:pt idx="887">
                  <c:v>1.12148</c:v>
                </c:pt>
                <c:pt idx="888">
                  <c:v>1.12148</c:v>
                </c:pt>
                <c:pt idx="889">
                  <c:v>1.12148</c:v>
                </c:pt>
                <c:pt idx="890">
                  <c:v>1.12148</c:v>
                </c:pt>
                <c:pt idx="891">
                  <c:v>1.12148</c:v>
                </c:pt>
                <c:pt idx="892">
                  <c:v>1.12148</c:v>
                </c:pt>
                <c:pt idx="893">
                  <c:v>1.12148</c:v>
                </c:pt>
                <c:pt idx="894">
                  <c:v>1.12148</c:v>
                </c:pt>
                <c:pt idx="895">
                  <c:v>1.12148</c:v>
                </c:pt>
                <c:pt idx="896">
                  <c:v>1.12148</c:v>
                </c:pt>
                <c:pt idx="897">
                  <c:v>1.12148</c:v>
                </c:pt>
                <c:pt idx="898">
                  <c:v>1.12148</c:v>
                </c:pt>
                <c:pt idx="899">
                  <c:v>1.12148</c:v>
                </c:pt>
                <c:pt idx="900">
                  <c:v>1.12148</c:v>
                </c:pt>
                <c:pt idx="901">
                  <c:v>1.12148</c:v>
                </c:pt>
                <c:pt idx="902">
                  <c:v>1.12148</c:v>
                </c:pt>
                <c:pt idx="903">
                  <c:v>1.12148</c:v>
                </c:pt>
                <c:pt idx="904">
                  <c:v>1.12148</c:v>
                </c:pt>
                <c:pt idx="905">
                  <c:v>1.12148</c:v>
                </c:pt>
                <c:pt idx="906">
                  <c:v>1.12148</c:v>
                </c:pt>
                <c:pt idx="907">
                  <c:v>1.12148</c:v>
                </c:pt>
                <c:pt idx="908">
                  <c:v>1.12148</c:v>
                </c:pt>
                <c:pt idx="909">
                  <c:v>1.12148</c:v>
                </c:pt>
                <c:pt idx="910">
                  <c:v>1.12148</c:v>
                </c:pt>
                <c:pt idx="911">
                  <c:v>1.12148</c:v>
                </c:pt>
                <c:pt idx="912">
                  <c:v>1.12148</c:v>
                </c:pt>
                <c:pt idx="913">
                  <c:v>1.12148</c:v>
                </c:pt>
                <c:pt idx="914">
                  <c:v>1.12148</c:v>
                </c:pt>
                <c:pt idx="915">
                  <c:v>1.12148</c:v>
                </c:pt>
                <c:pt idx="916">
                  <c:v>1.12148</c:v>
                </c:pt>
                <c:pt idx="917">
                  <c:v>1.12148</c:v>
                </c:pt>
                <c:pt idx="918">
                  <c:v>1.12148</c:v>
                </c:pt>
                <c:pt idx="919">
                  <c:v>1.12148</c:v>
                </c:pt>
                <c:pt idx="920">
                  <c:v>1.12148</c:v>
                </c:pt>
                <c:pt idx="921">
                  <c:v>1.12148</c:v>
                </c:pt>
                <c:pt idx="922">
                  <c:v>1.12148</c:v>
                </c:pt>
                <c:pt idx="923">
                  <c:v>1.12148</c:v>
                </c:pt>
                <c:pt idx="924">
                  <c:v>1.12148</c:v>
                </c:pt>
                <c:pt idx="925">
                  <c:v>1.12148</c:v>
                </c:pt>
                <c:pt idx="926">
                  <c:v>1.12148</c:v>
                </c:pt>
                <c:pt idx="927">
                  <c:v>1.12148</c:v>
                </c:pt>
                <c:pt idx="928">
                  <c:v>1.0316000000000001</c:v>
                </c:pt>
                <c:pt idx="929">
                  <c:v>1.0316000000000001</c:v>
                </c:pt>
                <c:pt idx="930">
                  <c:v>1.0316000000000001</c:v>
                </c:pt>
                <c:pt idx="931">
                  <c:v>1.0316000000000001</c:v>
                </c:pt>
                <c:pt idx="932">
                  <c:v>1.0316000000000001</c:v>
                </c:pt>
                <c:pt idx="933">
                  <c:v>1.0316000000000001</c:v>
                </c:pt>
                <c:pt idx="934">
                  <c:v>1.0316000000000001</c:v>
                </c:pt>
                <c:pt idx="935">
                  <c:v>1.0316000000000001</c:v>
                </c:pt>
                <c:pt idx="936">
                  <c:v>1.0316000000000001</c:v>
                </c:pt>
                <c:pt idx="937">
                  <c:v>1.0316000000000001</c:v>
                </c:pt>
                <c:pt idx="938">
                  <c:v>1.0316000000000001</c:v>
                </c:pt>
                <c:pt idx="939">
                  <c:v>1.0316000000000001</c:v>
                </c:pt>
                <c:pt idx="940">
                  <c:v>1.0316000000000001</c:v>
                </c:pt>
                <c:pt idx="941">
                  <c:v>1.0316000000000001</c:v>
                </c:pt>
                <c:pt idx="942">
                  <c:v>1.0316000000000001</c:v>
                </c:pt>
                <c:pt idx="943">
                  <c:v>1.0316000000000001</c:v>
                </c:pt>
                <c:pt idx="944">
                  <c:v>1.0316000000000001</c:v>
                </c:pt>
                <c:pt idx="945">
                  <c:v>1.0316000000000001</c:v>
                </c:pt>
                <c:pt idx="946">
                  <c:v>1.0316000000000001</c:v>
                </c:pt>
                <c:pt idx="947">
                  <c:v>1.0316000000000001</c:v>
                </c:pt>
                <c:pt idx="948">
                  <c:v>1.0316000000000001</c:v>
                </c:pt>
                <c:pt idx="949">
                  <c:v>1.0316000000000001</c:v>
                </c:pt>
                <c:pt idx="950">
                  <c:v>1.0316000000000001</c:v>
                </c:pt>
                <c:pt idx="951">
                  <c:v>1.0316000000000001</c:v>
                </c:pt>
                <c:pt idx="952">
                  <c:v>1.0316000000000001</c:v>
                </c:pt>
                <c:pt idx="953">
                  <c:v>1.0316000000000001</c:v>
                </c:pt>
                <c:pt idx="954">
                  <c:v>1.0316000000000001</c:v>
                </c:pt>
                <c:pt idx="955">
                  <c:v>1.0316000000000001</c:v>
                </c:pt>
                <c:pt idx="956">
                  <c:v>1.0316000000000001</c:v>
                </c:pt>
                <c:pt idx="957">
                  <c:v>1.0316000000000001</c:v>
                </c:pt>
                <c:pt idx="958">
                  <c:v>1.0316000000000001</c:v>
                </c:pt>
                <c:pt idx="959">
                  <c:v>1.0316000000000001</c:v>
                </c:pt>
                <c:pt idx="960">
                  <c:v>1.0316000000000001</c:v>
                </c:pt>
                <c:pt idx="961">
                  <c:v>1.0316000000000001</c:v>
                </c:pt>
                <c:pt idx="962">
                  <c:v>1.0316000000000001</c:v>
                </c:pt>
                <c:pt idx="963">
                  <c:v>1.0316000000000001</c:v>
                </c:pt>
                <c:pt idx="964">
                  <c:v>1.0316000000000001</c:v>
                </c:pt>
                <c:pt idx="965">
                  <c:v>1.0316000000000001</c:v>
                </c:pt>
                <c:pt idx="966">
                  <c:v>1.0316000000000001</c:v>
                </c:pt>
                <c:pt idx="967">
                  <c:v>1.0316000000000001</c:v>
                </c:pt>
                <c:pt idx="968">
                  <c:v>1.0316000000000001</c:v>
                </c:pt>
                <c:pt idx="969">
                  <c:v>1.0316000000000001</c:v>
                </c:pt>
                <c:pt idx="970">
                  <c:v>1.0316000000000001</c:v>
                </c:pt>
                <c:pt idx="971">
                  <c:v>1.0316000000000001</c:v>
                </c:pt>
                <c:pt idx="972">
                  <c:v>1.0316000000000001</c:v>
                </c:pt>
                <c:pt idx="973">
                  <c:v>1.0316000000000001</c:v>
                </c:pt>
                <c:pt idx="974">
                  <c:v>1.0316000000000001</c:v>
                </c:pt>
                <c:pt idx="975">
                  <c:v>1.0316000000000001</c:v>
                </c:pt>
                <c:pt idx="976">
                  <c:v>1.0316000000000001</c:v>
                </c:pt>
                <c:pt idx="977">
                  <c:v>1.0316000000000001</c:v>
                </c:pt>
                <c:pt idx="978">
                  <c:v>1.0316000000000001</c:v>
                </c:pt>
                <c:pt idx="979">
                  <c:v>1.0316000000000001</c:v>
                </c:pt>
                <c:pt idx="980">
                  <c:v>1.0316000000000001</c:v>
                </c:pt>
                <c:pt idx="981">
                  <c:v>1.0316000000000001</c:v>
                </c:pt>
                <c:pt idx="982">
                  <c:v>1.0316000000000001</c:v>
                </c:pt>
                <c:pt idx="983">
                  <c:v>1.0316000000000001</c:v>
                </c:pt>
                <c:pt idx="984">
                  <c:v>1.0316000000000001</c:v>
                </c:pt>
                <c:pt idx="985">
                  <c:v>1.0316000000000001</c:v>
                </c:pt>
                <c:pt idx="986">
                  <c:v>1.0316000000000001</c:v>
                </c:pt>
                <c:pt idx="987">
                  <c:v>1.0316000000000001</c:v>
                </c:pt>
                <c:pt idx="988">
                  <c:v>1.0316000000000001</c:v>
                </c:pt>
                <c:pt idx="989">
                  <c:v>1.0316000000000001</c:v>
                </c:pt>
                <c:pt idx="990">
                  <c:v>1.0316000000000001</c:v>
                </c:pt>
                <c:pt idx="991">
                  <c:v>1.0316000000000001</c:v>
                </c:pt>
                <c:pt idx="992">
                  <c:v>1.0316000000000001</c:v>
                </c:pt>
                <c:pt idx="993">
                  <c:v>1.0316000000000001</c:v>
                </c:pt>
                <c:pt idx="994">
                  <c:v>1.0316000000000001</c:v>
                </c:pt>
                <c:pt idx="995">
                  <c:v>1.0316000000000001</c:v>
                </c:pt>
                <c:pt idx="996">
                  <c:v>1.1332199999999999</c:v>
                </c:pt>
                <c:pt idx="997">
                  <c:v>1.1332199999999999</c:v>
                </c:pt>
                <c:pt idx="998">
                  <c:v>1.1332199999999999</c:v>
                </c:pt>
                <c:pt idx="999">
                  <c:v>1.1332199999999999</c:v>
                </c:pt>
                <c:pt idx="1000">
                  <c:v>1.1332199999999999</c:v>
                </c:pt>
                <c:pt idx="1001">
                  <c:v>1.1332199999999999</c:v>
                </c:pt>
                <c:pt idx="1002">
                  <c:v>1.1332199999999999</c:v>
                </c:pt>
                <c:pt idx="1003">
                  <c:v>1.1332199999999999</c:v>
                </c:pt>
                <c:pt idx="1004">
                  <c:v>1.1332199999999999</c:v>
                </c:pt>
                <c:pt idx="1005">
                  <c:v>1.1332199999999999</c:v>
                </c:pt>
                <c:pt idx="1006">
                  <c:v>1.1332199999999999</c:v>
                </c:pt>
                <c:pt idx="1007">
                  <c:v>1.1332199999999999</c:v>
                </c:pt>
                <c:pt idx="1008">
                  <c:v>1.1332199999999999</c:v>
                </c:pt>
                <c:pt idx="1009">
                  <c:v>1.1332199999999999</c:v>
                </c:pt>
                <c:pt idx="1010">
                  <c:v>1.1332199999999999</c:v>
                </c:pt>
                <c:pt idx="1011">
                  <c:v>1.1332199999999999</c:v>
                </c:pt>
                <c:pt idx="1012">
                  <c:v>1.1332199999999999</c:v>
                </c:pt>
                <c:pt idx="1013">
                  <c:v>1.1332199999999999</c:v>
                </c:pt>
                <c:pt idx="1014">
                  <c:v>1.1332199999999999</c:v>
                </c:pt>
                <c:pt idx="1015">
                  <c:v>1.1332199999999999</c:v>
                </c:pt>
                <c:pt idx="1016">
                  <c:v>1.1332199999999999</c:v>
                </c:pt>
                <c:pt idx="1017">
                  <c:v>1.1332199999999999</c:v>
                </c:pt>
                <c:pt idx="1018">
                  <c:v>1.1332199999999999</c:v>
                </c:pt>
                <c:pt idx="1019">
                  <c:v>1.1332199999999999</c:v>
                </c:pt>
                <c:pt idx="1020">
                  <c:v>1.1332199999999999</c:v>
                </c:pt>
                <c:pt idx="1021">
                  <c:v>1.1332199999999999</c:v>
                </c:pt>
                <c:pt idx="1022">
                  <c:v>1.1332199999999999</c:v>
                </c:pt>
                <c:pt idx="1023">
                  <c:v>1.1332199999999999</c:v>
                </c:pt>
                <c:pt idx="1024">
                  <c:v>1.1332199999999999</c:v>
                </c:pt>
                <c:pt idx="1025">
                  <c:v>1.1332199999999999</c:v>
                </c:pt>
                <c:pt idx="1026">
                  <c:v>1.1332199999999999</c:v>
                </c:pt>
                <c:pt idx="1027">
                  <c:v>1.1332199999999999</c:v>
                </c:pt>
                <c:pt idx="1028">
                  <c:v>1.1332199999999999</c:v>
                </c:pt>
                <c:pt idx="1029">
                  <c:v>1.1332199999999999</c:v>
                </c:pt>
                <c:pt idx="1030">
                  <c:v>1.1332199999999999</c:v>
                </c:pt>
                <c:pt idx="1031">
                  <c:v>1.1332199999999999</c:v>
                </c:pt>
                <c:pt idx="1032">
                  <c:v>1.1332199999999999</c:v>
                </c:pt>
                <c:pt idx="1033">
                  <c:v>1.1332199999999999</c:v>
                </c:pt>
                <c:pt idx="1034">
                  <c:v>1.1332199999999999</c:v>
                </c:pt>
                <c:pt idx="1035">
                  <c:v>1.1332199999999999</c:v>
                </c:pt>
                <c:pt idx="1036">
                  <c:v>1.1332199999999999</c:v>
                </c:pt>
                <c:pt idx="1037">
                  <c:v>1.1332199999999999</c:v>
                </c:pt>
                <c:pt idx="1038">
                  <c:v>1.1332199999999999</c:v>
                </c:pt>
                <c:pt idx="1039">
                  <c:v>1.1332199999999999</c:v>
                </c:pt>
                <c:pt idx="1040">
                  <c:v>1.1332199999999999</c:v>
                </c:pt>
                <c:pt idx="1041">
                  <c:v>1.1332199999999999</c:v>
                </c:pt>
                <c:pt idx="1042">
                  <c:v>1.1332199999999999</c:v>
                </c:pt>
                <c:pt idx="1043">
                  <c:v>1.1332199999999999</c:v>
                </c:pt>
                <c:pt idx="1044">
                  <c:v>1.1332199999999999</c:v>
                </c:pt>
                <c:pt idx="1045">
                  <c:v>1.1332199999999999</c:v>
                </c:pt>
                <c:pt idx="1046">
                  <c:v>1.1332199999999999</c:v>
                </c:pt>
                <c:pt idx="1047">
                  <c:v>1.1332199999999999</c:v>
                </c:pt>
                <c:pt idx="1048">
                  <c:v>1.1332199999999999</c:v>
                </c:pt>
                <c:pt idx="1049">
                  <c:v>1.1332199999999999</c:v>
                </c:pt>
                <c:pt idx="1050">
                  <c:v>1.1332199999999999</c:v>
                </c:pt>
                <c:pt idx="1051">
                  <c:v>1.1332199999999999</c:v>
                </c:pt>
                <c:pt idx="1052">
                  <c:v>1.1332199999999999</c:v>
                </c:pt>
                <c:pt idx="1053">
                  <c:v>1.1332199999999999</c:v>
                </c:pt>
                <c:pt idx="1054">
                  <c:v>1.1332199999999999</c:v>
                </c:pt>
                <c:pt idx="1055">
                  <c:v>1.1332199999999999</c:v>
                </c:pt>
                <c:pt idx="1056">
                  <c:v>1.1332199999999999</c:v>
                </c:pt>
                <c:pt idx="1057">
                  <c:v>1.1332199999999999</c:v>
                </c:pt>
                <c:pt idx="1058">
                  <c:v>1.1332199999999999</c:v>
                </c:pt>
                <c:pt idx="1059">
                  <c:v>1.1332199999999999</c:v>
                </c:pt>
                <c:pt idx="1060">
                  <c:v>1.1332199999999999</c:v>
                </c:pt>
                <c:pt idx="1061">
                  <c:v>1.1332199999999999</c:v>
                </c:pt>
                <c:pt idx="1062">
                  <c:v>1.1332199999999999</c:v>
                </c:pt>
                <c:pt idx="1063">
                  <c:v>1.1332199999999999</c:v>
                </c:pt>
                <c:pt idx="1064">
                  <c:v>1.1332199999999999</c:v>
                </c:pt>
                <c:pt idx="1065">
                  <c:v>1.1332199999999999</c:v>
                </c:pt>
                <c:pt idx="1066">
                  <c:v>1.1332199999999999</c:v>
                </c:pt>
                <c:pt idx="1067">
                  <c:v>1.1332199999999999</c:v>
                </c:pt>
                <c:pt idx="1068">
                  <c:v>1.19628</c:v>
                </c:pt>
                <c:pt idx="1069">
                  <c:v>1.19628</c:v>
                </c:pt>
                <c:pt idx="1070">
                  <c:v>1.19628</c:v>
                </c:pt>
                <c:pt idx="1071">
                  <c:v>1.19628</c:v>
                </c:pt>
                <c:pt idx="1072">
                  <c:v>1.19628</c:v>
                </c:pt>
                <c:pt idx="1073">
                  <c:v>1.19628</c:v>
                </c:pt>
                <c:pt idx="1074">
                  <c:v>1.19628</c:v>
                </c:pt>
                <c:pt idx="1075">
                  <c:v>1.19628</c:v>
                </c:pt>
                <c:pt idx="1076">
                  <c:v>1.19628</c:v>
                </c:pt>
                <c:pt idx="1077">
                  <c:v>1.19628</c:v>
                </c:pt>
                <c:pt idx="1078">
                  <c:v>1.19628</c:v>
                </c:pt>
                <c:pt idx="1079">
                  <c:v>1.19628</c:v>
                </c:pt>
                <c:pt idx="1080">
                  <c:v>1.19628</c:v>
                </c:pt>
                <c:pt idx="1081">
                  <c:v>1.19628</c:v>
                </c:pt>
                <c:pt idx="1082">
                  <c:v>1.19628</c:v>
                </c:pt>
                <c:pt idx="1083">
                  <c:v>1.19628</c:v>
                </c:pt>
                <c:pt idx="1084">
                  <c:v>1.19628</c:v>
                </c:pt>
                <c:pt idx="1085">
                  <c:v>1.19628</c:v>
                </c:pt>
                <c:pt idx="1086">
                  <c:v>1.19628</c:v>
                </c:pt>
                <c:pt idx="1087">
                  <c:v>1.19628</c:v>
                </c:pt>
                <c:pt idx="1088">
                  <c:v>1.19628</c:v>
                </c:pt>
                <c:pt idx="1089">
                  <c:v>1.19628</c:v>
                </c:pt>
                <c:pt idx="1090">
                  <c:v>1.19628</c:v>
                </c:pt>
                <c:pt idx="1091">
                  <c:v>1.19628</c:v>
                </c:pt>
                <c:pt idx="1092">
                  <c:v>1.19628</c:v>
                </c:pt>
                <c:pt idx="1093">
                  <c:v>1.19628</c:v>
                </c:pt>
                <c:pt idx="1094">
                  <c:v>1.19628</c:v>
                </c:pt>
                <c:pt idx="1095">
                  <c:v>1.19628</c:v>
                </c:pt>
                <c:pt idx="1096">
                  <c:v>1.19628</c:v>
                </c:pt>
                <c:pt idx="1097">
                  <c:v>1.19628</c:v>
                </c:pt>
                <c:pt idx="1098">
                  <c:v>1.19628</c:v>
                </c:pt>
                <c:pt idx="1099">
                  <c:v>1.19628</c:v>
                </c:pt>
                <c:pt idx="1100">
                  <c:v>1.19628</c:v>
                </c:pt>
                <c:pt idx="1101">
                  <c:v>1.19628</c:v>
                </c:pt>
                <c:pt idx="1102">
                  <c:v>1.19628</c:v>
                </c:pt>
                <c:pt idx="1103">
                  <c:v>1.19628</c:v>
                </c:pt>
                <c:pt idx="1104">
                  <c:v>1.19628</c:v>
                </c:pt>
                <c:pt idx="1105">
                  <c:v>1.19628</c:v>
                </c:pt>
                <c:pt idx="1106">
                  <c:v>1.19628</c:v>
                </c:pt>
                <c:pt idx="1107">
                  <c:v>1.19628</c:v>
                </c:pt>
                <c:pt idx="1108">
                  <c:v>1.19628</c:v>
                </c:pt>
                <c:pt idx="1109">
                  <c:v>1.19628</c:v>
                </c:pt>
                <c:pt idx="1110">
                  <c:v>1.19628</c:v>
                </c:pt>
                <c:pt idx="1111">
                  <c:v>1.19628</c:v>
                </c:pt>
                <c:pt idx="1112">
                  <c:v>1.19628</c:v>
                </c:pt>
                <c:pt idx="1113">
                  <c:v>1.19628</c:v>
                </c:pt>
                <c:pt idx="1114">
                  <c:v>1.19628</c:v>
                </c:pt>
                <c:pt idx="1115">
                  <c:v>1.19628</c:v>
                </c:pt>
                <c:pt idx="1116">
                  <c:v>1.19628</c:v>
                </c:pt>
                <c:pt idx="1117">
                  <c:v>1.19628</c:v>
                </c:pt>
                <c:pt idx="1118">
                  <c:v>1.19628</c:v>
                </c:pt>
                <c:pt idx="1119">
                  <c:v>1.19628</c:v>
                </c:pt>
                <c:pt idx="1120">
                  <c:v>1.19628</c:v>
                </c:pt>
                <c:pt idx="1121">
                  <c:v>1.19628</c:v>
                </c:pt>
                <c:pt idx="1122">
                  <c:v>1.19628</c:v>
                </c:pt>
                <c:pt idx="1123">
                  <c:v>1.19628</c:v>
                </c:pt>
                <c:pt idx="1124">
                  <c:v>1.19628</c:v>
                </c:pt>
                <c:pt idx="1125">
                  <c:v>1.19628</c:v>
                </c:pt>
                <c:pt idx="1126">
                  <c:v>1.19628</c:v>
                </c:pt>
                <c:pt idx="1127">
                  <c:v>1.19628</c:v>
                </c:pt>
                <c:pt idx="1128">
                  <c:v>1.19628</c:v>
                </c:pt>
                <c:pt idx="1129">
                  <c:v>1.19628</c:v>
                </c:pt>
                <c:pt idx="1130">
                  <c:v>1.19628</c:v>
                </c:pt>
                <c:pt idx="1131">
                  <c:v>1.19628</c:v>
                </c:pt>
                <c:pt idx="1132">
                  <c:v>1.19628</c:v>
                </c:pt>
                <c:pt idx="1133">
                  <c:v>1.19628</c:v>
                </c:pt>
                <c:pt idx="1134">
                  <c:v>1.19628</c:v>
                </c:pt>
                <c:pt idx="1135">
                  <c:v>1.0946400000000001</c:v>
                </c:pt>
                <c:pt idx="1136">
                  <c:v>1.0946400000000001</c:v>
                </c:pt>
                <c:pt idx="1137">
                  <c:v>1.0946400000000001</c:v>
                </c:pt>
                <c:pt idx="1138">
                  <c:v>1.0946400000000001</c:v>
                </c:pt>
                <c:pt idx="1139">
                  <c:v>1.0946400000000001</c:v>
                </c:pt>
                <c:pt idx="1140">
                  <c:v>1.0946400000000001</c:v>
                </c:pt>
                <c:pt idx="1141">
                  <c:v>1.0946400000000001</c:v>
                </c:pt>
                <c:pt idx="1142">
                  <c:v>1.0946400000000001</c:v>
                </c:pt>
                <c:pt idx="1143">
                  <c:v>1.0946400000000001</c:v>
                </c:pt>
                <c:pt idx="1144">
                  <c:v>1.0946400000000001</c:v>
                </c:pt>
                <c:pt idx="1145">
                  <c:v>1.0946400000000001</c:v>
                </c:pt>
                <c:pt idx="1146">
                  <c:v>1.0946400000000001</c:v>
                </c:pt>
                <c:pt idx="1147">
                  <c:v>1.0946400000000001</c:v>
                </c:pt>
                <c:pt idx="1148">
                  <c:v>1.0946400000000001</c:v>
                </c:pt>
                <c:pt idx="1149">
                  <c:v>1.0946400000000001</c:v>
                </c:pt>
                <c:pt idx="1150">
                  <c:v>1.0946400000000001</c:v>
                </c:pt>
                <c:pt idx="1151">
                  <c:v>1.0946400000000001</c:v>
                </c:pt>
                <c:pt idx="1152">
                  <c:v>1.0946400000000001</c:v>
                </c:pt>
                <c:pt idx="1153">
                  <c:v>1.0946400000000001</c:v>
                </c:pt>
                <c:pt idx="1154">
                  <c:v>1.0946400000000001</c:v>
                </c:pt>
                <c:pt idx="1155">
                  <c:v>1.0946400000000001</c:v>
                </c:pt>
                <c:pt idx="1156">
                  <c:v>1.0946400000000001</c:v>
                </c:pt>
                <c:pt idx="1157">
                  <c:v>1.0946400000000001</c:v>
                </c:pt>
                <c:pt idx="1158">
                  <c:v>1.0946400000000001</c:v>
                </c:pt>
                <c:pt idx="1159">
                  <c:v>1.0946400000000001</c:v>
                </c:pt>
                <c:pt idx="1160">
                  <c:v>1.0946400000000001</c:v>
                </c:pt>
                <c:pt idx="1161">
                  <c:v>1.0946400000000001</c:v>
                </c:pt>
                <c:pt idx="1162">
                  <c:v>1.0946400000000001</c:v>
                </c:pt>
                <c:pt idx="1163">
                  <c:v>1.0946400000000001</c:v>
                </c:pt>
                <c:pt idx="1164">
                  <c:v>1.0946400000000001</c:v>
                </c:pt>
                <c:pt idx="1165">
                  <c:v>1.0946400000000001</c:v>
                </c:pt>
                <c:pt idx="1166">
                  <c:v>1.0946400000000001</c:v>
                </c:pt>
                <c:pt idx="1167">
                  <c:v>1.0946400000000001</c:v>
                </c:pt>
                <c:pt idx="1168">
                  <c:v>1.0946400000000001</c:v>
                </c:pt>
                <c:pt idx="1169">
                  <c:v>1.0946400000000001</c:v>
                </c:pt>
                <c:pt idx="1170">
                  <c:v>1.0946400000000001</c:v>
                </c:pt>
                <c:pt idx="1171">
                  <c:v>1.0946400000000001</c:v>
                </c:pt>
                <c:pt idx="1172">
                  <c:v>1.0946400000000001</c:v>
                </c:pt>
                <c:pt idx="1173">
                  <c:v>1.0946400000000001</c:v>
                </c:pt>
                <c:pt idx="1174">
                  <c:v>1.0946400000000001</c:v>
                </c:pt>
                <c:pt idx="1175">
                  <c:v>1.0946400000000001</c:v>
                </c:pt>
                <c:pt idx="1176">
                  <c:v>1.0946400000000001</c:v>
                </c:pt>
                <c:pt idx="1177">
                  <c:v>1.0946400000000001</c:v>
                </c:pt>
                <c:pt idx="1178">
                  <c:v>1.0946400000000001</c:v>
                </c:pt>
                <c:pt idx="1179">
                  <c:v>1.0946400000000001</c:v>
                </c:pt>
                <c:pt idx="1180">
                  <c:v>1.0946400000000001</c:v>
                </c:pt>
                <c:pt idx="1181">
                  <c:v>1.0946400000000001</c:v>
                </c:pt>
                <c:pt idx="1182">
                  <c:v>1.0946400000000001</c:v>
                </c:pt>
                <c:pt idx="1183">
                  <c:v>1.0946400000000001</c:v>
                </c:pt>
                <c:pt idx="1184">
                  <c:v>1.0946400000000001</c:v>
                </c:pt>
                <c:pt idx="1185">
                  <c:v>1.0946400000000001</c:v>
                </c:pt>
                <c:pt idx="1186">
                  <c:v>1.0946400000000001</c:v>
                </c:pt>
                <c:pt idx="1187">
                  <c:v>1.0946400000000001</c:v>
                </c:pt>
                <c:pt idx="1188">
                  <c:v>1.0946400000000001</c:v>
                </c:pt>
                <c:pt idx="1189">
                  <c:v>1.0946400000000001</c:v>
                </c:pt>
                <c:pt idx="1190">
                  <c:v>1.0946400000000001</c:v>
                </c:pt>
                <c:pt idx="1191">
                  <c:v>1.0946400000000001</c:v>
                </c:pt>
                <c:pt idx="1192">
                  <c:v>1.0946400000000001</c:v>
                </c:pt>
                <c:pt idx="1193">
                  <c:v>1.0946400000000001</c:v>
                </c:pt>
                <c:pt idx="1194">
                  <c:v>1.0946400000000001</c:v>
                </c:pt>
                <c:pt idx="1195">
                  <c:v>1.0946400000000001</c:v>
                </c:pt>
                <c:pt idx="1196">
                  <c:v>1.0946400000000001</c:v>
                </c:pt>
                <c:pt idx="1197">
                  <c:v>1.0946400000000001</c:v>
                </c:pt>
                <c:pt idx="1198">
                  <c:v>1.0946400000000001</c:v>
                </c:pt>
                <c:pt idx="1199">
                  <c:v>1.0946400000000001</c:v>
                </c:pt>
                <c:pt idx="1200">
                  <c:v>1.0946400000000001</c:v>
                </c:pt>
                <c:pt idx="1201">
                  <c:v>1.0946400000000001</c:v>
                </c:pt>
                <c:pt idx="1202">
                  <c:v>1.0946400000000001</c:v>
                </c:pt>
                <c:pt idx="1203">
                  <c:v>1.0946400000000001</c:v>
                </c:pt>
                <c:pt idx="1204">
                  <c:v>1.0946400000000001</c:v>
                </c:pt>
                <c:pt idx="1205">
                  <c:v>1.0946400000000001</c:v>
                </c:pt>
                <c:pt idx="1206">
                  <c:v>1.0946400000000001</c:v>
                </c:pt>
                <c:pt idx="1207">
                  <c:v>1.0946400000000001</c:v>
                </c:pt>
                <c:pt idx="1208">
                  <c:v>1.15422</c:v>
                </c:pt>
                <c:pt idx="1209">
                  <c:v>1.15422</c:v>
                </c:pt>
                <c:pt idx="1210">
                  <c:v>1.15422</c:v>
                </c:pt>
                <c:pt idx="1211">
                  <c:v>1.15422</c:v>
                </c:pt>
                <c:pt idx="1212">
                  <c:v>1.15422</c:v>
                </c:pt>
                <c:pt idx="1213">
                  <c:v>1.15422</c:v>
                </c:pt>
                <c:pt idx="1214">
                  <c:v>1.15422</c:v>
                </c:pt>
                <c:pt idx="1215">
                  <c:v>1.15422</c:v>
                </c:pt>
                <c:pt idx="1216">
                  <c:v>1.15422</c:v>
                </c:pt>
                <c:pt idx="1217">
                  <c:v>1.15422</c:v>
                </c:pt>
                <c:pt idx="1218">
                  <c:v>1.15422</c:v>
                </c:pt>
                <c:pt idx="1219">
                  <c:v>1.15422</c:v>
                </c:pt>
                <c:pt idx="1220">
                  <c:v>1.15422</c:v>
                </c:pt>
                <c:pt idx="1221">
                  <c:v>1.15422</c:v>
                </c:pt>
                <c:pt idx="1222">
                  <c:v>1.15422</c:v>
                </c:pt>
                <c:pt idx="1223">
                  <c:v>1.15422</c:v>
                </c:pt>
                <c:pt idx="1224">
                  <c:v>1.15422</c:v>
                </c:pt>
                <c:pt idx="1225">
                  <c:v>1.15422</c:v>
                </c:pt>
                <c:pt idx="1226">
                  <c:v>1.15422</c:v>
                </c:pt>
                <c:pt idx="1227">
                  <c:v>1.15422</c:v>
                </c:pt>
                <c:pt idx="1228">
                  <c:v>1.15422</c:v>
                </c:pt>
                <c:pt idx="1229">
                  <c:v>1.15422</c:v>
                </c:pt>
                <c:pt idx="1230">
                  <c:v>1.15422</c:v>
                </c:pt>
                <c:pt idx="1231">
                  <c:v>1.15422</c:v>
                </c:pt>
                <c:pt idx="1232">
                  <c:v>1.15422</c:v>
                </c:pt>
                <c:pt idx="1233">
                  <c:v>1.15422</c:v>
                </c:pt>
                <c:pt idx="1234">
                  <c:v>1.15422</c:v>
                </c:pt>
                <c:pt idx="1235">
                  <c:v>1.15422</c:v>
                </c:pt>
                <c:pt idx="1236">
                  <c:v>1.15422</c:v>
                </c:pt>
                <c:pt idx="1237">
                  <c:v>1.15422</c:v>
                </c:pt>
                <c:pt idx="1238">
                  <c:v>1.15422</c:v>
                </c:pt>
                <c:pt idx="1239">
                  <c:v>1.15422</c:v>
                </c:pt>
                <c:pt idx="1240">
                  <c:v>1.15422</c:v>
                </c:pt>
                <c:pt idx="1241">
                  <c:v>1.15422</c:v>
                </c:pt>
                <c:pt idx="1242">
                  <c:v>1.15422</c:v>
                </c:pt>
                <c:pt idx="1243">
                  <c:v>1.15422</c:v>
                </c:pt>
                <c:pt idx="1244">
                  <c:v>1.15422</c:v>
                </c:pt>
                <c:pt idx="1245">
                  <c:v>1.15422</c:v>
                </c:pt>
                <c:pt idx="1246">
                  <c:v>1.15422</c:v>
                </c:pt>
                <c:pt idx="1247">
                  <c:v>1.15422</c:v>
                </c:pt>
                <c:pt idx="1248">
                  <c:v>1.15422</c:v>
                </c:pt>
                <c:pt idx="1249">
                  <c:v>1.15422</c:v>
                </c:pt>
                <c:pt idx="1250">
                  <c:v>1.15422</c:v>
                </c:pt>
                <c:pt idx="1251">
                  <c:v>1.15422</c:v>
                </c:pt>
                <c:pt idx="1252">
                  <c:v>1.15422</c:v>
                </c:pt>
                <c:pt idx="1253">
                  <c:v>1.15422</c:v>
                </c:pt>
                <c:pt idx="1254">
                  <c:v>1.15422</c:v>
                </c:pt>
                <c:pt idx="1255">
                  <c:v>1.15422</c:v>
                </c:pt>
                <c:pt idx="1256">
                  <c:v>1.15422</c:v>
                </c:pt>
                <c:pt idx="1257">
                  <c:v>1.15422</c:v>
                </c:pt>
                <c:pt idx="1258">
                  <c:v>1.15422</c:v>
                </c:pt>
                <c:pt idx="1259">
                  <c:v>1.15422</c:v>
                </c:pt>
                <c:pt idx="1260">
                  <c:v>1.15422</c:v>
                </c:pt>
                <c:pt idx="1261">
                  <c:v>1.15422</c:v>
                </c:pt>
                <c:pt idx="1262">
                  <c:v>1.15422</c:v>
                </c:pt>
                <c:pt idx="1263">
                  <c:v>1.15422</c:v>
                </c:pt>
                <c:pt idx="1264">
                  <c:v>1.15422</c:v>
                </c:pt>
                <c:pt idx="1265">
                  <c:v>1.15422</c:v>
                </c:pt>
                <c:pt idx="1266">
                  <c:v>1.15422</c:v>
                </c:pt>
                <c:pt idx="1267">
                  <c:v>1.15422</c:v>
                </c:pt>
                <c:pt idx="1268">
                  <c:v>1.15422</c:v>
                </c:pt>
                <c:pt idx="1269">
                  <c:v>1.15422</c:v>
                </c:pt>
                <c:pt idx="1270">
                  <c:v>1.15422</c:v>
                </c:pt>
                <c:pt idx="1271">
                  <c:v>1.15422</c:v>
                </c:pt>
                <c:pt idx="1272">
                  <c:v>1.15422</c:v>
                </c:pt>
                <c:pt idx="1273">
                  <c:v>1.15422</c:v>
                </c:pt>
                <c:pt idx="1274">
                  <c:v>1.15422</c:v>
                </c:pt>
                <c:pt idx="1275">
                  <c:v>1.15422</c:v>
                </c:pt>
                <c:pt idx="1276">
                  <c:v>1.18916</c:v>
                </c:pt>
                <c:pt idx="1277">
                  <c:v>1.18916</c:v>
                </c:pt>
                <c:pt idx="1278">
                  <c:v>1.18916</c:v>
                </c:pt>
                <c:pt idx="1279">
                  <c:v>1.18916</c:v>
                </c:pt>
                <c:pt idx="1280">
                  <c:v>1.18916</c:v>
                </c:pt>
                <c:pt idx="1281">
                  <c:v>1.18916</c:v>
                </c:pt>
                <c:pt idx="1282">
                  <c:v>1.18916</c:v>
                </c:pt>
                <c:pt idx="1283">
                  <c:v>1.18916</c:v>
                </c:pt>
                <c:pt idx="1284">
                  <c:v>1.18916</c:v>
                </c:pt>
                <c:pt idx="1285">
                  <c:v>1.18916</c:v>
                </c:pt>
                <c:pt idx="1286">
                  <c:v>1.18916</c:v>
                </c:pt>
                <c:pt idx="1287">
                  <c:v>1.18916</c:v>
                </c:pt>
                <c:pt idx="1288">
                  <c:v>1.18916</c:v>
                </c:pt>
                <c:pt idx="1289">
                  <c:v>1.18916</c:v>
                </c:pt>
                <c:pt idx="1290">
                  <c:v>1.18916</c:v>
                </c:pt>
                <c:pt idx="1291">
                  <c:v>1.18916</c:v>
                </c:pt>
                <c:pt idx="1292">
                  <c:v>1.18916</c:v>
                </c:pt>
                <c:pt idx="1293">
                  <c:v>1.18916</c:v>
                </c:pt>
                <c:pt idx="1294">
                  <c:v>1.18916</c:v>
                </c:pt>
                <c:pt idx="1295">
                  <c:v>1.18916</c:v>
                </c:pt>
                <c:pt idx="1296">
                  <c:v>1.18916</c:v>
                </c:pt>
                <c:pt idx="1297">
                  <c:v>1.18916</c:v>
                </c:pt>
                <c:pt idx="1298">
                  <c:v>1.18916</c:v>
                </c:pt>
                <c:pt idx="1299">
                  <c:v>1.18916</c:v>
                </c:pt>
                <c:pt idx="1300">
                  <c:v>1.18916</c:v>
                </c:pt>
                <c:pt idx="1301">
                  <c:v>1.18916</c:v>
                </c:pt>
                <c:pt idx="1302">
                  <c:v>1.18916</c:v>
                </c:pt>
                <c:pt idx="1303">
                  <c:v>1.18916</c:v>
                </c:pt>
                <c:pt idx="1304">
                  <c:v>1.18916</c:v>
                </c:pt>
                <c:pt idx="1305">
                  <c:v>1.18916</c:v>
                </c:pt>
                <c:pt idx="1306">
                  <c:v>1.18916</c:v>
                </c:pt>
                <c:pt idx="1307">
                  <c:v>1.18916</c:v>
                </c:pt>
                <c:pt idx="1308">
                  <c:v>1.18916</c:v>
                </c:pt>
                <c:pt idx="1309">
                  <c:v>1.18916</c:v>
                </c:pt>
                <c:pt idx="1310">
                  <c:v>1.18916</c:v>
                </c:pt>
                <c:pt idx="1311">
                  <c:v>1.18916</c:v>
                </c:pt>
                <c:pt idx="1312">
                  <c:v>1.18916</c:v>
                </c:pt>
                <c:pt idx="1313">
                  <c:v>1.18916</c:v>
                </c:pt>
                <c:pt idx="1314">
                  <c:v>1.18916</c:v>
                </c:pt>
                <c:pt idx="1315">
                  <c:v>1.18916</c:v>
                </c:pt>
                <c:pt idx="1316">
                  <c:v>1.18916</c:v>
                </c:pt>
                <c:pt idx="1317">
                  <c:v>1.18916</c:v>
                </c:pt>
                <c:pt idx="1318">
                  <c:v>1.18916</c:v>
                </c:pt>
                <c:pt idx="1319">
                  <c:v>1.18916</c:v>
                </c:pt>
                <c:pt idx="1320">
                  <c:v>1.18916</c:v>
                </c:pt>
                <c:pt idx="1321">
                  <c:v>1.18916</c:v>
                </c:pt>
                <c:pt idx="1322">
                  <c:v>1.18916</c:v>
                </c:pt>
                <c:pt idx="1323">
                  <c:v>1.18916</c:v>
                </c:pt>
                <c:pt idx="1324">
                  <c:v>1.18916</c:v>
                </c:pt>
                <c:pt idx="1325">
                  <c:v>1.18916</c:v>
                </c:pt>
                <c:pt idx="1326">
                  <c:v>1.18916</c:v>
                </c:pt>
                <c:pt idx="1327">
                  <c:v>1.18916</c:v>
                </c:pt>
                <c:pt idx="1328">
                  <c:v>1.18916</c:v>
                </c:pt>
                <c:pt idx="1329">
                  <c:v>1.18916</c:v>
                </c:pt>
                <c:pt idx="1330">
                  <c:v>1.18916</c:v>
                </c:pt>
                <c:pt idx="1331">
                  <c:v>1.18916</c:v>
                </c:pt>
                <c:pt idx="1332">
                  <c:v>1.18916</c:v>
                </c:pt>
                <c:pt idx="1333">
                  <c:v>1.18916</c:v>
                </c:pt>
                <c:pt idx="1334">
                  <c:v>1.18916</c:v>
                </c:pt>
                <c:pt idx="1335">
                  <c:v>1.18916</c:v>
                </c:pt>
                <c:pt idx="1336">
                  <c:v>1.18916</c:v>
                </c:pt>
                <c:pt idx="1337">
                  <c:v>1.18916</c:v>
                </c:pt>
                <c:pt idx="1338">
                  <c:v>1.18916</c:v>
                </c:pt>
                <c:pt idx="1339">
                  <c:v>1.18916</c:v>
                </c:pt>
                <c:pt idx="1340">
                  <c:v>1.18916</c:v>
                </c:pt>
                <c:pt idx="1341">
                  <c:v>1.18916</c:v>
                </c:pt>
                <c:pt idx="1342">
                  <c:v>1.18916</c:v>
                </c:pt>
                <c:pt idx="1343">
                  <c:v>1.18916</c:v>
                </c:pt>
                <c:pt idx="1344">
                  <c:v>1.18916</c:v>
                </c:pt>
                <c:pt idx="1345">
                  <c:v>1.18916</c:v>
                </c:pt>
                <c:pt idx="1346">
                  <c:v>1.18916</c:v>
                </c:pt>
                <c:pt idx="1347">
                  <c:v>1.15351</c:v>
                </c:pt>
                <c:pt idx="1348">
                  <c:v>1.15351</c:v>
                </c:pt>
                <c:pt idx="1349">
                  <c:v>1.15351</c:v>
                </c:pt>
                <c:pt idx="1350">
                  <c:v>1.15351</c:v>
                </c:pt>
                <c:pt idx="1351">
                  <c:v>1.15351</c:v>
                </c:pt>
                <c:pt idx="1352">
                  <c:v>1.15351</c:v>
                </c:pt>
                <c:pt idx="1353">
                  <c:v>1.15351</c:v>
                </c:pt>
                <c:pt idx="1354">
                  <c:v>1.15351</c:v>
                </c:pt>
                <c:pt idx="1355">
                  <c:v>1.15351</c:v>
                </c:pt>
                <c:pt idx="1356">
                  <c:v>1.15351</c:v>
                </c:pt>
                <c:pt idx="1357">
                  <c:v>1.15351</c:v>
                </c:pt>
                <c:pt idx="1358">
                  <c:v>1.15351</c:v>
                </c:pt>
                <c:pt idx="1359">
                  <c:v>1.15351</c:v>
                </c:pt>
                <c:pt idx="1360">
                  <c:v>1.15351</c:v>
                </c:pt>
                <c:pt idx="1361">
                  <c:v>1.15351</c:v>
                </c:pt>
                <c:pt idx="1362">
                  <c:v>1.15351</c:v>
                </c:pt>
                <c:pt idx="1363">
                  <c:v>1.15351</c:v>
                </c:pt>
                <c:pt idx="1364">
                  <c:v>1.15351</c:v>
                </c:pt>
                <c:pt idx="1365">
                  <c:v>1.15351</c:v>
                </c:pt>
                <c:pt idx="1366">
                  <c:v>1.15351</c:v>
                </c:pt>
                <c:pt idx="1367">
                  <c:v>1.15351</c:v>
                </c:pt>
                <c:pt idx="1368">
                  <c:v>1.15351</c:v>
                </c:pt>
                <c:pt idx="1369">
                  <c:v>1.15351</c:v>
                </c:pt>
                <c:pt idx="1370">
                  <c:v>1.15351</c:v>
                </c:pt>
                <c:pt idx="1371">
                  <c:v>1.15351</c:v>
                </c:pt>
                <c:pt idx="1372">
                  <c:v>1.15351</c:v>
                </c:pt>
                <c:pt idx="1373">
                  <c:v>1.15351</c:v>
                </c:pt>
                <c:pt idx="1374">
                  <c:v>1.15351</c:v>
                </c:pt>
                <c:pt idx="1375">
                  <c:v>1.15351</c:v>
                </c:pt>
                <c:pt idx="1376">
                  <c:v>1.15351</c:v>
                </c:pt>
                <c:pt idx="1377">
                  <c:v>1.15351</c:v>
                </c:pt>
                <c:pt idx="1378">
                  <c:v>1.15351</c:v>
                </c:pt>
                <c:pt idx="1379">
                  <c:v>1.15351</c:v>
                </c:pt>
                <c:pt idx="1380">
                  <c:v>1.15351</c:v>
                </c:pt>
                <c:pt idx="1381">
                  <c:v>1.15351</c:v>
                </c:pt>
                <c:pt idx="1382">
                  <c:v>1.15351</c:v>
                </c:pt>
                <c:pt idx="1383">
                  <c:v>1.15351</c:v>
                </c:pt>
                <c:pt idx="1384">
                  <c:v>1.15351</c:v>
                </c:pt>
                <c:pt idx="1385">
                  <c:v>1.15351</c:v>
                </c:pt>
                <c:pt idx="1386">
                  <c:v>1.15351</c:v>
                </c:pt>
                <c:pt idx="1387">
                  <c:v>1.15351</c:v>
                </c:pt>
                <c:pt idx="1388">
                  <c:v>1.15351</c:v>
                </c:pt>
                <c:pt idx="1389">
                  <c:v>1.15351</c:v>
                </c:pt>
                <c:pt idx="1390">
                  <c:v>1.15351</c:v>
                </c:pt>
                <c:pt idx="1391">
                  <c:v>1.15351</c:v>
                </c:pt>
                <c:pt idx="1392">
                  <c:v>1.15351</c:v>
                </c:pt>
                <c:pt idx="1393">
                  <c:v>1.15351</c:v>
                </c:pt>
                <c:pt idx="1394">
                  <c:v>1.15351</c:v>
                </c:pt>
                <c:pt idx="1395">
                  <c:v>1.15351</c:v>
                </c:pt>
                <c:pt idx="1396">
                  <c:v>1.15351</c:v>
                </c:pt>
                <c:pt idx="1397">
                  <c:v>1.15351</c:v>
                </c:pt>
                <c:pt idx="1398">
                  <c:v>1.15351</c:v>
                </c:pt>
                <c:pt idx="1399">
                  <c:v>1.15351</c:v>
                </c:pt>
                <c:pt idx="1400">
                  <c:v>1.15351</c:v>
                </c:pt>
                <c:pt idx="1401">
                  <c:v>1.15351</c:v>
                </c:pt>
                <c:pt idx="1402">
                  <c:v>1.15351</c:v>
                </c:pt>
                <c:pt idx="1403">
                  <c:v>1.15351</c:v>
                </c:pt>
                <c:pt idx="1404">
                  <c:v>1.15351</c:v>
                </c:pt>
                <c:pt idx="1405">
                  <c:v>1.15351</c:v>
                </c:pt>
                <c:pt idx="1406">
                  <c:v>1.15351</c:v>
                </c:pt>
                <c:pt idx="1407">
                  <c:v>1.15351</c:v>
                </c:pt>
                <c:pt idx="1408">
                  <c:v>1.15351</c:v>
                </c:pt>
                <c:pt idx="1409">
                  <c:v>1.15351</c:v>
                </c:pt>
                <c:pt idx="1410">
                  <c:v>1.15351</c:v>
                </c:pt>
                <c:pt idx="1411">
                  <c:v>1.15351</c:v>
                </c:pt>
                <c:pt idx="1412">
                  <c:v>1.15351</c:v>
                </c:pt>
                <c:pt idx="1413">
                  <c:v>1.15351</c:v>
                </c:pt>
                <c:pt idx="1414">
                  <c:v>1.15351</c:v>
                </c:pt>
                <c:pt idx="1415">
                  <c:v>1.15351</c:v>
                </c:pt>
                <c:pt idx="1416">
                  <c:v>1.15351</c:v>
                </c:pt>
                <c:pt idx="1417">
                  <c:v>1.2178199999999999</c:v>
                </c:pt>
                <c:pt idx="1418">
                  <c:v>1.2178199999999999</c:v>
                </c:pt>
                <c:pt idx="1419">
                  <c:v>1.2178199999999999</c:v>
                </c:pt>
                <c:pt idx="1420">
                  <c:v>1.2178199999999999</c:v>
                </c:pt>
                <c:pt idx="1421">
                  <c:v>1.2178199999999999</c:v>
                </c:pt>
                <c:pt idx="1422">
                  <c:v>1.2178199999999999</c:v>
                </c:pt>
                <c:pt idx="1423">
                  <c:v>1.2178199999999999</c:v>
                </c:pt>
                <c:pt idx="1424">
                  <c:v>1.2178199999999999</c:v>
                </c:pt>
                <c:pt idx="1425">
                  <c:v>1.2178199999999999</c:v>
                </c:pt>
                <c:pt idx="1426">
                  <c:v>1.2178199999999999</c:v>
                </c:pt>
                <c:pt idx="1427">
                  <c:v>1.2178199999999999</c:v>
                </c:pt>
                <c:pt idx="1428">
                  <c:v>1.2178199999999999</c:v>
                </c:pt>
                <c:pt idx="1429">
                  <c:v>1.2178199999999999</c:v>
                </c:pt>
                <c:pt idx="1430">
                  <c:v>1.2178199999999999</c:v>
                </c:pt>
                <c:pt idx="1431">
                  <c:v>1.2178199999999999</c:v>
                </c:pt>
                <c:pt idx="1432">
                  <c:v>1.2178199999999999</c:v>
                </c:pt>
                <c:pt idx="1433">
                  <c:v>1.2178199999999999</c:v>
                </c:pt>
                <c:pt idx="1434">
                  <c:v>1.2178199999999999</c:v>
                </c:pt>
                <c:pt idx="1435">
                  <c:v>1.2178199999999999</c:v>
                </c:pt>
                <c:pt idx="1436">
                  <c:v>1.2178199999999999</c:v>
                </c:pt>
                <c:pt idx="1437">
                  <c:v>1.2178199999999999</c:v>
                </c:pt>
                <c:pt idx="1438">
                  <c:v>1.2178199999999999</c:v>
                </c:pt>
                <c:pt idx="1439">
                  <c:v>1.2178199999999999</c:v>
                </c:pt>
                <c:pt idx="1440">
                  <c:v>1.2178199999999999</c:v>
                </c:pt>
                <c:pt idx="1441">
                  <c:v>1.2178199999999999</c:v>
                </c:pt>
                <c:pt idx="1442">
                  <c:v>1.2178199999999999</c:v>
                </c:pt>
                <c:pt idx="1443">
                  <c:v>1.2178199999999999</c:v>
                </c:pt>
                <c:pt idx="1444">
                  <c:v>1.2178199999999999</c:v>
                </c:pt>
                <c:pt idx="1445">
                  <c:v>1.2178199999999999</c:v>
                </c:pt>
                <c:pt idx="1446">
                  <c:v>1.2178199999999999</c:v>
                </c:pt>
                <c:pt idx="1447">
                  <c:v>1.2178199999999999</c:v>
                </c:pt>
                <c:pt idx="1448">
                  <c:v>1.2178199999999999</c:v>
                </c:pt>
                <c:pt idx="1449">
                  <c:v>1.2178199999999999</c:v>
                </c:pt>
                <c:pt idx="1450">
                  <c:v>1.2178199999999999</c:v>
                </c:pt>
                <c:pt idx="1451">
                  <c:v>1.2178199999999999</c:v>
                </c:pt>
                <c:pt idx="1452">
                  <c:v>1.2178199999999999</c:v>
                </c:pt>
                <c:pt idx="1453">
                  <c:v>1.2178199999999999</c:v>
                </c:pt>
                <c:pt idx="1454">
                  <c:v>1.2178199999999999</c:v>
                </c:pt>
                <c:pt idx="1455">
                  <c:v>1.2178199999999999</c:v>
                </c:pt>
                <c:pt idx="1456">
                  <c:v>1.2178199999999999</c:v>
                </c:pt>
                <c:pt idx="1457">
                  <c:v>1.2178199999999999</c:v>
                </c:pt>
                <c:pt idx="1458">
                  <c:v>1.2178199999999999</c:v>
                </c:pt>
                <c:pt idx="1459">
                  <c:v>1.2178199999999999</c:v>
                </c:pt>
                <c:pt idx="1460">
                  <c:v>1.2178199999999999</c:v>
                </c:pt>
                <c:pt idx="1461">
                  <c:v>1.2178199999999999</c:v>
                </c:pt>
                <c:pt idx="1462">
                  <c:v>1.2178199999999999</c:v>
                </c:pt>
                <c:pt idx="1463">
                  <c:v>1.2178199999999999</c:v>
                </c:pt>
                <c:pt idx="1464">
                  <c:v>1.2178199999999999</c:v>
                </c:pt>
                <c:pt idx="1465">
                  <c:v>1.2178199999999999</c:v>
                </c:pt>
                <c:pt idx="1466">
                  <c:v>1.2178199999999999</c:v>
                </c:pt>
                <c:pt idx="1467">
                  <c:v>1.2178199999999999</c:v>
                </c:pt>
                <c:pt idx="1468">
                  <c:v>1.2178199999999999</c:v>
                </c:pt>
                <c:pt idx="1469">
                  <c:v>1.2178199999999999</c:v>
                </c:pt>
                <c:pt idx="1470">
                  <c:v>1.2178199999999999</c:v>
                </c:pt>
                <c:pt idx="1471">
                  <c:v>1.2178199999999999</c:v>
                </c:pt>
                <c:pt idx="1472">
                  <c:v>1.2178199999999999</c:v>
                </c:pt>
                <c:pt idx="1473">
                  <c:v>1.2178199999999999</c:v>
                </c:pt>
                <c:pt idx="1474">
                  <c:v>1.2178199999999999</c:v>
                </c:pt>
                <c:pt idx="1475">
                  <c:v>1.2178199999999999</c:v>
                </c:pt>
                <c:pt idx="1476">
                  <c:v>1.2178199999999999</c:v>
                </c:pt>
                <c:pt idx="1477">
                  <c:v>1.2178199999999999</c:v>
                </c:pt>
                <c:pt idx="1478">
                  <c:v>1.2178199999999999</c:v>
                </c:pt>
                <c:pt idx="1479">
                  <c:v>1.2178199999999999</c:v>
                </c:pt>
                <c:pt idx="1480">
                  <c:v>1.2178199999999999</c:v>
                </c:pt>
                <c:pt idx="1481">
                  <c:v>1.2178199999999999</c:v>
                </c:pt>
                <c:pt idx="1482">
                  <c:v>1.2178199999999999</c:v>
                </c:pt>
                <c:pt idx="1483">
                  <c:v>1.2178199999999999</c:v>
                </c:pt>
                <c:pt idx="1484">
                  <c:v>1.06745</c:v>
                </c:pt>
                <c:pt idx="1485">
                  <c:v>1.06745</c:v>
                </c:pt>
                <c:pt idx="1486">
                  <c:v>1.06745</c:v>
                </c:pt>
                <c:pt idx="1487">
                  <c:v>1.06745</c:v>
                </c:pt>
                <c:pt idx="1488">
                  <c:v>1.06745</c:v>
                </c:pt>
                <c:pt idx="1489">
                  <c:v>1.06745</c:v>
                </c:pt>
                <c:pt idx="1490">
                  <c:v>1.06745</c:v>
                </c:pt>
                <c:pt idx="1491">
                  <c:v>1.06745</c:v>
                </c:pt>
                <c:pt idx="1492">
                  <c:v>1.06745</c:v>
                </c:pt>
                <c:pt idx="1493">
                  <c:v>1.06745</c:v>
                </c:pt>
                <c:pt idx="1494">
                  <c:v>1.06745</c:v>
                </c:pt>
                <c:pt idx="1495">
                  <c:v>1.06745</c:v>
                </c:pt>
                <c:pt idx="1496">
                  <c:v>1.06745</c:v>
                </c:pt>
                <c:pt idx="1497">
                  <c:v>1.06745</c:v>
                </c:pt>
                <c:pt idx="1498">
                  <c:v>1.06745</c:v>
                </c:pt>
                <c:pt idx="1499">
                  <c:v>1.06745</c:v>
                </c:pt>
                <c:pt idx="1500">
                  <c:v>1.06745</c:v>
                </c:pt>
                <c:pt idx="1501">
                  <c:v>1.06745</c:v>
                </c:pt>
                <c:pt idx="1502">
                  <c:v>1.06745</c:v>
                </c:pt>
                <c:pt idx="1503">
                  <c:v>1.06745</c:v>
                </c:pt>
                <c:pt idx="1504">
                  <c:v>1.06745</c:v>
                </c:pt>
                <c:pt idx="1505">
                  <c:v>1.06745</c:v>
                </c:pt>
                <c:pt idx="1506">
                  <c:v>1.06745</c:v>
                </c:pt>
                <c:pt idx="1507">
                  <c:v>1.06745</c:v>
                </c:pt>
                <c:pt idx="1508">
                  <c:v>1.06745</c:v>
                </c:pt>
                <c:pt idx="1509">
                  <c:v>1.06745</c:v>
                </c:pt>
                <c:pt idx="1510">
                  <c:v>1.06745</c:v>
                </c:pt>
                <c:pt idx="1511">
                  <c:v>1.06745</c:v>
                </c:pt>
                <c:pt idx="1512">
                  <c:v>1.06745</c:v>
                </c:pt>
                <c:pt idx="1513">
                  <c:v>1.06745</c:v>
                </c:pt>
                <c:pt idx="1514">
                  <c:v>1.06745</c:v>
                </c:pt>
                <c:pt idx="1515">
                  <c:v>1.06745</c:v>
                </c:pt>
                <c:pt idx="1516">
                  <c:v>1.06745</c:v>
                </c:pt>
                <c:pt idx="1517">
                  <c:v>1.06745</c:v>
                </c:pt>
                <c:pt idx="1518">
                  <c:v>1.06745</c:v>
                </c:pt>
                <c:pt idx="1519">
                  <c:v>1.06745</c:v>
                </c:pt>
                <c:pt idx="1520">
                  <c:v>1.06745</c:v>
                </c:pt>
                <c:pt idx="1521">
                  <c:v>1.06745</c:v>
                </c:pt>
                <c:pt idx="1522">
                  <c:v>1.06745</c:v>
                </c:pt>
                <c:pt idx="1523">
                  <c:v>1.06745</c:v>
                </c:pt>
                <c:pt idx="1524">
                  <c:v>1.06745</c:v>
                </c:pt>
                <c:pt idx="1525">
                  <c:v>1.06745</c:v>
                </c:pt>
                <c:pt idx="1526">
                  <c:v>1.06745</c:v>
                </c:pt>
                <c:pt idx="1527">
                  <c:v>1.06745</c:v>
                </c:pt>
                <c:pt idx="1528">
                  <c:v>1.06745</c:v>
                </c:pt>
                <c:pt idx="1529">
                  <c:v>1.06745</c:v>
                </c:pt>
                <c:pt idx="1530">
                  <c:v>1.06745</c:v>
                </c:pt>
                <c:pt idx="1531">
                  <c:v>1.06745</c:v>
                </c:pt>
                <c:pt idx="1532">
                  <c:v>1.06745</c:v>
                </c:pt>
                <c:pt idx="1533">
                  <c:v>1.06745</c:v>
                </c:pt>
                <c:pt idx="1534">
                  <c:v>1.06745</c:v>
                </c:pt>
                <c:pt idx="1535">
                  <c:v>1.06745</c:v>
                </c:pt>
                <c:pt idx="1536">
                  <c:v>1.06745</c:v>
                </c:pt>
                <c:pt idx="1537">
                  <c:v>1.06745</c:v>
                </c:pt>
                <c:pt idx="1538">
                  <c:v>1.06745</c:v>
                </c:pt>
                <c:pt idx="1539">
                  <c:v>1.06745</c:v>
                </c:pt>
                <c:pt idx="1540">
                  <c:v>1.06745</c:v>
                </c:pt>
                <c:pt idx="1541">
                  <c:v>1.06745</c:v>
                </c:pt>
                <c:pt idx="1542">
                  <c:v>1.06745</c:v>
                </c:pt>
                <c:pt idx="1543">
                  <c:v>1.06745</c:v>
                </c:pt>
                <c:pt idx="1544">
                  <c:v>1.06745</c:v>
                </c:pt>
                <c:pt idx="1545">
                  <c:v>1.06745</c:v>
                </c:pt>
                <c:pt idx="1546">
                  <c:v>1.06745</c:v>
                </c:pt>
                <c:pt idx="1547">
                  <c:v>1.06745</c:v>
                </c:pt>
                <c:pt idx="1548">
                  <c:v>1.06745</c:v>
                </c:pt>
                <c:pt idx="1549">
                  <c:v>1.06745</c:v>
                </c:pt>
                <c:pt idx="1550">
                  <c:v>1.06745</c:v>
                </c:pt>
                <c:pt idx="1551">
                  <c:v>1.06745</c:v>
                </c:pt>
                <c:pt idx="1552">
                  <c:v>1.1987399999999999</c:v>
                </c:pt>
                <c:pt idx="1553">
                  <c:v>1.1987399999999999</c:v>
                </c:pt>
                <c:pt idx="1554">
                  <c:v>1.1987399999999999</c:v>
                </c:pt>
                <c:pt idx="1555">
                  <c:v>1.1987399999999999</c:v>
                </c:pt>
                <c:pt idx="1556">
                  <c:v>1.1987399999999999</c:v>
                </c:pt>
                <c:pt idx="1557">
                  <c:v>1.1987399999999999</c:v>
                </c:pt>
                <c:pt idx="1558">
                  <c:v>1.1987399999999999</c:v>
                </c:pt>
                <c:pt idx="1559">
                  <c:v>1.1987399999999999</c:v>
                </c:pt>
                <c:pt idx="1560">
                  <c:v>1.1987399999999999</c:v>
                </c:pt>
                <c:pt idx="1561">
                  <c:v>1.1987399999999999</c:v>
                </c:pt>
                <c:pt idx="1562">
                  <c:v>1.1987399999999999</c:v>
                </c:pt>
                <c:pt idx="1563">
                  <c:v>1.1987399999999999</c:v>
                </c:pt>
                <c:pt idx="1564">
                  <c:v>1.1987399999999999</c:v>
                </c:pt>
                <c:pt idx="1565">
                  <c:v>1.1987399999999999</c:v>
                </c:pt>
                <c:pt idx="1566">
                  <c:v>1.1987399999999999</c:v>
                </c:pt>
                <c:pt idx="1567">
                  <c:v>1.1987399999999999</c:v>
                </c:pt>
                <c:pt idx="1568">
                  <c:v>1.1987399999999999</c:v>
                </c:pt>
                <c:pt idx="1569">
                  <c:v>1.1987399999999999</c:v>
                </c:pt>
                <c:pt idx="1570">
                  <c:v>1.1987399999999999</c:v>
                </c:pt>
                <c:pt idx="1571">
                  <c:v>1.1987399999999999</c:v>
                </c:pt>
                <c:pt idx="1572">
                  <c:v>1.1987399999999999</c:v>
                </c:pt>
                <c:pt idx="1573">
                  <c:v>1.1987399999999999</c:v>
                </c:pt>
                <c:pt idx="1574">
                  <c:v>1.1987399999999999</c:v>
                </c:pt>
                <c:pt idx="1575">
                  <c:v>1.1987399999999999</c:v>
                </c:pt>
                <c:pt idx="1576">
                  <c:v>1.1987399999999999</c:v>
                </c:pt>
                <c:pt idx="1577">
                  <c:v>1.1987399999999999</c:v>
                </c:pt>
                <c:pt idx="1578">
                  <c:v>1.1987399999999999</c:v>
                </c:pt>
                <c:pt idx="1579">
                  <c:v>1.1987399999999999</c:v>
                </c:pt>
                <c:pt idx="1580">
                  <c:v>1.1987399999999999</c:v>
                </c:pt>
                <c:pt idx="1581">
                  <c:v>1.1987399999999999</c:v>
                </c:pt>
                <c:pt idx="1582">
                  <c:v>1.1987399999999999</c:v>
                </c:pt>
                <c:pt idx="1583">
                  <c:v>1.1987399999999999</c:v>
                </c:pt>
                <c:pt idx="1584">
                  <c:v>1.1987399999999999</c:v>
                </c:pt>
                <c:pt idx="1585">
                  <c:v>1.1987399999999999</c:v>
                </c:pt>
                <c:pt idx="1586">
                  <c:v>1.1987399999999999</c:v>
                </c:pt>
                <c:pt idx="1587">
                  <c:v>1.1987399999999999</c:v>
                </c:pt>
                <c:pt idx="1588">
                  <c:v>1.1987399999999999</c:v>
                </c:pt>
                <c:pt idx="1589">
                  <c:v>1.1987399999999999</c:v>
                </c:pt>
                <c:pt idx="1590">
                  <c:v>1.1987399999999999</c:v>
                </c:pt>
                <c:pt idx="1591">
                  <c:v>1.1987399999999999</c:v>
                </c:pt>
                <c:pt idx="1592">
                  <c:v>1.1987399999999999</c:v>
                </c:pt>
                <c:pt idx="1593">
                  <c:v>1.1987399999999999</c:v>
                </c:pt>
                <c:pt idx="1594">
                  <c:v>1.1987399999999999</c:v>
                </c:pt>
                <c:pt idx="1595">
                  <c:v>1.1987399999999999</c:v>
                </c:pt>
                <c:pt idx="1596">
                  <c:v>1.1987399999999999</c:v>
                </c:pt>
                <c:pt idx="1597">
                  <c:v>1.1987399999999999</c:v>
                </c:pt>
                <c:pt idx="1598">
                  <c:v>1.1987399999999999</c:v>
                </c:pt>
                <c:pt idx="1599">
                  <c:v>1.1987399999999999</c:v>
                </c:pt>
                <c:pt idx="1600">
                  <c:v>1.1987399999999999</c:v>
                </c:pt>
                <c:pt idx="1601">
                  <c:v>1.1987399999999999</c:v>
                </c:pt>
                <c:pt idx="1602">
                  <c:v>1.1987399999999999</c:v>
                </c:pt>
                <c:pt idx="1603">
                  <c:v>1.1987399999999999</c:v>
                </c:pt>
                <c:pt idx="1604">
                  <c:v>1.1987399999999999</c:v>
                </c:pt>
                <c:pt idx="1605">
                  <c:v>1.1987399999999999</c:v>
                </c:pt>
                <c:pt idx="1606">
                  <c:v>1.1987399999999999</c:v>
                </c:pt>
                <c:pt idx="1607">
                  <c:v>1.1987399999999999</c:v>
                </c:pt>
                <c:pt idx="1608">
                  <c:v>1.1987399999999999</c:v>
                </c:pt>
                <c:pt idx="1609">
                  <c:v>1.1987399999999999</c:v>
                </c:pt>
                <c:pt idx="1610">
                  <c:v>1.1987399999999999</c:v>
                </c:pt>
                <c:pt idx="1611">
                  <c:v>1.1987399999999999</c:v>
                </c:pt>
                <c:pt idx="1612">
                  <c:v>1.1987399999999999</c:v>
                </c:pt>
                <c:pt idx="1613">
                  <c:v>1.1987399999999999</c:v>
                </c:pt>
                <c:pt idx="1614">
                  <c:v>1.1987399999999999</c:v>
                </c:pt>
                <c:pt idx="1615">
                  <c:v>1.1987399999999999</c:v>
                </c:pt>
                <c:pt idx="1616">
                  <c:v>1.1987399999999999</c:v>
                </c:pt>
                <c:pt idx="1617">
                  <c:v>1.1987399999999999</c:v>
                </c:pt>
                <c:pt idx="1618">
                  <c:v>1.1987399999999999</c:v>
                </c:pt>
                <c:pt idx="1619">
                  <c:v>1.1987399999999999</c:v>
                </c:pt>
                <c:pt idx="1620">
                  <c:v>1.1987399999999999</c:v>
                </c:pt>
                <c:pt idx="1621">
                  <c:v>1.1987399999999999</c:v>
                </c:pt>
                <c:pt idx="1622">
                  <c:v>1.1987399999999999</c:v>
                </c:pt>
                <c:pt idx="1623">
                  <c:v>1.23444</c:v>
                </c:pt>
                <c:pt idx="1624">
                  <c:v>1.23444</c:v>
                </c:pt>
                <c:pt idx="1625">
                  <c:v>1.23444</c:v>
                </c:pt>
                <c:pt idx="1626">
                  <c:v>1.23444</c:v>
                </c:pt>
                <c:pt idx="1627">
                  <c:v>1.23444</c:v>
                </c:pt>
                <c:pt idx="1628">
                  <c:v>1.23444</c:v>
                </c:pt>
                <c:pt idx="1629">
                  <c:v>1.23444</c:v>
                </c:pt>
                <c:pt idx="1630">
                  <c:v>1.23444</c:v>
                </c:pt>
                <c:pt idx="1631">
                  <c:v>1.23444</c:v>
                </c:pt>
                <c:pt idx="1632">
                  <c:v>1.23444</c:v>
                </c:pt>
                <c:pt idx="1633">
                  <c:v>1.23444</c:v>
                </c:pt>
                <c:pt idx="1634">
                  <c:v>1.23444</c:v>
                </c:pt>
                <c:pt idx="1635">
                  <c:v>1.23444</c:v>
                </c:pt>
                <c:pt idx="1636">
                  <c:v>1.23444</c:v>
                </c:pt>
                <c:pt idx="1637">
                  <c:v>1.23444</c:v>
                </c:pt>
                <c:pt idx="1638">
                  <c:v>1.23444</c:v>
                </c:pt>
                <c:pt idx="1639">
                  <c:v>1.23444</c:v>
                </c:pt>
                <c:pt idx="1640">
                  <c:v>1.23444</c:v>
                </c:pt>
                <c:pt idx="1641">
                  <c:v>1.23444</c:v>
                </c:pt>
                <c:pt idx="1642">
                  <c:v>1.23444</c:v>
                </c:pt>
                <c:pt idx="1643">
                  <c:v>1.23444</c:v>
                </c:pt>
                <c:pt idx="1644">
                  <c:v>1.23444</c:v>
                </c:pt>
                <c:pt idx="1645">
                  <c:v>1.23444</c:v>
                </c:pt>
                <c:pt idx="1646">
                  <c:v>1.23444</c:v>
                </c:pt>
                <c:pt idx="1647">
                  <c:v>1.23444</c:v>
                </c:pt>
                <c:pt idx="1648">
                  <c:v>1.23444</c:v>
                </c:pt>
                <c:pt idx="1649">
                  <c:v>1.23444</c:v>
                </c:pt>
                <c:pt idx="1650">
                  <c:v>1.23444</c:v>
                </c:pt>
                <c:pt idx="1651">
                  <c:v>1.23444</c:v>
                </c:pt>
                <c:pt idx="1652">
                  <c:v>1.23444</c:v>
                </c:pt>
                <c:pt idx="1653">
                  <c:v>1.23444</c:v>
                </c:pt>
                <c:pt idx="1654">
                  <c:v>1.23444</c:v>
                </c:pt>
                <c:pt idx="1655">
                  <c:v>1.23444</c:v>
                </c:pt>
                <c:pt idx="1656">
                  <c:v>1.23444</c:v>
                </c:pt>
                <c:pt idx="1657">
                  <c:v>1.23444</c:v>
                </c:pt>
                <c:pt idx="1658">
                  <c:v>1.23444</c:v>
                </c:pt>
                <c:pt idx="1659">
                  <c:v>1.23444</c:v>
                </c:pt>
                <c:pt idx="1660">
                  <c:v>1.23444</c:v>
                </c:pt>
                <c:pt idx="1661">
                  <c:v>1.23444</c:v>
                </c:pt>
                <c:pt idx="1662">
                  <c:v>1.23444</c:v>
                </c:pt>
                <c:pt idx="1663">
                  <c:v>1.23444</c:v>
                </c:pt>
                <c:pt idx="1664">
                  <c:v>1.23444</c:v>
                </c:pt>
                <c:pt idx="1665">
                  <c:v>1.23444</c:v>
                </c:pt>
                <c:pt idx="1666">
                  <c:v>1.23444</c:v>
                </c:pt>
                <c:pt idx="1667">
                  <c:v>1.23444</c:v>
                </c:pt>
                <c:pt idx="1668">
                  <c:v>1.23444</c:v>
                </c:pt>
                <c:pt idx="1669">
                  <c:v>1.23444</c:v>
                </c:pt>
                <c:pt idx="1670">
                  <c:v>1.23444</c:v>
                </c:pt>
                <c:pt idx="1671">
                  <c:v>1.23444</c:v>
                </c:pt>
                <c:pt idx="1672">
                  <c:v>1.23444</c:v>
                </c:pt>
                <c:pt idx="1673">
                  <c:v>1.23444</c:v>
                </c:pt>
                <c:pt idx="1674">
                  <c:v>1.23444</c:v>
                </c:pt>
                <c:pt idx="1675">
                  <c:v>1.23444</c:v>
                </c:pt>
                <c:pt idx="1676">
                  <c:v>1.23444</c:v>
                </c:pt>
                <c:pt idx="1677">
                  <c:v>1.23444</c:v>
                </c:pt>
                <c:pt idx="1678">
                  <c:v>1.23444</c:v>
                </c:pt>
                <c:pt idx="1679">
                  <c:v>1.23444</c:v>
                </c:pt>
                <c:pt idx="1680">
                  <c:v>1.23444</c:v>
                </c:pt>
                <c:pt idx="1681">
                  <c:v>1.23444</c:v>
                </c:pt>
                <c:pt idx="1682">
                  <c:v>1.23444</c:v>
                </c:pt>
                <c:pt idx="1683">
                  <c:v>1.23444</c:v>
                </c:pt>
                <c:pt idx="1684">
                  <c:v>1.23444</c:v>
                </c:pt>
                <c:pt idx="1685">
                  <c:v>1.23444</c:v>
                </c:pt>
                <c:pt idx="1686">
                  <c:v>1.23444</c:v>
                </c:pt>
                <c:pt idx="1687">
                  <c:v>1.23444</c:v>
                </c:pt>
                <c:pt idx="1688">
                  <c:v>1.23444</c:v>
                </c:pt>
                <c:pt idx="1689">
                  <c:v>1.23444</c:v>
                </c:pt>
                <c:pt idx="1690">
                  <c:v>1.23444</c:v>
                </c:pt>
                <c:pt idx="1691">
                  <c:v>1.23444</c:v>
                </c:pt>
                <c:pt idx="1692">
                  <c:v>1.23444</c:v>
                </c:pt>
                <c:pt idx="1693">
                  <c:v>1.2491399999999999</c:v>
                </c:pt>
                <c:pt idx="1694">
                  <c:v>1.2491399999999999</c:v>
                </c:pt>
                <c:pt idx="1695">
                  <c:v>1.2491399999999999</c:v>
                </c:pt>
                <c:pt idx="1696">
                  <c:v>1.2491399999999999</c:v>
                </c:pt>
                <c:pt idx="1697">
                  <c:v>1.2491399999999999</c:v>
                </c:pt>
                <c:pt idx="1698">
                  <c:v>1.2491399999999999</c:v>
                </c:pt>
                <c:pt idx="1699">
                  <c:v>1.2491399999999999</c:v>
                </c:pt>
                <c:pt idx="1700">
                  <c:v>1.2491399999999999</c:v>
                </c:pt>
                <c:pt idx="1701">
                  <c:v>1.2491399999999999</c:v>
                </c:pt>
                <c:pt idx="1702">
                  <c:v>1.2491399999999999</c:v>
                </c:pt>
                <c:pt idx="1703">
                  <c:v>1.2491399999999999</c:v>
                </c:pt>
                <c:pt idx="1704">
                  <c:v>1.2491399999999999</c:v>
                </c:pt>
                <c:pt idx="1705">
                  <c:v>1.2491399999999999</c:v>
                </c:pt>
                <c:pt idx="1706">
                  <c:v>1.2491399999999999</c:v>
                </c:pt>
                <c:pt idx="1707">
                  <c:v>1.2491399999999999</c:v>
                </c:pt>
                <c:pt idx="1708">
                  <c:v>1.2491399999999999</c:v>
                </c:pt>
                <c:pt idx="1709">
                  <c:v>1.2491399999999999</c:v>
                </c:pt>
                <c:pt idx="1710">
                  <c:v>1.2491399999999999</c:v>
                </c:pt>
                <c:pt idx="1711">
                  <c:v>1.2491399999999999</c:v>
                </c:pt>
                <c:pt idx="1712">
                  <c:v>1.2491399999999999</c:v>
                </c:pt>
                <c:pt idx="1713">
                  <c:v>1.2491399999999999</c:v>
                </c:pt>
                <c:pt idx="1714">
                  <c:v>1.2491399999999999</c:v>
                </c:pt>
                <c:pt idx="1715">
                  <c:v>1.2491399999999999</c:v>
                </c:pt>
                <c:pt idx="1716">
                  <c:v>1.2491399999999999</c:v>
                </c:pt>
                <c:pt idx="1717">
                  <c:v>1.2491399999999999</c:v>
                </c:pt>
                <c:pt idx="1718">
                  <c:v>1.2491399999999999</c:v>
                </c:pt>
                <c:pt idx="1719">
                  <c:v>1.2491399999999999</c:v>
                </c:pt>
                <c:pt idx="1720">
                  <c:v>1.2491399999999999</c:v>
                </c:pt>
                <c:pt idx="1721">
                  <c:v>1.2491399999999999</c:v>
                </c:pt>
                <c:pt idx="1722">
                  <c:v>1.2491399999999999</c:v>
                </c:pt>
                <c:pt idx="1723">
                  <c:v>1.2491399999999999</c:v>
                </c:pt>
                <c:pt idx="1724">
                  <c:v>1.2491399999999999</c:v>
                </c:pt>
                <c:pt idx="1725">
                  <c:v>1.2491399999999999</c:v>
                </c:pt>
                <c:pt idx="1726">
                  <c:v>1.2491399999999999</c:v>
                </c:pt>
                <c:pt idx="1727">
                  <c:v>1.2491399999999999</c:v>
                </c:pt>
                <c:pt idx="1728">
                  <c:v>1.2491399999999999</c:v>
                </c:pt>
                <c:pt idx="1729">
                  <c:v>1.2491399999999999</c:v>
                </c:pt>
                <c:pt idx="1730">
                  <c:v>1.2491399999999999</c:v>
                </c:pt>
                <c:pt idx="1731">
                  <c:v>1.2491399999999999</c:v>
                </c:pt>
                <c:pt idx="1732">
                  <c:v>1.2491399999999999</c:v>
                </c:pt>
                <c:pt idx="1733">
                  <c:v>1.2491399999999999</c:v>
                </c:pt>
                <c:pt idx="1734">
                  <c:v>1.2491399999999999</c:v>
                </c:pt>
                <c:pt idx="1735">
                  <c:v>1.2491399999999999</c:v>
                </c:pt>
                <c:pt idx="1736">
                  <c:v>1.2491399999999999</c:v>
                </c:pt>
                <c:pt idx="1737">
                  <c:v>1.2491399999999999</c:v>
                </c:pt>
                <c:pt idx="1738">
                  <c:v>1.2491399999999999</c:v>
                </c:pt>
                <c:pt idx="1739">
                  <c:v>1.2491399999999999</c:v>
                </c:pt>
                <c:pt idx="1740">
                  <c:v>1.2491399999999999</c:v>
                </c:pt>
                <c:pt idx="1741">
                  <c:v>1.2491399999999999</c:v>
                </c:pt>
                <c:pt idx="1742">
                  <c:v>1.2491399999999999</c:v>
                </c:pt>
                <c:pt idx="1743">
                  <c:v>1.2491399999999999</c:v>
                </c:pt>
                <c:pt idx="1744">
                  <c:v>1.2491399999999999</c:v>
                </c:pt>
                <c:pt idx="1745">
                  <c:v>1.2491399999999999</c:v>
                </c:pt>
                <c:pt idx="1746">
                  <c:v>1.2491399999999999</c:v>
                </c:pt>
                <c:pt idx="1747">
                  <c:v>1.2491399999999999</c:v>
                </c:pt>
                <c:pt idx="1748">
                  <c:v>1.2491399999999999</c:v>
                </c:pt>
                <c:pt idx="1749">
                  <c:v>1.2491399999999999</c:v>
                </c:pt>
                <c:pt idx="1750">
                  <c:v>1.2491399999999999</c:v>
                </c:pt>
                <c:pt idx="1751">
                  <c:v>1.2491399999999999</c:v>
                </c:pt>
                <c:pt idx="1752">
                  <c:v>1.2491399999999999</c:v>
                </c:pt>
                <c:pt idx="1753">
                  <c:v>1.2491399999999999</c:v>
                </c:pt>
                <c:pt idx="1754">
                  <c:v>1.2491399999999999</c:v>
                </c:pt>
                <c:pt idx="1755">
                  <c:v>1.2491399999999999</c:v>
                </c:pt>
                <c:pt idx="1756">
                  <c:v>1.2491399999999999</c:v>
                </c:pt>
                <c:pt idx="1757">
                  <c:v>1.2491399999999999</c:v>
                </c:pt>
                <c:pt idx="1758">
                  <c:v>1.2491399999999999</c:v>
                </c:pt>
                <c:pt idx="1759">
                  <c:v>1.2491399999999999</c:v>
                </c:pt>
                <c:pt idx="1760">
                  <c:v>1.2491399999999999</c:v>
                </c:pt>
                <c:pt idx="1761">
                  <c:v>1.2491399999999999</c:v>
                </c:pt>
                <c:pt idx="1762">
                  <c:v>1.2349000000000001</c:v>
                </c:pt>
                <c:pt idx="1763">
                  <c:v>1.2349000000000001</c:v>
                </c:pt>
                <c:pt idx="1764">
                  <c:v>1.2349000000000001</c:v>
                </c:pt>
                <c:pt idx="1765">
                  <c:v>1.2349000000000001</c:v>
                </c:pt>
                <c:pt idx="1766">
                  <c:v>1.2349000000000001</c:v>
                </c:pt>
                <c:pt idx="1767">
                  <c:v>1.2349000000000001</c:v>
                </c:pt>
                <c:pt idx="1768">
                  <c:v>1.2349000000000001</c:v>
                </c:pt>
                <c:pt idx="1769">
                  <c:v>1.2349000000000001</c:v>
                </c:pt>
                <c:pt idx="1770">
                  <c:v>1.2349000000000001</c:v>
                </c:pt>
                <c:pt idx="1771">
                  <c:v>1.2349000000000001</c:v>
                </c:pt>
                <c:pt idx="1772">
                  <c:v>1.2349000000000001</c:v>
                </c:pt>
                <c:pt idx="1773">
                  <c:v>1.2349000000000001</c:v>
                </c:pt>
                <c:pt idx="1774">
                  <c:v>1.2349000000000001</c:v>
                </c:pt>
                <c:pt idx="1775">
                  <c:v>1.2349000000000001</c:v>
                </c:pt>
                <c:pt idx="1776">
                  <c:v>1.2349000000000001</c:v>
                </c:pt>
                <c:pt idx="1777">
                  <c:v>1.2349000000000001</c:v>
                </c:pt>
                <c:pt idx="1778">
                  <c:v>1.2349000000000001</c:v>
                </c:pt>
                <c:pt idx="1779">
                  <c:v>1.2349000000000001</c:v>
                </c:pt>
                <c:pt idx="1780">
                  <c:v>1.2349000000000001</c:v>
                </c:pt>
                <c:pt idx="1781">
                  <c:v>1.2349000000000001</c:v>
                </c:pt>
                <c:pt idx="1782">
                  <c:v>1.2349000000000001</c:v>
                </c:pt>
                <c:pt idx="1783">
                  <c:v>1.2349000000000001</c:v>
                </c:pt>
                <c:pt idx="1784">
                  <c:v>1.2349000000000001</c:v>
                </c:pt>
                <c:pt idx="1785">
                  <c:v>1.2349000000000001</c:v>
                </c:pt>
                <c:pt idx="1786">
                  <c:v>1.2349000000000001</c:v>
                </c:pt>
                <c:pt idx="1787">
                  <c:v>1.2349000000000001</c:v>
                </c:pt>
                <c:pt idx="1788">
                  <c:v>1.2349000000000001</c:v>
                </c:pt>
                <c:pt idx="1789">
                  <c:v>1.2349000000000001</c:v>
                </c:pt>
                <c:pt idx="1790">
                  <c:v>1.2349000000000001</c:v>
                </c:pt>
                <c:pt idx="1791">
                  <c:v>1.2349000000000001</c:v>
                </c:pt>
                <c:pt idx="1792">
                  <c:v>1.2349000000000001</c:v>
                </c:pt>
                <c:pt idx="1793">
                  <c:v>1.2349000000000001</c:v>
                </c:pt>
                <c:pt idx="1794">
                  <c:v>1.2349000000000001</c:v>
                </c:pt>
                <c:pt idx="1795">
                  <c:v>1.2349000000000001</c:v>
                </c:pt>
                <c:pt idx="1796">
                  <c:v>1.2349000000000001</c:v>
                </c:pt>
                <c:pt idx="1797">
                  <c:v>1.2349000000000001</c:v>
                </c:pt>
                <c:pt idx="1798">
                  <c:v>1.2349000000000001</c:v>
                </c:pt>
                <c:pt idx="1799">
                  <c:v>1.2349000000000001</c:v>
                </c:pt>
                <c:pt idx="1800">
                  <c:v>1.2349000000000001</c:v>
                </c:pt>
                <c:pt idx="1801">
                  <c:v>1.2349000000000001</c:v>
                </c:pt>
                <c:pt idx="1802">
                  <c:v>1.2349000000000001</c:v>
                </c:pt>
                <c:pt idx="1803">
                  <c:v>1.2349000000000001</c:v>
                </c:pt>
                <c:pt idx="1804">
                  <c:v>1.2349000000000001</c:v>
                </c:pt>
                <c:pt idx="1805">
                  <c:v>1.2349000000000001</c:v>
                </c:pt>
                <c:pt idx="1806">
                  <c:v>1.2349000000000001</c:v>
                </c:pt>
                <c:pt idx="1807">
                  <c:v>1.2349000000000001</c:v>
                </c:pt>
                <c:pt idx="1808">
                  <c:v>1.2349000000000001</c:v>
                </c:pt>
                <c:pt idx="1809">
                  <c:v>1.2349000000000001</c:v>
                </c:pt>
                <c:pt idx="1810">
                  <c:v>1.2349000000000001</c:v>
                </c:pt>
                <c:pt idx="1811">
                  <c:v>1.2349000000000001</c:v>
                </c:pt>
                <c:pt idx="1812">
                  <c:v>1.2349000000000001</c:v>
                </c:pt>
                <c:pt idx="1813">
                  <c:v>1.2349000000000001</c:v>
                </c:pt>
                <c:pt idx="1814">
                  <c:v>1.2349000000000001</c:v>
                </c:pt>
                <c:pt idx="1815">
                  <c:v>1.2349000000000001</c:v>
                </c:pt>
                <c:pt idx="1816">
                  <c:v>1.2349000000000001</c:v>
                </c:pt>
                <c:pt idx="1817">
                  <c:v>1.2349000000000001</c:v>
                </c:pt>
                <c:pt idx="1818">
                  <c:v>1.2349000000000001</c:v>
                </c:pt>
                <c:pt idx="1819">
                  <c:v>1.2349000000000001</c:v>
                </c:pt>
                <c:pt idx="1820">
                  <c:v>1.2349000000000001</c:v>
                </c:pt>
                <c:pt idx="1821">
                  <c:v>1.2349000000000001</c:v>
                </c:pt>
                <c:pt idx="1822">
                  <c:v>1.2349000000000001</c:v>
                </c:pt>
                <c:pt idx="1823">
                  <c:v>1.2349000000000001</c:v>
                </c:pt>
                <c:pt idx="1824">
                  <c:v>1.2349000000000001</c:v>
                </c:pt>
                <c:pt idx="1825">
                  <c:v>1.2349000000000001</c:v>
                </c:pt>
                <c:pt idx="1826">
                  <c:v>1.2349000000000001</c:v>
                </c:pt>
                <c:pt idx="1827">
                  <c:v>1.2349000000000001</c:v>
                </c:pt>
                <c:pt idx="1828">
                  <c:v>1.2349000000000001</c:v>
                </c:pt>
                <c:pt idx="1829">
                  <c:v>1.2349000000000001</c:v>
                </c:pt>
                <c:pt idx="1830">
                  <c:v>1.2349000000000001</c:v>
                </c:pt>
                <c:pt idx="1831">
                  <c:v>1.2349000000000001</c:v>
                </c:pt>
                <c:pt idx="1832">
                  <c:v>1.2349000000000001</c:v>
                </c:pt>
                <c:pt idx="1833">
                  <c:v>1.2349000000000001</c:v>
                </c:pt>
                <c:pt idx="1834">
                  <c:v>1.2349000000000001</c:v>
                </c:pt>
                <c:pt idx="1835">
                  <c:v>1.2349000000000001</c:v>
                </c:pt>
                <c:pt idx="1836">
                  <c:v>1.2349000000000001</c:v>
                </c:pt>
                <c:pt idx="1837">
                  <c:v>1.2349000000000001</c:v>
                </c:pt>
                <c:pt idx="1838">
                  <c:v>1.37863</c:v>
                </c:pt>
                <c:pt idx="1839">
                  <c:v>1.37863</c:v>
                </c:pt>
                <c:pt idx="1840">
                  <c:v>1.37863</c:v>
                </c:pt>
                <c:pt idx="1841">
                  <c:v>1.37863</c:v>
                </c:pt>
                <c:pt idx="1842">
                  <c:v>1.37863</c:v>
                </c:pt>
                <c:pt idx="1843">
                  <c:v>1.37863</c:v>
                </c:pt>
                <c:pt idx="1844">
                  <c:v>1.37863</c:v>
                </c:pt>
                <c:pt idx="1845">
                  <c:v>1.37863</c:v>
                </c:pt>
                <c:pt idx="1846">
                  <c:v>1.37863</c:v>
                </c:pt>
                <c:pt idx="1847">
                  <c:v>1.37863</c:v>
                </c:pt>
                <c:pt idx="1848">
                  <c:v>1.37863</c:v>
                </c:pt>
                <c:pt idx="1849">
                  <c:v>1.37863</c:v>
                </c:pt>
                <c:pt idx="1850">
                  <c:v>1.37863</c:v>
                </c:pt>
                <c:pt idx="1851">
                  <c:v>1.37863</c:v>
                </c:pt>
                <c:pt idx="1852">
                  <c:v>1.37863</c:v>
                </c:pt>
                <c:pt idx="1853">
                  <c:v>1.37863</c:v>
                </c:pt>
                <c:pt idx="1854">
                  <c:v>1.37863</c:v>
                </c:pt>
                <c:pt idx="1855">
                  <c:v>1.37863</c:v>
                </c:pt>
                <c:pt idx="1856">
                  <c:v>1.37863</c:v>
                </c:pt>
                <c:pt idx="1857">
                  <c:v>1.37863</c:v>
                </c:pt>
                <c:pt idx="1858">
                  <c:v>1.37863</c:v>
                </c:pt>
                <c:pt idx="1859">
                  <c:v>1.37863</c:v>
                </c:pt>
                <c:pt idx="1860">
                  <c:v>1.37863</c:v>
                </c:pt>
                <c:pt idx="1861">
                  <c:v>1.37863</c:v>
                </c:pt>
                <c:pt idx="1862">
                  <c:v>1.37863</c:v>
                </c:pt>
                <c:pt idx="1863">
                  <c:v>1.37863</c:v>
                </c:pt>
                <c:pt idx="1864">
                  <c:v>1.37863</c:v>
                </c:pt>
                <c:pt idx="1865">
                  <c:v>1.37863</c:v>
                </c:pt>
                <c:pt idx="1866">
                  <c:v>1.37863</c:v>
                </c:pt>
                <c:pt idx="1867">
                  <c:v>1.37863</c:v>
                </c:pt>
                <c:pt idx="1868">
                  <c:v>1.37863</c:v>
                </c:pt>
                <c:pt idx="1869">
                  <c:v>1.37863</c:v>
                </c:pt>
                <c:pt idx="1870">
                  <c:v>1.37863</c:v>
                </c:pt>
                <c:pt idx="1871">
                  <c:v>1.37863</c:v>
                </c:pt>
                <c:pt idx="1872">
                  <c:v>1.37863</c:v>
                </c:pt>
                <c:pt idx="1873">
                  <c:v>1.37863</c:v>
                </c:pt>
                <c:pt idx="1874">
                  <c:v>1.37863</c:v>
                </c:pt>
                <c:pt idx="1875">
                  <c:v>1.37863</c:v>
                </c:pt>
                <c:pt idx="1876">
                  <c:v>1.37863</c:v>
                </c:pt>
                <c:pt idx="1877">
                  <c:v>1.37863</c:v>
                </c:pt>
                <c:pt idx="1878">
                  <c:v>1.37863</c:v>
                </c:pt>
                <c:pt idx="1879">
                  <c:v>1.37863</c:v>
                </c:pt>
                <c:pt idx="1880">
                  <c:v>1.37863</c:v>
                </c:pt>
                <c:pt idx="1881">
                  <c:v>1.37863</c:v>
                </c:pt>
                <c:pt idx="1882">
                  <c:v>1.37863</c:v>
                </c:pt>
                <c:pt idx="1883">
                  <c:v>1.37863</c:v>
                </c:pt>
                <c:pt idx="1884">
                  <c:v>1.37863</c:v>
                </c:pt>
                <c:pt idx="1885">
                  <c:v>1.37863</c:v>
                </c:pt>
                <c:pt idx="1886">
                  <c:v>1.37863</c:v>
                </c:pt>
                <c:pt idx="1887">
                  <c:v>1.37863</c:v>
                </c:pt>
                <c:pt idx="1888">
                  <c:v>1.37863</c:v>
                </c:pt>
                <c:pt idx="1889">
                  <c:v>1.37863</c:v>
                </c:pt>
                <c:pt idx="1890">
                  <c:v>1.37863</c:v>
                </c:pt>
                <c:pt idx="1891">
                  <c:v>1.37863</c:v>
                </c:pt>
                <c:pt idx="1892">
                  <c:v>1.37863</c:v>
                </c:pt>
                <c:pt idx="1893">
                  <c:v>1.37863</c:v>
                </c:pt>
                <c:pt idx="1894">
                  <c:v>1.37863</c:v>
                </c:pt>
                <c:pt idx="1895">
                  <c:v>1.37863</c:v>
                </c:pt>
                <c:pt idx="1896">
                  <c:v>1.37863</c:v>
                </c:pt>
                <c:pt idx="1897">
                  <c:v>1.37863</c:v>
                </c:pt>
                <c:pt idx="1898">
                  <c:v>1.37863</c:v>
                </c:pt>
                <c:pt idx="1899">
                  <c:v>1.37863</c:v>
                </c:pt>
                <c:pt idx="1900">
                  <c:v>1.37863</c:v>
                </c:pt>
                <c:pt idx="1901">
                  <c:v>1.37863</c:v>
                </c:pt>
                <c:pt idx="1902">
                  <c:v>1.37863</c:v>
                </c:pt>
                <c:pt idx="1903">
                  <c:v>1.37863</c:v>
                </c:pt>
                <c:pt idx="1904">
                  <c:v>1.37863</c:v>
                </c:pt>
                <c:pt idx="1905">
                  <c:v>1.37863</c:v>
                </c:pt>
                <c:pt idx="1906">
                  <c:v>1.37863</c:v>
                </c:pt>
                <c:pt idx="1907">
                  <c:v>1.37863</c:v>
                </c:pt>
                <c:pt idx="1908">
                  <c:v>1.37863</c:v>
                </c:pt>
                <c:pt idx="1909">
                  <c:v>1.37863</c:v>
                </c:pt>
                <c:pt idx="1910">
                  <c:v>1.37863</c:v>
                </c:pt>
                <c:pt idx="1911">
                  <c:v>1.37863</c:v>
                </c:pt>
                <c:pt idx="1912">
                  <c:v>1.5813600000000001</c:v>
                </c:pt>
                <c:pt idx="1913">
                  <c:v>1.5813600000000001</c:v>
                </c:pt>
                <c:pt idx="1914">
                  <c:v>1.5813600000000001</c:v>
                </c:pt>
                <c:pt idx="1915">
                  <c:v>1.5813600000000001</c:v>
                </c:pt>
                <c:pt idx="1916">
                  <c:v>1.5813600000000001</c:v>
                </c:pt>
                <c:pt idx="1917">
                  <c:v>1.5813600000000001</c:v>
                </c:pt>
                <c:pt idx="1918">
                  <c:v>1.5813600000000001</c:v>
                </c:pt>
                <c:pt idx="1919">
                  <c:v>1.5813600000000001</c:v>
                </c:pt>
                <c:pt idx="1920">
                  <c:v>1.5813600000000001</c:v>
                </c:pt>
                <c:pt idx="1921">
                  <c:v>1.5813600000000001</c:v>
                </c:pt>
                <c:pt idx="1922">
                  <c:v>1.5813600000000001</c:v>
                </c:pt>
                <c:pt idx="1923">
                  <c:v>1.5813600000000001</c:v>
                </c:pt>
                <c:pt idx="1924">
                  <c:v>1.5813600000000001</c:v>
                </c:pt>
                <c:pt idx="1925">
                  <c:v>1.5813600000000001</c:v>
                </c:pt>
                <c:pt idx="1926">
                  <c:v>1.5813600000000001</c:v>
                </c:pt>
                <c:pt idx="1927">
                  <c:v>1.5813600000000001</c:v>
                </c:pt>
                <c:pt idx="1928">
                  <c:v>1.5813600000000001</c:v>
                </c:pt>
                <c:pt idx="1929">
                  <c:v>1.5813600000000001</c:v>
                </c:pt>
                <c:pt idx="1930">
                  <c:v>1.5813600000000001</c:v>
                </c:pt>
                <c:pt idx="1931">
                  <c:v>1.5813600000000001</c:v>
                </c:pt>
                <c:pt idx="1932">
                  <c:v>1.5813600000000001</c:v>
                </c:pt>
                <c:pt idx="1933">
                  <c:v>1.5813600000000001</c:v>
                </c:pt>
                <c:pt idx="1934">
                  <c:v>1.5813600000000001</c:v>
                </c:pt>
                <c:pt idx="1935">
                  <c:v>1.5813600000000001</c:v>
                </c:pt>
                <c:pt idx="1936">
                  <c:v>1.5813600000000001</c:v>
                </c:pt>
                <c:pt idx="1937">
                  <c:v>1.5813600000000001</c:v>
                </c:pt>
                <c:pt idx="1938">
                  <c:v>1.5813600000000001</c:v>
                </c:pt>
                <c:pt idx="1939">
                  <c:v>1.5813600000000001</c:v>
                </c:pt>
                <c:pt idx="1940">
                  <c:v>1.5813600000000001</c:v>
                </c:pt>
                <c:pt idx="1941">
                  <c:v>1.5813600000000001</c:v>
                </c:pt>
                <c:pt idx="1942">
                  <c:v>1.5813600000000001</c:v>
                </c:pt>
                <c:pt idx="1943">
                  <c:v>1.5813600000000001</c:v>
                </c:pt>
                <c:pt idx="1944">
                  <c:v>1.5813600000000001</c:v>
                </c:pt>
                <c:pt idx="1945">
                  <c:v>1.5813600000000001</c:v>
                </c:pt>
                <c:pt idx="1946">
                  <c:v>1.5813600000000001</c:v>
                </c:pt>
                <c:pt idx="1947">
                  <c:v>1.5813600000000001</c:v>
                </c:pt>
                <c:pt idx="1948">
                  <c:v>1.5813600000000001</c:v>
                </c:pt>
                <c:pt idx="1949">
                  <c:v>1.5813600000000001</c:v>
                </c:pt>
                <c:pt idx="1950">
                  <c:v>1.5813600000000001</c:v>
                </c:pt>
                <c:pt idx="1951">
                  <c:v>1.5813600000000001</c:v>
                </c:pt>
                <c:pt idx="1952">
                  <c:v>1.5813600000000001</c:v>
                </c:pt>
                <c:pt idx="1953">
                  <c:v>1.5813600000000001</c:v>
                </c:pt>
                <c:pt idx="1954">
                  <c:v>1.5813600000000001</c:v>
                </c:pt>
                <c:pt idx="1955">
                  <c:v>1.5813600000000001</c:v>
                </c:pt>
                <c:pt idx="1956">
                  <c:v>1.5813600000000001</c:v>
                </c:pt>
                <c:pt idx="1957">
                  <c:v>1.5813600000000001</c:v>
                </c:pt>
                <c:pt idx="1958">
                  <c:v>1.5813600000000001</c:v>
                </c:pt>
                <c:pt idx="1959">
                  <c:v>1.5813600000000001</c:v>
                </c:pt>
                <c:pt idx="1960">
                  <c:v>1.5813600000000001</c:v>
                </c:pt>
                <c:pt idx="1961">
                  <c:v>1.5813600000000001</c:v>
                </c:pt>
                <c:pt idx="1962">
                  <c:v>1.5813600000000001</c:v>
                </c:pt>
                <c:pt idx="1963">
                  <c:v>1.5813600000000001</c:v>
                </c:pt>
                <c:pt idx="1964">
                  <c:v>1.5813600000000001</c:v>
                </c:pt>
                <c:pt idx="1965">
                  <c:v>1.5813600000000001</c:v>
                </c:pt>
                <c:pt idx="1966">
                  <c:v>1.5813600000000001</c:v>
                </c:pt>
                <c:pt idx="1967">
                  <c:v>1.5813600000000001</c:v>
                </c:pt>
                <c:pt idx="1968">
                  <c:v>1.5813600000000001</c:v>
                </c:pt>
                <c:pt idx="1969">
                  <c:v>1.5813600000000001</c:v>
                </c:pt>
                <c:pt idx="1970">
                  <c:v>1.5813600000000001</c:v>
                </c:pt>
                <c:pt idx="1971">
                  <c:v>1.5813600000000001</c:v>
                </c:pt>
                <c:pt idx="1972">
                  <c:v>1.5813600000000001</c:v>
                </c:pt>
                <c:pt idx="1973">
                  <c:v>1.5813600000000001</c:v>
                </c:pt>
                <c:pt idx="1974">
                  <c:v>1.5813600000000001</c:v>
                </c:pt>
                <c:pt idx="1975">
                  <c:v>1.5813600000000001</c:v>
                </c:pt>
                <c:pt idx="1976">
                  <c:v>1.5813600000000001</c:v>
                </c:pt>
                <c:pt idx="1977">
                  <c:v>1.5813600000000001</c:v>
                </c:pt>
                <c:pt idx="1978">
                  <c:v>1.5813600000000001</c:v>
                </c:pt>
                <c:pt idx="1979">
                  <c:v>1.5813600000000001</c:v>
                </c:pt>
                <c:pt idx="1980">
                  <c:v>1.5813600000000001</c:v>
                </c:pt>
                <c:pt idx="1981">
                  <c:v>1.5813600000000001</c:v>
                </c:pt>
                <c:pt idx="1982">
                  <c:v>1.5813600000000001</c:v>
                </c:pt>
                <c:pt idx="1983">
                  <c:v>1.26403</c:v>
                </c:pt>
                <c:pt idx="1984">
                  <c:v>1.26403</c:v>
                </c:pt>
                <c:pt idx="1985">
                  <c:v>1.26403</c:v>
                </c:pt>
                <c:pt idx="1986">
                  <c:v>1.26403</c:v>
                </c:pt>
                <c:pt idx="1987">
                  <c:v>1.26403</c:v>
                </c:pt>
                <c:pt idx="1988">
                  <c:v>1.26403</c:v>
                </c:pt>
                <c:pt idx="1989">
                  <c:v>1.26403</c:v>
                </c:pt>
                <c:pt idx="1990">
                  <c:v>1.26403</c:v>
                </c:pt>
                <c:pt idx="1991">
                  <c:v>1.26403</c:v>
                </c:pt>
                <c:pt idx="1992">
                  <c:v>1.26403</c:v>
                </c:pt>
                <c:pt idx="1993">
                  <c:v>1.26403</c:v>
                </c:pt>
                <c:pt idx="1994">
                  <c:v>1.26403</c:v>
                </c:pt>
                <c:pt idx="1995">
                  <c:v>1.26403</c:v>
                </c:pt>
                <c:pt idx="1996">
                  <c:v>1.26403</c:v>
                </c:pt>
                <c:pt idx="1997">
                  <c:v>1.26403</c:v>
                </c:pt>
                <c:pt idx="1998">
                  <c:v>1.26403</c:v>
                </c:pt>
                <c:pt idx="1999">
                  <c:v>1.26403</c:v>
                </c:pt>
                <c:pt idx="2000">
                  <c:v>1.26403</c:v>
                </c:pt>
                <c:pt idx="2001">
                  <c:v>1.26403</c:v>
                </c:pt>
                <c:pt idx="2002">
                  <c:v>1.26403</c:v>
                </c:pt>
                <c:pt idx="2003">
                  <c:v>1.26403</c:v>
                </c:pt>
                <c:pt idx="2004">
                  <c:v>1.26403</c:v>
                </c:pt>
                <c:pt idx="2005">
                  <c:v>1.26403</c:v>
                </c:pt>
                <c:pt idx="2006">
                  <c:v>1.26403</c:v>
                </c:pt>
                <c:pt idx="2007">
                  <c:v>1.26403</c:v>
                </c:pt>
                <c:pt idx="2008">
                  <c:v>1.26403</c:v>
                </c:pt>
                <c:pt idx="2009">
                  <c:v>1.26403</c:v>
                </c:pt>
                <c:pt idx="2010">
                  <c:v>1.26403</c:v>
                </c:pt>
                <c:pt idx="2011">
                  <c:v>1.26403</c:v>
                </c:pt>
                <c:pt idx="2012">
                  <c:v>1.26403</c:v>
                </c:pt>
                <c:pt idx="2013">
                  <c:v>1.26403</c:v>
                </c:pt>
                <c:pt idx="2014">
                  <c:v>1.26403</c:v>
                </c:pt>
                <c:pt idx="2015">
                  <c:v>1.26403</c:v>
                </c:pt>
                <c:pt idx="2016">
                  <c:v>1.26403</c:v>
                </c:pt>
                <c:pt idx="2017">
                  <c:v>1.26403</c:v>
                </c:pt>
                <c:pt idx="2018">
                  <c:v>1.26403</c:v>
                </c:pt>
                <c:pt idx="2019">
                  <c:v>1.26403</c:v>
                </c:pt>
                <c:pt idx="2020">
                  <c:v>1.26403</c:v>
                </c:pt>
                <c:pt idx="2021">
                  <c:v>1.26403</c:v>
                </c:pt>
                <c:pt idx="2022">
                  <c:v>1.26403</c:v>
                </c:pt>
                <c:pt idx="2023">
                  <c:v>1.26403</c:v>
                </c:pt>
                <c:pt idx="2024">
                  <c:v>1.26403</c:v>
                </c:pt>
                <c:pt idx="2025">
                  <c:v>1.26403</c:v>
                </c:pt>
                <c:pt idx="2026">
                  <c:v>1.26403</c:v>
                </c:pt>
                <c:pt idx="2027">
                  <c:v>1.26403</c:v>
                </c:pt>
                <c:pt idx="2028">
                  <c:v>1.26403</c:v>
                </c:pt>
                <c:pt idx="2029">
                  <c:v>1.26403</c:v>
                </c:pt>
                <c:pt idx="2030">
                  <c:v>1.26403</c:v>
                </c:pt>
                <c:pt idx="2031">
                  <c:v>1.26403</c:v>
                </c:pt>
                <c:pt idx="2032">
                  <c:v>1.26403</c:v>
                </c:pt>
                <c:pt idx="2033">
                  <c:v>1.26403</c:v>
                </c:pt>
                <c:pt idx="2034">
                  <c:v>1.26403</c:v>
                </c:pt>
                <c:pt idx="2035">
                  <c:v>1.26403</c:v>
                </c:pt>
                <c:pt idx="2036">
                  <c:v>1.26403</c:v>
                </c:pt>
                <c:pt idx="2037">
                  <c:v>1.26403</c:v>
                </c:pt>
                <c:pt idx="2038">
                  <c:v>1.26403</c:v>
                </c:pt>
                <c:pt idx="2039">
                  <c:v>1.26403</c:v>
                </c:pt>
                <c:pt idx="2040">
                  <c:v>1.26403</c:v>
                </c:pt>
                <c:pt idx="2041">
                  <c:v>1.26403</c:v>
                </c:pt>
                <c:pt idx="2042">
                  <c:v>1.26403</c:v>
                </c:pt>
                <c:pt idx="2043">
                  <c:v>1.26403</c:v>
                </c:pt>
                <c:pt idx="2044">
                  <c:v>1.26403</c:v>
                </c:pt>
                <c:pt idx="2045">
                  <c:v>1.26403</c:v>
                </c:pt>
                <c:pt idx="2046">
                  <c:v>1.26403</c:v>
                </c:pt>
                <c:pt idx="2047">
                  <c:v>1.22326</c:v>
                </c:pt>
                <c:pt idx="2048">
                  <c:v>1.22326</c:v>
                </c:pt>
                <c:pt idx="2049">
                  <c:v>1.22326</c:v>
                </c:pt>
                <c:pt idx="2050">
                  <c:v>1.22326</c:v>
                </c:pt>
                <c:pt idx="2051">
                  <c:v>1.22326</c:v>
                </c:pt>
                <c:pt idx="2052">
                  <c:v>1.22326</c:v>
                </c:pt>
                <c:pt idx="2053">
                  <c:v>1.22326</c:v>
                </c:pt>
                <c:pt idx="2054">
                  <c:v>1.22326</c:v>
                </c:pt>
                <c:pt idx="2055">
                  <c:v>1.22326</c:v>
                </c:pt>
                <c:pt idx="2056">
                  <c:v>1.22326</c:v>
                </c:pt>
                <c:pt idx="2057">
                  <c:v>1.22326</c:v>
                </c:pt>
                <c:pt idx="2058">
                  <c:v>1.22326</c:v>
                </c:pt>
                <c:pt idx="2059">
                  <c:v>1.22326</c:v>
                </c:pt>
                <c:pt idx="2060">
                  <c:v>1.22326</c:v>
                </c:pt>
                <c:pt idx="2061">
                  <c:v>1.22326</c:v>
                </c:pt>
                <c:pt idx="2062">
                  <c:v>1.22326</c:v>
                </c:pt>
                <c:pt idx="2063">
                  <c:v>1.22326</c:v>
                </c:pt>
                <c:pt idx="2064">
                  <c:v>1.22326</c:v>
                </c:pt>
                <c:pt idx="2065">
                  <c:v>1.22326</c:v>
                </c:pt>
                <c:pt idx="2066">
                  <c:v>1.22326</c:v>
                </c:pt>
                <c:pt idx="2067">
                  <c:v>1.22326</c:v>
                </c:pt>
                <c:pt idx="2068">
                  <c:v>1.22326</c:v>
                </c:pt>
                <c:pt idx="2069">
                  <c:v>1.22326</c:v>
                </c:pt>
                <c:pt idx="2070">
                  <c:v>1.22326</c:v>
                </c:pt>
                <c:pt idx="2071">
                  <c:v>1.22326</c:v>
                </c:pt>
                <c:pt idx="2072">
                  <c:v>1.22326</c:v>
                </c:pt>
                <c:pt idx="2073">
                  <c:v>1.22326</c:v>
                </c:pt>
                <c:pt idx="2074">
                  <c:v>1.22326</c:v>
                </c:pt>
                <c:pt idx="2075">
                  <c:v>1.22326</c:v>
                </c:pt>
                <c:pt idx="2076">
                  <c:v>1.22326</c:v>
                </c:pt>
                <c:pt idx="2077">
                  <c:v>1.22326</c:v>
                </c:pt>
                <c:pt idx="2078">
                  <c:v>1.22326</c:v>
                </c:pt>
                <c:pt idx="2079">
                  <c:v>1.22326</c:v>
                </c:pt>
                <c:pt idx="2080">
                  <c:v>1.22326</c:v>
                </c:pt>
                <c:pt idx="2081">
                  <c:v>1.22326</c:v>
                </c:pt>
                <c:pt idx="2082">
                  <c:v>1.22326</c:v>
                </c:pt>
                <c:pt idx="2083">
                  <c:v>1.22326</c:v>
                </c:pt>
                <c:pt idx="2084">
                  <c:v>1.22326</c:v>
                </c:pt>
                <c:pt idx="2085">
                  <c:v>1.22326</c:v>
                </c:pt>
                <c:pt idx="2086">
                  <c:v>1.22326</c:v>
                </c:pt>
                <c:pt idx="2087">
                  <c:v>1.22326</c:v>
                </c:pt>
                <c:pt idx="2088">
                  <c:v>1.22326</c:v>
                </c:pt>
                <c:pt idx="2089">
                  <c:v>1.22326</c:v>
                </c:pt>
                <c:pt idx="2090">
                  <c:v>1.22326</c:v>
                </c:pt>
                <c:pt idx="2091">
                  <c:v>1.22326</c:v>
                </c:pt>
                <c:pt idx="2092">
                  <c:v>1.22326</c:v>
                </c:pt>
                <c:pt idx="2093">
                  <c:v>1.22326</c:v>
                </c:pt>
                <c:pt idx="2094" formatCode="0.00E+00">
                  <c:v>9.6729400000000003E-5</c:v>
                </c:pt>
                <c:pt idx="2095">
                  <c:v>5.8209699999999995E-4</c:v>
                </c:pt>
                <c:pt idx="2096">
                  <c:v>1.8502099999999999E-3</c:v>
                </c:pt>
                <c:pt idx="2097">
                  <c:v>4.3681199999999996E-3</c:v>
                </c:pt>
                <c:pt idx="2098">
                  <c:v>9.2176900000000006E-3</c:v>
                </c:pt>
                <c:pt idx="2099">
                  <c:v>1.81026E-2</c:v>
                </c:pt>
                <c:pt idx="2100">
                  <c:v>3.2773700000000003E-2</c:v>
                </c:pt>
                <c:pt idx="2101">
                  <c:v>5.6748800000000002E-2</c:v>
                </c:pt>
                <c:pt idx="2102">
                  <c:v>9.3513299999999994E-2</c:v>
                </c:pt>
                <c:pt idx="2103">
                  <c:v>0.14079800000000001</c:v>
                </c:pt>
                <c:pt idx="2104">
                  <c:v>0.19323699999999999</c:v>
                </c:pt>
                <c:pt idx="2105">
                  <c:v>0.247949</c:v>
                </c:pt>
                <c:pt idx="2106">
                  <c:v>0.30596200000000001</c:v>
                </c:pt>
                <c:pt idx="2107">
                  <c:v>0.36797600000000003</c:v>
                </c:pt>
                <c:pt idx="2108">
                  <c:v>0.43309199999999998</c:v>
                </c:pt>
                <c:pt idx="2109">
                  <c:v>0.49938100000000002</c:v>
                </c:pt>
                <c:pt idx="2110">
                  <c:v>0.56521100000000002</c:v>
                </c:pt>
                <c:pt idx="2111">
                  <c:v>0.62958999999999998</c:v>
                </c:pt>
                <c:pt idx="2112">
                  <c:v>0.69178600000000001</c:v>
                </c:pt>
                <c:pt idx="2113">
                  <c:v>0.75095199999999995</c:v>
                </c:pt>
                <c:pt idx="2114">
                  <c:v>0.80615300000000001</c:v>
                </c:pt>
                <c:pt idx="2115">
                  <c:v>0.85670400000000002</c:v>
                </c:pt>
                <c:pt idx="2116">
                  <c:v>0.90233300000000005</c:v>
                </c:pt>
                <c:pt idx="2117">
                  <c:v>0.94294800000000001</c:v>
                </c:pt>
                <c:pt idx="2118">
                  <c:v>0.97842399999999996</c:v>
                </c:pt>
                <c:pt idx="2119">
                  <c:v>1.0086599999999999</c:v>
                </c:pt>
                <c:pt idx="2120">
                  <c:v>1.03352</c:v>
                </c:pt>
                <c:pt idx="2121">
                  <c:v>1.0527500000000001</c:v>
                </c:pt>
                <c:pt idx="2122">
                  <c:v>1.0661</c:v>
                </c:pt>
                <c:pt idx="2123">
                  <c:v>1.0733699999999999</c:v>
                </c:pt>
                <c:pt idx="2124">
                  <c:v>1.34314</c:v>
                </c:pt>
                <c:pt idx="2125">
                  <c:v>1.34314</c:v>
                </c:pt>
                <c:pt idx="2126">
                  <c:v>1.34314</c:v>
                </c:pt>
                <c:pt idx="2127">
                  <c:v>1.34314</c:v>
                </c:pt>
                <c:pt idx="2128">
                  <c:v>1.34314</c:v>
                </c:pt>
                <c:pt idx="2129">
                  <c:v>1.34314</c:v>
                </c:pt>
                <c:pt idx="2130">
                  <c:v>1.34314</c:v>
                </c:pt>
                <c:pt idx="2131">
                  <c:v>1.34314</c:v>
                </c:pt>
                <c:pt idx="2132">
                  <c:v>1.34314</c:v>
                </c:pt>
                <c:pt idx="2133">
                  <c:v>1.34314</c:v>
                </c:pt>
                <c:pt idx="2134">
                  <c:v>1.34314</c:v>
                </c:pt>
                <c:pt idx="2135">
                  <c:v>1.34314</c:v>
                </c:pt>
                <c:pt idx="2136">
                  <c:v>1.34314</c:v>
                </c:pt>
                <c:pt idx="2137">
                  <c:v>1.34314</c:v>
                </c:pt>
                <c:pt idx="2138">
                  <c:v>1.34314</c:v>
                </c:pt>
                <c:pt idx="2139">
                  <c:v>1.34314</c:v>
                </c:pt>
                <c:pt idx="2140">
                  <c:v>1.34314</c:v>
                </c:pt>
                <c:pt idx="2141">
                  <c:v>1.34314</c:v>
                </c:pt>
                <c:pt idx="2142">
                  <c:v>1.34314</c:v>
                </c:pt>
                <c:pt idx="2143">
                  <c:v>1.34314</c:v>
                </c:pt>
                <c:pt idx="2144">
                  <c:v>1.34314</c:v>
                </c:pt>
                <c:pt idx="2145">
                  <c:v>1.34314</c:v>
                </c:pt>
                <c:pt idx="2146">
                  <c:v>1.34314</c:v>
                </c:pt>
                <c:pt idx="2147">
                  <c:v>1.34314</c:v>
                </c:pt>
                <c:pt idx="2148">
                  <c:v>1.34314</c:v>
                </c:pt>
                <c:pt idx="2149">
                  <c:v>1.34314</c:v>
                </c:pt>
                <c:pt idx="2150">
                  <c:v>1.34314</c:v>
                </c:pt>
                <c:pt idx="2151">
                  <c:v>1.34314</c:v>
                </c:pt>
                <c:pt idx="2152">
                  <c:v>1.34314</c:v>
                </c:pt>
                <c:pt idx="2153">
                  <c:v>1.34314</c:v>
                </c:pt>
                <c:pt idx="2154">
                  <c:v>1.34314</c:v>
                </c:pt>
                <c:pt idx="2155">
                  <c:v>1.34314</c:v>
                </c:pt>
                <c:pt idx="2156">
                  <c:v>1.34314</c:v>
                </c:pt>
                <c:pt idx="2157">
                  <c:v>1.34314</c:v>
                </c:pt>
                <c:pt idx="2158">
                  <c:v>1.34314</c:v>
                </c:pt>
                <c:pt idx="2159">
                  <c:v>1.34314</c:v>
                </c:pt>
                <c:pt idx="2160">
                  <c:v>1.34314</c:v>
                </c:pt>
                <c:pt idx="2161">
                  <c:v>1.34314</c:v>
                </c:pt>
                <c:pt idx="2162">
                  <c:v>1.34314</c:v>
                </c:pt>
                <c:pt idx="2163">
                  <c:v>1.34314</c:v>
                </c:pt>
                <c:pt idx="2164">
                  <c:v>1.34314</c:v>
                </c:pt>
                <c:pt idx="2165">
                  <c:v>1.34314</c:v>
                </c:pt>
                <c:pt idx="2166">
                  <c:v>1.34314</c:v>
                </c:pt>
                <c:pt idx="2167">
                  <c:v>1.34314</c:v>
                </c:pt>
                <c:pt idx="2168">
                  <c:v>1.34314</c:v>
                </c:pt>
                <c:pt idx="2169">
                  <c:v>1.34314</c:v>
                </c:pt>
                <c:pt idx="2170">
                  <c:v>1.34314</c:v>
                </c:pt>
                <c:pt idx="2171">
                  <c:v>1.34314</c:v>
                </c:pt>
                <c:pt idx="2172">
                  <c:v>1.34314</c:v>
                </c:pt>
                <c:pt idx="2173">
                  <c:v>1.34314</c:v>
                </c:pt>
                <c:pt idx="2174">
                  <c:v>1.34314</c:v>
                </c:pt>
                <c:pt idx="2175">
                  <c:v>1.34314</c:v>
                </c:pt>
                <c:pt idx="2176">
                  <c:v>1.34314</c:v>
                </c:pt>
                <c:pt idx="2177">
                  <c:v>1.34314</c:v>
                </c:pt>
                <c:pt idx="2178">
                  <c:v>1.34314</c:v>
                </c:pt>
                <c:pt idx="2179">
                  <c:v>1.34314</c:v>
                </c:pt>
                <c:pt idx="2180">
                  <c:v>1.34314</c:v>
                </c:pt>
                <c:pt idx="2181">
                  <c:v>1.34314</c:v>
                </c:pt>
                <c:pt idx="2182">
                  <c:v>1.34314</c:v>
                </c:pt>
                <c:pt idx="2183">
                  <c:v>1.34314</c:v>
                </c:pt>
                <c:pt idx="2184">
                  <c:v>1.34314</c:v>
                </c:pt>
                <c:pt idx="2185">
                  <c:v>1.34314</c:v>
                </c:pt>
                <c:pt idx="2186">
                  <c:v>1.34314</c:v>
                </c:pt>
                <c:pt idx="2187">
                  <c:v>1.34314</c:v>
                </c:pt>
                <c:pt idx="2188">
                  <c:v>1.34314</c:v>
                </c:pt>
                <c:pt idx="2189">
                  <c:v>1.34314</c:v>
                </c:pt>
                <c:pt idx="2190">
                  <c:v>1.34314</c:v>
                </c:pt>
                <c:pt idx="2191">
                  <c:v>1.34314</c:v>
                </c:pt>
                <c:pt idx="2192">
                  <c:v>1.2751999999999999</c:v>
                </c:pt>
                <c:pt idx="2193">
                  <c:v>1.2751999999999999</c:v>
                </c:pt>
                <c:pt idx="2194">
                  <c:v>1.2751999999999999</c:v>
                </c:pt>
                <c:pt idx="2195">
                  <c:v>1.2751999999999999</c:v>
                </c:pt>
                <c:pt idx="2196">
                  <c:v>1.2751999999999999</c:v>
                </c:pt>
                <c:pt idx="2197">
                  <c:v>1.2751999999999999</c:v>
                </c:pt>
                <c:pt idx="2198">
                  <c:v>1.2751999999999999</c:v>
                </c:pt>
                <c:pt idx="2199">
                  <c:v>1.2751999999999999</c:v>
                </c:pt>
                <c:pt idx="2200">
                  <c:v>1.2751999999999999</c:v>
                </c:pt>
                <c:pt idx="2201">
                  <c:v>1.2751999999999999</c:v>
                </c:pt>
                <c:pt idx="2202">
                  <c:v>1.2751999999999999</c:v>
                </c:pt>
                <c:pt idx="2203">
                  <c:v>1.2751999999999999</c:v>
                </c:pt>
                <c:pt idx="2204">
                  <c:v>1.2751999999999999</c:v>
                </c:pt>
                <c:pt idx="2205">
                  <c:v>1.2751999999999999</c:v>
                </c:pt>
                <c:pt idx="2206">
                  <c:v>1.2751999999999999</c:v>
                </c:pt>
                <c:pt idx="2207">
                  <c:v>1.2751999999999999</c:v>
                </c:pt>
                <c:pt idx="2208">
                  <c:v>1.2751999999999999</c:v>
                </c:pt>
                <c:pt idx="2209">
                  <c:v>1.2751999999999999</c:v>
                </c:pt>
                <c:pt idx="2210">
                  <c:v>1.2751999999999999</c:v>
                </c:pt>
                <c:pt idx="2211">
                  <c:v>1.2751999999999999</c:v>
                </c:pt>
                <c:pt idx="2212">
                  <c:v>1.2751999999999999</c:v>
                </c:pt>
                <c:pt idx="2213">
                  <c:v>1.2751999999999999</c:v>
                </c:pt>
                <c:pt idx="2214">
                  <c:v>1.2751999999999999</c:v>
                </c:pt>
                <c:pt idx="2215">
                  <c:v>1.2751999999999999</c:v>
                </c:pt>
                <c:pt idx="2216">
                  <c:v>1.2751999999999999</c:v>
                </c:pt>
                <c:pt idx="2217">
                  <c:v>1.2751999999999999</c:v>
                </c:pt>
                <c:pt idx="2218">
                  <c:v>1.2751999999999999</c:v>
                </c:pt>
                <c:pt idx="2219">
                  <c:v>1.2751999999999999</c:v>
                </c:pt>
                <c:pt idx="2220">
                  <c:v>1.2751999999999999</c:v>
                </c:pt>
                <c:pt idx="2221">
                  <c:v>1.2751999999999999</c:v>
                </c:pt>
                <c:pt idx="2222">
                  <c:v>1.2751999999999999</c:v>
                </c:pt>
                <c:pt idx="2223">
                  <c:v>1.2751999999999999</c:v>
                </c:pt>
                <c:pt idx="2224">
                  <c:v>1.2751999999999999</c:v>
                </c:pt>
                <c:pt idx="2225">
                  <c:v>1.2751999999999999</c:v>
                </c:pt>
                <c:pt idx="2226">
                  <c:v>1.2751999999999999</c:v>
                </c:pt>
                <c:pt idx="2227">
                  <c:v>1.2751999999999999</c:v>
                </c:pt>
                <c:pt idx="2228">
                  <c:v>1.2751999999999999</c:v>
                </c:pt>
                <c:pt idx="2229">
                  <c:v>1.2751999999999999</c:v>
                </c:pt>
                <c:pt idx="2230">
                  <c:v>1.2751999999999999</c:v>
                </c:pt>
                <c:pt idx="2231">
                  <c:v>1.2751999999999999</c:v>
                </c:pt>
                <c:pt idx="2232">
                  <c:v>1.2751999999999999</c:v>
                </c:pt>
                <c:pt idx="2233">
                  <c:v>1.2751999999999999</c:v>
                </c:pt>
                <c:pt idx="2234">
                  <c:v>1.2751999999999999</c:v>
                </c:pt>
                <c:pt idx="2235">
                  <c:v>1.2751999999999999</c:v>
                </c:pt>
                <c:pt idx="2236">
                  <c:v>1.2751999999999999</c:v>
                </c:pt>
                <c:pt idx="2237">
                  <c:v>1.2751999999999999</c:v>
                </c:pt>
                <c:pt idx="2238">
                  <c:v>1.2751999999999999</c:v>
                </c:pt>
                <c:pt idx="2239">
                  <c:v>1.2751999999999999</c:v>
                </c:pt>
                <c:pt idx="2240">
                  <c:v>1.2751999999999999</c:v>
                </c:pt>
                <c:pt idx="2241">
                  <c:v>1.2751999999999999</c:v>
                </c:pt>
                <c:pt idx="2242">
                  <c:v>1.2751999999999999</c:v>
                </c:pt>
                <c:pt idx="2243">
                  <c:v>1.2751999999999999</c:v>
                </c:pt>
                <c:pt idx="2244">
                  <c:v>1.2751999999999999</c:v>
                </c:pt>
                <c:pt idx="2245">
                  <c:v>1.2751999999999999</c:v>
                </c:pt>
                <c:pt idx="2246">
                  <c:v>1.2751999999999999</c:v>
                </c:pt>
                <c:pt idx="2247">
                  <c:v>1.2751999999999999</c:v>
                </c:pt>
                <c:pt idx="2248">
                  <c:v>1.2751999999999999</c:v>
                </c:pt>
                <c:pt idx="2249">
                  <c:v>1.2751999999999999</c:v>
                </c:pt>
                <c:pt idx="2250">
                  <c:v>1.2751999999999999</c:v>
                </c:pt>
                <c:pt idx="2251">
                  <c:v>1.2751999999999999</c:v>
                </c:pt>
                <c:pt idx="2252">
                  <c:v>1.2751999999999999</c:v>
                </c:pt>
                <c:pt idx="2253">
                  <c:v>1.2751999999999999</c:v>
                </c:pt>
                <c:pt idx="2254">
                  <c:v>1.2751999999999999</c:v>
                </c:pt>
                <c:pt idx="2255">
                  <c:v>1.2751999999999999</c:v>
                </c:pt>
                <c:pt idx="2256">
                  <c:v>1.2751999999999999</c:v>
                </c:pt>
                <c:pt idx="2257">
                  <c:v>1.2751999999999999</c:v>
                </c:pt>
                <c:pt idx="2258">
                  <c:v>1.2751999999999999</c:v>
                </c:pt>
                <c:pt idx="2259">
                  <c:v>1.2751999999999999</c:v>
                </c:pt>
                <c:pt idx="2260">
                  <c:v>1.2751999999999999</c:v>
                </c:pt>
                <c:pt idx="2261">
                  <c:v>1.2751999999999999</c:v>
                </c:pt>
                <c:pt idx="2262">
                  <c:v>1.2751999999999999</c:v>
                </c:pt>
                <c:pt idx="2263">
                  <c:v>1.28125</c:v>
                </c:pt>
                <c:pt idx="2264">
                  <c:v>1.28125</c:v>
                </c:pt>
                <c:pt idx="2265">
                  <c:v>1.28125</c:v>
                </c:pt>
                <c:pt idx="2266">
                  <c:v>1.28125</c:v>
                </c:pt>
                <c:pt idx="2267">
                  <c:v>1.28125</c:v>
                </c:pt>
                <c:pt idx="2268">
                  <c:v>1.28125</c:v>
                </c:pt>
                <c:pt idx="2269">
                  <c:v>1.28125</c:v>
                </c:pt>
                <c:pt idx="2270">
                  <c:v>1.28125</c:v>
                </c:pt>
                <c:pt idx="2271">
                  <c:v>1.28125</c:v>
                </c:pt>
                <c:pt idx="2272">
                  <c:v>1.28125</c:v>
                </c:pt>
                <c:pt idx="2273">
                  <c:v>1.28125</c:v>
                </c:pt>
                <c:pt idx="2274">
                  <c:v>1.28125</c:v>
                </c:pt>
                <c:pt idx="2275">
                  <c:v>1.28125</c:v>
                </c:pt>
                <c:pt idx="2276">
                  <c:v>1.28125</c:v>
                </c:pt>
                <c:pt idx="2277">
                  <c:v>1.28125</c:v>
                </c:pt>
                <c:pt idx="2278">
                  <c:v>1.28125</c:v>
                </c:pt>
                <c:pt idx="2279">
                  <c:v>1.28125</c:v>
                </c:pt>
                <c:pt idx="2280">
                  <c:v>1.28125</c:v>
                </c:pt>
                <c:pt idx="2281">
                  <c:v>1.28125</c:v>
                </c:pt>
                <c:pt idx="2282">
                  <c:v>1.28125</c:v>
                </c:pt>
                <c:pt idx="2283">
                  <c:v>1.28125</c:v>
                </c:pt>
                <c:pt idx="2284">
                  <c:v>1.28125</c:v>
                </c:pt>
                <c:pt idx="2285">
                  <c:v>1.28125</c:v>
                </c:pt>
                <c:pt idx="2286">
                  <c:v>1.28125</c:v>
                </c:pt>
                <c:pt idx="2287">
                  <c:v>1.28125</c:v>
                </c:pt>
                <c:pt idx="2288">
                  <c:v>1.28125</c:v>
                </c:pt>
                <c:pt idx="2289">
                  <c:v>1.28125</c:v>
                </c:pt>
                <c:pt idx="2290">
                  <c:v>1.28125</c:v>
                </c:pt>
                <c:pt idx="2291">
                  <c:v>1.28125</c:v>
                </c:pt>
                <c:pt idx="2292">
                  <c:v>1.28125</c:v>
                </c:pt>
                <c:pt idx="2293">
                  <c:v>1.28125</c:v>
                </c:pt>
                <c:pt idx="2294">
                  <c:v>1.28125</c:v>
                </c:pt>
                <c:pt idx="2295">
                  <c:v>1.28125</c:v>
                </c:pt>
                <c:pt idx="2296">
                  <c:v>1.28125</c:v>
                </c:pt>
                <c:pt idx="2297">
                  <c:v>1.28125</c:v>
                </c:pt>
                <c:pt idx="2298">
                  <c:v>1.28125</c:v>
                </c:pt>
                <c:pt idx="2299">
                  <c:v>1.28125</c:v>
                </c:pt>
                <c:pt idx="2300">
                  <c:v>1.28125</c:v>
                </c:pt>
                <c:pt idx="2301">
                  <c:v>1.28125</c:v>
                </c:pt>
                <c:pt idx="2302">
                  <c:v>1.28125</c:v>
                </c:pt>
                <c:pt idx="2303">
                  <c:v>1.28125</c:v>
                </c:pt>
                <c:pt idx="2304">
                  <c:v>1.28125</c:v>
                </c:pt>
                <c:pt idx="2305">
                  <c:v>1.28125</c:v>
                </c:pt>
                <c:pt idx="2306">
                  <c:v>1.28125</c:v>
                </c:pt>
                <c:pt idx="2307">
                  <c:v>1.28125</c:v>
                </c:pt>
                <c:pt idx="2308">
                  <c:v>1.28125</c:v>
                </c:pt>
                <c:pt idx="2309">
                  <c:v>1.28125</c:v>
                </c:pt>
                <c:pt idx="2310">
                  <c:v>1.28125</c:v>
                </c:pt>
                <c:pt idx="2311">
                  <c:v>1.28125</c:v>
                </c:pt>
                <c:pt idx="2312">
                  <c:v>1.28125</c:v>
                </c:pt>
                <c:pt idx="2313">
                  <c:v>1.28125</c:v>
                </c:pt>
                <c:pt idx="2314">
                  <c:v>1.28125</c:v>
                </c:pt>
                <c:pt idx="2315">
                  <c:v>1.28125</c:v>
                </c:pt>
                <c:pt idx="2316">
                  <c:v>1.28125</c:v>
                </c:pt>
                <c:pt idx="2317">
                  <c:v>1.28125</c:v>
                </c:pt>
                <c:pt idx="2318">
                  <c:v>1.28125</c:v>
                </c:pt>
                <c:pt idx="2319">
                  <c:v>1.28125</c:v>
                </c:pt>
                <c:pt idx="2320">
                  <c:v>1.28125</c:v>
                </c:pt>
                <c:pt idx="2321">
                  <c:v>1.28125</c:v>
                </c:pt>
                <c:pt idx="2322">
                  <c:v>1.28125</c:v>
                </c:pt>
                <c:pt idx="2323">
                  <c:v>1.28125</c:v>
                </c:pt>
                <c:pt idx="2324">
                  <c:v>1.28125</c:v>
                </c:pt>
                <c:pt idx="2325">
                  <c:v>1.28125</c:v>
                </c:pt>
                <c:pt idx="2326">
                  <c:v>1.28125</c:v>
                </c:pt>
                <c:pt idx="2327">
                  <c:v>1.28125</c:v>
                </c:pt>
                <c:pt idx="2328">
                  <c:v>1.28125</c:v>
                </c:pt>
                <c:pt idx="2329">
                  <c:v>1.28125</c:v>
                </c:pt>
                <c:pt idx="2330">
                  <c:v>1.28125</c:v>
                </c:pt>
                <c:pt idx="2331">
                  <c:v>1.28125</c:v>
                </c:pt>
                <c:pt idx="2332">
                  <c:v>1.28125</c:v>
                </c:pt>
                <c:pt idx="2333">
                  <c:v>1.40269</c:v>
                </c:pt>
                <c:pt idx="2334">
                  <c:v>1.40269</c:v>
                </c:pt>
                <c:pt idx="2335">
                  <c:v>1.40269</c:v>
                </c:pt>
                <c:pt idx="2336">
                  <c:v>1.40269</c:v>
                </c:pt>
                <c:pt idx="2337">
                  <c:v>1.40269</c:v>
                </c:pt>
                <c:pt idx="2338">
                  <c:v>1.40269</c:v>
                </c:pt>
                <c:pt idx="2339">
                  <c:v>1.40269</c:v>
                </c:pt>
                <c:pt idx="2340">
                  <c:v>1.40269</c:v>
                </c:pt>
                <c:pt idx="2341">
                  <c:v>1.40269</c:v>
                </c:pt>
                <c:pt idx="2342">
                  <c:v>1.40269</c:v>
                </c:pt>
                <c:pt idx="2343">
                  <c:v>1.40269</c:v>
                </c:pt>
                <c:pt idx="2344">
                  <c:v>1.40269</c:v>
                </c:pt>
                <c:pt idx="2345">
                  <c:v>1.40269</c:v>
                </c:pt>
                <c:pt idx="2346">
                  <c:v>1.40269</c:v>
                </c:pt>
                <c:pt idx="2347">
                  <c:v>1.40269</c:v>
                </c:pt>
                <c:pt idx="2348">
                  <c:v>1.40269</c:v>
                </c:pt>
                <c:pt idx="2349">
                  <c:v>1.40269</c:v>
                </c:pt>
                <c:pt idx="2350">
                  <c:v>1.40269</c:v>
                </c:pt>
                <c:pt idx="2351">
                  <c:v>1.40269</c:v>
                </c:pt>
                <c:pt idx="2352">
                  <c:v>1.40269</c:v>
                </c:pt>
                <c:pt idx="2353">
                  <c:v>1.40269</c:v>
                </c:pt>
                <c:pt idx="2354">
                  <c:v>1.40269</c:v>
                </c:pt>
                <c:pt idx="2355">
                  <c:v>1.40269</c:v>
                </c:pt>
                <c:pt idx="2356">
                  <c:v>1.40269</c:v>
                </c:pt>
                <c:pt idx="2357">
                  <c:v>1.40269</c:v>
                </c:pt>
                <c:pt idx="2358">
                  <c:v>1.40269</c:v>
                </c:pt>
                <c:pt idx="2359">
                  <c:v>1.40269</c:v>
                </c:pt>
                <c:pt idx="2360">
                  <c:v>1.40269</c:v>
                </c:pt>
                <c:pt idx="2361">
                  <c:v>1.40269</c:v>
                </c:pt>
                <c:pt idx="2362">
                  <c:v>1.40269</c:v>
                </c:pt>
                <c:pt idx="2363">
                  <c:v>1.40269</c:v>
                </c:pt>
                <c:pt idx="2364">
                  <c:v>1.40269</c:v>
                </c:pt>
                <c:pt idx="2365">
                  <c:v>1.40269</c:v>
                </c:pt>
                <c:pt idx="2366">
                  <c:v>1.40269</c:v>
                </c:pt>
                <c:pt idx="2367">
                  <c:v>1.40269</c:v>
                </c:pt>
                <c:pt idx="2368">
                  <c:v>1.40269</c:v>
                </c:pt>
                <c:pt idx="2369">
                  <c:v>1.40269</c:v>
                </c:pt>
                <c:pt idx="2370">
                  <c:v>1.40269</c:v>
                </c:pt>
                <c:pt idx="2371">
                  <c:v>1.40269</c:v>
                </c:pt>
                <c:pt idx="2372">
                  <c:v>1.40269</c:v>
                </c:pt>
                <c:pt idx="2373">
                  <c:v>1.40269</c:v>
                </c:pt>
                <c:pt idx="2374">
                  <c:v>1.40269</c:v>
                </c:pt>
                <c:pt idx="2375">
                  <c:v>1.40269</c:v>
                </c:pt>
                <c:pt idx="2376">
                  <c:v>1.40269</c:v>
                </c:pt>
                <c:pt idx="2377">
                  <c:v>1.40269</c:v>
                </c:pt>
                <c:pt idx="2378">
                  <c:v>1.40269</c:v>
                </c:pt>
                <c:pt idx="2379">
                  <c:v>1.40269</c:v>
                </c:pt>
                <c:pt idx="2380">
                  <c:v>1.40269</c:v>
                </c:pt>
                <c:pt idx="2381">
                  <c:v>1.40269</c:v>
                </c:pt>
                <c:pt idx="2382">
                  <c:v>1.40269</c:v>
                </c:pt>
                <c:pt idx="2383">
                  <c:v>1.40269</c:v>
                </c:pt>
                <c:pt idx="2384">
                  <c:v>1.40269</c:v>
                </c:pt>
                <c:pt idx="2385">
                  <c:v>1.40269</c:v>
                </c:pt>
                <c:pt idx="2386">
                  <c:v>1.40269</c:v>
                </c:pt>
                <c:pt idx="2387">
                  <c:v>1.40269</c:v>
                </c:pt>
                <c:pt idx="2388">
                  <c:v>1.40269</c:v>
                </c:pt>
                <c:pt idx="2389">
                  <c:v>1.40269</c:v>
                </c:pt>
                <c:pt idx="2390">
                  <c:v>1.40269</c:v>
                </c:pt>
                <c:pt idx="2391">
                  <c:v>1.40269</c:v>
                </c:pt>
                <c:pt idx="2392">
                  <c:v>1.40269</c:v>
                </c:pt>
                <c:pt idx="2393">
                  <c:v>1.40269</c:v>
                </c:pt>
                <c:pt idx="2394">
                  <c:v>1.40269</c:v>
                </c:pt>
                <c:pt idx="2395">
                  <c:v>1.40269</c:v>
                </c:pt>
                <c:pt idx="2396">
                  <c:v>1.40269</c:v>
                </c:pt>
                <c:pt idx="2397">
                  <c:v>1.40269</c:v>
                </c:pt>
                <c:pt idx="2398">
                  <c:v>1.40269</c:v>
                </c:pt>
                <c:pt idx="2399">
                  <c:v>1.40269</c:v>
                </c:pt>
                <c:pt idx="2400">
                  <c:v>1.40269</c:v>
                </c:pt>
                <c:pt idx="2401">
                  <c:v>1.40269</c:v>
                </c:pt>
                <c:pt idx="2402">
                  <c:v>1.40269</c:v>
                </c:pt>
                <c:pt idx="2403">
                  <c:v>1.40269</c:v>
                </c:pt>
                <c:pt idx="2404">
                  <c:v>1.40269</c:v>
                </c:pt>
                <c:pt idx="2405">
                  <c:v>1.40269</c:v>
                </c:pt>
                <c:pt idx="2406">
                  <c:v>1.40269</c:v>
                </c:pt>
                <c:pt idx="2407">
                  <c:v>1.28481</c:v>
                </c:pt>
                <c:pt idx="2408">
                  <c:v>1.28481</c:v>
                </c:pt>
                <c:pt idx="2409">
                  <c:v>1.28481</c:v>
                </c:pt>
                <c:pt idx="2410">
                  <c:v>1.28481</c:v>
                </c:pt>
                <c:pt idx="2411">
                  <c:v>1.28481</c:v>
                </c:pt>
                <c:pt idx="2412">
                  <c:v>1.28481</c:v>
                </c:pt>
                <c:pt idx="2413">
                  <c:v>1.28481</c:v>
                </c:pt>
                <c:pt idx="2414">
                  <c:v>1.28481</c:v>
                </c:pt>
                <c:pt idx="2415">
                  <c:v>1.28481</c:v>
                </c:pt>
                <c:pt idx="2416">
                  <c:v>1.28481</c:v>
                </c:pt>
                <c:pt idx="2417">
                  <c:v>1.28481</c:v>
                </c:pt>
                <c:pt idx="2418">
                  <c:v>1.28481</c:v>
                </c:pt>
                <c:pt idx="2419">
                  <c:v>1.28481</c:v>
                </c:pt>
                <c:pt idx="2420">
                  <c:v>1.28481</c:v>
                </c:pt>
                <c:pt idx="2421">
                  <c:v>1.28481</c:v>
                </c:pt>
                <c:pt idx="2422">
                  <c:v>1.28481</c:v>
                </c:pt>
                <c:pt idx="2423">
                  <c:v>1.28481</c:v>
                </c:pt>
                <c:pt idx="2424">
                  <c:v>1.28481</c:v>
                </c:pt>
                <c:pt idx="2425">
                  <c:v>1.28481</c:v>
                </c:pt>
                <c:pt idx="2426">
                  <c:v>1.28481</c:v>
                </c:pt>
                <c:pt idx="2427">
                  <c:v>1.28481</c:v>
                </c:pt>
                <c:pt idx="2428">
                  <c:v>1.28481</c:v>
                </c:pt>
                <c:pt idx="2429">
                  <c:v>1.28481</c:v>
                </c:pt>
                <c:pt idx="2430">
                  <c:v>1.28481</c:v>
                </c:pt>
                <c:pt idx="2431">
                  <c:v>1.28481</c:v>
                </c:pt>
                <c:pt idx="2432">
                  <c:v>1.28481</c:v>
                </c:pt>
                <c:pt idx="2433">
                  <c:v>1.28481</c:v>
                </c:pt>
                <c:pt idx="2434">
                  <c:v>1.28481</c:v>
                </c:pt>
                <c:pt idx="2435">
                  <c:v>1.28481</c:v>
                </c:pt>
                <c:pt idx="2436">
                  <c:v>1.28481</c:v>
                </c:pt>
                <c:pt idx="2437">
                  <c:v>1.28481</c:v>
                </c:pt>
                <c:pt idx="2438">
                  <c:v>1.28481</c:v>
                </c:pt>
                <c:pt idx="2439">
                  <c:v>1.28481</c:v>
                </c:pt>
                <c:pt idx="2440">
                  <c:v>1.28481</c:v>
                </c:pt>
                <c:pt idx="2441">
                  <c:v>1.28481</c:v>
                </c:pt>
                <c:pt idx="2442">
                  <c:v>1.28481</c:v>
                </c:pt>
                <c:pt idx="2443">
                  <c:v>1.28481</c:v>
                </c:pt>
                <c:pt idx="2444">
                  <c:v>1.28481</c:v>
                </c:pt>
                <c:pt idx="2445">
                  <c:v>1.28481</c:v>
                </c:pt>
                <c:pt idx="2446">
                  <c:v>1.28481</c:v>
                </c:pt>
                <c:pt idx="2447">
                  <c:v>1.28481</c:v>
                </c:pt>
                <c:pt idx="2448">
                  <c:v>1.28481</c:v>
                </c:pt>
                <c:pt idx="2449">
                  <c:v>1.28481</c:v>
                </c:pt>
                <c:pt idx="2450">
                  <c:v>1.28481</c:v>
                </c:pt>
                <c:pt idx="2451">
                  <c:v>1.28481</c:v>
                </c:pt>
                <c:pt idx="2452">
                  <c:v>1.28481</c:v>
                </c:pt>
                <c:pt idx="2453">
                  <c:v>1.28481</c:v>
                </c:pt>
                <c:pt idx="2454">
                  <c:v>1.28481</c:v>
                </c:pt>
                <c:pt idx="2455">
                  <c:v>1.28481</c:v>
                </c:pt>
                <c:pt idx="2456">
                  <c:v>1.28481</c:v>
                </c:pt>
                <c:pt idx="2457">
                  <c:v>1.28481</c:v>
                </c:pt>
                <c:pt idx="2458">
                  <c:v>1.28481</c:v>
                </c:pt>
                <c:pt idx="2459">
                  <c:v>1.28481</c:v>
                </c:pt>
                <c:pt idx="2460">
                  <c:v>1.28481</c:v>
                </c:pt>
                <c:pt idx="2461">
                  <c:v>1.28481</c:v>
                </c:pt>
                <c:pt idx="2462">
                  <c:v>1.28481</c:v>
                </c:pt>
                <c:pt idx="2463">
                  <c:v>1.28481</c:v>
                </c:pt>
                <c:pt idx="2464">
                  <c:v>1.28481</c:v>
                </c:pt>
                <c:pt idx="2465">
                  <c:v>1.28481</c:v>
                </c:pt>
                <c:pt idx="2466">
                  <c:v>1.28481</c:v>
                </c:pt>
                <c:pt idx="2467">
                  <c:v>1.28481</c:v>
                </c:pt>
                <c:pt idx="2468">
                  <c:v>1.28481</c:v>
                </c:pt>
                <c:pt idx="2469">
                  <c:v>1.28481</c:v>
                </c:pt>
                <c:pt idx="2470">
                  <c:v>1.28481</c:v>
                </c:pt>
                <c:pt idx="2471">
                  <c:v>1.28481</c:v>
                </c:pt>
                <c:pt idx="2472">
                  <c:v>1.28481</c:v>
                </c:pt>
                <c:pt idx="2473">
                  <c:v>1.28481</c:v>
                </c:pt>
                <c:pt idx="2474">
                  <c:v>1.28481</c:v>
                </c:pt>
                <c:pt idx="2475">
                  <c:v>1.28481</c:v>
                </c:pt>
                <c:pt idx="2476">
                  <c:v>1.28481</c:v>
                </c:pt>
                <c:pt idx="2477">
                  <c:v>1.2126999999999999</c:v>
                </c:pt>
                <c:pt idx="2478">
                  <c:v>1.2126999999999999</c:v>
                </c:pt>
                <c:pt idx="2479">
                  <c:v>1.2126999999999999</c:v>
                </c:pt>
                <c:pt idx="2480">
                  <c:v>1.2126999999999999</c:v>
                </c:pt>
                <c:pt idx="2481">
                  <c:v>1.2126999999999999</c:v>
                </c:pt>
                <c:pt idx="2482">
                  <c:v>1.2126999999999999</c:v>
                </c:pt>
                <c:pt idx="2483">
                  <c:v>1.2126999999999999</c:v>
                </c:pt>
                <c:pt idx="2484">
                  <c:v>1.2126999999999999</c:v>
                </c:pt>
                <c:pt idx="2485">
                  <c:v>1.2126999999999999</c:v>
                </c:pt>
                <c:pt idx="2486">
                  <c:v>1.2126999999999999</c:v>
                </c:pt>
                <c:pt idx="2487">
                  <c:v>1.2126999999999999</c:v>
                </c:pt>
                <c:pt idx="2488">
                  <c:v>1.2126999999999999</c:v>
                </c:pt>
                <c:pt idx="2489">
                  <c:v>1.2126999999999999</c:v>
                </c:pt>
                <c:pt idx="2490">
                  <c:v>1.2126999999999999</c:v>
                </c:pt>
                <c:pt idx="2491">
                  <c:v>1.2126999999999999</c:v>
                </c:pt>
                <c:pt idx="2492">
                  <c:v>1.2126999999999999</c:v>
                </c:pt>
                <c:pt idx="2493">
                  <c:v>1.2126999999999999</c:v>
                </c:pt>
                <c:pt idx="2494">
                  <c:v>1.2126999999999999</c:v>
                </c:pt>
                <c:pt idx="2495">
                  <c:v>1.2126999999999999</c:v>
                </c:pt>
                <c:pt idx="2496">
                  <c:v>1.2126999999999999</c:v>
                </c:pt>
                <c:pt idx="2497">
                  <c:v>1.2126999999999999</c:v>
                </c:pt>
                <c:pt idx="2498">
                  <c:v>1.2126999999999999</c:v>
                </c:pt>
                <c:pt idx="2499">
                  <c:v>1.2126999999999999</c:v>
                </c:pt>
                <c:pt idx="2500">
                  <c:v>1.2126999999999999</c:v>
                </c:pt>
                <c:pt idx="2501">
                  <c:v>1.2126999999999999</c:v>
                </c:pt>
                <c:pt idx="2502">
                  <c:v>1.2126999999999999</c:v>
                </c:pt>
                <c:pt idx="2503">
                  <c:v>1.2126999999999999</c:v>
                </c:pt>
                <c:pt idx="2504">
                  <c:v>1.2126999999999999</c:v>
                </c:pt>
                <c:pt idx="2505">
                  <c:v>1.2126999999999999</c:v>
                </c:pt>
                <c:pt idx="2506">
                  <c:v>1.2126999999999999</c:v>
                </c:pt>
                <c:pt idx="2507">
                  <c:v>1.2126999999999999</c:v>
                </c:pt>
                <c:pt idx="2508">
                  <c:v>1.2126999999999999</c:v>
                </c:pt>
                <c:pt idx="2509">
                  <c:v>1.2126999999999999</c:v>
                </c:pt>
                <c:pt idx="2510">
                  <c:v>1.2126999999999999</c:v>
                </c:pt>
                <c:pt idx="2511">
                  <c:v>1.2126999999999999</c:v>
                </c:pt>
                <c:pt idx="2512">
                  <c:v>1.2126999999999999</c:v>
                </c:pt>
                <c:pt idx="2513">
                  <c:v>1.2126999999999999</c:v>
                </c:pt>
                <c:pt idx="2514">
                  <c:v>1.2126999999999999</c:v>
                </c:pt>
                <c:pt idx="2515">
                  <c:v>1.2126999999999999</c:v>
                </c:pt>
                <c:pt idx="2516">
                  <c:v>1.2126999999999999</c:v>
                </c:pt>
                <c:pt idx="2517">
                  <c:v>1.2126999999999999</c:v>
                </c:pt>
                <c:pt idx="2518">
                  <c:v>1.2126999999999999</c:v>
                </c:pt>
                <c:pt idx="2519">
                  <c:v>1.2126999999999999</c:v>
                </c:pt>
                <c:pt idx="2520">
                  <c:v>1.2126999999999999</c:v>
                </c:pt>
                <c:pt idx="2521">
                  <c:v>1.2126999999999999</c:v>
                </c:pt>
                <c:pt idx="2522">
                  <c:v>1.2126999999999999</c:v>
                </c:pt>
                <c:pt idx="2523">
                  <c:v>1.2126999999999999</c:v>
                </c:pt>
                <c:pt idx="2524">
                  <c:v>1.2126999999999999</c:v>
                </c:pt>
                <c:pt idx="2525">
                  <c:v>1.2126999999999999</c:v>
                </c:pt>
                <c:pt idx="2526">
                  <c:v>1.2126999999999999</c:v>
                </c:pt>
                <c:pt idx="2527">
                  <c:v>1.2126999999999999</c:v>
                </c:pt>
                <c:pt idx="2528">
                  <c:v>1.2126999999999999</c:v>
                </c:pt>
                <c:pt idx="2529">
                  <c:v>1.2126999999999999</c:v>
                </c:pt>
                <c:pt idx="2530">
                  <c:v>1.2126999999999999</c:v>
                </c:pt>
                <c:pt idx="2531">
                  <c:v>1.2126999999999999</c:v>
                </c:pt>
                <c:pt idx="2532">
                  <c:v>1.2126999999999999</c:v>
                </c:pt>
                <c:pt idx="2533">
                  <c:v>1.2126999999999999</c:v>
                </c:pt>
                <c:pt idx="2534">
                  <c:v>1.2126999999999999</c:v>
                </c:pt>
                <c:pt idx="2535">
                  <c:v>1.2126999999999999</c:v>
                </c:pt>
                <c:pt idx="2536">
                  <c:v>1.2126999999999999</c:v>
                </c:pt>
                <c:pt idx="2537">
                  <c:v>1.2126999999999999</c:v>
                </c:pt>
                <c:pt idx="2538">
                  <c:v>1.2126999999999999</c:v>
                </c:pt>
                <c:pt idx="2539">
                  <c:v>1.2126999999999999</c:v>
                </c:pt>
                <c:pt idx="2540">
                  <c:v>1.2126999999999999</c:v>
                </c:pt>
                <c:pt idx="2541">
                  <c:v>1.2126999999999999</c:v>
                </c:pt>
                <c:pt idx="2542">
                  <c:v>1.2126999999999999</c:v>
                </c:pt>
                <c:pt idx="2543">
                  <c:v>1.2126999999999999</c:v>
                </c:pt>
                <c:pt idx="2544">
                  <c:v>1.2126999999999999</c:v>
                </c:pt>
                <c:pt idx="2545">
                  <c:v>1.2126999999999999</c:v>
                </c:pt>
                <c:pt idx="2546">
                  <c:v>1.2126999999999999</c:v>
                </c:pt>
                <c:pt idx="2547">
                  <c:v>1.2126999999999999</c:v>
                </c:pt>
                <c:pt idx="2548">
                  <c:v>1.2126999999999999</c:v>
                </c:pt>
                <c:pt idx="2549">
                  <c:v>1.53874</c:v>
                </c:pt>
                <c:pt idx="2550">
                  <c:v>1.53874</c:v>
                </c:pt>
                <c:pt idx="2551">
                  <c:v>1.53874</c:v>
                </c:pt>
                <c:pt idx="2552">
                  <c:v>1.53874</c:v>
                </c:pt>
                <c:pt idx="2553">
                  <c:v>1.53874</c:v>
                </c:pt>
                <c:pt idx="2554">
                  <c:v>1.53874</c:v>
                </c:pt>
                <c:pt idx="2555">
                  <c:v>1.53874</c:v>
                </c:pt>
                <c:pt idx="2556">
                  <c:v>1.53874</c:v>
                </c:pt>
                <c:pt idx="2557">
                  <c:v>1.53874</c:v>
                </c:pt>
                <c:pt idx="2558">
                  <c:v>1.53874</c:v>
                </c:pt>
                <c:pt idx="2559">
                  <c:v>1.53874</c:v>
                </c:pt>
                <c:pt idx="2560">
                  <c:v>1.53874</c:v>
                </c:pt>
                <c:pt idx="2561">
                  <c:v>1.53874</c:v>
                </c:pt>
                <c:pt idx="2562">
                  <c:v>1.53874</c:v>
                </c:pt>
                <c:pt idx="2563">
                  <c:v>1.53874</c:v>
                </c:pt>
                <c:pt idx="2564">
                  <c:v>1.53874</c:v>
                </c:pt>
                <c:pt idx="2565">
                  <c:v>1.53874</c:v>
                </c:pt>
                <c:pt idx="2566">
                  <c:v>1.53874</c:v>
                </c:pt>
                <c:pt idx="2567">
                  <c:v>1.53874</c:v>
                </c:pt>
                <c:pt idx="2568">
                  <c:v>1.53874</c:v>
                </c:pt>
                <c:pt idx="2569">
                  <c:v>1.53874</c:v>
                </c:pt>
                <c:pt idx="2570">
                  <c:v>1.53874</c:v>
                </c:pt>
                <c:pt idx="2571">
                  <c:v>1.53874</c:v>
                </c:pt>
                <c:pt idx="2572">
                  <c:v>1.53874</c:v>
                </c:pt>
                <c:pt idx="2573">
                  <c:v>1.53874</c:v>
                </c:pt>
                <c:pt idx="2574">
                  <c:v>1.53874</c:v>
                </c:pt>
                <c:pt idx="2575">
                  <c:v>1.53874</c:v>
                </c:pt>
                <c:pt idx="2576">
                  <c:v>1.53874</c:v>
                </c:pt>
                <c:pt idx="2577">
                  <c:v>1.53874</c:v>
                </c:pt>
                <c:pt idx="2578">
                  <c:v>1.53874</c:v>
                </c:pt>
                <c:pt idx="2579">
                  <c:v>1.53874</c:v>
                </c:pt>
                <c:pt idx="2580">
                  <c:v>1.53874</c:v>
                </c:pt>
                <c:pt idx="2581">
                  <c:v>1.53874</c:v>
                </c:pt>
                <c:pt idx="2582">
                  <c:v>1.53874</c:v>
                </c:pt>
                <c:pt idx="2583">
                  <c:v>1.53874</c:v>
                </c:pt>
                <c:pt idx="2584">
                  <c:v>1.53874</c:v>
                </c:pt>
                <c:pt idx="2585">
                  <c:v>1.53874</c:v>
                </c:pt>
                <c:pt idx="2586">
                  <c:v>1.53874</c:v>
                </c:pt>
                <c:pt idx="2587">
                  <c:v>1.53874</c:v>
                </c:pt>
                <c:pt idx="2588">
                  <c:v>1.53874</c:v>
                </c:pt>
                <c:pt idx="2589">
                  <c:v>1.53874</c:v>
                </c:pt>
                <c:pt idx="2590">
                  <c:v>1.53874</c:v>
                </c:pt>
                <c:pt idx="2591">
                  <c:v>1.53874</c:v>
                </c:pt>
                <c:pt idx="2592">
                  <c:v>1.53874</c:v>
                </c:pt>
                <c:pt idx="2593">
                  <c:v>1.53874</c:v>
                </c:pt>
                <c:pt idx="2594">
                  <c:v>1.53874</c:v>
                </c:pt>
                <c:pt idx="2595">
                  <c:v>1.53874</c:v>
                </c:pt>
                <c:pt idx="2596">
                  <c:v>1.53874</c:v>
                </c:pt>
                <c:pt idx="2597">
                  <c:v>1.53874</c:v>
                </c:pt>
                <c:pt idx="2598">
                  <c:v>1.53874</c:v>
                </c:pt>
                <c:pt idx="2599">
                  <c:v>1.53874</c:v>
                </c:pt>
                <c:pt idx="2600">
                  <c:v>1.53874</c:v>
                </c:pt>
                <c:pt idx="2601">
                  <c:v>1.53874</c:v>
                </c:pt>
                <c:pt idx="2602">
                  <c:v>1.53874</c:v>
                </c:pt>
                <c:pt idx="2603">
                  <c:v>1.53874</c:v>
                </c:pt>
                <c:pt idx="2604">
                  <c:v>1.53874</c:v>
                </c:pt>
                <c:pt idx="2605">
                  <c:v>1.53874</c:v>
                </c:pt>
                <c:pt idx="2606">
                  <c:v>1.53874</c:v>
                </c:pt>
                <c:pt idx="2607">
                  <c:v>1.53874</c:v>
                </c:pt>
                <c:pt idx="2608">
                  <c:v>1.53874</c:v>
                </c:pt>
                <c:pt idx="2609">
                  <c:v>1.53874</c:v>
                </c:pt>
                <c:pt idx="2610">
                  <c:v>1.53874</c:v>
                </c:pt>
                <c:pt idx="2611">
                  <c:v>1.53874</c:v>
                </c:pt>
                <c:pt idx="2612">
                  <c:v>1.53874</c:v>
                </c:pt>
                <c:pt idx="2613">
                  <c:v>1.53874</c:v>
                </c:pt>
                <c:pt idx="2614">
                  <c:v>1.32172</c:v>
                </c:pt>
                <c:pt idx="2615">
                  <c:v>1.32172</c:v>
                </c:pt>
                <c:pt idx="2616">
                  <c:v>1.32172</c:v>
                </c:pt>
                <c:pt idx="2617">
                  <c:v>1.32172</c:v>
                </c:pt>
                <c:pt idx="2618">
                  <c:v>1.32172</c:v>
                </c:pt>
                <c:pt idx="2619">
                  <c:v>1.32172</c:v>
                </c:pt>
                <c:pt idx="2620">
                  <c:v>1.32172</c:v>
                </c:pt>
                <c:pt idx="2621">
                  <c:v>1.32172</c:v>
                </c:pt>
                <c:pt idx="2622">
                  <c:v>1.32172</c:v>
                </c:pt>
                <c:pt idx="2623">
                  <c:v>1.32172</c:v>
                </c:pt>
                <c:pt idx="2624">
                  <c:v>1.32172</c:v>
                </c:pt>
                <c:pt idx="2625">
                  <c:v>1.32172</c:v>
                </c:pt>
                <c:pt idx="2626">
                  <c:v>1.32172</c:v>
                </c:pt>
                <c:pt idx="2627">
                  <c:v>1.32172</c:v>
                </c:pt>
                <c:pt idx="2628">
                  <c:v>1.32172</c:v>
                </c:pt>
                <c:pt idx="2629">
                  <c:v>1.32172</c:v>
                </c:pt>
                <c:pt idx="2630">
                  <c:v>1.32172</c:v>
                </c:pt>
                <c:pt idx="2631">
                  <c:v>1.32172</c:v>
                </c:pt>
                <c:pt idx="2632">
                  <c:v>1.32172</c:v>
                </c:pt>
                <c:pt idx="2633">
                  <c:v>1.32172</c:v>
                </c:pt>
                <c:pt idx="2634">
                  <c:v>1.32172</c:v>
                </c:pt>
                <c:pt idx="2635">
                  <c:v>1.32172</c:v>
                </c:pt>
                <c:pt idx="2636">
                  <c:v>1.32172</c:v>
                </c:pt>
                <c:pt idx="2637">
                  <c:v>1.32172</c:v>
                </c:pt>
                <c:pt idx="2638">
                  <c:v>1.32172</c:v>
                </c:pt>
                <c:pt idx="2639">
                  <c:v>1.32172</c:v>
                </c:pt>
                <c:pt idx="2640">
                  <c:v>1.32172</c:v>
                </c:pt>
                <c:pt idx="2641">
                  <c:v>1.32172</c:v>
                </c:pt>
                <c:pt idx="2642">
                  <c:v>1.32172</c:v>
                </c:pt>
                <c:pt idx="2643">
                  <c:v>1.32172</c:v>
                </c:pt>
                <c:pt idx="2644">
                  <c:v>1.32172</c:v>
                </c:pt>
                <c:pt idx="2645">
                  <c:v>1.32172</c:v>
                </c:pt>
                <c:pt idx="2646">
                  <c:v>1.32172</c:v>
                </c:pt>
                <c:pt idx="2647">
                  <c:v>1.32172</c:v>
                </c:pt>
                <c:pt idx="2648">
                  <c:v>1.32172</c:v>
                </c:pt>
                <c:pt idx="2649">
                  <c:v>1.32172</c:v>
                </c:pt>
                <c:pt idx="2650">
                  <c:v>1.32172</c:v>
                </c:pt>
                <c:pt idx="2651">
                  <c:v>1.32172</c:v>
                </c:pt>
                <c:pt idx="2652">
                  <c:v>1.32172</c:v>
                </c:pt>
                <c:pt idx="2653">
                  <c:v>1.32172</c:v>
                </c:pt>
                <c:pt idx="2654">
                  <c:v>1.32172</c:v>
                </c:pt>
                <c:pt idx="2655">
                  <c:v>1.32172</c:v>
                </c:pt>
                <c:pt idx="2656">
                  <c:v>1.32172</c:v>
                </c:pt>
                <c:pt idx="2657">
                  <c:v>1.32172</c:v>
                </c:pt>
                <c:pt idx="2658">
                  <c:v>1.32172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07-4DBF-9B54-8AF27207A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612640"/>
        <c:axId val="297617216"/>
      </c:scatterChart>
      <c:valAx>
        <c:axId val="29761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7216"/>
        <c:crosses val="autoZero"/>
        <c:crossBetween val="midCat"/>
      </c:valAx>
      <c:valAx>
        <c:axId val="2976172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locomotion</a:t>
                </a:r>
                <a:r>
                  <a:rPr lang="en-US" altLang="ko-KR" baseline="0"/>
                  <a:t> (m/s)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left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'1006dorsal_100Hz_1 normal WIP ('!$B$2:$B$2858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 formatCode="0.00E+00">
                  <c:v>3.8798699999999998E-5</c:v>
                </c:pt>
                <c:pt idx="168">
                  <c:v>2.6716799999999997E-4</c:v>
                </c:pt>
                <c:pt idx="169">
                  <c:v>9.3663800000000005E-4</c:v>
                </c:pt>
                <c:pt idx="170">
                  <c:v>2.3090799999999998E-3</c:v>
                </c:pt>
                <c:pt idx="171">
                  <c:v>4.73304E-3</c:v>
                </c:pt>
                <c:pt idx="172">
                  <c:v>8.8697399999999992E-3</c:v>
                </c:pt>
                <c:pt idx="173">
                  <c:v>1.51159E-2</c:v>
                </c:pt>
                <c:pt idx="174">
                  <c:v>2.2856100000000001E-2</c:v>
                </c:pt>
                <c:pt idx="175">
                  <c:v>3.1071100000000001E-2</c:v>
                </c:pt>
                <c:pt idx="176">
                  <c:v>3.9322599999999999E-2</c:v>
                </c:pt>
                <c:pt idx="177">
                  <c:v>4.7793099999999998E-2</c:v>
                </c:pt>
                <c:pt idx="178">
                  <c:v>5.6732999999999999E-2</c:v>
                </c:pt>
                <c:pt idx="179">
                  <c:v>6.6087199999999999E-2</c:v>
                </c:pt>
                <c:pt idx="180">
                  <c:v>7.5579300000000002E-2</c:v>
                </c:pt>
                <c:pt idx="181">
                  <c:v>8.49718E-2</c:v>
                </c:pt>
                <c:pt idx="182">
                  <c:v>9.4143599999999994E-2</c:v>
                </c:pt>
                <c:pt idx="183">
                  <c:v>0.10299700000000001</c:v>
                </c:pt>
                <c:pt idx="184">
                  <c:v>0.11139</c:v>
                </c:pt>
                <c:pt idx="185">
                  <c:v>0.11917800000000001</c:v>
                </c:pt>
                <c:pt idx="186">
                  <c:v>0.126273</c:v>
                </c:pt>
                <c:pt idx="187">
                  <c:v>0.13265099999999999</c:v>
                </c:pt>
                <c:pt idx="188">
                  <c:v>0.13830700000000001</c:v>
                </c:pt>
                <c:pt idx="189">
                  <c:v>0.14321800000000001</c:v>
                </c:pt>
                <c:pt idx="190">
                  <c:v>0.14733499999999999</c:v>
                </c:pt>
                <c:pt idx="191">
                  <c:v>0.15060599999999999</c:v>
                </c:pt>
                <c:pt idx="192">
                  <c:v>0.152978</c:v>
                </c:pt>
                <c:pt idx="193">
                  <c:v>0.15440200000000001</c:v>
                </c:pt>
                <c:pt idx="194">
                  <c:v>0.15485499999999999</c:v>
                </c:pt>
                <c:pt idx="195">
                  <c:v>0.15434800000000001</c:v>
                </c:pt>
                <c:pt idx="196">
                  <c:v>0.15290899999999999</c:v>
                </c:pt>
                <c:pt idx="197">
                  <c:v>0.15057999999999999</c:v>
                </c:pt>
                <c:pt idx="198">
                  <c:v>0.14742</c:v>
                </c:pt>
                <c:pt idx="199">
                  <c:v>0.14349400000000001</c:v>
                </c:pt>
                <c:pt idx="200">
                  <c:v>0.13886799999999999</c:v>
                </c:pt>
                <c:pt idx="201">
                  <c:v>0.13361799999999999</c:v>
                </c:pt>
                <c:pt idx="202">
                  <c:v>0.127808</c:v>
                </c:pt>
                <c:pt idx="203">
                  <c:v>0.121506</c:v>
                </c:pt>
                <c:pt idx="204">
                  <c:v>0.11477999999999999</c:v>
                </c:pt>
                <c:pt idx="205">
                  <c:v>0.107685</c:v>
                </c:pt>
                <c:pt idx="206">
                  <c:v>0.100289</c:v>
                </c:pt>
                <c:pt idx="207">
                  <c:v>9.2696100000000003E-2</c:v>
                </c:pt>
                <c:pt idx="208">
                  <c:v>8.5046099999999999E-2</c:v>
                </c:pt>
                <c:pt idx="209">
                  <c:v>7.7487500000000001E-2</c:v>
                </c:pt>
                <c:pt idx="210">
                  <c:v>7.0130600000000001E-2</c:v>
                </c:pt>
                <c:pt idx="211">
                  <c:v>6.3007800000000003E-2</c:v>
                </c:pt>
                <c:pt idx="212">
                  <c:v>5.6042000000000002E-2</c:v>
                </c:pt>
                <c:pt idx="213">
                  <c:v>4.9063299999999997E-2</c:v>
                </c:pt>
                <c:pt idx="214">
                  <c:v>4.1998399999999998E-2</c:v>
                </c:pt>
                <c:pt idx="215">
                  <c:v>3.4931799999999999E-2</c:v>
                </c:pt>
                <c:pt idx="216">
                  <c:v>2.79142E-2</c:v>
                </c:pt>
                <c:pt idx="217">
                  <c:v>2.0957699999999999E-2</c:v>
                </c:pt>
                <c:pt idx="218">
                  <c:v>1.4248E-2</c:v>
                </c:pt>
                <c:pt idx="219">
                  <c:v>8.2240300000000002E-3</c:v>
                </c:pt>
                <c:pt idx="220">
                  <c:v>4.3289899999999996E-3</c:v>
                </c:pt>
                <c:pt idx="221">
                  <c:v>3.2523700000000001E-3</c:v>
                </c:pt>
                <c:pt idx="222">
                  <c:v>3.4484199999999998E-3</c:v>
                </c:pt>
                <c:pt idx="223">
                  <c:v>3.8341299999999998E-3</c:v>
                </c:pt>
                <c:pt idx="224">
                  <c:v>4.0764399999999998E-3</c:v>
                </c:pt>
                <c:pt idx="225">
                  <c:v>4.0894700000000004E-3</c:v>
                </c:pt>
                <c:pt idx="226">
                  <c:v>4.1575400000000004E-3</c:v>
                </c:pt>
                <c:pt idx="227">
                  <c:v>4.2473299999999997E-3</c:v>
                </c:pt>
                <c:pt idx="228">
                  <c:v>4.2696100000000001E-3</c:v>
                </c:pt>
                <c:pt idx="229">
                  <c:v>4.2532200000000003E-3</c:v>
                </c:pt>
                <c:pt idx="230">
                  <c:v>4.2456000000000004E-3</c:v>
                </c:pt>
                <c:pt idx="231">
                  <c:v>4.2702800000000004E-3</c:v>
                </c:pt>
                <c:pt idx="232">
                  <c:v>4.3336099999999999E-3</c:v>
                </c:pt>
                <c:pt idx="233">
                  <c:v>4.4362000000000004E-3</c:v>
                </c:pt>
                <c:pt idx="234">
                  <c:v>4.5749500000000004E-3</c:v>
                </c:pt>
                <c:pt idx="235">
                  <c:v>4.74166E-3</c:v>
                </c:pt>
                <c:pt idx="236">
                  <c:v>4.9318699999999997E-3</c:v>
                </c:pt>
                <c:pt idx="237">
                  <c:v>5.1440599999999998E-3</c:v>
                </c:pt>
                <c:pt idx="238">
                  <c:v>5.37858E-3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 formatCode="0.00E+00">
                  <c:v>4.2278499999999998E-5</c:v>
                </c:pt>
                <c:pt idx="291">
                  <c:v>1.7566200000000001E-4</c:v>
                </c:pt>
                <c:pt idx="292">
                  <c:v>3.9333100000000002E-4</c:v>
                </c:pt>
                <c:pt idx="293">
                  <c:v>6.6557300000000003E-4</c:v>
                </c:pt>
                <c:pt idx="294">
                  <c:v>9.8481099999999993E-4</c:v>
                </c:pt>
                <c:pt idx="295">
                  <c:v>1.37334E-3</c:v>
                </c:pt>
                <c:pt idx="296">
                  <c:v>1.8581299999999999E-3</c:v>
                </c:pt>
                <c:pt idx="297">
                  <c:v>2.5159399999999999E-3</c:v>
                </c:pt>
                <c:pt idx="298">
                  <c:v>3.57713E-3</c:v>
                </c:pt>
                <c:pt idx="299">
                  <c:v>5.4796699999999999E-3</c:v>
                </c:pt>
                <c:pt idx="300">
                  <c:v>8.7045100000000004E-3</c:v>
                </c:pt>
                <c:pt idx="301">
                  <c:v>1.34615E-2</c:v>
                </c:pt>
                <c:pt idx="302">
                  <c:v>1.9535E-2</c:v>
                </c:pt>
                <c:pt idx="303">
                  <c:v>2.64724E-2</c:v>
                </c:pt>
                <c:pt idx="304">
                  <c:v>3.3961900000000003E-2</c:v>
                </c:pt>
                <c:pt idx="305">
                  <c:v>4.19408E-2</c:v>
                </c:pt>
                <c:pt idx="306">
                  <c:v>5.0406699999999999E-2</c:v>
                </c:pt>
                <c:pt idx="307">
                  <c:v>5.9282599999999998E-2</c:v>
                </c:pt>
                <c:pt idx="308">
                  <c:v>6.8421599999999999E-2</c:v>
                </c:pt>
                <c:pt idx="309">
                  <c:v>7.7675999999999995E-2</c:v>
                </c:pt>
                <c:pt idx="310">
                  <c:v>8.6937100000000003E-2</c:v>
                </c:pt>
                <c:pt idx="311">
                  <c:v>9.6107100000000001E-2</c:v>
                </c:pt>
                <c:pt idx="312">
                  <c:v>0.10506799999999999</c:v>
                </c:pt>
                <c:pt idx="313">
                  <c:v>0.113691</c:v>
                </c:pt>
                <c:pt idx="314">
                  <c:v>0.121863</c:v>
                </c:pt>
                <c:pt idx="315">
                  <c:v>0.129493</c:v>
                </c:pt>
                <c:pt idx="316">
                  <c:v>0.13650100000000001</c:v>
                </c:pt>
                <c:pt idx="317">
                  <c:v>0.142813</c:v>
                </c:pt>
                <c:pt idx="318">
                  <c:v>0.148364</c:v>
                </c:pt>
                <c:pt idx="319">
                  <c:v>0.15309600000000001</c:v>
                </c:pt>
                <c:pt idx="320">
                  <c:v>0.15696499999999999</c:v>
                </c:pt>
                <c:pt idx="321">
                  <c:v>0.159942</c:v>
                </c:pt>
                <c:pt idx="322">
                  <c:v>0.162024</c:v>
                </c:pt>
                <c:pt idx="323">
                  <c:v>0.163214</c:v>
                </c:pt>
                <c:pt idx="324">
                  <c:v>0.163521</c:v>
                </c:pt>
                <c:pt idx="325">
                  <c:v>0.16295699999999999</c:v>
                </c:pt>
                <c:pt idx="326">
                  <c:v>0.161527</c:v>
                </c:pt>
                <c:pt idx="327">
                  <c:v>0.15921399999999999</c:v>
                </c:pt>
                <c:pt idx="328">
                  <c:v>0.15601499999999999</c:v>
                </c:pt>
                <c:pt idx="329">
                  <c:v>0.15198600000000001</c:v>
                </c:pt>
                <c:pt idx="330">
                  <c:v>0.147226</c:v>
                </c:pt>
                <c:pt idx="331">
                  <c:v>0.14185200000000001</c:v>
                </c:pt>
                <c:pt idx="332">
                  <c:v>0.13597000000000001</c:v>
                </c:pt>
                <c:pt idx="333">
                  <c:v>0.12967699999999999</c:v>
                </c:pt>
                <c:pt idx="334">
                  <c:v>0.123061</c:v>
                </c:pt>
                <c:pt idx="335">
                  <c:v>0.11616600000000001</c:v>
                </c:pt>
                <c:pt idx="336">
                  <c:v>0.108997</c:v>
                </c:pt>
                <c:pt idx="337">
                  <c:v>0.10155</c:v>
                </c:pt>
                <c:pt idx="338">
                  <c:v>9.3846600000000002E-2</c:v>
                </c:pt>
                <c:pt idx="339">
                  <c:v>8.5916999999999993E-2</c:v>
                </c:pt>
                <c:pt idx="340">
                  <c:v>7.7774700000000002E-2</c:v>
                </c:pt>
                <c:pt idx="341">
                  <c:v>6.9431800000000002E-2</c:v>
                </c:pt>
                <c:pt idx="342">
                  <c:v>6.0970999999999997E-2</c:v>
                </c:pt>
                <c:pt idx="343">
                  <c:v>5.25563E-2</c:v>
                </c:pt>
                <c:pt idx="344">
                  <c:v>4.4372000000000002E-2</c:v>
                </c:pt>
                <c:pt idx="345">
                  <c:v>3.6577999999999999E-2</c:v>
                </c:pt>
                <c:pt idx="346">
                  <c:v>2.9275800000000001E-2</c:v>
                </c:pt>
                <c:pt idx="347">
                  <c:v>2.25244E-2</c:v>
                </c:pt>
                <c:pt idx="348">
                  <c:v>1.6340500000000001E-2</c:v>
                </c:pt>
                <c:pt idx="349">
                  <c:v>1.06158E-2</c:v>
                </c:pt>
                <c:pt idx="350">
                  <c:v>5.1206300000000001E-3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 formatCode="0.00E+00">
                  <c:v>9.8251399999999996E-6</c:v>
                </c:pt>
                <c:pt idx="368" formatCode="0.00E+00">
                  <c:v>3.9975300000000003E-5</c:v>
                </c:pt>
                <c:pt idx="369" formatCode="0.00E+00">
                  <c:v>8.9419200000000006E-5</c:v>
                </c:pt>
                <c:pt idx="370">
                  <c:v>1.5421599999999999E-4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 formatCode="0.00E+00">
                  <c:v>1.23554E-5</c:v>
                </c:pt>
                <c:pt idx="430" formatCode="0.00E+00">
                  <c:v>9.7228500000000006E-5</c:v>
                </c:pt>
                <c:pt idx="431">
                  <c:v>4.6752700000000003E-4</c:v>
                </c:pt>
                <c:pt idx="432">
                  <c:v>1.49452E-3</c:v>
                </c:pt>
                <c:pt idx="433">
                  <c:v>3.6732399999999999E-3</c:v>
                </c:pt>
                <c:pt idx="434">
                  <c:v>7.7687600000000004E-3</c:v>
                </c:pt>
                <c:pt idx="435">
                  <c:v>1.43026E-2</c:v>
                </c:pt>
                <c:pt idx="436">
                  <c:v>2.2687100000000002E-2</c:v>
                </c:pt>
                <c:pt idx="437">
                  <c:v>3.1768900000000003E-2</c:v>
                </c:pt>
                <c:pt idx="438">
                  <c:v>4.0980700000000002E-2</c:v>
                </c:pt>
                <c:pt idx="439">
                  <c:v>5.0471099999999998E-2</c:v>
                </c:pt>
                <c:pt idx="440">
                  <c:v>6.0496399999999999E-2</c:v>
                </c:pt>
                <c:pt idx="441">
                  <c:v>7.0975099999999999E-2</c:v>
                </c:pt>
                <c:pt idx="442">
                  <c:v>8.1588900000000006E-2</c:v>
                </c:pt>
                <c:pt idx="443">
                  <c:v>9.2067399999999994E-2</c:v>
                </c:pt>
                <c:pt idx="444">
                  <c:v>0.102268</c:v>
                </c:pt>
                <c:pt idx="445">
                  <c:v>0.112066</c:v>
                </c:pt>
                <c:pt idx="446">
                  <c:v>0.121297</c:v>
                </c:pt>
                <c:pt idx="447">
                  <c:v>0.129799</c:v>
                </c:pt>
                <c:pt idx="448">
                  <c:v>0.13746700000000001</c:v>
                </c:pt>
                <c:pt idx="449">
                  <c:v>0.14424600000000001</c:v>
                </c:pt>
                <c:pt idx="450">
                  <c:v>0.150114</c:v>
                </c:pt>
                <c:pt idx="451">
                  <c:v>0.15506500000000001</c:v>
                </c:pt>
                <c:pt idx="452">
                  <c:v>0.15908800000000001</c:v>
                </c:pt>
                <c:pt idx="453">
                  <c:v>0.16215399999999999</c:v>
                </c:pt>
                <c:pt idx="454">
                  <c:v>0.164218</c:v>
                </c:pt>
                <c:pt idx="455">
                  <c:v>0.16523099999999999</c:v>
                </c:pt>
                <c:pt idx="456">
                  <c:v>0.16518099999999999</c:v>
                </c:pt>
                <c:pt idx="457">
                  <c:v>0.164104</c:v>
                </c:pt>
                <c:pt idx="458">
                  <c:v>0.16206100000000001</c:v>
                </c:pt>
                <c:pt idx="459">
                  <c:v>0.15911800000000001</c:v>
                </c:pt>
                <c:pt idx="460">
                  <c:v>0.155336</c:v>
                </c:pt>
                <c:pt idx="461">
                  <c:v>0.150781</c:v>
                </c:pt>
                <c:pt idx="462">
                  <c:v>0.14552499999999999</c:v>
                </c:pt>
                <c:pt idx="463">
                  <c:v>0.13964199999999999</c:v>
                </c:pt>
                <c:pt idx="464">
                  <c:v>0.133184</c:v>
                </c:pt>
                <c:pt idx="465">
                  <c:v>0.12618299999999999</c:v>
                </c:pt>
                <c:pt idx="466">
                  <c:v>0.11865000000000001</c:v>
                </c:pt>
                <c:pt idx="467">
                  <c:v>0.110578</c:v>
                </c:pt>
                <c:pt idx="468">
                  <c:v>0.10198500000000001</c:v>
                </c:pt>
                <c:pt idx="469">
                  <c:v>9.2927700000000002E-2</c:v>
                </c:pt>
                <c:pt idx="470">
                  <c:v>8.3520399999999995E-2</c:v>
                </c:pt>
                <c:pt idx="471">
                  <c:v>7.3973399999999995E-2</c:v>
                </c:pt>
                <c:pt idx="472">
                  <c:v>6.4560800000000002E-2</c:v>
                </c:pt>
                <c:pt idx="473">
                  <c:v>5.55113E-2</c:v>
                </c:pt>
                <c:pt idx="474">
                  <c:v>4.6932500000000002E-2</c:v>
                </c:pt>
                <c:pt idx="475">
                  <c:v>3.8785800000000002E-2</c:v>
                </c:pt>
                <c:pt idx="476">
                  <c:v>3.0949399999999998E-2</c:v>
                </c:pt>
                <c:pt idx="477">
                  <c:v>2.3348600000000001E-2</c:v>
                </c:pt>
                <c:pt idx="478">
                  <c:v>1.5995499999999999E-2</c:v>
                </c:pt>
                <c:pt idx="479">
                  <c:v>8.9099100000000001E-3</c:v>
                </c:pt>
                <c:pt idx="480">
                  <c:v>2.1257099999999998E-3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 formatCode="0.00E+00">
                  <c:v>5.6462499999999997E-5</c:v>
                </c:pt>
                <c:pt idx="560">
                  <c:v>2.3925199999999999E-4</c:v>
                </c:pt>
                <c:pt idx="561">
                  <c:v>5.7108400000000002E-4</c:v>
                </c:pt>
                <c:pt idx="562">
                  <c:v>1.0632199999999999E-3</c:v>
                </c:pt>
                <c:pt idx="563">
                  <c:v>1.73522E-3</c:v>
                </c:pt>
                <c:pt idx="564">
                  <c:v>2.7914099999999998E-3</c:v>
                </c:pt>
                <c:pt idx="565">
                  <c:v>4.7908500000000001E-3</c:v>
                </c:pt>
                <c:pt idx="566">
                  <c:v>8.3671200000000005E-3</c:v>
                </c:pt>
                <c:pt idx="567">
                  <c:v>1.36382E-2</c:v>
                </c:pt>
                <c:pt idx="568">
                  <c:v>2.0143100000000001E-2</c:v>
                </c:pt>
                <c:pt idx="569">
                  <c:v>2.7413900000000001E-2</c:v>
                </c:pt>
                <c:pt idx="570">
                  <c:v>3.52991E-2</c:v>
                </c:pt>
                <c:pt idx="571">
                  <c:v>4.38254E-2</c:v>
                </c:pt>
                <c:pt idx="572">
                  <c:v>5.2964900000000002E-2</c:v>
                </c:pt>
                <c:pt idx="573">
                  <c:v>6.2551200000000001E-2</c:v>
                </c:pt>
                <c:pt idx="574">
                  <c:v>7.2385500000000005E-2</c:v>
                </c:pt>
                <c:pt idx="575">
                  <c:v>8.2307099999999994E-2</c:v>
                </c:pt>
                <c:pt idx="576">
                  <c:v>9.2157199999999995E-2</c:v>
                </c:pt>
                <c:pt idx="577">
                  <c:v>0.101743</c:v>
                </c:pt>
                <c:pt idx="578">
                  <c:v>0.110864</c:v>
                </c:pt>
                <c:pt idx="579">
                  <c:v>0.119371</c:v>
                </c:pt>
                <c:pt idx="580">
                  <c:v>0.12717400000000001</c:v>
                </c:pt>
                <c:pt idx="581">
                  <c:v>0.13420799999999999</c:v>
                </c:pt>
                <c:pt idx="582">
                  <c:v>0.14039499999999999</c:v>
                </c:pt>
                <c:pt idx="583">
                  <c:v>0.14565500000000001</c:v>
                </c:pt>
                <c:pt idx="584">
                  <c:v>0.14993300000000001</c:v>
                </c:pt>
                <c:pt idx="585">
                  <c:v>0.1532</c:v>
                </c:pt>
                <c:pt idx="586">
                  <c:v>0.15545999999999999</c:v>
                </c:pt>
                <c:pt idx="587">
                  <c:v>0.15673899999999999</c:v>
                </c:pt>
                <c:pt idx="588">
                  <c:v>0.15706700000000001</c:v>
                </c:pt>
                <c:pt idx="589">
                  <c:v>0.15645899999999999</c:v>
                </c:pt>
                <c:pt idx="590">
                  <c:v>0.15493000000000001</c:v>
                </c:pt>
                <c:pt idx="591">
                  <c:v>0.152505</c:v>
                </c:pt>
                <c:pt idx="592">
                  <c:v>0.149196</c:v>
                </c:pt>
                <c:pt idx="593">
                  <c:v>0.145005</c:v>
                </c:pt>
                <c:pt idx="594">
                  <c:v>0.13996800000000001</c:v>
                </c:pt>
                <c:pt idx="595">
                  <c:v>0.13417100000000001</c:v>
                </c:pt>
                <c:pt idx="596">
                  <c:v>0.12772700000000001</c:v>
                </c:pt>
                <c:pt idx="597">
                  <c:v>0.120743</c:v>
                </c:pt>
                <c:pt idx="598">
                  <c:v>0.113315</c:v>
                </c:pt>
                <c:pt idx="599">
                  <c:v>0.105534</c:v>
                </c:pt>
                <c:pt idx="600">
                  <c:v>9.7473199999999996E-2</c:v>
                </c:pt>
                <c:pt idx="601">
                  <c:v>8.9187699999999995E-2</c:v>
                </c:pt>
                <c:pt idx="602">
                  <c:v>8.0734899999999998E-2</c:v>
                </c:pt>
                <c:pt idx="603">
                  <c:v>7.2186100000000003E-2</c:v>
                </c:pt>
                <c:pt idx="604">
                  <c:v>6.3601900000000003E-2</c:v>
                </c:pt>
                <c:pt idx="605">
                  <c:v>5.5015300000000003E-2</c:v>
                </c:pt>
                <c:pt idx="606">
                  <c:v>4.6501099999999997E-2</c:v>
                </c:pt>
                <c:pt idx="607">
                  <c:v>3.8195399999999997E-2</c:v>
                </c:pt>
                <c:pt idx="608">
                  <c:v>3.0165299999999999E-2</c:v>
                </c:pt>
                <c:pt idx="609">
                  <c:v>2.2377399999999999E-2</c:v>
                </c:pt>
                <c:pt idx="610">
                  <c:v>1.48395E-2</c:v>
                </c:pt>
                <c:pt idx="611">
                  <c:v>7.6561299999999997E-3</c:v>
                </c:pt>
                <c:pt idx="612">
                  <c:v>9.2604199999999997E-4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 formatCode="0.00E+00">
                  <c:v>3.45192E-5</c:v>
                </c:pt>
                <c:pt idx="694">
                  <c:v>1.3845599999999999E-4</c:v>
                </c:pt>
                <c:pt idx="695">
                  <c:v>3.2242600000000001E-4</c:v>
                </c:pt>
                <c:pt idx="696">
                  <c:v>6.3091999999999998E-4</c:v>
                </c:pt>
                <c:pt idx="697">
                  <c:v>1.13393E-3</c:v>
                </c:pt>
                <c:pt idx="698">
                  <c:v>1.8831799999999999E-3</c:v>
                </c:pt>
                <c:pt idx="699">
                  <c:v>2.8475599999999998E-3</c:v>
                </c:pt>
                <c:pt idx="700">
                  <c:v>4.1117100000000002E-3</c:v>
                </c:pt>
                <c:pt idx="701">
                  <c:v>6.1772299999999997E-3</c:v>
                </c:pt>
                <c:pt idx="702">
                  <c:v>9.6106799999999999E-3</c:v>
                </c:pt>
                <c:pt idx="703">
                  <c:v>1.4488900000000001E-2</c:v>
                </c:pt>
                <c:pt idx="704">
                  <c:v>2.0447400000000001E-2</c:v>
                </c:pt>
                <c:pt idx="705">
                  <c:v>2.7098500000000001E-2</c:v>
                </c:pt>
                <c:pt idx="706">
                  <c:v>3.4282800000000002E-2</c:v>
                </c:pt>
                <c:pt idx="707">
                  <c:v>4.1990199999999998E-2</c:v>
                </c:pt>
                <c:pt idx="708">
                  <c:v>5.0181099999999999E-2</c:v>
                </c:pt>
                <c:pt idx="709">
                  <c:v>5.8723299999999999E-2</c:v>
                </c:pt>
                <c:pt idx="710">
                  <c:v>6.7446500000000006E-2</c:v>
                </c:pt>
                <c:pt idx="711">
                  <c:v>7.6199600000000006E-2</c:v>
                </c:pt>
                <c:pt idx="712">
                  <c:v>8.4851599999999999E-2</c:v>
                </c:pt>
                <c:pt idx="713">
                  <c:v>9.3265299999999995E-2</c:v>
                </c:pt>
                <c:pt idx="714">
                  <c:v>0.10129299999999999</c:v>
                </c:pt>
                <c:pt idx="715">
                  <c:v>0.108807</c:v>
                </c:pt>
                <c:pt idx="716">
                  <c:v>0.11570999999999999</c:v>
                </c:pt>
                <c:pt idx="717">
                  <c:v>0.121923</c:v>
                </c:pt>
                <c:pt idx="718">
                  <c:v>0.12736900000000001</c:v>
                </c:pt>
                <c:pt idx="719">
                  <c:v>0.131968</c:v>
                </c:pt>
                <c:pt idx="720">
                  <c:v>0.13563800000000001</c:v>
                </c:pt>
                <c:pt idx="721">
                  <c:v>0.13833100000000001</c:v>
                </c:pt>
                <c:pt idx="722">
                  <c:v>0.14006199999999999</c:v>
                </c:pt>
                <c:pt idx="723">
                  <c:v>0.14088999999999999</c:v>
                </c:pt>
                <c:pt idx="724">
                  <c:v>0.14089399999999999</c:v>
                </c:pt>
                <c:pt idx="725">
                  <c:v>0.14013700000000001</c:v>
                </c:pt>
                <c:pt idx="726">
                  <c:v>0.138628</c:v>
                </c:pt>
                <c:pt idx="727">
                  <c:v>0.13633500000000001</c:v>
                </c:pt>
                <c:pt idx="728">
                  <c:v>0.13322600000000001</c:v>
                </c:pt>
                <c:pt idx="729">
                  <c:v>0.129326</c:v>
                </c:pt>
                <c:pt idx="730">
                  <c:v>0.124738</c:v>
                </c:pt>
                <c:pt idx="731">
                  <c:v>0.11958000000000001</c:v>
                </c:pt>
                <c:pt idx="732">
                  <c:v>0.113942</c:v>
                </c:pt>
                <c:pt idx="733">
                  <c:v>0.107886</c:v>
                </c:pt>
                <c:pt idx="734">
                  <c:v>0.10148500000000001</c:v>
                </c:pt>
                <c:pt idx="735">
                  <c:v>9.4845499999999999E-2</c:v>
                </c:pt>
                <c:pt idx="736">
                  <c:v>8.8074600000000003E-2</c:v>
                </c:pt>
                <c:pt idx="737">
                  <c:v>8.1251100000000007E-2</c:v>
                </c:pt>
                <c:pt idx="738">
                  <c:v>7.4432600000000002E-2</c:v>
                </c:pt>
                <c:pt idx="739">
                  <c:v>6.7672399999999994E-2</c:v>
                </c:pt>
                <c:pt idx="740">
                  <c:v>6.1018299999999998E-2</c:v>
                </c:pt>
                <c:pt idx="741">
                  <c:v>5.4497499999999997E-2</c:v>
                </c:pt>
                <c:pt idx="742">
                  <c:v>4.8121200000000003E-2</c:v>
                </c:pt>
                <c:pt idx="743">
                  <c:v>4.1923599999999998E-2</c:v>
                </c:pt>
                <c:pt idx="744">
                  <c:v>3.5954100000000003E-2</c:v>
                </c:pt>
                <c:pt idx="745">
                  <c:v>3.02458E-2</c:v>
                </c:pt>
                <c:pt idx="746">
                  <c:v>2.4834499999999999E-2</c:v>
                </c:pt>
                <c:pt idx="747">
                  <c:v>1.97611E-2</c:v>
                </c:pt>
                <c:pt idx="748">
                  <c:v>1.6471E-2</c:v>
                </c:pt>
                <c:pt idx="749">
                  <c:v>1.63879E-2</c:v>
                </c:pt>
                <c:pt idx="750">
                  <c:v>1.7898000000000001E-2</c:v>
                </c:pt>
                <c:pt idx="751">
                  <c:v>1.9219900000000002E-2</c:v>
                </c:pt>
                <c:pt idx="752">
                  <c:v>2.0302799999999999E-2</c:v>
                </c:pt>
                <c:pt idx="753">
                  <c:v>2.1358700000000001E-2</c:v>
                </c:pt>
                <c:pt idx="754">
                  <c:v>2.24391E-2</c:v>
                </c:pt>
                <c:pt idx="755">
                  <c:v>2.34895E-2</c:v>
                </c:pt>
                <c:pt idx="756">
                  <c:v>2.44932E-2</c:v>
                </c:pt>
                <c:pt idx="757">
                  <c:v>2.5455599999999998E-2</c:v>
                </c:pt>
                <c:pt idx="758">
                  <c:v>2.64292E-2</c:v>
                </c:pt>
                <c:pt idx="759">
                  <c:v>2.7469E-2</c:v>
                </c:pt>
                <c:pt idx="760">
                  <c:v>2.8574599999999999E-2</c:v>
                </c:pt>
                <c:pt idx="761">
                  <c:v>2.9735299999999999E-2</c:v>
                </c:pt>
                <c:pt idx="762">
                  <c:v>3.09438E-2</c:v>
                </c:pt>
                <c:pt idx="763">
                  <c:v>3.2187300000000002E-2</c:v>
                </c:pt>
                <c:pt idx="764">
                  <c:v>3.3463600000000003E-2</c:v>
                </c:pt>
                <c:pt idx="765">
                  <c:v>3.47745E-2</c:v>
                </c:pt>
                <c:pt idx="766">
                  <c:v>3.6118600000000001E-2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 formatCode="0.00E+00">
                  <c:v>3.4792999999999997E-5</c:v>
                </c:pt>
                <c:pt idx="835">
                  <c:v>1.3449499999999999E-4</c:v>
                </c:pt>
                <c:pt idx="836">
                  <c:v>2.52847E-4</c:v>
                </c:pt>
                <c:pt idx="837">
                  <c:v>4.5778300000000002E-4</c:v>
                </c:pt>
                <c:pt idx="838">
                  <c:v>1.14521E-3</c:v>
                </c:pt>
                <c:pt idx="839">
                  <c:v>2.9640700000000001E-3</c:v>
                </c:pt>
                <c:pt idx="840">
                  <c:v>6.5166599999999996E-3</c:v>
                </c:pt>
                <c:pt idx="841">
                  <c:v>1.18464E-2</c:v>
                </c:pt>
                <c:pt idx="842">
                  <c:v>1.8364800000000001E-2</c:v>
                </c:pt>
                <c:pt idx="843">
                  <c:v>2.5481799999999999E-2</c:v>
                </c:pt>
                <c:pt idx="844">
                  <c:v>3.3032499999999999E-2</c:v>
                </c:pt>
                <c:pt idx="845">
                  <c:v>4.1108800000000001E-2</c:v>
                </c:pt>
                <c:pt idx="846">
                  <c:v>4.9724900000000002E-2</c:v>
                </c:pt>
                <c:pt idx="847">
                  <c:v>5.8722299999999998E-2</c:v>
                </c:pt>
                <c:pt idx="848">
                  <c:v>6.7885000000000001E-2</c:v>
                </c:pt>
                <c:pt idx="849">
                  <c:v>7.7052099999999998E-2</c:v>
                </c:pt>
                <c:pt idx="850">
                  <c:v>8.6108699999999996E-2</c:v>
                </c:pt>
                <c:pt idx="851">
                  <c:v>9.4924499999999995E-2</c:v>
                </c:pt>
                <c:pt idx="852">
                  <c:v>0.103349</c:v>
                </c:pt>
                <c:pt idx="853">
                  <c:v>0.111249</c:v>
                </c:pt>
                <c:pt idx="854">
                  <c:v>0.118516</c:v>
                </c:pt>
                <c:pt idx="855">
                  <c:v>0.12506100000000001</c:v>
                </c:pt>
                <c:pt idx="856">
                  <c:v>0.130804</c:v>
                </c:pt>
                <c:pt idx="857">
                  <c:v>0.13567699999999999</c:v>
                </c:pt>
                <c:pt idx="858">
                  <c:v>0.139628</c:v>
                </c:pt>
                <c:pt idx="859">
                  <c:v>0.14262</c:v>
                </c:pt>
                <c:pt idx="860">
                  <c:v>0.14463300000000001</c:v>
                </c:pt>
                <c:pt idx="861">
                  <c:v>0.145677</c:v>
                </c:pt>
                <c:pt idx="862">
                  <c:v>0.14579300000000001</c:v>
                </c:pt>
                <c:pt idx="863">
                  <c:v>0.14505199999999999</c:v>
                </c:pt>
                <c:pt idx="864">
                  <c:v>0.143511</c:v>
                </c:pt>
                <c:pt idx="865">
                  <c:v>0.14118600000000001</c:v>
                </c:pt>
                <c:pt idx="866">
                  <c:v>0.138068</c:v>
                </c:pt>
                <c:pt idx="867">
                  <c:v>0.13416</c:v>
                </c:pt>
                <c:pt idx="868">
                  <c:v>0.12951099999999999</c:v>
                </c:pt>
                <c:pt idx="869">
                  <c:v>0.124205</c:v>
                </c:pt>
                <c:pt idx="870">
                  <c:v>0.11835</c:v>
                </c:pt>
                <c:pt idx="871">
                  <c:v>0.112042</c:v>
                </c:pt>
                <c:pt idx="872">
                  <c:v>0.10534300000000001</c:v>
                </c:pt>
                <c:pt idx="873">
                  <c:v>9.8302299999999995E-2</c:v>
                </c:pt>
                <c:pt idx="874">
                  <c:v>9.0993199999999996E-2</c:v>
                </c:pt>
                <c:pt idx="875">
                  <c:v>8.3503099999999997E-2</c:v>
                </c:pt>
                <c:pt idx="876">
                  <c:v>7.5906299999999996E-2</c:v>
                </c:pt>
                <c:pt idx="877">
                  <c:v>6.8273100000000003E-2</c:v>
                </c:pt>
                <c:pt idx="878">
                  <c:v>6.0693299999999999E-2</c:v>
                </c:pt>
                <c:pt idx="879">
                  <c:v>5.3261099999999999E-2</c:v>
                </c:pt>
                <c:pt idx="880">
                  <c:v>4.6047600000000001E-2</c:v>
                </c:pt>
                <c:pt idx="881">
                  <c:v>3.9096100000000002E-2</c:v>
                </c:pt>
                <c:pt idx="882">
                  <c:v>3.24283E-2</c:v>
                </c:pt>
                <c:pt idx="883">
                  <c:v>2.6045499999999999E-2</c:v>
                </c:pt>
                <c:pt idx="884">
                  <c:v>1.99446E-2</c:v>
                </c:pt>
                <c:pt idx="885">
                  <c:v>1.41318E-2</c:v>
                </c:pt>
                <c:pt idx="886">
                  <c:v>8.5817199999999993E-3</c:v>
                </c:pt>
                <c:pt idx="887">
                  <c:v>3.8306500000000001E-3</c:v>
                </c:pt>
                <c:pt idx="888">
                  <c:v>1.09398E-3</c:v>
                </c:pt>
                <c:pt idx="889">
                  <c:v>1.74191E-4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 formatCode="0.00E+00">
                  <c:v>3.6109200000000003E-5</c:v>
                </c:pt>
                <c:pt idx="969">
                  <c:v>1.31266E-4</c:v>
                </c:pt>
                <c:pt idx="970">
                  <c:v>3.8501699999999998E-4</c:v>
                </c:pt>
                <c:pt idx="971">
                  <c:v>1.1370900000000001E-3</c:v>
                </c:pt>
                <c:pt idx="972">
                  <c:v>3.0070100000000001E-3</c:v>
                </c:pt>
                <c:pt idx="973">
                  <c:v>6.6413000000000002E-3</c:v>
                </c:pt>
                <c:pt idx="974">
                  <c:v>1.20865E-2</c:v>
                </c:pt>
                <c:pt idx="975">
                  <c:v>1.8785699999999999E-2</c:v>
                </c:pt>
                <c:pt idx="976">
                  <c:v>2.6142100000000001E-2</c:v>
                </c:pt>
                <c:pt idx="977">
                  <c:v>3.3845399999999998E-2</c:v>
                </c:pt>
                <c:pt idx="978">
                  <c:v>4.1846599999999998E-2</c:v>
                </c:pt>
                <c:pt idx="979">
                  <c:v>5.0146700000000002E-2</c:v>
                </c:pt>
                <c:pt idx="980">
                  <c:v>5.8677899999999998E-2</c:v>
                </c:pt>
                <c:pt idx="981">
                  <c:v>6.7318699999999995E-2</c:v>
                </c:pt>
                <c:pt idx="982">
                  <c:v>7.5958300000000006E-2</c:v>
                </c:pt>
                <c:pt idx="983">
                  <c:v>8.4522799999999995E-2</c:v>
                </c:pt>
                <c:pt idx="984">
                  <c:v>9.2941899999999994E-2</c:v>
                </c:pt>
                <c:pt idx="985">
                  <c:v>0.101106</c:v>
                </c:pt>
                <c:pt idx="986">
                  <c:v>0.108878</c:v>
                </c:pt>
                <c:pt idx="987">
                  <c:v>0.116145</c:v>
                </c:pt>
                <c:pt idx="988">
                  <c:v>0.12282</c:v>
                </c:pt>
                <c:pt idx="989">
                  <c:v>0.128832</c:v>
                </c:pt>
                <c:pt idx="990">
                  <c:v>0.134105</c:v>
                </c:pt>
                <c:pt idx="991">
                  <c:v>0.13856299999999999</c:v>
                </c:pt>
                <c:pt idx="992">
                  <c:v>0.14214399999999999</c:v>
                </c:pt>
                <c:pt idx="993">
                  <c:v>0.14480699999999999</c:v>
                </c:pt>
                <c:pt idx="994">
                  <c:v>0.146541</c:v>
                </c:pt>
                <c:pt idx="995">
                  <c:v>0.14736399999999999</c:v>
                </c:pt>
                <c:pt idx="996">
                  <c:v>0.147318</c:v>
                </c:pt>
                <c:pt idx="997">
                  <c:v>0.146455</c:v>
                </c:pt>
                <c:pt idx="998">
                  <c:v>0.14479500000000001</c:v>
                </c:pt>
                <c:pt idx="999">
                  <c:v>0.142341</c:v>
                </c:pt>
                <c:pt idx="1000">
                  <c:v>0.13911200000000001</c:v>
                </c:pt>
                <c:pt idx="1001">
                  <c:v>0.13516400000000001</c:v>
                </c:pt>
                <c:pt idx="1002">
                  <c:v>0.130578</c:v>
                </c:pt>
                <c:pt idx="1003">
                  <c:v>0.12543899999999999</c:v>
                </c:pt>
                <c:pt idx="1004">
                  <c:v>0.119837</c:v>
                </c:pt>
                <c:pt idx="1005">
                  <c:v>0.113846</c:v>
                </c:pt>
                <c:pt idx="1006">
                  <c:v>0.107503</c:v>
                </c:pt>
                <c:pt idx="1007">
                  <c:v>0.100832</c:v>
                </c:pt>
                <c:pt idx="1008">
                  <c:v>9.3888100000000002E-2</c:v>
                </c:pt>
                <c:pt idx="1009">
                  <c:v>8.6754499999999998E-2</c:v>
                </c:pt>
                <c:pt idx="1010">
                  <c:v>7.9505000000000006E-2</c:v>
                </c:pt>
                <c:pt idx="1011">
                  <c:v>7.2214200000000006E-2</c:v>
                </c:pt>
                <c:pt idx="1012">
                  <c:v>6.4988900000000002E-2</c:v>
                </c:pt>
                <c:pt idx="1013">
                  <c:v>5.7955300000000001E-2</c:v>
                </c:pt>
                <c:pt idx="1014">
                  <c:v>5.1227000000000002E-2</c:v>
                </c:pt>
                <c:pt idx="1015">
                  <c:v>4.4896100000000001E-2</c:v>
                </c:pt>
                <c:pt idx="1016">
                  <c:v>3.9003000000000003E-2</c:v>
                </c:pt>
                <c:pt idx="1017">
                  <c:v>3.3484199999999999E-2</c:v>
                </c:pt>
                <c:pt idx="1018">
                  <c:v>2.82016E-2</c:v>
                </c:pt>
                <c:pt idx="1019">
                  <c:v>2.30835E-2</c:v>
                </c:pt>
                <c:pt idx="1020">
                  <c:v>1.8165899999999999E-2</c:v>
                </c:pt>
                <c:pt idx="1021">
                  <c:v>1.34702E-2</c:v>
                </c:pt>
                <c:pt idx="1022">
                  <c:v>8.9244700000000003E-3</c:v>
                </c:pt>
                <c:pt idx="1023">
                  <c:v>4.91663E-3</c:v>
                </c:pt>
                <c:pt idx="1024">
                  <c:v>2.8402800000000001E-3</c:v>
                </c:pt>
                <c:pt idx="1025">
                  <c:v>2.5179199999999999E-3</c:v>
                </c:pt>
                <c:pt idx="1026">
                  <c:v>2.14861E-3</c:v>
                </c:pt>
                <c:pt idx="1027">
                  <c:v>1.6846599999999999E-3</c:v>
                </c:pt>
                <c:pt idx="1028">
                  <c:v>1.4777900000000001E-3</c:v>
                </c:pt>
                <c:pt idx="1029">
                  <c:v>1.26877E-3</c:v>
                </c:pt>
                <c:pt idx="1030">
                  <c:v>1.07303E-3</c:v>
                </c:pt>
                <c:pt idx="1031">
                  <c:v>8.7825399999999997E-4</c:v>
                </c:pt>
                <c:pt idx="1032">
                  <c:v>7.0135900000000003E-4</c:v>
                </c:pt>
                <c:pt idx="1033">
                  <c:v>5.7658000000000004E-4</c:v>
                </c:pt>
                <c:pt idx="1034">
                  <c:v>4.9763699999999999E-4</c:v>
                </c:pt>
                <c:pt idx="1035">
                  <c:v>4.4401100000000002E-4</c:v>
                </c:pt>
                <c:pt idx="1036">
                  <c:v>4.0681700000000002E-4</c:v>
                </c:pt>
                <c:pt idx="1037">
                  <c:v>3.83827E-4</c:v>
                </c:pt>
                <c:pt idx="1038">
                  <c:v>3.7609699999999999E-4</c:v>
                </c:pt>
                <c:pt idx="1039">
                  <c:v>3.85242E-4</c:v>
                </c:pt>
                <c:pt idx="1040">
                  <c:v>4.14091E-4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 formatCode="0.00E+00">
                  <c:v>3.2442099999999999E-5</c:v>
                </c:pt>
                <c:pt idx="1104">
                  <c:v>1.2956400000000001E-4</c:v>
                </c:pt>
                <c:pt idx="1105">
                  <c:v>2.99974E-4</c:v>
                </c:pt>
                <c:pt idx="1106">
                  <c:v>5.6490100000000003E-4</c:v>
                </c:pt>
                <c:pt idx="1107">
                  <c:v>1.0954599999999999E-3</c:v>
                </c:pt>
                <c:pt idx="1108">
                  <c:v>2.40019E-3</c:v>
                </c:pt>
                <c:pt idx="1109">
                  <c:v>5.0154300000000004E-3</c:v>
                </c:pt>
                <c:pt idx="1110">
                  <c:v>8.9883900000000006E-3</c:v>
                </c:pt>
                <c:pt idx="1111">
                  <c:v>1.39366E-2</c:v>
                </c:pt>
                <c:pt idx="1112">
                  <c:v>1.94685E-2</c:v>
                </c:pt>
                <c:pt idx="1113">
                  <c:v>2.54109E-2</c:v>
                </c:pt>
                <c:pt idx="1114">
                  <c:v>3.1741199999999997E-2</c:v>
                </c:pt>
                <c:pt idx="1115">
                  <c:v>3.8439399999999999E-2</c:v>
                </c:pt>
                <c:pt idx="1116">
                  <c:v>4.5477299999999998E-2</c:v>
                </c:pt>
                <c:pt idx="1117">
                  <c:v>5.2833400000000003E-2</c:v>
                </c:pt>
                <c:pt idx="1118">
                  <c:v>6.0449700000000002E-2</c:v>
                </c:pt>
                <c:pt idx="1119">
                  <c:v>6.8249099999999993E-2</c:v>
                </c:pt>
                <c:pt idx="1120">
                  <c:v>7.6165300000000005E-2</c:v>
                </c:pt>
                <c:pt idx="1121">
                  <c:v>8.4119700000000006E-2</c:v>
                </c:pt>
                <c:pt idx="1122">
                  <c:v>9.2006500000000005E-2</c:v>
                </c:pt>
                <c:pt idx="1123">
                  <c:v>9.9701399999999996E-2</c:v>
                </c:pt>
                <c:pt idx="1124">
                  <c:v>0.107084</c:v>
                </c:pt>
                <c:pt idx="1125">
                  <c:v>0.114061</c:v>
                </c:pt>
                <c:pt idx="1126">
                  <c:v>0.120559</c:v>
                </c:pt>
                <c:pt idx="1127">
                  <c:v>0.12651000000000001</c:v>
                </c:pt>
                <c:pt idx="1128">
                  <c:v>0.131857</c:v>
                </c:pt>
                <c:pt idx="1129">
                  <c:v>0.13656199999999999</c:v>
                </c:pt>
                <c:pt idx="1130">
                  <c:v>0.14058100000000001</c:v>
                </c:pt>
                <c:pt idx="1131">
                  <c:v>0.14388100000000001</c:v>
                </c:pt>
                <c:pt idx="1132">
                  <c:v>0.14644299999999999</c:v>
                </c:pt>
                <c:pt idx="1133">
                  <c:v>0.148255</c:v>
                </c:pt>
                <c:pt idx="1134">
                  <c:v>0.149308</c:v>
                </c:pt>
                <c:pt idx="1135">
                  <c:v>0.14960100000000001</c:v>
                </c:pt>
                <c:pt idx="1136">
                  <c:v>0.149143</c:v>
                </c:pt>
                <c:pt idx="1137">
                  <c:v>0.14794599999999999</c:v>
                </c:pt>
                <c:pt idx="1138">
                  <c:v>0.14601900000000001</c:v>
                </c:pt>
                <c:pt idx="1139">
                  <c:v>0.14336299999999999</c:v>
                </c:pt>
                <c:pt idx="1140">
                  <c:v>0.140016</c:v>
                </c:pt>
                <c:pt idx="1141">
                  <c:v>0.13608000000000001</c:v>
                </c:pt>
                <c:pt idx="1142">
                  <c:v>0.13166</c:v>
                </c:pt>
                <c:pt idx="1143">
                  <c:v>0.12681400000000001</c:v>
                </c:pt>
                <c:pt idx="1144">
                  <c:v>0.121573</c:v>
                </c:pt>
                <c:pt idx="1145">
                  <c:v>0.11598600000000001</c:v>
                </c:pt>
                <c:pt idx="1146">
                  <c:v>0.110142</c:v>
                </c:pt>
                <c:pt idx="1147">
                  <c:v>0.10412</c:v>
                </c:pt>
                <c:pt idx="1148">
                  <c:v>9.7948999999999994E-2</c:v>
                </c:pt>
                <c:pt idx="1149">
                  <c:v>9.1645000000000004E-2</c:v>
                </c:pt>
                <c:pt idx="1150">
                  <c:v>8.5263400000000003E-2</c:v>
                </c:pt>
                <c:pt idx="1151">
                  <c:v>7.8878500000000004E-2</c:v>
                </c:pt>
                <c:pt idx="1152">
                  <c:v>7.2546799999999995E-2</c:v>
                </c:pt>
                <c:pt idx="1153">
                  <c:v>6.6310800000000003E-2</c:v>
                </c:pt>
                <c:pt idx="1154">
                  <c:v>6.021E-2</c:v>
                </c:pt>
                <c:pt idx="1155">
                  <c:v>5.4288700000000002E-2</c:v>
                </c:pt>
                <c:pt idx="1156">
                  <c:v>4.85967E-2</c:v>
                </c:pt>
                <c:pt idx="1157">
                  <c:v>4.3138799999999998E-2</c:v>
                </c:pt>
                <c:pt idx="1158">
                  <c:v>3.7836099999999998E-2</c:v>
                </c:pt>
                <c:pt idx="1159">
                  <c:v>3.2631599999999997E-2</c:v>
                </c:pt>
                <c:pt idx="1160">
                  <c:v>2.75579E-2</c:v>
                </c:pt>
                <c:pt idx="1161">
                  <c:v>2.2642599999999999E-2</c:v>
                </c:pt>
                <c:pt idx="1162">
                  <c:v>1.8590800000000001E-2</c:v>
                </c:pt>
                <c:pt idx="1163">
                  <c:v>1.7021999999999999E-2</c:v>
                </c:pt>
                <c:pt idx="1164">
                  <c:v>1.7648899999999999E-2</c:v>
                </c:pt>
                <c:pt idx="1165">
                  <c:v>1.8308399999999999E-2</c:v>
                </c:pt>
                <c:pt idx="1166">
                  <c:v>1.85115E-2</c:v>
                </c:pt>
                <c:pt idx="1167">
                  <c:v>1.8796500000000001E-2</c:v>
                </c:pt>
                <c:pt idx="1168">
                  <c:v>1.9169700000000001E-2</c:v>
                </c:pt>
                <c:pt idx="1169">
                  <c:v>1.9543000000000001E-2</c:v>
                </c:pt>
                <c:pt idx="1170">
                  <c:v>1.99083E-2</c:v>
                </c:pt>
                <c:pt idx="1171">
                  <c:v>2.0285500000000001E-2</c:v>
                </c:pt>
                <c:pt idx="1172">
                  <c:v>2.0690400000000001E-2</c:v>
                </c:pt>
                <c:pt idx="1173">
                  <c:v>2.11375E-2</c:v>
                </c:pt>
                <c:pt idx="1174">
                  <c:v>2.16207E-2</c:v>
                </c:pt>
                <c:pt idx="1175">
                  <c:v>2.2133E-2</c:v>
                </c:pt>
                <c:pt idx="1176">
                  <c:v>2.2655000000000002E-2</c:v>
                </c:pt>
                <c:pt idx="1177">
                  <c:v>2.3166599999999999E-2</c:v>
                </c:pt>
                <c:pt idx="1178">
                  <c:v>2.3659199999999998E-2</c:v>
                </c:pt>
                <c:pt idx="1179">
                  <c:v>2.41344E-2</c:v>
                </c:pt>
                <c:pt idx="1180">
                  <c:v>2.4608399999999999E-2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 formatCode="0.00E+00">
                  <c:v>3.6235700000000003E-5</c:v>
                </c:pt>
                <c:pt idx="1246">
                  <c:v>1.4167800000000001E-4</c:v>
                </c:pt>
                <c:pt idx="1247">
                  <c:v>3.0222000000000002E-4</c:v>
                </c:pt>
                <c:pt idx="1248">
                  <c:v>4.9470999999999998E-4</c:v>
                </c:pt>
                <c:pt idx="1249">
                  <c:v>8.2907E-4</c:v>
                </c:pt>
                <c:pt idx="1250">
                  <c:v>1.7229000000000001E-3</c:v>
                </c:pt>
                <c:pt idx="1251">
                  <c:v>3.8023900000000001E-3</c:v>
                </c:pt>
                <c:pt idx="1252">
                  <c:v>7.5043999999999996E-3</c:v>
                </c:pt>
                <c:pt idx="1253">
                  <c:v>1.2675499999999999E-2</c:v>
                </c:pt>
                <c:pt idx="1254">
                  <c:v>1.8742499999999999E-2</c:v>
                </c:pt>
                <c:pt idx="1255">
                  <c:v>2.5285999999999999E-2</c:v>
                </c:pt>
                <c:pt idx="1256">
                  <c:v>3.22729E-2</c:v>
                </c:pt>
                <c:pt idx="1257">
                  <c:v>3.9862700000000001E-2</c:v>
                </c:pt>
                <c:pt idx="1258">
                  <c:v>4.8121700000000003E-2</c:v>
                </c:pt>
                <c:pt idx="1259">
                  <c:v>5.6921199999999998E-2</c:v>
                </c:pt>
                <c:pt idx="1260">
                  <c:v>6.6040199999999993E-2</c:v>
                </c:pt>
                <c:pt idx="1261">
                  <c:v>7.5317200000000001E-2</c:v>
                </c:pt>
                <c:pt idx="1262">
                  <c:v>8.4668499999999994E-2</c:v>
                </c:pt>
                <c:pt idx="1263">
                  <c:v>9.3985200000000005E-2</c:v>
                </c:pt>
                <c:pt idx="1264">
                  <c:v>0.103098</c:v>
                </c:pt>
                <c:pt idx="1265">
                  <c:v>0.111833</c:v>
                </c:pt>
                <c:pt idx="1266">
                  <c:v>0.120055</c:v>
                </c:pt>
                <c:pt idx="1267">
                  <c:v>0.12767700000000001</c:v>
                </c:pt>
                <c:pt idx="1268">
                  <c:v>0.13465099999999999</c:v>
                </c:pt>
                <c:pt idx="1269">
                  <c:v>0.140934</c:v>
                </c:pt>
                <c:pt idx="1270">
                  <c:v>0.14646200000000001</c:v>
                </c:pt>
                <c:pt idx="1271">
                  <c:v>0.151143</c:v>
                </c:pt>
                <c:pt idx="1272">
                  <c:v>0.15489900000000001</c:v>
                </c:pt>
                <c:pt idx="1273">
                  <c:v>0.15769900000000001</c:v>
                </c:pt>
                <c:pt idx="1274">
                  <c:v>0.159552</c:v>
                </c:pt>
                <c:pt idx="1275">
                  <c:v>0.16048299999999999</c:v>
                </c:pt>
                <c:pt idx="1276">
                  <c:v>0.16053700000000001</c:v>
                </c:pt>
                <c:pt idx="1277">
                  <c:v>0.15976599999999999</c:v>
                </c:pt>
                <c:pt idx="1278">
                  <c:v>0.15820899999999999</c:v>
                </c:pt>
                <c:pt idx="1279">
                  <c:v>0.155865</c:v>
                </c:pt>
                <c:pt idx="1280">
                  <c:v>0.15271199999999999</c:v>
                </c:pt>
                <c:pt idx="1281">
                  <c:v>0.14873700000000001</c:v>
                </c:pt>
                <c:pt idx="1282">
                  <c:v>0.143955</c:v>
                </c:pt>
                <c:pt idx="1283">
                  <c:v>0.13844799999999999</c:v>
                </c:pt>
                <c:pt idx="1284">
                  <c:v>0.13237499999999999</c:v>
                </c:pt>
                <c:pt idx="1285">
                  <c:v>0.12590799999999999</c:v>
                </c:pt>
                <c:pt idx="1286">
                  <c:v>0.119157</c:v>
                </c:pt>
                <c:pt idx="1287">
                  <c:v>0.112169</c:v>
                </c:pt>
                <c:pt idx="1288">
                  <c:v>0.105003</c:v>
                </c:pt>
                <c:pt idx="1289">
                  <c:v>9.7749299999999997E-2</c:v>
                </c:pt>
                <c:pt idx="1290">
                  <c:v>9.0482599999999996E-2</c:v>
                </c:pt>
                <c:pt idx="1291">
                  <c:v>8.3228700000000003E-2</c:v>
                </c:pt>
                <c:pt idx="1292">
                  <c:v>7.5996800000000003E-2</c:v>
                </c:pt>
                <c:pt idx="1293">
                  <c:v>6.8828200000000006E-2</c:v>
                </c:pt>
                <c:pt idx="1294">
                  <c:v>6.17908E-2</c:v>
                </c:pt>
                <c:pt idx="1295">
                  <c:v>5.4918500000000002E-2</c:v>
                </c:pt>
                <c:pt idx="1296">
                  <c:v>4.8184600000000001E-2</c:v>
                </c:pt>
                <c:pt idx="1297">
                  <c:v>4.1553699999999999E-2</c:v>
                </c:pt>
                <c:pt idx="1298">
                  <c:v>3.5043699999999997E-2</c:v>
                </c:pt>
                <c:pt idx="1299">
                  <c:v>2.8708999999999998E-2</c:v>
                </c:pt>
                <c:pt idx="1300">
                  <c:v>2.25729E-2</c:v>
                </c:pt>
                <c:pt idx="1301">
                  <c:v>1.6611999999999998E-2</c:v>
                </c:pt>
                <c:pt idx="1302">
                  <c:v>1.07922E-2</c:v>
                </c:pt>
                <c:pt idx="1303">
                  <c:v>5.1031000000000002E-3</c:v>
                </c:pt>
                <c:pt idx="1304">
                  <c:v>1.17775E-3</c:v>
                </c:pt>
                <c:pt idx="1305">
                  <c:v>5.1195500000000003E-4</c:v>
                </c:pt>
                <c:pt idx="1306">
                  <c:v>1.1324900000000001E-3</c:v>
                </c:pt>
                <c:pt idx="1307">
                  <c:v>1.33416E-3</c:v>
                </c:pt>
                <c:pt idx="1308">
                  <c:v>1.3850100000000001E-3</c:v>
                </c:pt>
                <c:pt idx="1309">
                  <c:v>1.3985099999999999E-3</c:v>
                </c:pt>
                <c:pt idx="1310">
                  <c:v>1.4121299999999999E-3</c:v>
                </c:pt>
                <c:pt idx="1311">
                  <c:v>1.4524099999999999E-3</c:v>
                </c:pt>
                <c:pt idx="1312">
                  <c:v>1.4744300000000001E-3</c:v>
                </c:pt>
                <c:pt idx="1313">
                  <c:v>1.4744599999999999E-3</c:v>
                </c:pt>
                <c:pt idx="1314">
                  <c:v>1.47332E-3</c:v>
                </c:pt>
                <c:pt idx="1315">
                  <c:v>1.48507E-3</c:v>
                </c:pt>
                <c:pt idx="1316">
                  <c:v>1.50947E-3</c:v>
                </c:pt>
                <c:pt idx="1317">
                  <c:v>1.5378499999999999E-3</c:v>
                </c:pt>
                <c:pt idx="1318">
                  <c:v>1.56639E-3</c:v>
                </c:pt>
                <c:pt idx="1319">
                  <c:v>1.5982500000000001E-3</c:v>
                </c:pt>
                <c:pt idx="1320">
                  <c:v>1.64112E-3</c:v>
                </c:pt>
                <c:pt idx="1321">
                  <c:v>1.7101900000000001E-3</c:v>
                </c:pt>
                <c:pt idx="1322">
                  <c:v>1.8169799999999999E-3</c:v>
                </c:pt>
                <c:pt idx="1323">
                  <c:v>1.9573099999999999E-3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 formatCode="0.00E+00">
                  <c:v>1.2535799999999999E-5</c:v>
                </c:pt>
                <c:pt idx="1389" formatCode="0.00E+00">
                  <c:v>6.8232300000000001E-5</c:v>
                </c:pt>
                <c:pt idx="1390">
                  <c:v>3.0998000000000001E-4</c:v>
                </c:pt>
                <c:pt idx="1391">
                  <c:v>1.15913E-3</c:v>
                </c:pt>
                <c:pt idx="1392">
                  <c:v>3.2418E-3</c:v>
                </c:pt>
                <c:pt idx="1393">
                  <c:v>6.8993300000000004E-3</c:v>
                </c:pt>
                <c:pt idx="1394">
                  <c:v>1.1827300000000001E-2</c:v>
                </c:pt>
                <c:pt idx="1395">
                  <c:v>1.7460900000000001E-2</c:v>
                </c:pt>
                <c:pt idx="1396">
                  <c:v>2.3548199999999998E-2</c:v>
                </c:pt>
                <c:pt idx="1397">
                  <c:v>3.0201700000000001E-2</c:v>
                </c:pt>
                <c:pt idx="1398">
                  <c:v>3.7578899999999998E-2</c:v>
                </c:pt>
                <c:pt idx="1399">
                  <c:v>4.5638100000000001E-2</c:v>
                </c:pt>
                <c:pt idx="1400">
                  <c:v>5.41851E-2</c:v>
                </c:pt>
                <c:pt idx="1401">
                  <c:v>6.3055299999999995E-2</c:v>
                </c:pt>
                <c:pt idx="1402">
                  <c:v>7.2168300000000005E-2</c:v>
                </c:pt>
                <c:pt idx="1403">
                  <c:v>8.1437499999999996E-2</c:v>
                </c:pt>
                <c:pt idx="1404">
                  <c:v>9.0725299999999995E-2</c:v>
                </c:pt>
                <c:pt idx="1405">
                  <c:v>9.9890800000000002E-2</c:v>
                </c:pt>
                <c:pt idx="1406">
                  <c:v>0.108807</c:v>
                </c:pt>
                <c:pt idx="1407">
                  <c:v>0.11734700000000001</c:v>
                </c:pt>
                <c:pt idx="1408">
                  <c:v>0.125385</c:v>
                </c:pt>
                <c:pt idx="1409">
                  <c:v>0.13280700000000001</c:v>
                </c:pt>
                <c:pt idx="1410">
                  <c:v>0.13950799999999999</c:v>
                </c:pt>
                <c:pt idx="1411">
                  <c:v>0.14539199999999999</c:v>
                </c:pt>
                <c:pt idx="1412">
                  <c:v>0.150371</c:v>
                </c:pt>
                <c:pt idx="1413">
                  <c:v>0.15437899999999999</c:v>
                </c:pt>
                <c:pt idx="1414">
                  <c:v>0.15737699999999999</c:v>
                </c:pt>
                <c:pt idx="1415">
                  <c:v>0.159361</c:v>
                </c:pt>
                <c:pt idx="1416">
                  <c:v>0.16034799999999999</c:v>
                </c:pt>
                <c:pt idx="1417">
                  <c:v>0.16034599999999999</c:v>
                </c:pt>
                <c:pt idx="1418">
                  <c:v>0.159355</c:v>
                </c:pt>
                <c:pt idx="1419">
                  <c:v>0.15739600000000001</c:v>
                </c:pt>
                <c:pt idx="1420">
                  <c:v>0.15452099999999999</c:v>
                </c:pt>
                <c:pt idx="1421">
                  <c:v>0.15079400000000001</c:v>
                </c:pt>
                <c:pt idx="1422">
                  <c:v>0.14627599999999999</c:v>
                </c:pt>
                <c:pt idx="1423">
                  <c:v>0.141017</c:v>
                </c:pt>
                <c:pt idx="1424">
                  <c:v>0.135073</c:v>
                </c:pt>
                <c:pt idx="1425">
                  <c:v>0.128522</c:v>
                </c:pt>
                <c:pt idx="1426">
                  <c:v>0.121447</c:v>
                </c:pt>
                <c:pt idx="1427">
                  <c:v>0.113929</c:v>
                </c:pt>
                <c:pt idx="1428">
                  <c:v>0.106046</c:v>
                </c:pt>
                <c:pt idx="1429">
                  <c:v>9.7877500000000006E-2</c:v>
                </c:pt>
                <c:pt idx="1430">
                  <c:v>8.9509599999999995E-2</c:v>
                </c:pt>
                <c:pt idx="1431">
                  <c:v>8.1026100000000004E-2</c:v>
                </c:pt>
                <c:pt idx="1432">
                  <c:v>7.2499999999999995E-2</c:v>
                </c:pt>
                <c:pt idx="1433">
                  <c:v>6.4015900000000001E-2</c:v>
                </c:pt>
                <c:pt idx="1434">
                  <c:v>5.5659E-2</c:v>
                </c:pt>
                <c:pt idx="1435">
                  <c:v>4.7426999999999997E-2</c:v>
                </c:pt>
                <c:pt idx="1436">
                  <c:v>3.9226999999999998E-2</c:v>
                </c:pt>
                <c:pt idx="1437">
                  <c:v>3.1047399999999999E-2</c:v>
                </c:pt>
                <c:pt idx="1438">
                  <c:v>2.3076300000000001E-2</c:v>
                </c:pt>
                <c:pt idx="1439">
                  <c:v>1.55865E-2</c:v>
                </c:pt>
                <c:pt idx="1440">
                  <c:v>8.7524000000000005E-3</c:v>
                </c:pt>
                <c:pt idx="1441">
                  <c:v>2.6186600000000001E-3</c:v>
                </c:pt>
                <c:pt idx="1442">
                  <c:v>0</c:v>
                </c:pt>
                <c:pt idx="1443">
                  <c:v>0</c:v>
                </c:pt>
                <c:pt idx="1444">
                  <c:v>6.9120800000000001E-4</c:v>
                </c:pt>
                <c:pt idx="1445">
                  <c:v>9.5123699999999996E-4</c:v>
                </c:pt>
                <c:pt idx="1446">
                  <c:v>7.3202900000000003E-4</c:v>
                </c:pt>
                <c:pt idx="1447">
                  <c:v>5.1967099999999998E-4</c:v>
                </c:pt>
                <c:pt idx="1448">
                  <c:v>4.3281500000000002E-4</c:v>
                </c:pt>
                <c:pt idx="1449">
                  <c:v>3.2049999999999998E-4</c:v>
                </c:pt>
                <c:pt idx="1450">
                  <c:v>1.60948E-4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 formatCode="0.00E+00">
                  <c:v>7.4467100000000001E-6</c:v>
                </c:pt>
                <c:pt idx="1456" formatCode="0.00E+00">
                  <c:v>4.4846599999999999E-5</c:v>
                </c:pt>
                <c:pt idx="1457">
                  <c:v>1.09479E-4</c:v>
                </c:pt>
                <c:pt idx="1458">
                  <c:v>1.9917599999999999E-4</c:v>
                </c:pt>
                <c:pt idx="1459">
                  <c:v>3.1233399999999999E-4</c:v>
                </c:pt>
                <c:pt idx="1460">
                  <c:v>4.4736E-4</c:v>
                </c:pt>
                <c:pt idx="1461">
                  <c:v>6.0301699999999996E-4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 formatCode="0.00E+00">
                  <c:v>2.8377700000000001E-5</c:v>
                </c:pt>
                <c:pt idx="1522">
                  <c:v>1.2782000000000001E-4</c:v>
                </c:pt>
                <c:pt idx="1523">
                  <c:v>3.1849800000000001E-4</c:v>
                </c:pt>
                <c:pt idx="1524">
                  <c:v>5.9734399999999998E-4</c:v>
                </c:pt>
                <c:pt idx="1525">
                  <c:v>9.5851400000000005E-4</c:v>
                </c:pt>
                <c:pt idx="1526">
                  <c:v>1.48642E-3</c:v>
                </c:pt>
                <c:pt idx="1527">
                  <c:v>2.5820999999999999E-3</c:v>
                </c:pt>
                <c:pt idx="1528">
                  <c:v>4.9906500000000001E-3</c:v>
                </c:pt>
                <c:pt idx="1529">
                  <c:v>9.2267700000000005E-3</c:v>
                </c:pt>
                <c:pt idx="1530">
                  <c:v>1.50709E-2</c:v>
                </c:pt>
                <c:pt idx="1531">
                  <c:v>2.18619E-2</c:v>
                </c:pt>
                <c:pt idx="1532">
                  <c:v>2.9116199999999998E-2</c:v>
                </c:pt>
                <c:pt idx="1533">
                  <c:v>3.6763999999999998E-2</c:v>
                </c:pt>
                <c:pt idx="1534">
                  <c:v>4.4955799999999997E-2</c:v>
                </c:pt>
                <c:pt idx="1535">
                  <c:v>5.3772500000000001E-2</c:v>
                </c:pt>
                <c:pt idx="1536">
                  <c:v>6.3104400000000005E-2</c:v>
                </c:pt>
                <c:pt idx="1537">
                  <c:v>7.2734800000000002E-2</c:v>
                </c:pt>
                <c:pt idx="1538">
                  <c:v>8.2482799999999995E-2</c:v>
                </c:pt>
                <c:pt idx="1539">
                  <c:v>9.2241900000000002E-2</c:v>
                </c:pt>
                <c:pt idx="1540">
                  <c:v>0.10190299999999999</c:v>
                </c:pt>
                <c:pt idx="1541">
                  <c:v>0.11129799999999999</c:v>
                </c:pt>
                <c:pt idx="1542">
                  <c:v>0.120231</c:v>
                </c:pt>
                <c:pt idx="1543">
                  <c:v>0.12853100000000001</c:v>
                </c:pt>
                <c:pt idx="1544">
                  <c:v>0.136074</c:v>
                </c:pt>
                <c:pt idx="1545">
                  <c:v>0.142764</c:v>
                </c:pt>
                <c:pt idx="1546">
                  <c:v>0.14852899999999999</c:v>
                </c:pt>
                <c:pt idx="1547">
                  <c:v>0.153313</c:v>
                </c:pt>
                <c:pt idx="1548">
                  <c:v>0.15707199999999999</c:v>
                </c:pt>
                <c:pt idx="1549">
                  <c:v>0.15978400000000001</c:v>
                </c:pt>
                <c:pt idx="1550">
                  <c:v>0.16145499999999999</c:v>
                </c:pt>
                <c:pt idx="1551">
                  <c:v>0.16211999999999999</c:v>
                </c:pt>
                <c:pt idx="1552">
                  <c:v>0.16183</c:v>
                </c:pt>
                <c:pt idx="1553">
                  <c:v>0.160638</c:v>
                </c:pt>
                <c:pt idx="1554">
                  <c:v>0.15859100000000001</c:v>
                </c:pt>
                <c:pt idx="1555">
                  <c:v>0.155722</c:v>
                </c:pt>
                <c:pt idx="1556">
                  <c:v>0.152036</c:v>
                </c:pt>
                <c:pt idx="1557">
                  <c:v>0.14752699999999999</c:v>
                </c:pt>
                <c:pt idx="1558">
                  <c:v>0.142232</c:v>
                </c:pt>
                <c:pt idx="1559">
                  <c:v>0.136264</c:v>
                </c:pt>
                <c:pt idx="1560">
                  <c:v>0.129773</c:v>
                </c:pt>
                <c:pt idx="1561">
                  <c:v>0.12291100000000001</c:v>
                </c:pt>
                <c:pt idx="1562">
                  <c:v>0.115816</c:v>
                </c:pt>
                <c:pt idx="1563">
                  <c:v>0.10857700000000001</c:v>
                </c:pt>
                <c:pt idx="1564">
                  <c:v>0.1012</c:v>
                </c:pt>
                <c:pt idx="1565">
                  <c:v>9.36916E-2</c:v>
                </c:pt>
                <c:pt idx="1566">
                  <c:v>8.6120799999999997E-2</c:v>
                </c:pt>
                <c:pt idx="1567">
                  <c:v>7.8576400000000005E-2</c:v>
                </c:pt>
                <c:pt idx="1568">
                  <c:v>7.1089200000000005E-2</c:v>
                </c:pt>
                <c:pt idx="1569">
                  <c:v>6.3617300000000002E-2</c:v>
                </c:pt>
                <c:pt idx="1570">
                  <c:v>5.6040399999999997E-2</c:v>
                </c:pt>
                <c:pt idx="1571">
                  <c:v>4.8246900000000002E-2</c:v>
                </c:pt>
                <c:pt idx="1572">
                  <c:v>4.0339399999999997E-2</c:v>
                </c:pt>
                <c:pt idx="1573">
                  <c:v>3.2569599999999997E-2</c:v>
                </c:pt>
                <c:pt idx="1574">
                  <c:v>2.51142E-2</c:v>
                </c:pt>
                <c:pt idx="1575">
                  <c:v>1.8117899999999999E-2</c:v>
                </c:pt>
                <c:pt idx="1576">
                  <c:v>1.1757E-2</c:v>
                </c:pt>
                <c:pt idx="1577">
                  <c:v>6.13658E-3</c:v>
                </c:pt>
                <c:pt idx="1578">
                  <c:v>1.4713700000000001E-3</c:v>
                </c:pt>
                <c:pt idx="1579">
                  <c:v>0</c:v>
                </c:pt>
                <c:pt idx="1580">
                  <c:v>0</c:v>
                </c:pt>
                <c:pt idx="1581">
                  <c:v>2.25331E-4</c:v>
                </c:pt>
                <c:pt idx="1582">
                  <c:v>4.6882599999999999E-4</c:v>
                </c:pt>
                <c:pt idx="1583">
                  <c:v>4.27794E-4</c:v>
                </c:pt>
                <c:pt idx="1584">
                  <c:v>2.4359100000000001E-4</c:v>
                </c:pt>
                <c:pt idx="1585" formatCode="0.00E+00">
                  <c:v>7.4745099999999997E-5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 formatCode="0.00E+00">
                  <c:v>1.09049E-5</c:v>
                </c:pt>
                <c:pt idx="1594" formatCode="0.00E+00">
                  <c:v>3.2792900000000002E-5</c:v>
                </c:pt>
                <c:pt idx="1595" formatCode="0.00E+00">
                  <c:v>6.5298100000000004E-5</c:v>
                </c:pt>
                <c:pt idx="1596">
                  <c:v>1.08328E-4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 formatCode="0.00E+00">
                  <c:v>2.15861E-5</c:v>
                </c:pt>
                <c:pt idx="1664">
                  <c:v>1.08003E-4</c:v>
                </c:pt>
                <c:pt idx="1665">
                  <c:v>3.2042399999999998E-4</c:v>
                </c:pt>
                <c:pt idx="1666">
                  <c:v>7.2419800000000001E-4</c:v>
                </c:pt>
                <c:pt idx="1667">
                  <c:v>1.39558E-3</c:v>
                </c:pt>
                <c:pt idx="1668">
                  <c:v>2.5364699999999999E-3</c:v>
                </c:pt>
                <c:pt idx="1669">
                  <c:v>4.4728499999999996E-3</c:v>
                </c:pt>
                <c:pt idx="1670">
                  <c:v>7.8679000000000006E-3</c:v>
                </c:pt>
                <c:pt idx="1671">
                  <c:v>1.3491299999999999E-2</c:v>
                </c:pt>
                <c:pt idx="1672">
                  <c:v>2.1120699999999999E-2</c:v>
                </c:pt>
                <c:pt idx="1673">
                  <c:v>2.9723800000000002E-2</c:v>
                </c:pt>
                <c:pt idx="1674">
                  <c:v>3.8654800000000003E-2</c:v>
                </c:pt>
                <c:pt idx="1675">
                  <c:v>4.79394E-2</c:v>
                </c:pt>
                <c:pt idx="1676">
                  <c:v>5.78071E-2</c:v>
                </c:pt>
                <c:pt idx="1677">
                  <c:v>6.8239900000000006E-2</c:v>
                </c:pt>
                <c:pt idx="1678">
                  <c:v>7.8944200000000006E-2</c:v>
                </c:pt>
                <c:pt idx="1679">
                  <c:v>8.9594999999999994E-2</c:v>
                </c:pt>
                <c:pt idx="1680">
                  <c:v>9.9983100000000005E-2</c:v>
                </c:pt>
                <c:pt idx="1681">
                  <c:v>0.109969</c:v>
                </c:pt>
                <c:pt idx="1682">
                  <c:v>0.11940000000000001</c:v>
                </c:pt>
                <c:pt idx="1683">
                  <c:v>0.12811700000000001</c:v>
                </c:pt>
                <c:pt idx="1684">
                  <c:v>0.136014</c:v>
                </c:pt>
                <c:pt idx="1685">
                  <c:v>0.14304600000000001</c:v>
                </c:pt>
                <c:pt idx="1686">
                  <c:v>0.14919499999999999</c:v>
                </c:pt>
                <c:pt idx="1687">
                  <c:v>0.154451</c:v>
                </c:pt>
                <c:pt idx="1688">
                  <c:v>0.15879499999999999</c:v>
                </c:pt>
                <c:pt idx="1689">
                  <c:v>0.162215</c:v>
                </c:pt>
                <c:pt idx="1690">
                  <c:v>0.16470699999999999</c:v>
                </c:pt>
                <c:pt idx="1691">
                  <c:v>0.166264</c:v>
                </c:pt>
                <c:pt idx="1692">
                  <c:v>0.166877</c:v>
                </c:pt>
                <c:pt idx="1693">
                  <c:v>0.16655300000000001</c:v>
                </c:pt>
                <c:pt idx="1694">
                  <c:v>0.165302</c:v>
                </c:pt>
                <c:pt idx="1695">
                  <c:v>0.163132</c:v>
                </c:pt>
                <c:pt idx="1696">
                  <c:v>0.16006600000000001</c:v>
                </c:pt>
                <c:pt idx="1697">
                  <c:v>0.15617300000000001</c:v>
                </c:pt>
                <c:pt idx="1698">
                  <c:v>0.15156500000000001</c:v>
                </c:pt>
                <c:pt idx="1699">
                  <c:v>0.14635400000000001</c:v>
                </c:pt>
                <c:pt idx="1700">
                  <c:v>0.14060400000000001</c:v>
                </c:pt>
                <c:pt idx="1701">
                  <c:v>0.134323</c:v>
                </c:pt>
                <c:pt idx="1702">
                  <c:v>0.12750400000000001</c:v>
                </c:pt>
                <c:pt idx="1703">
                  <c:v>0.12017700000000001</c:v>
                </c:pt>
                <c:pt idx="1704">
                  <c:v>0.11243400000000001</c:v>
                </c:pt>
                <c:pt idx="1705">
                  <c:v>0.104375</c:v>
                </c:pt>
                <c:pt idx="1706">
                  <c:v>9.60506E-2</c:v>
                </c:pt>
                <c:pt idx="1707">
                  <c:v>8.7502800000000006E-2</c:v>
                </c:pt>
                <c:pt idx="1708">
                  <c:v>7.8826800000000002E-2</c:v>
                </c:pt>
                <c:pt idx="1709">
                  <c:v>7.0129200000000003E-2</c:v>
                </c:pt>
                <c:pt idx="1710">
                  <c:v>6.1478999999999999E-2</c:v>
                </c:pt>
                <c:pt idx="1711">
                  <c:v>5.29706E-2</c:v>
                </c:pt>
                <c:pt idx="1712">
                  <c:v>4.4749200000000003E-2</c:v>
                </c:pt>
                <c:pt idx="1713">
                  <c:v>3.6965400000000002E-2</c:v>
                </c:pt>
                <c:pt idx="1714">
                  <c:v>2.9742500000000002E-2</c:v>
                </c:pt>
                <c:pt idx="1715">
                  <c:v>2.3160400000000001E-2</c:v>
                </c:pt>
                <c:pt idx="1716">
                  <c:v>1.7250399999999999E-2</c:v>
                </c:pt>
                <c:pt idx="1717">
                  <c:v>1.19624E-2</c:v>
                </c:pt>
                <c:pt idx="1718">
                  <c:v>7.1508099999999996E-3</c:v>
                </c:pt>
                <c:pt idx="1719">
                  <c:v>3.6548399999999999E-3</c:v>
                </c:pt>
                <c:pt idx="1720">
                  <c:v>2.5554599999999998E-3</c:v>
                </c:pt>
                <c:pt idx="1721">
                  <c:v>2.7738799999999998E-3</c:v>
                </c:pt>
                <c:pt idx="1722">
                  <c:v>2.8288800000000002E-3</c:v>
                </c:pt>
                <c:pt idx="1723">
                  <c:v>2.6372800000000001E-3</c:v>
                </c:pt>
                <c:pt idx="1724">
                  <c:v>2.4045199999999998E-3</c:v>
                </c:pt>
                <c:pt idx="1725">
                  <c:v>2.1693099999999998E-3</c:v>
                </c:pt>
                <c:pt idx="1726">
                  <c:v>1.93816E-3</c:v>
                </c:pt>
                <c:pt idx="1727">
                  <c:v>1.7340999999999999E-3</c:v>
                </c:pt>
                <c:pt idx="1728">
                  <c:v>1.58022E-3</c:v>
                </c:pt>
                <c:pt idx="1729">
                  <c:v>1.4843300000000001E-3</c:v>
                </c:pt>
                <c:pt idx="1730">
                  <c:v>1.4476300000000001E-3</c:v>
                </c:pt>
                <c:pt idx="1731">
                  <c:v>1.4456600000000001E-3</c:v>
                </c:pt>
                <c:pt idx="1732">
                  <c:v>1.44878E-3</c:v>
                </c:pt>
                <c:pt idx="1733">
                  <c:v>1.4491300000000001E-3</c:v>
                </c:pt>
                <c:pt idx="1734">
                  <c:v>1.4479E-3</c:v>
                </c:pt>
                <c:pt idx="1735">
                  <c:v>1.4483300000000001E-3</c:v>
                </c:pt>
                <c:pt idx="1736">
                  <c:v>1.45408E-3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 formatCode="0.00E+00">
                  <c:v>1.0974E-5</c:v>
                </c:pt>
                <c:pt idx="1805" formatCode="0.00E+00">
                  <c:v>6.22057E-5</c:v>
                </c:pt>
                <c:pt idx="1806">
                  <c:v>2.0400600000000001E-4</c:v>
                </c:pt>
                <c:pt idx="1807">
                  <c:v>4.7953999999999998E-4</c:v>
                </c:pt>
                <c:pt idx="1808">
                  <c:v>9.1898700000000002E-4</c:v>
                </c:pt>
                <c:pt idx="1809">
                  <c:v>1.6024500000000001E-3</c:v>
                </c:pt>
                <c:pt idx="1810">
                  <c:v>2.65424E-3</c:v>
                </c:pt>
                <c:pt idx="1811">
                  <c:v>4.2773899999999998E-3</c:v>
                </c:pt>
                <c:pt idx="1812">
                  <c:v>7.0582400000000003E-3</c:v>
                </c:pt>
                <c:pt idx="1813">
                  <c:v>1.16615E-2</c:v>
                </c:pt>
                <c:pt idx="1814">
                  <c:v>1.79344E-2</c:v>
                </c:pt>
                <c:pt idx="1815">
                  <c:v>2.5119800000000001E-2</c:v>
                </c:pt>
                <c:pt idx="1816">
                  <c:v>3.2742199999999999E-2</c:v>
                </c:pt>
                <c:pt idx="1817">
                  <c:v>4.0812800000000003E-2</c:v>
                </c:pt>
                <c:pt idx="1818">
                  <c:v>4.9491199999999999E-2</c:v>
                </c:pt>
                <c:pt idx="1819">
                  <c:v>5.8781100000000003E-2</c:v>
                </c:pt>
                <c:pt idx="1820">
                  <c:v>6.8526799999999999E-2</c:v>
                </c:pt>
                <c:pt idx="1821">
                  <c:v>7.8564599999999998E-2</c:v>
                </c:pt>
                <c:pt idx="1822">
                  <c:v>8.8798699999999994E-2</c:v>
                </c:pt>
                <c:pt idx="1823">
                  <c:v>9.9145700000000003E-2</c:v>
                </c:pt>
                <c:pt idx="1824">
                  <c:v>0.109471</c:v>
                </c:pt>
                <c:pt idx="1825">
                  <c:v>0.119616</c:v>
                </c:pt>
                <c:pt idx="1826">
                  <c:v>0.12944</c:v>
                </c:pt>
                <c:pt idx="1827">
                  <c:v>0.138822</c:v>
                </c:pt>
                <c:pt idx="1828">
                  <c:v>0.14766099999999999</c:v>
                </c:pt>
                <c:pt idx="1829">
                  <c:v>0.15587599999999999</c:v>
                </c:pt>
                <c:pt idx="1830">
                  <c:v>0.163407</c:v>
                </c:pt>
                <c:pt idx="1831">
                  <c:v>0.170208</c:v>
                </c:pt>
                <c:pt idx="1832">
                  <c:v>0.17622299999999999</c:v>
                </c:pt>
                <c:pt idx="1833">
                  <c:v>0.181391</c:v>
                </c:pt>
                <c:pt idx="1834">
                  <c:v>0.18565799999999999</c:v>
                </c:pt>
                <c:pt idx="1835">
                  <c:v>0.18898599999999999</c:v>
                </c:pt>
                <c:pt idx="1836">
                  <c:v>0.19134599999999999</c:v>
                </c:pt>
                <c:pt idx="1837">
                  <c:v>0.19270000000000001</c:v>
                </c:pt>
                <c:pt idx="1838">
                  <c:v>0.19300800000000001</c:v>
                </c:pt>
                <c:pt idx="1839">
                  <c:v>0.192243</c:v>
                </c:pt>
                <c:pt idx="1840">
                  <c:v>0.190411</c:v>
                </c:pt>
                <c:pt idx="1841">
                  <c:v>0.18754299999999999</c:v>
                </c:pt>
                <c:pt idx="1842">
                  <c:v>0.183698</c:v>
                </c:pt>
                <c:pt idx="1843">
                  <c:v>0.17896100000000001</c:v>
                </c:pt>
                <c:pt idx="1844">
                  <c:v>0.173428</c:v>
                </c:pt>
                <c:pt idx="1845">
                  <c:v>0.167185</c:v>
                </c:pt>
                <c:pt idx="1846">
                  <c:v>0.160304</c:v>
                </c:pt>
                <c:pt idx="1847">
                  <c:v>0.15284900000000001</c:v>
                </c:pt>
                <c:pt idx="1848">
                  <c:v>0.14488599999999999</c:v>
                </c:pt>
                <c:pt idx="1849">
                  <c:v>0.13647999999999999</c:v>
                </c:pt>
                <c:pt idx="1850">
                  <c:v>0.12770400000000001</c:v>
                </c:pt>
                <c:pt idx="1851">
                  <c:v>0.11865299999999999</c:v>
                </c:pt>
                <c:pt idx="1852">
                  <c:v>0.10942300000000001</c:v>
                </c:pt>
                <c:pt idx="1853">
                  <c:v>0.100108</c:v>
                </c:pt>
                <c:pt idx="1854">
                  <c:v>9.0834600000000001E-2</c:v>
                </c:pt>
                <c:pt idx="1855">
                  <c:v>8.1756899999999993E-2</c:v>
                </c:pt>
                <c:pt idx="1856">
                  <c:v>7.2997599999999996E-2</c:v>
                </c:pt>
                <c:pt idx="1857">
                  <c:v>6.4602599999999996E-2</c:v>
                </c:pt>
                <c:pt idx="1858">
                  <c:v>5.6570500000000003E-2</c:v>
                </c:pt>
                <c:pt idx="1859">
                  <c:v>4.8837899999999997E-2</c:v>
                </c:pt>
                <c:pt idx="1860">
                  <c:v>4.1233899999999997E-2</c:v>
                </c:pt>
                <c:pt idx="1861">
                  <c:v>3.3561899999999999E-2</c:v>
                </c:pt>
                <c:pt idx="1862">
                  <c:v>2.5694600000000001E-2</c:v>
                </c:pt>
                <c:pt idx="1863">
                  <c:v>1.7594200000000001E-2</c:v>
                </c:pt>
                <c:pt idx="1864">
                  <c:v>9.4038899999999998E-3</c:v>
                </c:pt>
                <c:pt idx="1865">
                  <c:v>3.0580999999999998E-3</c:v>
                </c:pt>
                <c:pt idx="1866">
                  <c:v>4.0378000000000001E-4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 formatCode="0.00E+00">
                  <c:v>2.00163E-5</c:v>
                </c:pt>
                <c:pt idx="1954" formatCode="0.00E+00">
                  <c:v>8.6703299999999994E-5</c:v>
                </c:pt>
                <c:pt idx="1955">
                  <c:v>2.6018699999999999E-4</c:v>
                </c:pt>
                <c:pt idx="1956">
                  <c:v>6.3609599999999995E-4</c:v>
                </c:pt>
                <c:pt idx="1957">
                  <c:v>1.32354E-3</c:v>
                </c:pt>
                <c:pt idx="1958">
                  <c:v>2.5696299999999998E-3</c:v>
                </c:pt>
                <c:pt idx="1959">
                  <c:v>4.65227E-3</c:v>
                </c:pt>
                <c:pt idx="1960">
                  <c:v>7.7938399999999998E-3</c:v>
                </c:pt>
                <c:pt idx="1961">
                  <c:v>1.2527399999999999E-2</c:v>
                </c:pt>
                <c:pt idx="1962">
                  <c:v>1.9179999999999999E-2</c:v>
                </c:pt>
                <c:pt idx="1963">
                  <c:v>2.7141200000000001E-2</c:v>
                </c:pt>
                <c:pt idx="1964">
                  <c:v>3.5751699999999997E-2</c:v>
                </c:pt>
                <c:pt idx="1965">
                  <c:v>4.5015600000000003E-2</c:v>
                </c:pt>
                <c:pt idx="1966">
                  <c:v>5.5075699999999998E-2</c:v>
                </c:pt>
                <c:pt idx="1967">
                  <c:v>6.5769400000000006E-2</c:v>
                </c:pt>
                <c:pt idx="1968">
                  <c:v>7.6718999999999996E-2</c:v>
                </c:pt>
                <c:pt idx="1969">
                  <c:v>8.7577500000000003E-2</c:v>
                </c:pt>
                <c:pt idx="1970">
                  <c:v>9.8137299999999997E-2</c:v>
                </c:pt>
                <c:pt idx="1971">
                  <c:v>0.108288</c:v>
                </c:pt>
                <c:pt idx="1972">
                  <c:v>0.117925</c:v>
                </c:pt>
                <c:pt idx="1973">
                  <c:v>0.126916</c:v>
                </c:pt>
                <c:pt idx="1974">
                  <c:v>0.13513</c:v>
                </c:pt>
                <c:pt idx="1975">
                  <c:v>0.14249100000000001</c:v>
                </c:pt>
                <c:pt idx="1976">
                  <c:v>0.148979</c:v>
                </c:pt>
                <c:pt idx="1977">
                  <c:v>0.154587</c:v>
                </c:pt>
                <c:pt idx="1978">
                  <c:v>0.159299</c:v>
                </c:pt>
                <c:pt idx="1979">
                  <c:v>0.16309399999999999</c:v>
                </c:pt>
                <c:pt idx="1980">
                  <c:v>0.16594</c:v>
                </c:pt>
                <c:pt idx="1981">
                  <c:v>0.16780100000000001</c:v>
                </c:pt>
                <c:pt idx="1982">
                  <c:v>0.16866300000000001</c:v>
                </c:pt>
                <c:pt idx="1983">
                  <c:v>0.16853699999999999</c:v>
                </c:pt>
                <c:pt idx="1984">
                  <c:v>0.167438</c:v>
                </c:pt>
                <c:pt idx="1985">
                  <c:v>0.165376</c:v>
                </c:pt>
                <c:pt idx="1986">
                  <c:v>0.16236800000000001</c:v>
                </c:pt>
                <c:pt idx="1987">
                  <c:v>0.15845200000000001</c:v>
                </c:pt>
                <c:pt idx="1988">
                  <c:v>0.15368100000000001</c:v>
                </c:pt>
                <c:pt idx="1989">
                  <c:v>0.14812800000000001</c:v>
                </c:pt>
                <c:pt idx="1990">
                  <c:v>0.1419</c:v>
                </c:pt>
                <c:pt idx="1991">
                  <c:v>0.13514000000000001</c:v>
                </c:pt>
                <c:pt idx="1992">
                  <c:v>0.127973</c:v>
                </c:pt>
                <c:pt idx="1993">
                  <c:v>0.120502</c:v>
                </c:pt>
                <c:pt idx="1994">
                  <c:v>0.112817</c:v>
                </c:pt>
                <c:pt idx="1995">
                  <c:v>0.104994</c:v>
                </c:pt>
                <c:pt idx="1996">
                  <c:v>9.7090300000000004E-2</c:v>
                </c:pt>
                <c:pt idx="1997">
                  <c:v>8.91758E-2</c:v>
                </c:pt>
                <c:pt idx="1998">
                  <c:v>8.1337699999999999E-2</c:v>
                </c:pt>
                <c:pt idx="1999">
                  <c:v>7.3641700000000004E-2</c:v>
                </c:pt>
                <c:pt idx="2000">
                  <c:v>6.6086400000000003E-2</c:v>
                </c:pt>
                <c:pt idx="2001">
                  <c:v>5.8668600000000001E-2</c:v>
                </c:pt>
                <c:pt idx="2002">
                  <c:v>5.1530800000000002E-2</c:v>
                </c:pt>
                <c:pt idx="2003">
                  <c:v>4.49086E-2</c:v>
                </c:pt>
                <c:pt idx="2004">
                  <c:v>3.8908999999999999E-2</c:v>
                </c:pt>
                <c:pt idx="2005">
                  <c:v>3.3449199999999998E-2</c:v>
                </c:pt>
                <c:pt idx="2006">
                  <c:v>2.8373200000000001E-2</c:v>
                </c:pt>
                <c:pt idx="2007">
                  <c:v>2.4902899999999999E-2</c:v>
                </c:pt>
                <c:pt idx="2008">
                  <c:v>2.4365399999999999E-2</c:v>
                </c:pt>
                <c:pt idx="2009">
                  <c:v>2.52666E-2</c:v>
                </c:pt>
                <c:pt idx="2010">
                  <c:v>2.6033000000000001E-2</c:v>
                </c:pt>
                <c:pt idx="2011">
                  <c:v>2.6730400000000001E-2</c:v>
                </c:pt>
                <c:pt idx="2012">
                  <c:v>2.7439600000000001E-2</c:v>
                </c:pt>
                <c:pt idx="2013">
                  <c:v>2.8117699999999999E-2</c:v>
                </c:pt>
                <c:pt idx="2014">
                  <c:v>2.8764600000000001E-2</c:v>
                </c:pt>
                <c:pt idx="2015">
                  <c:v>2.9405299999999999E-2</c:v>
                </c:pt>
                <c:pt idx="2016">
                  <c:v>3.0085899999999999E-2</c:v>
                </c:pt>
                <c:pt idx="2017">
                  <c:v>3.0850099999999998E-2</c:v>
                </c:pt>
                <c:pt idx="2018">
                  <c:v>3.1692699999999997E-2</c:v>
                </c:pt>
                <c:pt idx="2019">
                  <c:v>3.2584099999999998E-2</c:v>
                </c:pt>
                <c:pt idx="2020">
                  <c:v>3.3511100000000002E-2</c:v>
                </c:pt>
                <c:pt idx="2021">
                  <c:v>3.4462E-2</c:v>
                </c:pt>
                <c:pt idx="2022">
                  <c:v>3.5432199999999997E-2</c:v>
                </c:pt>
                <c:pt idx="2023">
                  <c:v>3.6428299999999997E-2</c:v>
                </c:pt>
                <c:pt idx="2024">
                  <c:v>3.7457900000000002E-2</c:v>
                </c:pt>
                <c:pt idx="2025">
                  <c:v>3.8522800000000003E-2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 formatCode="0.00E+00">
                  <c:v>1.6121600000000002E-5</c:v>
                </c:pt>
                <c:pt idx="2095" formatCode="0.00E+00">
                  <c:v>9.7016100000000001E-5</c:v>
                </c:pt>
                <c:pt idx="2096">
                  <c:v>3.08368E-4</c:v>
                </c:pt>
                <c:pt idx="2097">
                  <c:v>7.28019E-4</c:v>
                </c:pt>
                <c:pt idx="2098">
                  <c:v>1.5362799999999999E-3</c:v>
                </c:pt>
                <c:pt idx="2099">
                  <c:v>3.0171E-3</c:v>
                </c:pt>
                <c:pt idx="2100">
                  <c:v>5.4622899999999999E-3</c:v>
                </c:pt>
                <c:pt idx="2101">
                  <c:v>9.4581300000000004E-3</c:v>
                </c:pt>
                <c:pt idx="2102">
                  <c:v>1.55855E-2</c:v>
                </c:pt>
                <c:pt idx="2103">
                  <c:v>2.3466399999999998E-2</c:v>
                </c:pt>
                <c:pt idx="2104">
                  <c:v>3.2186100000000002E-2</c:v>
                </c:pt>
                <c:pt idx="2105">
                  <c:v>4.1324800000000002E-2</c:v>
                </c:pt>
                <c:pt idx="2106">
                  <c:v>5.09936E-2</c:v>
                </c:pt>
                <c:pt idx="2107">
                  <c:v>6.1329399999999999E-2</c:v>
                </c:pt>
                <c:pt idx="2108">
                  <c:v>7.2182099999999999E-2</c:v>
                </c:pt>
                <c:pt idx="2109">
                  <c:v>8.3230100000000001E-2</c:v>
                </c:pt>
                <c:pt idx="2110">
                  <c:v>9.4201900000000005E-2</c:v>
                </c:pt>
                <c:pt idx="2111">
                  <c:v>0.104932</c:v>
                </c:pt>
                <c:pt idx="2112">
                  <c:v>0.115298</c:v>
                </c:pt>
                <c:pt idx="2113">
                  <c:v>0.12515899999999999</c:v>
                </c:pt>
                <c:pt idx="2114">
                  <c:v>0.13435900000000001</c:v>
                </c:pt>
                <c:pt idx="2115">
                  <c:v>0.14278399999999999</c:v>
                </c:pt>
                <c:pt idx="2116">
                  <c:v>0.15038899999999999</c:v>
                </c:pt>
                <c:pt idx="2117">
                  <c:v>0.15715799999999999</c:v>
                </c:pt>
                <c:pt idx="2118">
                  <c:v>0.16307099999999999</c:v>
                </c:pt>
                <c:pt idx="2119">
                  <c:v>0.16810900000000001</c:v>
                </c:pt>
                <c:pt idx="2120">
                  <c:v>0.17225299999999999</c:v>
                </c:pt>
                <c:pt idx="2121">
                  <c:v>0.175459</c:v>
                </c:pt>
                <c:pt idx="2122">
                  <c:v>0.17768300000000001</c:v>
                </c:pt>
                <c:pt idx="2123">
                  <c:v>0.178896</c:v>
                </c:pt>
                <c:pt idx="2124">
                  <c:v>0.17908499999999999</c:v>
                </c:pt>
                <c:pt idx="2125">
                  <c:v>0.17824599999999999</c:v>
                </c:pt>
                <c:pt idx="2126">
                  <c:v>0.17637800000000001</c:v>
                </c:pt>
                <c:pt idx="2127">
                  <c:v>0.173482</c:v>
                </c:pt>
                <c:pt idx="2128">
                  <c:v>0.16957900000000001</c:v>
                </c:pt>
                <c:pt idx="2129">
                  <c:v>0.16470599999999999</c:v>
                </c:pt>
                <c:pt idx="2130">
                  <c:v>0.15890299999999999</c:v>
                </c:pt>
                <c:pt idx="2131">
                  <c:v>0.152229</c:v>
                </c:pt>
                <c:pt idx="2132">
                  <c:v>0.14477999999999999</c:v>
                </c:pt>
                <c:pt idx="2133">
                  <c:v>0.13666900000000001</c:v>
                </c:pt>
                <c:pt idx="2134">
                  <c:v>0.128</c:v>
                </c:pt>
                <c:pt idx="2135">
                  <c:v>0.11887</c:v>
                </c:pt>
                <c:pt idx="2136">
                  <c:v>0.109389</c:v>
                </c:pt>
                <c:pt idx="2137">
                  <c:v>9.9692900000000001E-2</c:v>
                </c:pt>
                <c:pt idx="2138">
                  <c:v>8.9935000000000001E-2</c:v>
                </c:pt>
                <c:pt idx="2139">
                  <c:v>8.0233399999999996E-2</c:v>
                </c:pt>
                <c:pt idx="2140">
                  <c:v>7.0677599999999993E-2</c:v>
                </c:pt>
                <c:pt idx="2141">
                  <c:v>6.1443400000000002E-2</c:v>
                </c:pt>
                <c:pt idx="2142">
                  <c:v>5.2745E-2</c:v>
                </c:pt>
                <c:pt idx="2143">
                  <c:v>4.4648399999999998E-2</c:v>
                </c:pt>
                <c:pt idx="2144">
                  <c:v>3.7043800000000002E-2</c:v>
                </c:pt>
                <c:pt idx="2145">
                  <c:v>2.9693500000000001E-2</c:v>
                </c:pt>
                <c:pt idx="2146">
                  <c:v>2.2330699999999998E-2</c:v>
                </c:pt>
                <c:pt idx="2147">
                  <c:v>1.4855699999999999E-2</c:v>
                </c:pt>
                <c:pt idx="2148">
                  <c:v>8.0227200000000005E-3</c:v>
                </c:pt>
                <c:pt idx="2149">
                  <c:v>3.9977399999999996E-3</c:v>
                </c:pt>
                <c:pt idx="2150">
                  <c:v>3.22076E-3</c:v>
                </c:pt>
                <c:pt idx="2151">
                  <c:v>3.37273E-3</c:v>
                </c:pt>
                <c:pt idx="2152">
                  <c:v>3.4346799999999999E-3</c:v>
                </c:pt>
                <c:pt idx="2153">
                  <c:v>3.6110500000000002E-3</c:v>
                </c:pt>
                <c:pt idx="2154">
                  <c:v>3.7622300000000001E-3</c:v>
                </c:pt>
                <c:pt idx="2155">
                  <c:v>3.8662499999999999E-3</c:v>
                </c:pt>
                <c:pt idx="2156">
                  <c:v>3.9315599999999997E-3</c:v>
                </c:pt>
                <c:pt idx="2157">
                  <c:v>3.9691099999999997E-3</c:v>
                </c:pt>
                <c:pt idx="2158">
                  <c:v>4.0121000000000002E-3</c:v>
                </c:pt>
                <c:pt idx="2159">
                  <c:v>4.0933799999999998E-3</c:v>
                </c:pt>
                <c:pt idx="2160">
                  <c:v>4.2123799999999999E-3</c:v>
                </c:pt>
                <c:pt idx="2161">
                  <c:v>4.3409E-3</c:v>
                </c:pt>
                <c:pt idx="2162">
                  <c:v>4.4611199999999998E-3</c:v>
                </c:pt>
                <c:pt idx="2163">
                  <c:v>4.5790500000000003E-3</c:v>
                </c:pt>
                <c:pt idx="2164">
                  <c:v>4.7056299999999997E-3</c:v>
                </c:pt>
                <c:pt idx="2165">
                  <c:v>4.8446000000000001E-3</c:v>
                </c:pt>
                <c:pt idx="2166">
                  <c:v>4.9983400000000004E-3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 formatCode="0.00E+00">
                  <c:v>2.3643100000000001E-5</c:v>
                </c:pt>
                <c:pt idx="2235" formatCode="0.00E+00">
                  <c:v>9.8559000000000003E-5</c:v>
                </c:pt>
                <c:pt idx="2236">
                  <c:v>2.8415500000000002E-4</c:v>
                </c:pt>
                <c:pt idx="2237">
                  <c:v>7.5083699999999997E-4</c:v>
                </c:pt>
                <c:pt idx="2238">
                  <c:v>1.7203299999999999E-3</c:v>
                </c:pt>
                <c:pt idx="2239">
                  <c:v>3.6234800000000001E-3</c:v>
                </c:pt>
                <c:pt idx="2240">
                  <c:v>7.1943099999999998E-3</c:v>
                </c:pt>
                <c:pt idx="2241">
                  <c:v>1.2740100000000001E-2</c:v>
                </c:pt>
                <c:pt idx="2242">
                  <c:v>1.9690300000000001E-2</c:v>
                </c:pt>
                <c:pt idx="2243">
                  <c:v>2.7313799999999999E-2</c:v>
                </c:pt>
                <c:pt idx="2244">
                  <c:v>3.53785E-2</c:v>
                </c:pt>
                <c:pt idx="2245">
                  <c:v>4.4013099999999999E-2</c:v>
                </c:pt>
                <c:pt idx="2246">
                  <c:v>5.3316099999999998E-2</c:v>
                </c:pt>
                <c:pt idx="2247">
                  <c:v>6.3166799999999995E-2</c:v>
                </c:pt>
                <c:pt idx="2248">
                  <c:v>7.3305200000000001E-2</c:v>
                </c:pt>
                <c:pt idx="2249">
                  <c:v>8.35066E-2</c:v>
                </c:pt>
                <c:pt idx="2250">
                  <c:v>9.3634200000000001E-2</c:v>
                </c:pt>
                <c:pt idx="2251">
                  <c:v>0.103573</c:v>
                </c:pt>
                <c:pt idx="2252">
                  <c:v>0.113174</c:v>
                </c:pt>
                <c:pt idx="2253">
                  <c:v>0.12227399999999999</c:v>
                </c:pt>
                <c:pt idx="2254">
                  <c:v>0.130746</c:v>
                </c:pt>
                <c:pt idx="2255">
                  <c:v>0.13850199999999999</c:v>
                </c:pt>
                <c:pt idx="2256">
                  <c:v>0.14546899999999999</c:v>
                </c:pt>
                <c:pt idx="2257">
                  <c:v>0.15157799999999999</c:v>
                </c:pt>
                <c:pt idx="2258">
                  <c:v>0.15678700000000001</c:v>
                </c:pt>
                <c:pt idx="2259">
                  <c:v>0.16108800000000001</c:v>
                </c:pt>
                <c:pt idx="2260">
                  <c:v>0.16447100000000001</c:v>
                </c:pt>
                <c:pt idx="2261">
                  <c:v>0.16689799999999999</c:v>
                </c:pt>
                <c:pt idx="2262">
                  <c:v>0.16831599999999999</c:v>
                </c:pt>
                <c:pt idx="2263">
                  <c:v>0.16869799999999999</c:v>
                </c:pt>
                <c:pt idx="2264">
                  <c:v>0.168041</c:v>
                </c:pt>
                <c:pt idx="2265">
                  <c:v>0.16634699999999999</c:v>
                </c:pt>
                <c:pt idx="2266">
                  <c:v>0.163633</c:v>
                </c:pt>
                <c:pt idx="2267">
                  <c:v>0.15994800000000001</c:v>
                </c:pt>
                <c:pt idx="2268">
                  <c:v>0.15537100000000001</c:v>
                </c:pt>
                <c:pt idx="2269">
                  <c:v>0.14998600000000001</c:v>
                </c:pt>
                <c:pt idx="2270">
                  <c:v>0.14388300000000001</c:v>
                </c:pt>
                <c:pt idx="2271">
                  <c:v>0.13714399999999999</c:v>
                </c:pt>
                <c:pt idx="2272">
                  <c:v>0.129828</c:v>
                </c:pt>
                <c:pt idx="2273">
                  <c:v>0.12198000000000001</c:v>
                </c:pt>
                <c:pt idx="2274">
                  <c:v>0.113646</c:v>
                </c:pt>
                <c:pt idx="2275">
                  <c:v>0.10488500000000001</c:v>
                </c:pt>
                <c:pt idx="2276">
                  <c:v>9.5775299999999994E-2</c:v>
                </c:pt>
                <c:pt idx="2277">
                  <c:v>8.6418300000000003E-2</c:v>
                </c:pt>
                <c:pt idx="2278">
                  <c:v>7.6919000000000001E-2</c:v>
                </c:pt>
                <c:pt idx="2279">
                  <c:v>6.7335800000000001E-2</c:v>
                </c:pt>
                <c:pt idx="2280">
                  <c:v>5.76932E-2</c:v>
                </c:pt>
                <c:pt idx="2281">
                  <c:v>4.8023400000000001E-2</c:v>
                </c:pt>
                <c:pt idx="2282">
                  <c:v>3.8408200000000003E-2</c:v>
                </c:pt>
                <c:pt idx="2283">
                  <c:v>2.8961199999999999E-2</c:v>
                </c:pt>
                <c:pt idx="2284">
                  <c:v>1.97483E-2</c:v>
                </c:pt>
                <c:pt idx="2285">
                  <c:v>1.0814000000000001E-2</c:v>
                </c:pt>
                <c:pt idx="2286">
                  <c:v>2.2676599999999999E-3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 formatCode="0.00E+00">
                  <c:v>4.1099600000000002E-5</c:v>
                </c:pt>
                <c:pt idx="2377">
                  <c:v>1.5118400000000001E-4</c:v>
                </c:pt>
                <c:pt idx="2378">
                  <c:v>3.3836800000000002E-4</c:v>
                </c:pt>
                <c:pt idx="2379">
                  <c:v>6.9553300000000002E-4</c:v>
                </c:pt>
                <c:pt idx="2380">
                  <c:v>1.41836E-3</c:v>
                </c:pt>
                <c:pt idx="2381">
                  <c:v>2.7806699999999998E-3</c:v>
                </c:pt>
                <c:pt idx="2382">
                  <c:v>5.4017900000000001E-3</c:v>
                </c:pt>
                <c:pt idx="2383">
                  <c:v>1.00468E-2</c:v>
                </c:pt>
                <c:pt idx="2384">
                  <c:v>1.6593799999999999E-2</c:v>
                </c:pt>
                <c:pt idx="2385">
                  <c:v>2.4165699999999998E-2</c:v>
                </c:pt>
                <c:pt idx="2386">
                  <c:v>3.2171600000000002E-2</c:v>
                </c:pt>
                <c:pt idx="2387">
                  <c:v>4.0550500000000003E-2</c:v>
                </c:pt>
                <c:pt idx="2388">
                  <c:v>4.94268E-2</c:v>
                </c:pt>
                <c:pt idx="2389">
                  <c:v>5.8789399999999999E-2</c:v>
                </c:pt>
                <c:pt idx="2390">
                  <c:v>6.8454600000000004E-2</c:v>
                </c:pt>
                <c:pt idx="2391">
                  <c:v>7.8236299999999995E-2</c:v>
                </c:pt>
                <c:pt idx="2392">
                  <c:v>8.8058200000000003E-2</c:v>
                </c:pt>
                <c:pt idx="2393">
                  <c:v>9.7885299999999995E-2</c:v>
                </c:pt>
                <c:pt idx="2394">
                  <c:v>0.107601</c:v>
                </c:pt>
                <c:pt idx="2395">
                  <c:v>0.11701</c:v>
                </c:pt>
                <c:pt idx="2396">
                  <c:v>0.12593699999999999</c:v>
                </c:pt>
                <c:pt idx="2397">
                  <c:v>0.13427500000000001</c:v>
                </c:pt>
                <c:pt idx="2398">
                  <c:v>0.141954</c:v>
                </c:pt>
                <c:pt idx="2399">
                  <c:v>0.14891099999999999</c:v>
                </c:pt>
                <c:pt idx="2400">
                  <c:v>0.15507499999999999</c:v>
                </c:pt>
                <c:pt idx="2401">
                  <c:v>0.16039500000000001</c:v>
                </c:pt>
                <c:pt idx="2402">
                  <c:v>0.16484299999999999</c:v>
                </c:pt>
                <c:pt idx="2403">
                  <c:v>0.16839799999999999</c:v>
                </c:pt>
                <c:pt idx="2404">
                  <c:v>0.171043</c:v>
                </c:pt>
                <c:pt idx="2405">
                  <c:v>0.172768</c:v>
                </c:pt>
                <c:pt idx="2406">
                  <c:v>0.17357</c:v>
                </c:pt>
                <c:pt idx="2407">
                  <c:v>0.17344899999999999</c:v>
                </c:pt>
                <c:pt idx="2408">
                  <c:v>0.17241200000000001</c:v>
                </c:pt>
                <c:pt idx="2409">
                  <c:v>0.17046700000000001</c:v>
                </c:pt>
                <c:pt idx="2410">
                  <c:v>0.16763500000000001</c:v>
                </c:pt>
                <c:pt idx="2411">
                  <c:v>0.163965</c:v>
                </c:pt>
                <c:pt idx="2412">
                  <c:v>0.15953700000000001</c:v>
                </c:pt>
                <c:pt idx="2413">
                  <c:v>0.154447</c:v>
                </c:pt>
                <c:pt idx="2414">
                  <c:v>0.148785</c:v>
                </c:pt>
                <c:pt idx="2415">
                  <c:v>0.142621</c:v>
                </c:pt>
                <c:pt idx="2416">
                  <c:v>0.13601199999999999</c:v>
                </c:pt>
                <c:pt idx="2417">
                  <c:v>0.12903100000000001</c:v>
                </c:pt>
                <c:pt idx="2418">
                  <c:v>0.12177300000000001</c:v>
                </c:pt>
                <c:pt idx="2419">
                  <c:v>0.11432100000000001</c:v>
                </c:pt>
                <c:pt idx="2420">
                  <c:v>0.106726</c:v>
                </c:pt>
                <c:pt idx="2421">
                  <c:v>9.8991700000000002E-2</c:v>
                </c:pt>
                <c:pt idx="2422">
                  <c:v>9.11241E-2</c:v>
                </c:pt>
                <c:pt idx="2423">
                  <c:v>8.3209000000000005E-2</c:v>
                </c:pt>
                <c:pt idx="2424">
                  <c:v>7.5394100000000006E-2</c:v>
                </c:pt>
                <c:pt idx="2425">
                  <c:v>6.7814100000000002E-2</c:v>
                </c:pt>
                <c:pt idx="2426">
                  <c:v>6.0551300000000002E-2</c:v>
                </c:pt>
                <c:pt idx="2427">
                  <c:v>5.36388E-2</c:v>
                </c:pt>
                <c:pt idx="2428">
                  <c:v>4.70719E-2</c:v>
                </c:pt>
                <c:pt idx="2429">
                  <c:v>4.0828499999999997E-2</c:v>
                </c:pt>
                <c:pt idx="2430">
                  <c:v>3.48715E-2</c:v>
                </c:pt>
                <c:pt idx="2431">
                  <c:v>2.9117899999999999E-2</c:v>
                </c:pt>
                <c:pt idx="2432">
                  <c:v>2.3432600000000001E-2</c:v>
                </c:pt>
                <c:pt idx="2433">
                  <c:v>1.8829200000000001E-2</c:v>
                </c:pt>
                <c:pt idx="2434">
                  <c:v>1.6924399999999999E-2</c:v>
                </c:pt>
                <c:pt idx="2435">
                  <c:v>1.68431E-2</c:v>
                </c:pt>
                <c:pt idx="2436">
                  <c:v>1.6809500000000002E-2</c:v>
                </c:pt>
                <c:pt idx="2437">
                  <c:v>1.6774399999999998E-2</c:v>
                </c:pt>
                <c:pt idx="2438">
                  <c:v>1.6938399999999999E-2</c:v>
                </c:pt>
                <c:pt idx="2439">
                  <c:v>1.7138400000000002E-2</c:v>
                </c:pt>
                <c:pt idx="2440">
                  <c:v>1.73362E-2</c:v>
                </c:pt>
                <c:pt idx="2441">
                  <c:v>1.7529599999999999E-2</c:v>
                </c:pt>
                <c:pt idx="2442">
                  <c:v>1.7731299999999998E-2</c:v>
                </c:pt>
                <c:pt idx="2443">
                  <c:v>1.7966099999999999E-2</c:v>
                </c:pt>
                <c:pt idx="2444">
                  <c:v>1.8242600000000001E-2</c:v>
                </c:pt>
                <c:pt idx="2445">
                  <c:v>1.8551600000000001E-2</c:v>
                </c:pt>
                <c:pt idx="2446">
                  <c:v>1.8882699999999999E-2</c:v>
                </c:pt>
                <c:pt idx="2447">
                  <c:v>1.9229199999999998E-2</c:v>
                </c:pt>
                <c:pt idx="2448">
                  <c:v>1.9587199999999999E-2</c:v>
                </c:pt>
                <c:pt idx="2449">
                  <c:v>1.99556E-2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 formatCode="0.00E+00">
                  <c:v>2.2855599999999998E-5</c:v>
                </c:pt>
                <c:pt idx="2518">
                  <c:v>1.20554E-4</c:v>
                </c:pt>
                <c:pt idx="2519">
                  <c:v>3.7412799999999999E-4</c:v>
                </c:pt>
                <c:pt idx="2520">
                  <c:v>8.6810800000000003E-4</c:v>
                </c:pt>
                <c:pt idx="2521">
                  <c:v>1.7259599999999999E-3</c:v>
                </c:pt>
                <c:pt idx="2522">
                  <c:v>3.2564600000000001E-3</c:v>
                </c:pt>
                <c:pt idx="2523">
                  <c:v>6.0608399999999996E-3</c:v>
                </c:pt>
                <c:pt idx="2524">
                  <c:v>1.0843999999999999E-2</c:v>
                </c:pt>
                <c:pt idx="2525">
                  <c:v>1.7730300000000001E-2</c:v>
                </c:pt>
                <c:pt idx="2526">
                  <c:v>2.6023899999999999E-2</c:v>
                </c:pt>
                <c:pt idx="2527">
                  <c:v>3.49854E-2</c:v>
                </c:pt>
                <c:pt idx="2528">
                  <c:v>4.4449500000000003E-2</c:v>
                </c:pt>
                <c:pt idx="2529">
                  <c:v>5.4611399999999997E-2</c:v>
                </c:pt>
                <c:pt idx="2530">
                  <c:v>6.5545400000000004E-2</c:v>
                </c:pt>
                <c:pt idx="2531">
                  <c:v>7.7047099999999993E-2</c:v>
                </c:pt>
                <c:pt idx="2532">
                  <c:v>8.8829900000000003E-2</c:v>
                </c:pt>
                <c:pt idx="2533">
                  <c:v>0.100701</c:v>
                </c:pt>
                <c:pt idx="2534">
                  <c:v>0.112536</c:v>
                </c:pt>
                <c:pt idx="2535">
                  <c:v>0.124194</c:v>
                </c:pt>
                <c:pt idx="2536">
                  <c:v>0.13550100000000001</c:v>
                </c:pt>
                <c:pt idx="2537">
                  <c:v>0.146288</c:v>
                </c:pt>
                <c:pt idx="2538">
                  <c:v>0.15643399999999999</c:v>
                </c:pt>
                <c:pt idx="2539">
                  <c:v>0.16586500000000001</c:v>
                </c:pt>
                <c:pt idx="2540">
                  <c:v>0.17452000000000001</c:v>
                </c:pt>
                <c:pt idx="2541">
                  <c:v>0.18232899999999999</c:v>
                </c:pt>
                <c:pt idx="2542">
                  <c:v>0.18923499999999999</c:v>
                </c:pt>
                <c:pt idx="2543">
                  <c:v>0.195214</c:v>
                </c:pt>
                <c:pt idx="2544">
                  <c:v>0.20025999999999999</c:v>
                </c:pt>
                <c:pt idx="2545">
                  <c:v>0.204351</c:v>
                </c:pt>
                <c:pt idx="2546">
                  <c:v>0.20744099999999999</c:v>
                </c:pt>
                <c:pt idx="2547">
                  <c:v>0.20949000000000001</c:v>
                </c:pt>
                <c:pt idx="2548">
                  <c:v>0.210456</c:v>
                </c:pt>
                <c:pt idx="2549">
                  <c:v>0.21029400000000001</c:v>
                </c:pt>
                <c:pt idx="2550">
                  <c:v>0.20897399999999999</c:v>
                </c:pt>
                <c:pt idx="2551">
                  <c:v>0.20647499999999999</c:v>
                </c:pt>
                <c:pt idx="2552">
                  <c:v>0.202815</c:v>
                </c:pt>
                <c:pt idx="2553">
                  <c:v>0.19806799999999999</c:v>
                </c:pt>
                <c:pt idx="2554">
                  <c:v>0.19234699999999999</c:v>
                </c:pt>
                <c:pt idx="2555">
                  <c:v>0.18578600000000001</c:v>
                </c:pt>
                <c:pt idx="2556">
                  <c:v>0.17852799999999999</c:v>
                </c:pt>
                <c:pt idx="2557">
                  <c:v>0.17066200000000001</c:v>
                </c:pt>
                <c:pt idx="2558">
                  <c:v>0.16223299999999999</c:v>
                </c:pt>
                <c:pt idx="2559">
                  <c:v>0.15329999999999999</c:v>
                </c:pt>
                <c:pt idx="2560">
                  <c:v>0.14393700000000001</c:v>
                </c:pt>
                <c:pt idx="2561">
                  <c:v>0.13422000000000001</c:v>
                </c:pt>
                <c:pt idx="2562">
                  <c:v>0.124194</c:v>
                </c:pt>
                <c:pt idx="2563">
                  <c:v>0.11387700000000001</c:v>
                </c:pt>
                <c:pt idx="2564">
                  <c:v>0.103355</c:v>
                </c:pt>
                <c:pt idx="2565">
                  <c:v>9.27534E-2</c:v>
                </c:pt>
                <c:pt idx="2566">
                  <c:v>8.2213800000000004E-2</c:v>
                </c:pt>
                <c:pt idx="2567">
                  <c:v>7.1957199999999999E-2</c:v>
                </c:pt>
                <c:pt idx="2568">
                  <c:v>6.2170200000000002E-2</c:v>
                </c:pt>
                <c:pt idx="2569">
                  <c:v>5.2912399999999998E-2</c:v>
                </c:pt>
                <c:pt idx="2570">
                  <c:v>4.4241599999999999E-2</c:v>
                </c:pt>
                <c:pt idx="2571">
                  <c:v>3.6242099999999999E-2</c:v>
                </c:pt>
                <c:pt idx="2572">
                  <c:v>2.8895299999999999E-2</c:v>
                </c:pt>
                <c:pt idx="2573">
                  <c:v>2.2050899999999998E-2</c:v>
                </c:pt>
                <c:pt idx="2574">
                  <c:v>1.58528E-2</c:v>
                </c:pt>
                <c:pt idx="2575">
                  <c:v>1.1754199999999999E-2</c:v>
                </c:pt>
                <c:pt idx="2576">
                  <c:v>1.05337E-2</c:v>
                </c:pt>
                <c:pt idx="2577">
                  <c:v>1.0458E-2</c:v>
                </c:pt>
                <c:pt idx="2578">
                  <c:v>1.03886E-2</c:v>
                </c:pt>
                <c:pt idx="2579">
                  <c:v>1.04572E-2</c:v>
                </c:pt>
                <c:pt idx="2580">
                  <c:v>1.05509E-2</c:v>
                </c:pt>
                <c:pt idx="2581">
                  <c:v>1.06009E-2</c:v>
                </c:pt>
                <c:pt idx="2582">
                  <c:v>1.0613900000000001E-2</c:v>
                </c:pt>
                <c:pt idx="2583">
                  <c:v>1.06249E-2</c:v>
                </c:pt>
                <c:pt idx="2584">
                  <c:v>1.0711099999999999E-2</c:v>
                </c:pt>
                <c:pt idx="2585">
                  <c:v>1.08863E-2</c:v>
                </c:pt>
                <c:pt idx="2586">
                  <c:v>1.1118599999999999E-2</c:v>
                </c:pt>
                <c:pt idx="2587">
                  <c:v>1.13887E-2</c:v>
                </c:pt>
                <c:pt idx="2588">
                  <c:v>1.16805E-2</c:v>
                </c:pt>
                <c:pt idx="2589">
                  <c:v>1.19825E-2</c:v>
                </c:pt>
                <c:pt idx="2590">
                  <c:v>1.22945E-2</c:v>
                </c:pt>
                <c:pt idx="2591">
                  <c:v>1.2618000000000001E-2</c:v>
                </c:pt>
                <c:pt idx="2592">
                  <c:v>1.29531E-2</c:v>
                </c:pt>
                <c:pt idx="2593">
                  <c:v>1.33034E-2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AF-482D-BCDE-4D04CB366206}"/>
            </c:ext>
          </c:extLst>
        </c:ser>
        <c:ser>
          <c:idx val="1"/>
          <c:order val="1"/>
          <c:tx>
            <c:v>right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'1006dorsal_100Hz_1 normal WIP ('!$C$2:$C$2858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3.2854100000000001E-5</c:v>
                </c:pt>
                <c:pt idx="92">
                  <c:v>1.3353400000000001E-4</c:v>
                </c:pt>
                <c:pt idx="93">
                  <c:v>3.0694700000000001E-4</c:v>
                </c:pt>
                <c:pt idx="94">
                  <c:v>5.7360199999999999E-4</c:v>
                </c:pt>
                <c:pt idx="95">
                  <c:v>9.8682200000000005E-4</c:v>
                </c:pt>
                <c:pt idx="96">
                  <c:v>1.6090799999999999E-3</c:v>
                </c:pt>
                <c:pt idx="97">
                  <c:v>2.4782099999999998E-3</c:v>
                </c:pt>
                <c:pt idx="98">
                  <c:v>3.6625799999999999E-3</c:v>
                </c:pt>
                <c:pt idx="99">
                  <c:v>5.2154599999999999E-3</c:v>
                </c:pt>
                <c:pt idx="100">
                  <c:v>7.1170799999999996E-3</c:v>
                </c:pt>
                <c:pt idx="101">
                  <c:v>9.4102100000000004E-3</c:v>
                </c:pt>
                <c:pt idx="102">
                  <c:v>1.24628E-2</c:v>
                </c:pt>
                <c:pt idx="103">
                  <c:v>1.6829299999999998E-2</c:v>
                </c:pt>
                <c:pt idx="104">
                  <c:v>2.2512899999999999E-2</c:v>
                </c:pt>
                <c:pt idx="105">
                  <c:v>2.8957500000000001E-2</c:v>
                </c:pt>
                <c:pt idx="106">
                  <c:v>3.5722200000000003E-2</c:v>
                </c:pt>
                <c:pt idx="107">
                  <c:v>4.2701900000000001E-2</c:v>
                </c:pt>
                <c:pt idx="108">
                  <c:v>4.9948800000000002E-2</c:v>
                </c:pt>
                <c:pt idx="109">
                  <c:v>5.7455699999999998E-2</c:v>
                </c:pt>
                <c:pt idx="110">
                  <c:v>6.5095200000000006E-2</c:v>
                </c:pt>
                <c:pt idx="111">
                  <c:v>7.2695399999999993E-2</c:v>
                </c:pt>
                <c:pt idx="112">
                  <c:v>8.01259E-2</c:v>
                </c:pt>
                <c:pt idx="113">
                  <c:v>8.7312799999999996E-2</c:v>
                </c:pt>
                <c:pt idx="114">
                  <c:v>9.41853E-2</c:v>
                </c:pt>
                <c:pt idx="115">
                  <c:v>0.100634</c:v>
                </c:pt>
                <c:pt idx="116">
                  <c:v>0.106532</c:v>
                </c:pt>
                <c:pt idx="117">
                  <c:v>0.111772</c:v>
                </c:pt>
                <c:pt idx="118">
                  <c:v>0.11629299999999999</c:v>
                </c:pt>
                <c:pt idx="119">
                  <c:v>0.12006500000000001</c:v>
                </c:pt>
                <c:pt idx="120">
                  <c:v>0.12307899999999999</c:v>
                </c:pt>
                <c:pt idx="121">
                  <c:v>0.12534300000000001</c:v>
                </c:pt>
                <c:pt idx="122">
                  <c:v>0.12687599999999999</c:v>
                </c:pt>
                <c:pt idx="123">
                  <c:v>0.12770100000000001</c:v>
                </c:pt>
                <c:pt idx="124">
                  <c:v>0.12784100000000001</c:v>
                </c:pt>
                <c:pt idx="125">
                  <c:v>0.12731000000000001</c:v>
                </c:pt>
                <c:pt idx="126">
                  <c:v>0.126112</c:v>
                </c:pt>
                <c:pt idx="127">
                  <c:v>0.12425</c:v>
                </c:pt>
                <c:pt idx="128">
                  <c:v>0.121754</c:v>
                </c:pt>
                <c:pt idx="129">
                  <c:v>0.118668</c:v>
                </c:pt>
                <c:pt idx="130">
                  <c:v>0.11504399999999999</c:v>
                </c:pt>
                <c:pt idx="131">
                  <c:v>0.11093</c:v>
                </c:pt>
                <c:pt idx="132">
                  <c:v>0.10638400000000001</c:v>
                </c:pt>
                <c:pt idx="133">
                  <c:v>0.101483</c:v>
                </c:pt>
                <c:pt idx="134">
                  <c:v>9.6325499999999994E-2</c:v>
                </c:pt>
                <c:pt idx="135">
                  <c:v>9.1005199999999994E-2</c:v>
                </c:pt>
                <c:pt idx="136">
                  <c:v>8.5578000000000001E-2</c:v>
                </c:pt>
                <c:pt idx="137">
                  <c:v>8.0050800000000005E-2</c:v>
                </c:pt>
                <c:pt idx="138">
                  <c:v>7.4426599999999996E-2</c:v>
                </c:pt>
                <c:pt idx="139">
                  <c:v>6.87643E-2</c:v>
                </c:pt>
                <c:pt idx="140">
                  <c:v>6.3184500000000005E-2</c:v>
                </c:pt>
                <c:pt idx="141">
                  <c:v>5.7820700000000003E-2</c:v>
                </c:pt>
                <c:pt idx="142">
                  <c:v>5.2741299999999998E-2</c:v>
                </c:pt>
                <c:pt idx="143">
                  <c:v>4.7906900000000002E-2</c:v>
                </c:pt>
                <c:pt idx="144">
                  <c:v>4.3235000000000003E-2</c:v>
                </c:pt>
                <c:pt idx="145">
                  <c:v>3.8695E-2</c:v>
                </c:pt>
                <c:pt idx="146">
                  <c:v>3.4319799999999998E-2</c:v>
                </c:pt>
                <c:pt idx="147">
                  <c:v>3.0158299999999999E-2</c:v>
                </c:pt>
                <c:pt idx="148">
                  <c:v>2.6239999999999999E-2</c:v>
                </c:pt>
                <c:pt idx="149">
                  <c:v>2.2566900000000001E-2</c:v>
                </c:pt>
                <c:pt idx="150">
                  <c:v>1.91769E-2</c:v>
                </c:pt>
                <c:pt idx="151">
                  <c:v>1.6745900000000001E-2</c:v>
                </c:pt>
                <c:pt idx="152">
                  <c:v>1.5849700000000001E-2</c:v>
                </c:pt>
                <c:pt idx="153">
                  <c:v>1.5839599999999999E-2</c:v>
                </c:pt>
                <c:pt idx="154">
                  <c:v>1.6214200000000002E-2</c:v>
                </c:pt>
                <c:pt idx="155">
                  <c:v>1.6775000000000002E-2</c:v>
                </c:pt>
                <c:pt idx="156">
                  <c:v>1.7161900000000001E-2</c:v>
                </c:pt>
                <c:pt idx="157">
                  <c:v>1.7515099999999999E-2</c:v>
                </c:pt>
                <c:pt idx="158">
                  <c:v>1.7965800000000001E-2</c:v>
                </c:pt>
                <c:pt idx="159">
                  <c:v>1.8413599999999999E-2</c:v>
                </c:pt>
                <c:pt idx="160">
                  <c:v>1.8849999999999999E-2</c:v>
                </c:pt>
                <c:pt idx="161">
                  <c:v>1.92845E-2</c:v>
                </c:pt>
                <c:pt idx="162">
                  <c:v>1.9735200000000001E-2</c:v>
                </c:pt>
                <c:pt idx="163">
                  <c:v>2.0231200000000001E-2</c:v>
                </c:pt>
                <c:pt idx="164">
                  <c:v>2.07811E-2</c:v>
                </c:pt>
                <c:pt idx="165">
                  <c:v>2.1374000000000001E-2</c:v>
                </c:pt>
                <c:pt idx="166">
                  <c:v>2.19893E-2</c:v>
                </c:pt>
                <c:pt idx="167">
                  <c:v>2.2611099999999999E-2</c:v>
                </c:pt>
                <c:pt idx="168">
                  <c:v>2.3236400000000001E-2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 formatCode="0.00E+00">
                  <c:v>7.4283599999999995E-5</c:v>
                </c:pt>
                <c:pt idx="228">
                  <c:v>2.9807100000000001E-4</c:v>
                </c:pt>
                <c:pt idx="229">
                  <c:v>6.1230400000000004E-4</c:v>
                </c:pt>
                <c:pt idx="230">
                  <c:v>9.5087100000000005E-4</c:v>
                </c:pt>
                <c:pt idx="231">
                  <c:v>1.3183299999999999E-3</c:v>
                </c:pt>
                <c:pt idx="232">
                  <c:v>1.73683E-3</c:v>
                </c:pt>
                <c:pt idx="233">
                  <c:v>2.2453199999999999E-3</c:v>
                </c:pt>
                <c:pt idx="234">
                  <c:v>2.9068900000000001E-3</c:v>
                </c:pt>
                <c:pt idx="235">
                  <c:v>3.87544E-3</c:v>
                </c:pt>
                <c:pt idx="236">
                  <c:v>5.3943100000000003E-3</c:v>
                </c:pt>
                <c:pt idx="237">
                  <c:v>7.8295599999999993E-3</c:v>
                </c:pt>
                <c:pt idx="238">
                  <c:v>1.1766799999999999E-2</c:v>
                </c:pt>
                <c:pt idx="239">
                  <c:v>1.75015E-2</c:v>
                </c:pt>
                <c:pt idx="240">
                  <c:v>2.4598600000000002E-2</c:v>
                </c:pt>
                <c:pt idx="241">
                  <c:v>3.2384900000000001E-2</c:v>
                </c:pt>
                <c:pt idx="242">
                  <c:v>4.0535599999999998E-2</c:v>
                </c:pt>
                <c:pt idx="243">
                  <c:v>4.9089000000000001E-2</c:v>
                </c:pt>
                <c:pt idx="244">
                  <c:v>5.81437E-2</c:v>
                </c:pt>
                <c:pt idx="245">
                  <c:v>6.7646600000000001E-2</c:v>
                </c:pt>
                <c:pt idx="246">
                  <c:v>7.7402200000000004E-2</c:v>
                </c:pt>
                <c:pt idx="247">
                  <c:v>8.7209099999999998E-2</c:v>
                </c:pt>
                <c:pt idx="248">
                  <c:v>9.6942500000000001E-2</c:v>
                </c:pt>
                <c:pt idx="249">
                  <c:v>0.10652399999999999</c:v>
                </c:pt>
                <c:pt idx="250">
                  <c:v>0.115866</c:v>
                </c:pt>
                <c:pt idx="251">
                  <c:v>0.12486</c:v>
                </c:pt>
                <c:pt idx="252">
                  <c:v>0.13339699999999999</c:v>
                </c:pt>
                <c:pt idx="253">
                  <c:v>0.14139099999999999</c:v>
                </c:pt>
                <c:pt idx="254">
                  <c:v>0.14876700000000001</c:v>
                </c:pt>
                <c:pt idx="255">
                  <c:v>0.155444</c:v>
                </c:pt>
                <c:pt idx="256">
                  <c:v>0.16134100000000001</c:v>
                </c:pt>
                <c:pt idx="257">
                  <c:v>0.16638600000000001</c:v>
                </c:pt>
                <c:pt idx="258">
                  <c:v>0.17052700000000001</c:v>
                </c:pt>
                <c:pt idx="259">
                  <c:v>0.17372699999999999</c:v>
                </c:pt>
                <c:pt idx="260">
                  <c:v>0.175952</c:v>
                </c:pt>
                <c:pt idx="261">
                  <c:v>0.17715800000000001</c:v>
                </c:pt>
                <c:pt idx="262">
                  <c:v>0.17730699999999999</c:v>
                </c:pt>
                <c:pt idx="263">
                  <c:v>0.176401</c:v>
                </c:pt>
                <c:pt idx="264">
                  <c:v>0.17449300000000001</c:v>
                </c:pt>
                <c:pt idx="265">
                  <c:v>0.171651</c:v>
                </c:pt>
                <c:pt idx="266">
                  <c:v>0.167936</c:v>
                </c:pt>
                <c:pt idx="267">
                  <c:v>0.16339899999999999</c:v>
                </c:pt>
                <c:pt idx="268">
                  <c:v>0.15807199999999999</c:v>
                </c:pt>
                <c:pt idx="269">
                  <c:v>0.151977</c:v>
                </c:pt>
                <c:pt idx="270">
                  <c:v>0.14513200000000001</c:v>
                </c:pt>
                <c:pt idx="271">
                  <c:v>0.13758400000000001</c:v>
                </c:pt>
                <c:pt idx="272">
                  <c:v>0.12945200000000001</c:v>
                </c:pt>
                <c:pt idx="273">
                  <c:v>0.12095</c:v>
                </c:pt>
                <c:pt idx="274">
                  <c:v>0.112333</c:v>
                </c:pt>
                <c:pt idx="275">
                  <c:v>0.10380300000000001</c:v>
                </c:pt>
                <c:pt idx="276">
                  <c:v>9.54565E-2</c:v>
                </c:pt>
                <c:pt idx="277">
                  <c:v>8.7300100000000005E-2</c:v>
                </c:pt>
                <c:pt idx="278">
                  <c:v>7.9276799999999994E-2</c:v>
                </c:pt>
                <c:pt idx="279">
                  <c:v>7.1281800000000006E-2</c:v>
                </c:pt>
                <c:pt idx="280">
                  <c:v>6.3214800000000002E-2</c:v>
                </c:pt>
                <c:pt idx="281">
                  <c:v>5.5002599999999999E-2</c:v>
                </c:pt>
                <c:pt idx="282">
                  <c:v>4.6647500000000001E-2</c:v>
                </c:pt>
                <c:pt idx="283">
                  <c:v>3.8361800000000001E-2</c:v>
                </c:pt>
                <c:pt idx="284">
                  <c:v>3.1163400000000001E-2</c:v>
                </c:pt>
                <c:pt idx="285">
                  <c:v>2.6905700000000001E-2</c:v>
                </c:pt>
                <c:pt idx="286">
                  <c:v>2.5593299999999999E-2</c:v>
                </c:pt>
                <c:pt idx="287">
                  <c:v>2.5358100000000001E-2</c:v>
                </c:pt>
                <c:pt idx="288">
                  <c:v>2.5412799999999999E-2</c:v>
                </c:pt>
                <c:pt idx="289">
                  <c:v>2.5609E-2</c:v>
                </c:pt>
                <c:pt idx="290">
                  <c:v>2.5867999999999999E-2</c:v>
                </c:pt>
                <c:pt idx="291">
                  <c:v>2.6252999999999999E-2</c:v>
                </c:pt>
                <c:pt idx="292">
                  <c:v>2.66203E-2</c:v>
                </c:pt>
                <c:pt idx="293">
                  <c:v>2.69305E-2</c:v>
                </c:pt>
                <c:pt idx="294">
                  <c:v>2.7227899999999999E-2</c:v>
                </c:pt>
                <c:pt idx="295">
                  <c:v>2.7543000000000002E-2</c:v>
                </c:pt>
                <c:pt idx="296">
                  <c:v>2.7896299999999999E-2</c:v>
                </c:pt>
                <c:pt idx="297">
                  <c:v>2.8292999999999999E-2</c:v>
                </c:pt>
                <c:pt idx="298">
                  <c:v>2.8716499999999999E-2</c:v>
                </c:pt>
                <c:pt idx="299">
                  <c:v>2.9149100000000001E-2</c:v>
                </c:pt>
                <c:pt idx="300">
                  <c:v>2.95914E-2</c:v>
                </c:pt>
                <c:pt idx="301">
                  <c:v>3.0050799999999999E-2</c:v>
                </c:pt>
                <c:pt idx="302">
                  <c:v>3.05373E-2</c:v>
                </c:pt>
                <c:pt idx="303">
                  <c:v>3.1054700000000001E-2</c:v>
                </c:pt>
                <c:pt idx="304">
                  <c:v>3.1594200000000003E-2</c:v>
                </c:pt>
                <c:pt idx="305">
                  <c:v>3.2151800000000001E-2</c:v>
                </c:pt>
                <c:pt idx="306">
                  <c:v>3.27275E-2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 formatCode="0.00E+00">
                  <c:v>3.6189000000000002E-5</c:v>
                </c:pt>
                <c:pt idx="357">
                  <c:v>1.4160099999999999E-4</c:v>
                </c:pt>
                <c:pt idx="358">
                  <c:v>3.0791800000000002E-4</c:v>
                </c:pt>
                <c:pt idx="359">
                  <c:v>5.39022E-4</c:v>
                </c:pt>
                <c:pt idx="360">
                  <c:v>8.8478999999999999E-4</c:v>
                </c:pt>
                <c:pt idx="361">
                  <c:v>1.4368300000000001E-3</c:v>
                </c:pt>
                <c:pt idx="362">
                  <c:v>2.3671299999999998E-3</c:v>
                </c:pt>
                <c:pt idx="363">
                  <c:v>3.97314E-3</c:v>
                </c:pt>
                <c:pt idx="364">
                  <c:v>6.8693299999999999E-3</c:v>
                </c:pt>
                <c:pt idx="365">
                  <c:v>1.18312E-2</c:v>
                </c:pt>
                <c:pt idx="366">
                  <c:v>1.8854599999999999E-2</c:v>
                </c:pt>
                <c:pt idx="367">
                  <c:v>2.7086699999999998E-2</c:v>
                </c:pt>
                <c:pt idx="368">
                  <c:v>3.5793400000000003E-2</c:v>
                </c:pt>
                <c:pt idx="369">
                  <c:v>4.4811900000000002E-2</c:v>
                </c:pt>
                <c:pt idx="370">
                  <c:v>5.4291899999999997E-2</c:v>
                </c:pt>
                <c:pt idx="371">
                  <c:v>6.4276100000000003E-2</c:v>
                </c:pt>
                <c:pt idx="372">
                  <c:v>7.4572399999999997E-2</c:v>
                </c:pt>
                <c:pt idx="373">
                  <c:v>8.4919099999999997E-2</c:v>
                </c:pt>
                <c:pt idx="374">
                  <c:v>9.5155199999999995E-2</c:v>
                </c:pt>
                <c:pt idx="375">
                  <c:v>0.105216</c:v>
                </c:pt>
                <c:pt idx="376">
                  <c:v>0.115036</c:v>
                </c:pt>
                <c:pt idx="377">
                  <c:v>0.124496</c:v>
                </c:pt>
                <c:pt idx="378">
                  <c:v>0.13345199999999999</c:v>
                </c:pt>
                <c:pt idx="379">
                  <c:v>0.141788</c:v>
                </c:pt>
                <c:pt idx="380">
                  <c:v>0.14942900000000001</c:v>
                </c:pt>
                <c:pt idx="381">
                  <c:v>0.15629599999999999</c:v>
                </c:pt>
                <c:pt idx="382">
                  <c:v>0.16230600000000001</c:v>
                </c:pt>
                <c:pt idx="383">
                  <c:v>0.16739299999999999</c:v>
                </c:pt>
                <c:pt idx="384">
                  <c:v>0.17152100000000001</c:v>
                </c:pt>
                <c:pt idx="385">
                  <c:v>0.17468500000000001</c:v>
                </c:pt>
                <c:pt idx="386">
                  <c:v>0.17693</c:v>
                </c:pt>
                <c:pt idx="387">
                  <c:v>0.17832500000000001</c:v>
                </c:pt>
                <c:pt idx="388">
                  <c:v>0.17891099999999999</c:v>
                </c:pt>
                <c:pt idx="389">
                  <c:v>0.178678</c:v>
                </c:pt>
                <c:pt idx="390">
                  <c:v>0.177588</c:v>
                </c:pt>
                <c:pt idx="391">
                  <c:v>0.175597</c:v>
                </c:pt>
                <c:pt idx="392">
                  <c:v>0.17269000000000001</c:v>
                </c:pt>
                <c:pt idx="393">
                  <c:v>0.168878</c:v>
                </c:pt>
                <c:pt idx="394">
                  <c:v>0.164191</c:v>
                </c:pt>
                <c:pt idx="395">
                  <c:v>0.15867600000000001</c:v>
                </c:pt>
                <c:pt idx="396">
                  <c:v>0.15240600000000001</c:v>
                </c:pt>
                <c:pt idx="397">
                  <c:v>0.14547499999999999</c:v>
                </c:pt>
                <c:pt idx="398">
                  <c:v>0.137986</c:v>
                </c:pt>
                <c:pt idx="399">
                  <c:v>0.130054</c:v>
                </c:pt>
                <c:pt idx="400">
                  <c:v>0.121813</c:v>
                </c:pt>
                <c:pt idx="401">
                  <c:v>0.113381</c:v>
                </c:pt>
                <c:pt idx="402">
                  <c:v>0.104833</c:v>
                </c:pt>
                <c:pt idx="403">
                  <c:v>9.6230700000000002E-2</c:v>
                </c:pt>
                <c:pt idx="404">
                  <c:v>8.7635000000000005E-2</c:v>
                </c:pt>
                <c:pt idx="405">
                  <c:v>7.9088599999999995E-2</c:v>
                </c:pt>
                <c:pt idx="406">
                  <c:v>7.0583699999999999E-2</c:v>
                </c:pt>
                <c:pt idx="407">
                  <c:v>6.2047699999999997E-2</c:v>
                </c:pt>
                <c:pt idx="408">
                  <c:v>5.3400000000000003E-2</c:v>
                </c:pt>
                <c:pt idx="409">
                  <c:v>4.4684599999999998E-2</c:v>
                </c:pt>
                <c:pt idx="410">
                  <c:v>3.6060399999999999E-2</c:v>
                </c:pt>
                <c:pt idx="411">
                  <c:v>2.7645099999999999E-2</c:v>
                </c:pt>
                <c:pt idx="412">
                  <c:v>1.9488399999999999E-2</c:v>
                </c:pt>
                <c:pt idx="413">
                  <c:v>1.16715E-2</c:v>
                </c:pt>
                <c:pt idx="414">
                  <c:v>4.7870300000000003E-3</c:v>
                </c:pt>
                <c:pt idx="415">
                  <c:v>3.1817299999999999E-4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 formatCode="0.00E+00">
                  <c:v>1.5973299999999998E-5</c:v>
                </c:pt>
                <c:pt idx="489" formatCode="0.00E+00">
                  <c:v>6.4133299999999998E-5</c:v>
                </c:pt>
                <c:pt idx="490">
                  <c:v>1.47143E-4</c:v>
                </c:pt>
                <c:pt idx="491">
                  <c:v>2.9767699999999999E-4</c:v>
                </c:pt>
                <c:pt idx="492">
                  <c:v>5.5625399999999995E-4</c:v>
                </c:pt>
                <c:pt idx="493">
                  <c:v>9.5546900000000002E-4</c:v>
                </c:pt>
                <c:pt idx="494">
                  <c:v>1.6071E-3</c:v>
                </c:pt>
                <c:pt idx="495">
                  <c:v>2.66066E-3</c:v>
                </c:pt>
                <c:pt idx="496">
                  <c:v>4.21734E-3</c:v>
                </c:pt>
                <c:pt idx="497">
                  <c:v>6.5642699999999997E-3</c:v>
                </c:pt>
                <c:pt idx="498">
                  <c:v>1.0350699999999999E-2</c:v>
                </c:pt>
                <c:pt idx="499">
                  <c:v>1.5999699999999999E-2</c:v>
                </c:pt>
                <c:pt idx="500">
                  <c:v>2.3143199999999999E-2</c:v>
                </c:pt>
                <c:pt idx="501">
                  <c:v>3.1088500000000002E-2</c:v>
                </c:pt>
                <c:pt idx="502">
                  <c:v>3.9472300000000002E-2</c:v>
                </c:pt>
                <c:pt idx="503">
                  <c:v>4.8294799999999999E-2</c:v>
                </c:pt>
                <c:pt idx="504">
                  <c:v>5.7616399999999998E-2</c:v>
                </c:pt>
                <c:pt idx="505">
                  <c:v>6.7351900000000006E-2</c:v>
                </c:pt>
                <c:pt idx="506">
                  <c:v>7.7314499999999994E-2</c:v>
                </c:pt>
                <c:pt idx="507">
                  <c:v>8.7339899999999998E-2</c:v>
                </c:pt>
                <c:pt idx="508">
                  <c:v>9.7310800000000003E-2</c:v>
                </c:pt>
                <c:pt idx="509">
                  <c:v>0.107104</c:v>
                </c:pt>
                <c:pt idx="510">
                  <c:v>0.116564</c:v>
                </c:pt>
                <c:pt idx="511">
                  <c:v>0.125531</c:v>
                </c:pt>
                <c:pt idx="512">
                  <c:v>0.13387199999999999</c:v>
                </c:pt>
                <c:pt idx="513">
                  <c:v>0.14149300000000001</c:v>
                </c:pt>
                <c:pt idx="514">
                  <c:v>0.14832100000000001</c:v>
                </c:pt>
                <c:pt idx="515">
                  <c:v>0.15429200000000001</c:v>
                </c:pt>
                <c:pt idx="516">
                  <c:v>0.159359</c:v>
                </c:pt>
                <c:pt idx="517">
                  <c:v>0.163489</c:v>
                </c:pt>
                <c:pt idx="518">
                  <c:v>0.16664699999999999</c:v>
                </c:pt>
                <c:pt idx="519">
                  <c:v>0.16878799999999999</c:v>
                </c:pt>
                <c:pt idx="520">
                  <c:v>0.16988900000000001</c:v>
                </c:pt>
                <c:pt idx="521">
                  <c:v>0.169956</c:v>
                </c:pt>
                <c:pt idx="522">
                  <c:v>0.169016</c:v>
                </c:pt>
                <c:pt idx="523">
                  <c:v>0.167105</c:v>
                </c:pt>
                <c:pt idx="524">
                  <c:v>0.164269</c:v>
                </c:pt>
                <c:pt idx="525">
                  <c:v>0.160554</c:v>
                </c:pt>
                <c:pt idx="526">
                  <c:v>0.15601300000000001</c:v>
                </c:pt>
                <c:pt idx="527">
                  <c:v>0.15068500000000001</c:v>
                </c:pt>
                <c:pt idx="528">
                  <c:v>0.14460700000000001</c:v>
                </c:pt>
                <c:pt idx="529">
                  <c:v>0.137826</c:v>
                </c:pt>
                <c:pt idx="530">
                  <c:v>0.130413</c:v>
                </c:pt>
                <c:pt idx="531">
                  <c:v>0.122446</c:v>
                </c:pt>
                <c:pt idx="532">
                  <c:v>0.11400200000000001</c:v>
                </c:pt>
                <c:pt idx="533">
                  <c:v>0.105159</c:v>
                </c:pt>
                <c:pt idx="534">
                  <c:v>9.6024499999999999E-2</c:v>
                </c:pt>
                <c:pt idx="535">
                  <c:v>8.6749800000000002E-2</c:v>
                </c:pt>
                <c:pt idx="536">
                  <c:v>7.7526200000000003E-2</c:v>
                </c:pt>
                <c:pt idx="537">
                  <c:v>6.8514900000000004E-2</c:v>
                </c:pt>
                <c:pt idx="538">
                  <c:v>5.9762200000000001E-2</c:v>
                </c:pt>
                <c:pt idx="539">
                  <c:v>5.1193599999999999E-2</c:v>
                </c:pt>
                <c:pt idx="540">
                  <c:v>4.2677199999999998E-2</c:v>
                </c:pt>
                <c:pt idx="541">
                  <c:v>3.4095199999999999E-2</c:v>
                </c:pt>
                <c:pt idx="542">
                  <c:v>2.5445599999999999E-2</c:v>
                </c:pt>
                <c:pt idx="543">
                  <c:v>1.6881400000000001E-2</c:v>
                </c:pt>
                <c:pt idx="544">
                  <c:v>8.6357099999999996E-3</c:v>
                </c:pt>
                <c:pt idx="545">
                  <c:v>9.7152600000000001E-4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 formatCode="0.00E+00">
                  <c:v>2.88178E-5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 formatCode="0.00E+00">
                  <c:v>1.7099200000000001E-5</c:v>
                </c:pt>
                <c:pt idx="625" formatCode="0.00E+00">
                  <c:v>7.6785899999999999E-5</c:v>
                </c:pt>
                <c:pt idx="626">
                  <c:v>2.1710699999999999E-4</c:v>
                </c:pt>
                <c:pt idx="627">
                  <c:v>5.1960199999999998E-4</c:v>
                </c:pt>
                <c:pt idx="628">
                  <c:v>1.12842E-3</c:v>
                </c:pt>
                <c:pt idx="629">
                  <c:v>2.2761499999999998E-3</c:v>
                </c:pt>
                <c:pt idx="630">
                  <c:v>4.4129399999999997E-3</c:v>
                </c:pt>
                <c:pt idx="631">
                  <c:v>8.0869700000000006E-3</c:v>
                </c:pt>
                <c:pt idx="632">
                  <c:v>1.3315E-2</c:v>
                </c:pt>
                <c:pt idx="633">
                  <c:v>1.951E-2</c:v>
                </c:pt>
                <c:pt idx="634">
                  <c:v>2.6180999999999999E-2</c:v>
                </c:pt>
                <c:pt idx="635">
                  <c:v>3.3274199999999997E-2</c:v>
                </c:pt>
                <c:pt idx="636">
                  <c:v>4.0907800000000001E-2</c:v>
                </c:pt>
                <c:pt idx="637">
                  <c:v>4.9061899999999999E-2</c:v>
                </c:pt>
                <c:pt idx="638">
                  <c:v>5.7567399999999998E-2</c:v>
                </c:pt>
                <c:pt idx="639">
                  <c:v>6.6254900000000005E-2</c:v>
                </c:pt>
                <c:pt idx="640">
                  <c:v>7.5028200000000003E-2</c:v>
                </c:pt>
                <c:pt idx="641">
                  <c:v>8.3822999999999995E-2</c:v>
                </c:pt>
                <c:pt idx="642">
                  <c:v>9.2540399999999995E-2</c:v>
                </c:pt>
                <c:pt idx="643">
                  <c:v>0.10104399999999999</c:v>
                </c:pt>
                <c:pt idx="644">
                  <c:v>0.109207</c:v>
                </c:pt>
                <c:pt idx="645">
                  <c:v>0.11694300000000001</c:v>
                </c:pt>
                <c:pt idx="646">
                  <c:v>0.124214</c:v>
                </c:pt>
                <c:pt idx="647">
                  <c:v>0.130997</c:v>
                </c:pt>
                <c:pt idx="648">
                  <c:v>0.13725300000000001</c:v>
                </c:pt>
                <c:pt idx="649">
                  <c:v>0.142924</c:v>
                </c:pt>
                <c:pt idx="650">
                  <c:v>0.14795</c:v>
                </c:pt>
                <c:pt idx="651">
                  <c:v>0.152277</c:v>
                </c:pt>
                <c:pt idx="652">
                  <c:v>0.15586</c:v>
                </c:pt>
                <c:pt idx="653">
                  <c:v>0.158669</c:v>
                </c:pt>
                <c:pt idx="654">
                  <c:v>0.160691</c:v>
                </c:pt>
                <c:pt idx="655">
                  <c:v>0.16192400000000001</c:v>
                </c:pt>
                <c:pt idx="656">
                  <c:v>0.162353</c:v>
                </c:pt>
                <c:pt idx="657">
                  <c:v>0.16195999999999999</c:v>
                </c:pt>
                <c:pt idx="658">
                  <c:v>0.16073100000000001</c:v>
                </c:pt>
                <c:pt idx="659">
                  <c:v>0.158663</c:v>
                </c:pt>
                <c:pt idx="660">
                  <c:v>0.155774</c:v>
                </c:pt>
                <c:pt idx="661">
                  <c:v>0.15209700000000001</c:v>
                </c:pt>
                <c:pt idx="662">
                  <c:v>0.147676</c:v>
                </c:pt>
                <c:pt idx="663">
                  <c:v>0.14255000000000001</c:v>
                </c:pt>
                <c:pt idx="664">
                  <c:v>0.136744</c:v>
                </c:pt>
                <c:pt idx="665">
                  <c:v>0.13028699999999999</c:v>
                </c:pt>
                <c:pt idx="666">
                  <c:v>0.123241</c:v>
                </c:pt>
                <c:pt idx="667">
                  <c:v>0.115714</c:v>
                </c:pt>
                <c:pt idx="668">
                  <c:v>0.10782799999999999</c:v>
                </c:pt>
                <c:pt idx="669">
                  <c:v>9.9691600000000005E-2</c:v>
                </c:pt>
                <c:pt idx="670">
                  <c:v>9.1396599999999995E-2</c:v>
                </c:pt>
                <c:pt idx="671">
                  <c:v>8.3038399999999998E-2</c:v>
                </c:pt>
                <c:pt idx="672">
                  <c:v>7.4704699999999999E-2</c:v>
                </c:pt>
                <c:pt idx="673">
                  <c:v>6.6462199999999999E-2</c:v>
                </c:pt>
                <c:pt idx="674">
                  <c:v>5.8337899999999998E-2</c:v>
                </c:pt>
                <c:pt idx="675">
                  <c:v>5.0287600000000002E-2</c:v>
                </c:pt>
                <c:pt idx="676">
                  <c:v>4.2225400000000003E-2</c:v>
                </c:pt>
                <c:pt idx="677">
                  <c:v>3.4081699999999999E-2</c:v>
                </c:pt>
                <c:pt idx="678">
                  <c:v>2.5832000000000001E-2</c:v>
                </c:pt>
                <c:pt idx="679">
                  <c:v>1.7541000000000001E-2</c:v>
                </c:pt>
                <c:pt idx="680">
                  <c:v>9.3731500000000002E-3</c:v>
                </c:pt>
                <c:pt idx="681">
                  <c:v>2.8050100000000001E-3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 formatCode="0.00E+00">
                  <c:v>3.2951499999999998E-5</c:v>
                </c:pt>
                <c:pt idx="688">
                  <c:v>1.0501900000000001E-4</c:v>
                </c:pt>
                <c:pt idx="689" formatCode="0.00E+00">
                  <c:v>9.9828100000000001E-5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 formatCode="0.00E+00">
                  <c:v>2.79122E-5</c:v>
                </c:pt>
                <c:pt idx="704">
                  <c:v>1.05855E-4</c:v>
                </c:pt>
                <c:pt idx="705">
                  <c:v>2.1582E-4</c:v>
                </c:pt>
                <c:pt idx="706">
                  <c:v>3.4410499999999999E-4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 formatCode="0.00E+00">
                  <c:v>2.0672599999999999E-5</c:v>
                </c:pt>
                <c:pt idx="761" formatCode="0.00E+00">
                  <c:v>9.8028200000000004E-5</c:v>
                </c:pt>
                <c:pt idx="762">
                  <c:v>2.6323399999999999E-4</c:v>
                </c:pt>
                <c:pt idx="763">
                  <c:v>5.7507700000000001E-4</c:v>
                </c:pt>
                <c:pt idx="764">
                  <c:v>1.1180700000000001E-3</c:v>
                </c:pt>
                <c:pt idx="765">
                  <c:v>1.98227E-3</c:v>
                </c:pt>
                <c:pt idx="766">
                  <c:v>3.2825200000000001E-3</c:v>
                </c:pt>
                <c:pt idx="767">
                  <c:v>5.0695999999999996E-3</c:v>
                </c:pt>
                <c:pt idx="768">
                  <c:v>7.4243599999999996E-3</c:v>
                </c:pt>
                <c:pt idx="769">
                  <c:v>1.08697E-2</c:v>
                </c:pt>
                <c:pt idx="770">
                  <c:v>1.59475E-2</c:v>
                </c:pt>
                <c:pt idx="771">
                  <c:v>2.2389200000000001E-2</c:v>
                </c:pt>
                <c:pt idx="772">
                  <c:v>2.9482000000000001E-2</c:v>
                </c:pt>
                <c:pt idx="773">
                  <c:v>3.67935E-2</c:v>
                </c:pt>
                <c:pt idx="774">
                  <c:v>4.4277900000000002E-2</c:v>
                </c:pt>
                <c:pt idx="775">
                  <c:v>5.20457E-2</c:v>
                </c:pt>
                <c:pt idx="776">
                  <c:v>6.0098600000000002E-2</c:v>
                </c:pt>
                <c:pt idx="777">
                  <c:v>6.8273299999999995E-2</c:v>
                </c:pt>
                <c:pt idx="778">
                  <c:v>7.6362299999999994E-2</c:v>
                </c:pt>
                <c:pt idx="779">
                  <c:v>8.4210599999999997E-2</c:v>
                </c:pt>
                <c:pt idx="780">
                  <c:v>9.1710399999999997E-2</c:v>
                </c:pt>
                <c:pt idx="781">
                  <c:v>9.8760700000000007E-2</c:v>
                </c:pt>
                <c:pt idx="782">
                  <c:v>0.105251</c:v>
                </c:pt>
                <c:pt idx="783">
                  <c:v>0.11107499999999999</c:v>
                </c:pt>
                <c:pt idx="784">
                  <c:v>0.116163</c:v>
                </c:pt>
                <c:pt idx="785">
                  <c:v>0.120486</c:v>
                </c:pt>
                <c:pt idx="786">
                  <c:v>0.124032</c:v>
                </c:pt>
                <c:pt idx="787">
                  <c:v>0.12678900000000001</c:v>
                </c:pt>
                <c:pt idx="788">
                  <c:v>0.12875300000000001</c:v>
                </c:pt>
                <c:pt idx="789">
                  <c:v>0.12993199999999999</c:v>
                </c:pt>
                <c:pt idx="790">
                  <c:v>0.13032199999999999</c:v>
                </c:pt>
                <c:pt idx="791">
                  <c:v>0.12989999999999999</c:v>
                </c:pt>
                <c:pt idx="792">
                  <c:v>0.128638</c:v>
                </c:pt>
                <c:pt idx="793">
                  <c:v>0.12653600000000001</c:v>
                </c:pt>
                <c:pt idx="794">
                  <c:v>0.12362099999999999</c:v>
                </c:pt>
                <c:pt idx="795">
                  <c:v>0.119926</c:v>
                </c:pt>
                <c:pt idx="796">
                  <c:v>0.115468</c:v>
                </c:pt>
                <c:pt idx="797">
                  <c:v>0.11025799999999999</c:v>
                </c:pt>
                <c:pt idx="798">
                  <c:v>0.104308</c:v>
                </c:pt>
                <c:pt idx="799">
                  <c:v>9.7629099999999996E-2</c:v>
                </c:pt>
                <c:pt idx="800">
                  <c:v>9.0243500000000004E-2</c:v>
                </c:pt>
                <c:pt idx="801">
                  <c:v>8.2184499999999994E-2</c:v>
                </c:pt>
                <c:pt idx="802">
                  <c:v>7.3492000000000002E-2</c:v>
                </c:pt>
                <c:pt idx="803">
                  <c:v>6.4231800000000006E-2</c:v>
                </c:pt>
                <c:pt idx="804">
                  <c:v>5.45227E-2</c:v>
                </c:pt>
                <c:pt idx="805">
                  <c:v>4.4519000000000003E-2</c:v>
                </c:pt>
                <c:pt idx="806">
                  <c:v>3.43399E-2</c:v>
                </c:pt>
                <c:pt idx="807">
                  <c:v>2.4028000000000001E-2</c:v>
                </c:pt>
                <c:pt idx="808">
                  <c:v>1.35966E-2</c:v>
                </c:pt>
                <c:pt idx="809">
                  <c:v>3.10714E-3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 formatCode="0.00E+00">
                  <c:v>3.1602700000000002E-5</c:v>
                </c:pt>
                <c:pt idx="893">
                  <c:v>1.20673E-4</c:v>
                </c:pt>
                <c:pt idx="894">
                  <c:v>2.5923400000000001E-4</c:v>
                </c:pt>
                <c:pt idx="895">
                  <c:v>4.4377400000000002E-4</c:v>
                </c:pt>
                <c:pt idx="896">
                  <c:v>6.6396000000000001E-4</c:v>
                </c:pt>
                <c:pt idx="897">
                  <c:v>0</c:v>
                </c:pt>
                <c:pt idx="898">
                  <c:v>0</c:v>
                </c:pt>
                <c:pt idx="899" formatCode="0.00E+00">
                  <c:v>3.3003200000000001E-6</c:v>
                </c:pt>
                <c:pt idx="900" formatCode="0.00E+00">
                  <c:v>2.55586E-5</c:v>
                </c:pt>
                <c:pt idx="901">
                  <c:v>1.4189199999999999E-4</c:v>
                </c:pt>
                <c:pt idx="902">
                  <c:v>5.7459899999999996E-4</c:v>
                </c:pt>
                <c:pt idx="903">
                  <c:v>1.58077E-3</c:v>
                </c:pt>
                <c:pt idx="904">
                  <c:v>3.5086100000000001E-3</c:v>
                </c:pt>
                <c:pt idx="905">
                  <c:v>6.89238E-3</c:v>
                </c:pt>
                <c:pt idx="906">
                  <c:v>1.1880999999999999E-2</c:v>
                </c:pt>
                <c:pt idx="907">
                  <c:v>1.7971899999999999E-2</c:v>
                </c:pt>
                <c:pt idx="908">
                  <c:v>2.4517500000000001E-2</c:v>
                </c:pt>
                <c:pt idx="909">
                  <c:v>3.1178500000000001E-2</c:v>
                </c:pt>
                <c:pt idx="910">
                  <c:v>3.7992400000000003E-2</c:v>
                </c:pt>
                <c:pt idx="911">
                  <c:v>4.5149500000000002E-2</c:v>
                </c:pt>
                <c:pt idx="912">
                  <c:v>5.2734999999999997E-2</c:v>
                </c:pt>
                <c:pt idx="913">
                  <c:v>6.0656399999999999E-2</c:v>
                </c:pt>
                <c:pt idx="914">
                  <c:v>6.8736199999999997E-2</c:v>
                </c:pt>
                <c:pt idx="915">
                  <c:v>7.6814999999999994E-2</c:v>
                </c:pt>
                <c:pt idx="916">
                  <c:v>8.47691E-2</c:v>
                </c:pt>
                <c:pt idx="917">
                  <c:v>9.2476199999999995E-2</c:v>
                </c:pt>
                <c:pt idx="918">
                  <c:v>9.9805199999999997E-2</c:v>
                </c:pt>
                <c:pt idx="919">
                  <c:v>0.10663599999999999</c:v>
                </c:pt>
                <c:pt idx="920">
                  <c:v>0.112873</c:v>
                </c:pt>
                <c:pt idx="921">
                  <c:v>0.118437</c:v>
                </c:pt>
                <c:pt idx="922">
                  <c:v>0.123269</c:v>
                </c:pt>
                <c:pt idx="923">
                  <c:v>0.12732399999999999</c:v>
                </c:pt>
                <c:pt idx="924">
                  <c:v>0.130578</c:v>
                </c:pt>
                <c:pt idx="925">
                  <c:v>0.13303200000000001</c:v>
                </c:pt>
                <c:pt idx="926">
                  <c:v>0.134711</c:v>
                </c:pt>
                <c:pt idx="927">
                  <c:v>0.13564000000000001</c:v>
                </c:pt>
                <c:pt idx="928">
                  <c:v>0.135827</c:v>
                </c:pt>
                <c:pt idx="929">
                  <c:v>0.13526199999999999</c:v>
                </c:pt>
                <c:pt idx="930">
                  <c:v>0.133938</c:v>
                </c:pt>
                <c:pt idx="931">
                  <c:v>0.13186300000000001</c:v>
                </c:pt>
                <c:pt idx="932">
                  <c:v>0.12906100000000001</c:v>
                </c:pt>
                <c:pt idx="933">
                  <c:v>0.125559</c:v>
                </c:pt>
                <c:pt idx="934">
                  <c:v>0.12137000000000001</c:v>
                </c:pt>
                <c:pt idx="935">
                  <c:v>0.116497</c:v>
                </c:pt>
                <c:pt idx="936">
                  <c:v>0.11093799999999999</c:v>
                </c:pt>
                <c:pt idx="937">
                  <c:v>0.10470500000000001</c:v>
                </c:pt>
                <c:pt idx="938">
                  <c:v>9.7822800000000001E-2</c:v>
                </c:pt>
                <c:pt idx="939">
                  <c:v>9.03278E-2</c:v>
                </c:pt>
                <c:pt idx="940">
                  <c:v>8.2266000000000006E-2</c:v>
                </c:pt>
                <c:pt idx="941">
                  <c:v>7.3694599999999999E-2</c:v>
                </c:pt>
                <c:pt idx="942">
                  <c:v>6.46698E-2</c:v>
                </c:pt>
                <c:pt idx="943">
                  <c:v>5.5247900000000003E-2</c:v>
                </c:pt>
                <c:pt idx="944">
                  <c:v>4.5484400000000001E-2</c:v>
                </c:pt>
                <c:pt idx="945">
                  <c:v>3.5436099999999998E-2</c:v>
                </c:pt>
                <c:pt idx="946">
                  <c:v>2.5178800000000001E-2</c:v>
                </c:pt>
                <c:pt idx="947">
                  <c:v>1.48018E-2</c:v>
                </c:pt>
                <c:pt idx="948">
                  <c:v>4.4064100000000004E-3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 formatCode="0.00E+00">
                  <c:v>3.4272900000000002E-5</c:v>
                </c:pt>
                <c:pt idx="1036">
                  <c:v>1.57558E-4</c:v>
                </c:pt>
                <c:pt idx="1037">
                  <c:v>3.9300799999999997E-4</c:v>
                </c:pt>
                <c:pt idx="1038">
                  <c:v>7.6506399999999998E-4</c:v>
                </c:pt>
                <c:pt idx="1039">
                  <c:v>1.3322099999999999E-3</c:v>
                </c:pt>
                <c:pt idx="1040">
                  <c:v>2.1471200000000002E-3</c:v>
                </c:pt>
                <c:pt idx="1041">
                  <c:v>3.2728800000000001E-3</c:v>
                </c:pt>
                <c:pt idx="1042">
                  <c:v>4.7934099999999997E-3</c:v>
                </c:pt>
                <c:pt idx="1043">
                  <c:v>6.8223299999999997E-3</c:v>
                </c:pt>
                <c:pt idx="1044">
                  <c:v>9.5436800000000006E-3</c:v>
                </c:pt>
                <c:pt idx="1045">
                  <c:v>1.3395000000000001E-2</c:v>
                </c:pt>
                <c:pt idx="1046">
                  <c:v>1.8865699999999999E-2</c:v>
                </c:pt>
                <c:pt idx="1047">
                  <c:v>2.57539E-2</c:v>
                </c:pt>
                <c:pt idx="1048">
                  <c:v>3.3439799999999999E-2</c:v>
                </c:pt>
                <c:pt idx="1049">
                  <c:v>4.1639099999999998E-2</c:v>
                </c:pt>
                <c:pt idx="1050">
                  <c:v>5.0349999999999999E-2</c:v>
                </c:pt>
                <c:pt idx="1051">
                  <c:v>5.9569999999999998E-2</c:v>
                </c:pt>
                <c:pt idx="1052">
                  <c:v>6.9190799999999997E-2</c:v>
                </c:pt>
                <c:pt idx="1053">
                  <c:v>7.9023899999999994E-2</c:v>
                </c:pt>
                <c:pt idx="1054">
                  <c:v>8.8877700000000004E-2</c:v>
                </c:pt>
                <c:pt idx="1055">
                  <c:v>9.8596400000000001E-2</c:v>
                </c:pt>
                <c:pt idx="1056">
                  <c:v>0.10804800000000001</c:v>
                </c:pt>
                <c:pt idx="1057">
                  <c:v>0.117115</c:v>
                </c:pt>
                <c:pt idx="1058">
                  <c:v>0.12567800000000001</c:v>
                </c:pt>
                <c:pt idx="1059">
                  <c:v>0.13361500000000001</c:v>
                </c:pt>
                <c:pt idx="1060">
                  <c:v>0.14080400000000001</c:v>
                </c:pt>
                <c:pt idx="1061">
                  <c:v>0.14715</c:v>
                </c:pt>
                <c:pt idx="1062">
                  <c:v>0.15259900000000001</c:v>
                </c:pt>
                <c:pt idx="1063">
                  <c:v>0.15712999999999999</c:v>
                </c:pt>
                <c:pt idx="1064">
                  <c:v>0.16073100000000001</c:v>
                </c:pt>
                <c:pt idx="1065">
                  <c:v>0.163386</c:v>
                </c:pt>
                <c:pt idx="1066">
                  <c:v>0.165076</c:v>
                </c:pt>
                <c:pt idx="1067">
                  <c:v>0.16578100000000001</c:v>
                </c:pt>
                <c:pt idx="1068">
                  <c:v>0.16548599999999999</c:v>
                </c:pt>
                <c:pt idx="1069">
                  <c:v>0.16419900000000001</c:v>
                </c:pt>
                <c:pt idx="1070">
                  <c:v>0.16195200000000001</c:v>
                </c:pt>
                <c:pt idx="1071">
                  <c:v>0.15878500000000001</c:v>
                </c:pt>
                <c:pt idx="1072">
                  <c:v>0.15474099999999999</c:v>
                </c:pt>
                <c:pt idx="1073">
                  <c:v>0.14985799999999999</c:v>
                </c:pt>
                <c:pt idx="1074">
                  <c:v>0.14416100000000001</c:v>
                </c:pt>
                <c:pt idx="1075">
                  <c:v>0.13766900000000001</c:v>
                </c:pt>
                <c:pt idx="1076">
                  <c:v>0.130409</c:v>
                </c:pt>
                <c:pt idx="1077">
                  <c:v>0.122431</c:v>
                </c:pt>
                <c:pt idx="1078">
                  <c:v>0.113834</c:v>
                </c:pt>
                <c:pt idx="1079">
                  <c:v>0.104767</c:v>
                </c:pt>
                <c:pt idx="1080">
                  <c:v>9.5403500000000002E-2</c:v>
                </c:pt>
                <c:pt idx="1081">
                  <c:v>8.5900400000000002E-2</c:v>
                </c:pt>
                <c:pt idx="1082">
                  <c:v>7.6388999999999999E-2</c:v>
                </c:pt>
                <c:pt idx="1083">
                  <c:v>6.6958400000000001E-2</c:v>
                </c:pt>
                <c:pt idx="1084">
                  <c:v>5.7657100000000003E-2</c:v>
                </c:pt>
                <c:pt idx="1085">
                  <c:v>4.8517100000000001E-2</c:v>
                </c:pt>
                <c:pt idx="1086">
                  <c:v>3.9565599999999999E-2</c:v>
                </c:pt>
                <c:pt idx="1087">
                  <c:v>3.0827500000000001E-2</c:v>
                </c:pt>
                <c:pt idx="1088">
                  <c:v>2.22994E-2</c:v>
                </c:pt>
                <c:pt idx="1089">
                  <c:v>1.3960200000000001E-2</c:v>
                </c:pt>
                <c:pt idx="1090">
                  <c:v>5.8423499999999996E-3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 formatCode="0.00E+00">
                  <c:v>3.1034800000000003E-5</c:v>
                </c:pt>
                <c:pt idx="1179">
                  <c:v>1.43824E-4</c:v>
                </c:pt>
                <c:pt idx="1180">
                  <c:v>3.6842800000000002E-4</c:v>
                </c:pt>
                <c:pt idx="1181">
                  <c:v>7.3051799999999999E-4</c:v>
                </c:pt>
                <c:pt idx="1182">
                  <c:v>1.30087E-3</c:v>
                </c:pt>
                <c:pt idx="1183">
                  <c:v>2.2028199999999999E-3</c:v>
                </c:pt>
                <c:pt idx="1184">
                  <c:v>3.5944800000000002E-3</c:v>
                </c:pt>
                <c:pt idx="1185">
                  <c:v>5.6520700000000004E-3</c:v>
                </c:pt>
                <c:pt idx="1186">
                  <c:v>8.3857199999999993E-3</c:v>
                </c:pt>
                <c:pt idx="1187">
                  <c:v>1.20578E-2</c:v>
                </c:pt>
                <c:pt idx="1188">
                  <c:v>1.73794E-2</c:v>
                </c:pt>
                <c:pt idx="1189">
                  <c:v>2.4362000000000002E-2</c:v>
                </c:pt>
                <c:pt idx="1190">
                  <c:v>3.2235899999999998E-2</c:v>
                </c:pt>
                <c:pt idx="1191">
                  <c:v>4.0544400000000001E-2</c:v>
                </c:pt>
                <c:pt idx="1192">
                  <c:v>4.9345199999999999E-2</c:v>
                </c:pt>
                <c:pt idx="1193">
                  <c:v>5.8733100000000003E-2</c:v>
                </c:pt>
                <c:pt idx="1194">
                  <c:v>6.8560700000000002E-2</c:v>
                </c:pt>
                <c:pt idx="1195">
                  <c:v>7.8537899999999994E-2</c:v>
                </c:pt>
                <c:pt idx="1196">
                  <c:v>8.84017E-2</c:v>
                </c:pt>
                <c:pt idx="1197">
                  <c:v>9.7975900000000005E-2</c:v>
                </c:pt>
                <c:pt idx="1198">
                  <c:v>0.10713</c:v>
                </c:pt>
                <c:pt idx="1199">
                  <c:v>0.115721</c:v>
                </c:pt>
                <c:pt idx="1200">
                  <c:v>0.123603</c:v>
                </c:pt>
                <c:pt idx="1201">
                  <c:v>0.13066</c:v>
                </c:pt>
                <c:pt idx="1202">
                  <c:v>0.13682</c:v>
                </c:pt>
                <c:pt idx="1203">
                  <c:v>0.14204800000000001</c:v>
                </c:pt>
                <c:pt idx="1204">
                  <c:v>0.14633199999999999</c:v>
                </c:pt>
                <c:pt idx="1205">
                  <c:v>0.149671</c:v>
                </c:pt>
                <c:pt idx="1206">
                  <c:v>0.152059</c:v>
                </c:pt>
                <c:pt idx="1207">
                  <c:v>0.153479</c:v>
                </c:pt>
                <c:pt idx="1208">
                  <c:v>0.15389600000000001</c:v>
                </c:pt>
                <c:pt idx="1209">
                  <c:v>0.15329100000000001</c:v>
                </c:pt>
                <c:pt idx="1210">
                  <c:v>0.15168300000000001</c:v>
                </c:pt>
                <c:pt idx="1211">
                  <c:v>0.149141</c:v>
                </c:pt>
                <c:pt idx="1212">
                  <c:v>0.145761</c:v>
                </c:pt>
                <c:pt idx="1213">
                  <c:v>0.14163799999999999</c:v>
                </c:pt>
                <c:pt idx="1214">
                  <c:v>0.13683799999999999</c:v>
                </c:pt>
                <c:pt idx="1215">
                  <c:v>0.13139000000000001</c:v>
                </c:pt>
                <c:pt idx="1216">
                  <c:v>0.12529699999999999</c:v>
                </c:pt>
                <c:pt idx="1217">
                  <c:v>0.11858100000000001</c:v>
                </c:pt>
                <c:pt idx="1218">
                  <c:v>0.11132499999999999</c:v>
                </c:pt>
                <c:pt idx="1219">
                  <c:v>0.103661</c:v>
                </c:pt>
                <c:pt idx="1220">
                  <c:v>9.57403E-2</c:v>
                </c:pt>
                <c:pt idx="1221">
                  <c:v>8.7724200000000002E-2</c:v>
                </c:pt>
                <c:pt idx="1222">
                  <c:v>7.9778699999999994E-2</c:v>
                </c:pt>
                <c:pt idx="1223">
                  <c:v>7.2044700000000003E-2</c:v>
                </c:pt>
                <c:pt idx="1224">
                  <c:v>6.4593700000000004E-2</c:v>
                </c:pt>
                <c:pt idx="1225">
                  <c:v>5.7392899999999997E-2</c:v>
                </c:pt>
                <c:pt idx="1226">
                  <c:v>5.0330699999999999E-2</c:v>
                </c:pt>
                <c:pt idx="1227">
                  <c:v>4.3289300000000003E-2</c:v>
                </c:pt>
                <c:pt idx="1228">
                  <c:v>3.61946E-2</c:v>
                </c:pt>
                <c:pt idx="1229">
                  <c:v>2.9039200000000001E-2</c:v>
                </c:pt>
                <c:pt idx="1230">
                  <c:v>2.18747E-2</c:v>
                </c:pt>
                <c:pt idx="1231">
                  <c:v>1.47797E-2</c:v>
                </c:pt>
                <c:pt idx="1232">
                  <c:v>7.9924599999999998E-3</c:v>
                </c:pt>
                <c:pt idx="1233">
                  <c:v>3.15417E-3</c:v>
                </c:pt>
                <c:pt idx="1234">
                  <c:v>1.4605499999999999E-3</c:v>
                </c:pt>
                <c:pt idx="1235">
                  <c:v>1.12039E-3</c:v>
                </c:pt>
                <c:pt idx="1236">
                  <c:v>6.9866700000000004E-4</c:v>
                </c:pt>
                <c:pt idx="1237">
                  <c:v>4.14848E-4</c:v>
                </c:pt>
                <c:pt idx="1238">
                  <c:v>2.8983999999999998E-4</c:v>
                </c:pt>
                <c:pt idx="1239">
                  <c:v>1.34158E-4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 formatCode="0.00E+00">
                  <c:v>1.28529E-5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 formatCode="0.00E+00">
                  <c:v>2.16834E-5</c:v>
                </c:pt>
                <c:pt idx="1310" formatCode="0.00E+00">
                  <c:v>7.7096500000000003E-5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 formatCode="0.00E+00">
                  <c:v>2.1363199999999999E-6</c:v>
                </c:pt>
                <c:pt idx="1317" formatCode="0.00E+00">
                  <c:v>3.4025600000000002E-5</c:v>
                </c:pt>
                <c:pt idx="1318">
                  <c:v>1.45558E-4</c:v>
                </c:pt>
                <c:pt idx="1319">
                  <c:v>4.33213E-4</c:v>
                </c:pt>
                <c:pt idx="1320">
                  <c:v>1.11203E-3</c:v>
                </c:pt>
                <c:pt idx="1321">
                  <c:v>2.4605299999999998E-3</c:v>
                </c:pt>
                <c:pt idx="1322">
                  <c:v>4.95678E-3</c:v>
                </c:pt>
                <c:pt idx="1323">
                  <c:v>9.1604700000000004E-3</c:v>
                </c:pt>
                <c:pt idx="1324">
                  <c:v>1.4967299999999999E-2</c:v>
                </c:pt>
                <c:pt idx="1325">
                  <c:v>2.16417E-2</c:v>
                </c:pt>
                <c:pt idx="1326">
                  <c:v>2.8646000000000001E-2</c:v>
                </c:pt>
                <c:pt idx="1327">
                  <c:v>3.5974199999999998E-2</c:v>
                </c:pt>
                <c:pt idx="1328">
                  <c:v>4.3846400000000001E-2</c:v>
                </c:pt>
                <c:pt idx="1329">
                  <c:v>5.2320899999999997E-2</c:v>
                </c:pt>
                <c:pt idx="1330">
                  <c:v>6.1225300000000003E-2</c:v>
                </c:pt>
                <c:pt idx="1331">
                  <c:v>7.03178E-2</c:v>
                </c:pt>
                <c:pt idx="1332">
                  <c:v>7.94131E-2</c:v>
                </c:pt>
                <c:pt idx="1333">
                  <c:v>8.8384900000000002E-2</c:v>
                </c:pt>
                <c:pt idx="1334">
                  <c:v>9.7115199999999999E-2</c:v>
                </c:pt>
                <c:pt idx="1335">
                  <c:v>0.105476</c:v>
                </c:pt>
                <c:pt idx="1336">
                  <c:v>0.113361</c:v>
                </c:pt>
                <c:pt idx="1337">
                  <c:v>0.120717</c:v>
                </c:pt>
                <c:pt idx="1338">
                  <c:v>0.12751999999999999</c:v>
                </c:pt>
                <c:pt idx="1339">
                  <c:v>0.13373199999999999</c:v>
                </c:pt>
                <c:pt idx="1340">
                  <c:v>0.13930100000000001</c:v>
                </c:pt>
                <c:pt idx="1341">
                  <c:v>0.144176</c:v>
                </c:pt>
                <c:pt idx="1342">
                  <c:v>0.148308</c:v>
                </c:pt>
                <c:pt idx="1343">
                  <c:v>0.15162999999999999</c:v>
                </c:pt>
                <c:pt idx="1344">
                  <c:v>0.15407100000000001</c:v>
                </c:pt>
                <c:pt idx="1345">
                  <c:v>0.15557499999999999</c:v>
                </c:pt>
                <c:pt idx="1346">
                  <c:v>0.15612200000000001</c:v>
                </c:pt>
                <c:pt idx="1347">
                  <c:v>0.155724</c:v>
                </c:pt>
                <c:pt idx="1348">
                  <c:v>0.15439800000000001</c:v>
                </c:pt>
                <c:pt idx="1349">
                  <c:v>0.15215100000000001</c:v>
                </c:pt>
                <c:pt idx="1350">
                  <c:v>0.14896200000000001</c:v>
                </c:pt>
                <c:pt idx="1351">
                  <c:v>0.144783</c:v>
                </c:pt>
                <c:pt idx="1352">
                  <c:v>0.139569</c:v>
                </c:pt>
                <c:pt idx="1353">
                  <c:v>0.13328899999999999</c:v>
                </c:pt>
                <c:pt idx="1354">
                  <c:v>0.12595300000000001</c:v>
                </c:pt>
                <c:pt idx="1355">
                  <c:v>0.117618</c:v>
                </c:pt>
                <c:pt idx="1356">
                  <c:v>0.10838299999999999</c:v>
                </c:pt>
                <c:pt idx="1357">
                  <c:v>9.8380099999999998E-2</c:v>
                </c:pt>
                <c:pt idx="1358">
                  <c:v>8.7808399999999995E-2</c:v>
                </c:pt>
                <c:pt idx="1359">
                  <c:v>7.6901600000000001E-2</c:v>
                </c:pt>
                <c:pt idx="1360">
                  <c:v>6.5818699999999994E-2</c:v>
                </c:pt>
                <c:pt idx="1361">
                  <c:v>5.4584899999999999E-2</c:v>
                </c:pt>
                <c:pt idx="1362">
                  <c:v>4.3142199999999999E-2</c:v>
                </c:pt>
                <c:pt idx="1363">
                  <c:v>3.1424100000000003E-2</c:v>
                </c:pt>
                <c:pt idx="1364">
                  <c:v>1.9408499999999999E-2</c:v>
                </c:pt>
                <c:pt idx="1365">
                  <c:v>7.1794399999999996E-3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 formatCode="0.00E+00">
                  <c:v>2.6557700000000002E-5</c:v>
                </c:pt>
                <c:pt idx="1448" formatCode="0.00E+00">
                  <c:v>9.1873900000000001E-5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 formatCode="0.00E+00">
                  <c:v>3.48407E-5</c:v>
                </c:pt>
                <c:pt idx="1455">
                  <c:v>1.7713599999999999E-4</c:v>
                </c:pt>
                <c:pt idx="1456">
                  <c:v>5.1480099999999995E-4</c:v>
                </c:pt>
                <c:pt idx="1457">
                  <c:v>1.1689300000000001E-3</c:v>
                </c:pt>
                <c:pt idx="1458">
                  <c:v>2.2572999999999998E-3</c:v>
                </c:pt>
                <c:pt idx="1459">
                  <c:v>4.0418800000000003E-3</c:v>
                </c:pt>
                <c:pt idx="1460">
                  <c:v>7.00367E-3</c:v>
                </c:pt>
                <c:pt idx="1461">
                  <c:v>1.13116E-2</c:v>
                </c:pt>
                <c:pt idx="1462">
                  <c:v>1.6572900000000002E-2</c:v>
                </c:pt>
                <c:pt idx="1463">
                  <c:v>2.2365800000000002E-2</c:v>
                </c:pt>
                <c:pt idx="1464">
                  <c:v>2.86007E-2</c:v>
                </c:pt>
                <c:pt idx="1465">
                  <c:v>3.5366700000000001E-2</c:v>
                </c:pt>
                <c:pt idx="1466">
                  <c:v>4.2690199999999998E-2</c:v>
                </c:pt>
                <c:pt idx="1467">
                  <c:v>5.0461199999999998E-2</c:v>
                </c:pt>
                <c:pt idx="1468">
                  <c:v>5.8517800000000002E-2</c:v>
                </c:pt>
                <c:pt idx="1469">
                  <c:v>6.6725499999999993E-2</c:v>
                </c:pt>
                <c:pt idx="1470">
                  <c:v>7.4977199999999994E-2</c:v>
                </c:pt>
                <c:pt idx="1471">
                  <c:v>8.3158599999999999E-2</c:v>
                </c:pt>
                <c:pt idx="1472">
                  <c:v>9.1133900000000004E-2</c:v>
                </c:pt>
                <c:pt idx="1473">
                  <c:v>9.8776299999999997E-2</c:v>
                </c:pt>
                <c:pt idx="1474">
                  <c:v>0.10599600000000001</c:v>
                </c:pt>
                <c:pt idx="1475">
                  <c:v>0.112723</c:v>
                </c:pt>
                <c:pt idx="1476">
                  <c:v>0.118891</c:v>
                </c:pt>
                <c:pt idx="1477">
                  <c:v>0.124443</c:v>
                </c:pt>
                <c:pt idx="1478">
                  <c:v>0.129331</c:v>
                </c:pt>
                <c:pt idx="1479">
                  <c:v>0.13350999999999999</c:v>
                </c:pt>
                <c:pt idx="1480">
                  <c:v>0.136931</c:v>
                </c:pt>
                <c:pt idx="1481">
                  <c:v>0.139545</c:v>
                </c:pt>
                <c:pt idx="1482">
                  <c:v>0.14132400000000001</c:v>
                </c:pt>
                <c:pt idx="1483">
                  <c:v>0.14225299999999999</c:v>
                </c:pt>
                <c:pt idx="1484">
                  <c:v>0.14232600000000001</c:v>
                </c:pt>
                <c:pt idx="1485">
                  <c:v>0.14152799999999999</c:v>
                </c:pt>
                <c:pt idx="1486">
                  <c:v>0.13983499999999999</c:v>
                </c:pt>
                <c:pt idx="1487">
                  <c:v>0.13722200000000001</c:v>
                </c:pt>
                <c:pt idx="1488">
                  <c:v>0.133661</c:v>
                </c:pt>
                <c:pt idx="1489">
                  <c:v>0.12914700000000001</c:v>
                </c:pt>
                <c:pt idx="1490">
                  <c:v>0.123696</c:v>
                </c:pt>
                <c:pt idx="1491">
                  <c:v>0.117339</c:v>
                </c:pt>
                <c:pt idx="1492">
                  <c:v>0.110125</c:v>
                </c:pt>
                <c:pt idx="1493">
                  <c:v>0.102122</c:v>
                </c:pt>
                <c:pt idx="1494">
                  <c:v>9.3407699999999996E-2</c:v>
                </c:pt>
                <c:pt idx="1495">
                  <c:v>8.4079899999999999E-2</c:v>
                </c:pt>
                <c:pt idx="1496">
                  <c:v>7.4250300000000005E-2</c:v>
                </c:pt>
                <c:pt idx="1497">
                  <c:v>6.4014799999999997E-2</c:v>
                </c:pt>
                <c:pt idx="1498">
                  <c:v>5.3435499999999997E-2</c:v>
                </c:pt>
                <c:pt idx="1499">
                  <c:v>4.2565499999999999E-2</c:v>
                </c:pt>
                <c:pt idx="1500">
                  <c:v>3.1473399999999999E-2</c:v>
                </c:pt>
                <c:pt idx="1501">
                  <c:v>2.0238599999999999E-2</c:v>
                </c:pt>
                <c:pt idx="1502">
                  <c:v>8.9460600000000005E-3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 formatCode="0.00E+00">
                  <c:v>1.8822500000000001E-5</c:v>
                </c:pt>
                <c:pt idx="1591">
                  <c:v>1.24652E-4</c:v>
                </c:pt>
                <c:pt idx="1592">
                  <c:v>3.83913E-4</c:v>
                </c:pt>
                <c:pt idx="1593">
                  <c:v>8.4164999999999999E-4</c:v>
                </c:pt>
                <c:pt idx="1594">
                  <c:v>1.60552E-3</c:v>
                </c:pt>
                <c:pt idx="1595">
                  <c:v>2.7777800000000001E-3</c:v>
                </c:pt>
                <c:pt idx="1596">
                  <c:v>4.3850699999999996E-3</c:v>
                </c:pt>
                <c:pt idx="1597">
                  <c:v>6.5202300000000001E-3</c:v>
                </c:pt>
                <c:pt idx="1598">
                  <c:v>9.59314E-3</c:v>
                </c:pt>
                <c:pt idx="1599">
                  <c:v>1.42066E-2</c:v>
                </c:pt>
                <c:pt idx="1600">
                  <c:v>2.04522E-2</c:v>
                </c:pt>
                <c:pt idx="1601">
                  <c:v>2.7753799999999999E-2</c:v>
                </c:pt>
                <c:pt idx="1602">
                  <c:v>3.55585E-2</c:v>
                </c:pt>
                <c:pt idx="1603">
                  <c:v>4.37262E-2</c:v>
                </c:pt>
                <c:pt idx="1604">
                  <c:v>5.2328199999999998E-2</c:v>
                </c:pt>
                <c:pt idx="1605">
                  <c:v>6.1381900000000003E-2</c:v>
                </c:pt>
                <c:pt idx="1606">
                  <c:v>7.0771200000000006E-2</c:v>
                </c:pt>
                <c:pt idx="1607">
                  <c:v>8.0314899999999995E-2</c:v>
                </c:pt>
                <c:pt idx="1608">
                  <c:v>8.98592E-2</c:v>
                </c:pt>
                <c:pt idx="1609">
                  <c:v>9.9301600000000004E-2</c:v>
                </c:pt>
                <c:pt idx="1610">
                  <c:v>0.108554</c:v>
                </c:pt>
                <c:pt idx="1611">
                  <c:v>0.11751300000000001</c:v>
                </c:pt>
                <c:pt idx="1612">
                  <c:v>0.126057</c:v>
                </c:pt>
                <c:pt idx="1613">
                  <c:v>0.13405400000000001</c:v>
                </c:pt>
                <c:pt idx="1614">
                  <c:v>0.14139299999999999</c:v>
                </c:pt>
                <c:pt idx="1615">
                  <c:v>0.14800199999999999</c:v>
                </c:pt>
                <c:pt idx="1616">
                  <c:v>0.15382599999999999</c:v>
                </c:pt>
                <c:pt idx="1617">
                  <c:v>0.158828</c:v>
                </c:pt>
                <c:pt idx="1618">
                  <c:v>0.16298599999999999</c:v>
                </c:pt>
                <c:pt idx="1619">
                  <c:v>0.166298</c:v>
                </c:pt>
                <c:pt idx="1620">
                  <c:v>0.16875299999999999</c:v>
                </c:pt>
                <c:pt idx="1621">
                  <c:v>0.17033300000000001</c:v>
                </c:pt>
                <c:pt idx="1622">
                  <c:v>0.17101</c:v>
                </c:pt>
                <c:pt idx="1623">
                  <c:v>0.170764</c:v>
                </c:pt>
                <c:pt idx="1624">
                  <c:v>0.169575</c:v>
                </c:pt>
                <c:pt idx="1625">
                  <c:v>0.16742299999999999</c:v>
                </c:pt>
                <c:pt idx="1626">
                  <c:v>0.16429299999999999</c:v>
                </c:pt>
                <c:pt idx="1627">
                  <c:v>0.160191</c:v>
                </c:pt>
                <c:pt idx="1628">
                  <c:v>0.15516199999999999</c:v>
                </c:pt>
                <c:pt idx="1629">
                  <c:v>0.14926900000000001</c:v>
                </c:pt>
                <c:pt idx="1630">
                  <c:v>0.14258699999999999</c:v>
                </c:pt>
                <c:pt idx="1631">
                  <c:v>0.13519900000000001</c:v>
                </c:pt>
                <c:pt idx="1632">
                  <c:v>0.12721199999999999</c:v>
                </c:pt>
                <c:pt idx="1633">
                  <c:v>0.118745</c:v>
                </c:pt>
                <c:pt idx="1634">
                  <c:v>0.10990800000000001</c:v>
                </c:pt>
                <c:pt idx="1635">
                  <c:v>0.10077999999999999</c:v>
                </c:pt>
                <c:pt idx="1636">
                  <c:v>9.1438800000000001E-2</c:v>
                </c:pt>
                <c:pt idx="1637">
                  <c:v>8.1978999999999996E-2</c:v>
                </c:pt>
                <c:pt idx="1638">
                  <c:v>7.2489999999999999E-2</c:v>
                </c:pt>
                <c:pt idx="1639">
                  <c:v>6.3024800000000006E-2</c:v>
                </c:pt>
                <c:pt idx="1640">
                  <c:v>5.3585199999999999E-2</c:v>
                </c:pt>
                <c:pt idx="1641">
                  <c:v>4.41099E-2</c:v>
                </c:pt>
                <c:pt idx="1642">
                  <c:v>3.4518300000000002E-2</c:v>
                </c:pt>
                <c:pt idx="1643">
                  <c:v>2.47818E-2</c:v>
                </c:pt>
                <c:pt idx="1644">
                  <c:v>1.49614E-2</c:v>
                </c:pt>
                <c:pt idx="1645">
                  <c:v>5.2159099999999998E-3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 formatCode="0.00E+00">
                  <c:v>2.3853999999999999E-5</c:v>
                </c:pt>
                <c:pt idx="1674" formatCode="0.00E+00">
                  <c:v>8.8659799999999994E-5</c:v>
                </c:pt>
                <c:pt idx="1675">
                  <c:v>1.8354600000000001E-4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 formatCode="0.00E+00">
                  <c:v>2.56455E-5</c:v>
                </c:pt>
                <c:pt idx="1732">
                  <c:v>1.2933399999999999E-4</c:v>
                </c:pt>
                <c:pt idx="1733">
                  <c:v>3.6123900000000002E-4</c:v>
                </c:pt>
                <c:pt idx="1734">
                  <c:v>8.0186600000000004E-4</c:v>
                </c:pt>
                <c:pt idx="1735">
                  <c:v>1.54659E-3</c:v>
                </c:pt>
                <c:pt idx="1736">
                  <c:v>2.6524700000000001E-3</c:v>
                </c:pt>
                <c:pt idx="1737">
                  <c:v>4.1435300000000003E-3</c:v>
                </c:pt>
                <c:pt idx="1738">
                  <c:v>6.0853599999999997E-3</c:v>
                </c:pt>
                <c:pt idx="1739">
                  <c:v>8.9539400000000005E-3</c:v>
                </c:pt>
                <c:pt idx="1740">
                  <c:v>1.3492499999999999E-2</c:v>
                </c:pt>
                <c:pt idx="1741">
                  <c:v>1.9813999999999998E-2</c:v>
                </c:pt>
                <c:pt idx="1742">
                  <c:v>2.7313500000000001E-2</c:v>
                </c:pt>
                <c:pt idx="1743">
                  <c:v>3.5392300000000002E-2</c:v>
                </c:pt>
                <c:pt idx="1744">
                  <c:v>4.3873500000000003E-2</c:v>
                </c:pt>
                <c:pt idx="1745">
                  <c:v>5.28625E-2</c:v>
                </c:pt>
                <c:pt idx="1746">
                  <c:v>6.2399999999999997E-2</c:v>
                </c:pt>
                <c:pt idx="1747">
                  <c:v>7.2336800000000007E-2</c:v>
                </c:pt>
                <c:pt idx="1748">
                  <c:v>8.2442199999999993E-2</c:v>
                </c:pt>
                <c:pt idx="1749">
                  <c:v>9.2510800000000004E-2</c:v>
                </c:pt>
                <c:pt idx="1750">
                  <c:v>0.102385</c:v>
                </c:pt>
                <c:pt idx="1751">
                  <c:v>0.11193500000000001</c:v>
                </c:pt>
                <c:pt idx="1752">
                  <c:v>0.121027</c:v>
                </c:pt>
                <c:pt idx="1753">
                  <c:v>0.129525</c:v>
                </c:pt>
                <c:pt idx="1754">
                  <c:v>0.13731299999999999</c:v>
                </c:pt>
                <c:pt idx="1755">
                  <c:v>0.14430799999999999</c:v>
                </c:pt>
                <c:pt idx="1756">
                  <c:v>0.150454</c:v>
                </c:pt>
                <c:pt idx="1757">
                  <c:v>0.15570999999999999</c:v>
                </c:pt>
                <c:pt idx="1758">
                  <c:v>0.160025</c:v>
                </c:pt>
                <c:pt idx="1759">
                  <c:v>0.16333600000000001</c:v>
                </c:pt>
                <c:pt idx="1760">
                  <c:v>0.16558</c:v>
                </c:pt>
                <c:pt idx="1761">
                  <c:v>0.166711</c:v>
                </c:pt>
                <c:pt idx="1762">
                  <c:v>0.166712</c:v>
                </c:pt>
                <c:pt idx="1763">
                  <c:v>0.165574</c:v>
                </c:pt>
                <c:pt idx="1764">
                  <c:v>0.163302</c:v>
                </c:pt>
                <c:pt idx="1765">
                  <c:v>0.15992899999999999</c:v>
                </c:pt>
                <c:pt idx="1766">
                  <c:v>0.15550800000000001</c:v>
                </c:pt>
                <c:pt idx="1767">
                  <c:v>0.15009600000000001</c:v>
                </c:pt>
                <c:pt idx="1768">
                  <c:v>0.14374999999999999</c:v>
                </c:pt>
                <c:pt idx="1769">
                  <c:v>0.13653000000000001</c:v>
                </c:pt>
                <c:pt idx="1770">
                  <c:v>0.12848899999999999</c:v>
                </c:pt>
                <c:pt idx="1771">
                  <c:v>0.119642</c:v>
                </c:pt>
                <c:pt idx="1772">
                  <c:v>0.10999100000000001</c:v>
                </c:pt>
                <c:pt idx="1773">
                  <c:v>9.9594199999999994E-2</c:v>
                </c:pt>
                <c:pt idx="1774">
                  <c:v>8.8588799999999995E-2</c:v>
                </c:pt>
                <c:pt idx="1775">
                  <c:v>7.7134999999999995E-2</c:v>
                </c:pt>
                <c:pt idx="1776">
                  <c:v>6.5363000000000004E-2</c:v>
                </c:pt>
                <c:pt idx="1777">
                  <c:v>5.3393200000000002E-2</c:v>
                </c:pt>
                <c:pt idx="1778">
                  <c:v>4.1370299999999999E-2</c:v>
                </c:pt>
                <c:pt idx="1779">
                  <c:v>2.94542E-2</c:v>
                </c:pt>
                <c:pt idx="1780">
                  <c:v>1.7779099999999999E-2</c:v>
                </c:pt>
                <c:pt idx="1781">
                  <c:v>6.4179099999999998E-3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 formatCode="0.00E+00">
                  <c:v>4.1216600000000001E-5</c:v>
                </c:pt>
                <c:pt idx="1880">
                  <c:v>1.8242200000000001E-4</c:v>
                </c:pt>
                <c:pt idx="1881">
                  <c:v>4.6520300000000002E-4</c:v>
                </c:pt>
                <c:pt idx="1882">
                  <c:v>9.4973300000000002E-4</c:v>
                </c:pt>
                <c:pt idx="1883">
                  <c:v>1.72182E-3</c:v>
                </c:pt>
                <c:pt idx="1884">
                  <c:v>2.88346E-3</c:v>
                </c:pt>
                <c:pt idx="1885">
                  <c:v>4.5491400000000001E-3</c:v>
                </c:pt>
                <c:pt idx="1886">
                  <c:v>6.8114600000000001E-3</c:v>
                </c:pt>
                <c:pt idx="1887">
                  <c:v>9.8093199999999998E-3</c:v>
                </c:pt>
                <c:pt idx="1888">
                  <c:v>1.41531E-2</c:v>
                </c:pt>
                <c:pt idx="1889">
                  <c:v>2.0591399999999999E-2</c:v>
                </c:pt>
                <c:pt idx="1890">
                  <c:v>2.8943099999999999E-2</c:v>
                </c:pt>
                <c:pt idx="1891">
                  <c:v>3.8387600000000001E-2</c:v>
                </c:pt>
                <c:pt idx="1892">
                  <c:v>4.8462600000000002E-2</c:v>
                </c:pt>
                <c:pt idx="1893">
                  <c:v>5.9177500000000001E-2</c:v>
                </c:pt>
                <c:pt idx="1894">
                  <c:v>7.0639300000000002E-2</c:v>
                </c:pt>
                <c:pt idx="1895">
                  <c:v>8.2781999999999994E-2</c:v>
                </c:pt>
                <c:pt idx="1896">
                  <c:v>9.5351500000000006E-2</c:v>
                </c:pt>
                <c:pt idx="1897">
                  <c:v>0.10804999999999999</c:v>
                </c:pt>
                <c:pt idx="1898">
                  <c:v>0.120647</c:v>
                </c:pt>
                <c:pt idx="1899">
                  <c:v>0.132989</c:v>
                </c:pt>
                <c:pt idx="1900">
                  <c:v>0.14493400000000001</c:v>
                </c:pt>
                <c:pt idx="1901">
                  <c:v>0.15631999999999999</c:v>
                </c:pt>
                <c:pt idx="1902">
                  <c:v>0.16698299999999999</c:v>
                </c:pt>
                <c:pt idx="1903">
                  <c:v>0.17679500000000001</c:v>
                </c:pt>
                <c:pt idx="1904">
                  <c:v>0.185669</c:v>
                </c:pt>
                <c:pt idx="1905">
                  <c:v>0.193554</c:v>
                </c:pt>
                <c:pt idx="1906">
                  <c:v>0.20042299999999999</c:v>
                </c:pt>
                <c:pt idx="1907">
                  <c:v>0.20625499999999999</c:v>
                </c:pt>
                <c:pt idx="1908">
                  <c:v>0.21101800000000001</c:v>
                </c:pt>
                <c:pt idx="1909">
                  <c:v>0.214671</c:v>
                </c:pt>
                <c:pt idx="1910">
                  <c:v>0.21718000000000001</c:v>
                </c:pt>
                <c:pt idx="1911">
                  <c:v>0.21853500000000001</c:v>
                </c:pt>
                <c:pt idx="1912">
                  <c:v>0.21875500000000001</c:v>
                </c:pt>
                <c:pt idx="1913">
                  <c:v>0.21787400000000001</c:v>
                </c:pt>
                <c:pt idx="1914">
                  <c:v>0.21593200000000001</c:v>
                </c:pt>
                <c:pt idx="1915">
                  <c:v>0.21296499999999999</c:v>
                </c:pt>
                <c:pt idx="1916">
                  <c:v>0.20900199999999999</c:v>
                </c:pt>
                <c:pt idx="1917">
                  <c:v>0.20407700000000001</c:v>
                </c:pt>
                <c:pt idx="1918">
                  <c:v>0.198243</c:v>
                </c:pt>
                <c:pt idx="1919">
                  <c:v>0.19158</c:v>
                </c:pt>
                <c:pt idx="1920">
                  <c:v>0.184197</c:v>
                </c:pt>
                <c:pt idx="1921">
                  <c:v>0.17621200000000001</c:v>
                </c:pt>
                <c:pt idx="1922">
                  <c:v>0.167713</c:v>
                </c:pt>
                <c:pt idx="1923">
                  <c:v>0.15876100000000001</c:v>
                </c:pt>
                <c:pt idx="1924">
                  <c:v>0.14943100000000001</c:v>
                </c:pt>
                <c:pt idx="1925">
                  <c:v>0.13986000000000001</c:v>
                </c:pt>
                <c:pt idx="1926">
                  <c:v>0.130222</c:v>
                </c:pt>
                <c:pt idx="1927">
                  <c:v>0.120657</c:v>
                </c:pt>
                <c:pt idx="1928">
                  <c:v>0.111235</c:v>
                </c:pt>
                <c:pt idx="1929">
                  <c:v>0.101968</c:v>
                </c:pt>
                <c:pt idx="1930">
                  <c:v>9.2876299999999995E-2</c:v>
                </c:pt>
                <c:pt idx="1931">
                  <c:v>8.4019700000000003E-2</c:v>
                </c:pt>
                <c:pt idx="1932">
                  <c:v>7.5528399999999996E-2</c:v>
                </c:pt>
                <c:pt idx="1933">
                  <c:v>6.7623500000000003E-2</c:v>
                </c:pt>
                <c:pt idx="1934">
                  <c:v>6.0550899999999998E-2</c:v>
                </c:pt>
                <c:pt idx="1935">
                  <c:v>5.5405999999999997E-2</c:v>
                </c:pt>
                <c:pt idx="1936">
                  <c:v>5.3658299999999999E-2</c:v>
                </c:pt>
                <c:pt idx="1937">
                  <c:v>5.4452300000000002E-2</c:v>
                </c:pt>
                <c:pt idx="1938">
                  <c:v>5.6056000000000002E-2</c:v>
                </c:pt>
                <c:pt idx="1939">
                  <c:v>5.8184300000000001E-2</c:v>
                </c:pt>
                <c:pt idx="1940">
                  <c:v>6.06656E-2</c:v>
                </c:pt>
                <c:pt idx="1941">
                  <c:v>6.32302E-2</c:v>
                </c:pt>
                <c:pt idx="1942">
                  <c:v>6.57552E-2</c:v>
                </c:pt>
                <c:pt idx="1943">
                  <c:v>6.8193199999999995E-2</c:v>
                </c:pt>
                <c:pt idx="1944">
                  <c:v>7.0649799999999999E-2</c:v>
                </c:pt>
                <c:pt idx="1945">
                  <c:v>7.3120199999999996E-2</c:v>
                </c:pt>
                <c:pt idx="1946">
                  <c:v>7.5604699999999997E-2</c:v>
                </c:pt>
                <c:pt idx="1947">
                  <c:v>7.8157799999999999E-2</c:v>
                </c:pt>
                <c:pt idx="1948">
                  <c:v>8.0800899999999995E-2</c:v>
                </c:pt>
                <c:pt idx="1949">
                  <c:v>8.35172E-2</c:v>
                </c:pt>
                <c:pt idx="1950">
                  <c:v>8.6276699999999998E-2</c:v>
                </c:pt>
                <c:pt idx="1951">
                  <c:v>8.9048500000000003E-2</c:v>
                </c:pt>
                <c:pt idx="1952">
                  <c:v>9.1815599999999997E-2</c:v>
                </c:pt>
                <c:pt idx="1953">
                  <c:v>9.4586699999999996E-2</c:v>
                </c:pt>
                <c:pt idx="1954">
                  <c:v>9.7378300000000001E-2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 formatCode="0.00E+00">
                  <c:v>1.72799E-5</c:v>
                </c:pt>
                <c:pt idx="2013" formatCode="0.00E+00">
                  <c:v>6.5751699999999996E-5</c:v>
                </c:pt>
                <c:pt idx="2014">
                  <c:v>1.3549300000000001E-4</c:v>
                </c:pt>
                <c:pt idx="2015">
                  <c:v>0</c:v>
                </c:pt>
                <c:pt idx="2016">
                  <c:v>0</c:v>
                </c:pt>
                <c:pt idx="2017" formatCode="0.00E+00">
                  <c:v>2.89197E-5</c:v>
                </c:pt>
                <c:pt idx="2018">
                  <c:v>1.48107E-4</c:v>
                </c:pt>
                <c:pt idx="2019">
                  <c:v>4.3839200000000001E-4</c:v>
                </c:pt>
                <c:pt idx="2020">
                  <c:v>1.0156799999999999E-3</c:v>
                </c:pt>
                <c:pt idx="2021">
                  <c:v>1.9963400000000001E-3</c:v>
                </c:pt>
                <c:pt idx="2022">
                  <c:v>3.4695099999999999E-3</c:v>
                </c:pt>
                <c:pt idx="2023">
                  <c:v>5.5310999999999997E-3</c:v>
                </c:pt>
                <c:pt idx="2024">
                  <c:v>8.6227999999999999E-3</c:v>
                </c:pt>
                <c:pt idx="2025">
                  <c:v>1.33326E-2</c:v>
                </c:pt>
                <c:pt idx="2026">
                  <c:v>1.94702E-2</c:v>
                </c:pt>
                <c:pt idx="2027">
                  <c:v>2.63638E-2</c:v>
                </c:pt>
                <c:pt idx="2028">
                  <c:v>3.3774199999999997E-2</c:v>
                </c:pt>
                <c:pt idx="2029">
                  <c:v>4.1839700000000001E-2</c:v>
                </c:pt>
                <c:pt idx="2030">
                  <c:v>5.0654600000000001E-2</c:v>
                </c:pt>
                <c:pt idx="2031">
                  <c:v>6.0105699999999998E-2</c:v>
                </c:pt>
                <c:pt idx="2032">
                  <c:v>6.9942299999999999E-2</c:v>
                </c:pt>
                <c:pt idx="2033">
                  <c:v>7.9909499999999994E-2</c:v>
                </c:pt>
                <c:pt idx="2034">
                  <c:v>8.9821999999999999E-2</c:v>
                </c:pt>
                <c:pt idx="2035">
                  <c:v>9.9547999999999998E-2</c:v>
                </c:pt>
                <c:pt idx="2036">
                  <c:v>0.10895199999999999</c:v>
                </c:pt>
                <c:pt idx="2037">
                  <c:v>0.117879</c:v>
                </c:pt>
                <c:pt idx="2038">
                  <c:v>0.126191</c:v>
                </c:pt>
                <c:pt idx="2039">
                  <c:v>0.13378899999999999</c:v>
                </c:pt>
                <c:pt idx="2040">
                  <c:v>0.14061100000000001</c:v>
                </c:pt>
                <c:pt idx="2041">
                  <c:v>0.14660899999999999</c:v>
                </c:pt>
                <c:pt idx="2042">
                  <c:v>0.151729</c:v>
                </c:pt>
                <c:pt idx="2043">
                  <c:v>0.15592600000000001</c:v>
                </c:pt>
                <c:pt idx="2044">
                  <c:v>0.15918099999999999</c:v>
                </c:pt>
                <c:pt idx="2045">
                  <c:v>0.16148100000000001</c:v>
                </c:pt>
                <c:pt idx="2046">
                  <c:v>0.162799</c:v>
                </c:pt>
                <c:pt idx="2047">
                  <c:v>0.163102</c:v>
                </c:pt>
                <c:pt idx="2048">
                  <c:v>0.16237099999999999</c:v>
                </c:pt>
                <c:pt idx="2049">
                  <c:v>0.16062499999999999</c:v>
                </c:pt>
                <c:pt idx="2050">
                  <c:v>0.15789800000000001</c:v>
                </c:pt>
                <c:pt idx="2051">
                  <c:v>0.154221</c:v>
                </c:pt>
                <c:pt idx="2052">
                  <c:v>0.14960599999999999</c:v>
                </c:pt>
                <c:pt idx="2053">
                  <c:v>0.14405899999999999</c:v>
                </c:pt>
                <c:pt idx="2054">
                  <c:v>0.137595</c:v>
                </c:pt>
                <c:pt idx="2055">
                  <c:v>0.130249</c:v>
                </c:pt>
                <c:pt idx="2056">
                  <c:v>0.122082</c:v>
                </c:pt>
                <c:pt idx="2057">
                  <c:v>0.113187</c:v>
                </c:pt>
                <c:pt idx="2058">
                  <c:v>0.103661</c:v>
                </c:pt>
                <c:pt idx="2059">
                  <c:v>9.3599399999999999E-2</c:v>
                </c:pt>
                <c:pt idx="2060">
                  <c:v>8.3108399999999999E-2</c:v>
                </c:pt>
                <c:pt idx="2061">
                  <c:v>7.2315099999999993E-2</c:v>
                </c:pt>
                <c:pt idx="2062">
                  <c:v>6.1359700000000003E-2</c:v>
                </c:pt>
                <c:pt idx="2063">
                  <c:v>5.0365E-2</c:v>
                </c:pt>
                <c:pt idx="2064">
                  <c:v>3.9413999999999998E-2</c:v>
                </c:pt>
                <c:pt idx="2065">
                  <c:v>2.8548500000000001E-2</c:v>
                </c:pt>
                <c:pt idx="2066">
                  <c:v>1.7769299999999998E-2</c:v>
                </c:pt>
                <c:pt idx="2067">
                  <c:v>7.0496100000000004E-3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 formatCode="0.00E+00">
                  <c:v>2.0001200000000001E-5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 formatCode="0.00E+00">
                  <c:v>1.5602200000000001E-5</c:v>
                </c:pt>
                <c:pt idx="2162">
                  <c:v>1.28503E-4</c:v>
                </c:pt>
                <c:pt idx="2163">
                  <c:v>4.5358699999999998E-4</c:v>
                </c:pt>
                <c:pt idx="2164">
                  <c:v>1.07598E-3</c:v>
                </c:pt>
                <c:pt idx="2165">
                  <c:v>2.09596E-3</c:v>
                </c:pt>
                <c:pt idx="2166">
                  <c:v>3.73158E-3</c:v>
                </c:pt>
                <c:pt idx="2167">
                  <c:v>6.4538199999999999E-3</c:v>
                </c:pt>
                <c:pt idx="2168">
                  <c:v>1.06896E-2</c:v>
                </c:pt>
                <c:pt idx="2169">
                  <c:v>1.6293800000000001E-2</c:v>
                </c:pt>
                <c:pt idx="2170">
                  <c:v>2.2747799999999999E-2</c:v>
                </c:pt>
                <c:pt idx="2171">
                  <c:v>2.97211E-2</c:v>
                </c:pt>
                <c:pt idx="2172">
                  <c:v>3.7203699999999999E-2</c:v>
                </c:pt>
                <c:pt idx="2173">
                  <c:v>4.5290700000000003E-2</c:v>
                </c:pt>
                <c:pt idx="2174">
                  <c:v>5.3967500000000002E-2</c:v>
                </c:pt>
                <c:pt idx="2175">
                  <c:v>6.3087400000000002E-2</c:v>
                </c:pt>
                <c:pt idx="2176">
                  <c:v>7.2486200000000001E-2</c:v>
                </c:pt>
                <c:pt idx="2177">
                  <c:v>8.2039699999999993E-2</c:v>
                </c:pt>
                <c:pt idx="2178">
                  <c:v>9.16323E-2</c:v>
                </c:pt>
                <c:pt idx="2179">
                  <c:v>0.10112</c:v>
                </c:pt>
                <c:pt idx="2180">
                  <c:v>0.11033999999999999</c:v>
                </c:pt>
                <c:pt idx="2181">
                  <c:v>0.11916499999999999</c:v>
                </c:pt>
                <c:pt idx="2182">
                  <c:v>0.127521</c:v>
                </c:pt>
                <c:pt idx="2183">
                  <c:v>0.135355</c:v>
                </c:pt>
                <c:pt idx="2184">
                  <c:v>0.14261799999999999</c:v>
                </c:pt>
                <c:pt idx="2185">
                  <c:v>0.149254</c:v>
                </c:pt>
                <c:pt idx="2186">
                  <c:v>0.15520200000000001</c:v>
                </c:pt>
                <c:pt idx="2187">
                  <c:v>0.160385</c:v>
                </c:pt>
                <c:pt idx="2188">
                  <c:v>0.16472300000000001</c:v>
                </c:pt>
                <c:pt idx="2189">
                  <c:v>0.16813500000000001</c:v>
                </c:pt>
                <c:pt idx="2190">
                  <c:v>0.17055600000000001</c:v>
                </c:pt>
                <c:pt idx="2191">
                  <c:v>0.17191899999999999</c:v>
                </c:pt>
                <c:pt idx="2192">
                  <c:v>0.172152</c:v>
                </c:pt>
                <c:pt idx="2193">
                  <c:v>0.17119300000000001</c:v>
                </c:pt>
                <c:pt idx="2194">
                  <c:v>0.169016</c:v>
                </c:pt>
                <c:pt idx="2195">
                  <c:v>0.16564999999999999</c:v>
                </c:pt>
                <c:pt idx="2196">
                  <c:v>0.16117200000000001</c:v>
                </c:pt>
                <c:pt idx="2197">
                  <c:v>0.15568499999999999</c:v>
                </c:pt>
                <c:pt idx="2198">
                  <c:v>0.149283</c:v>
                </c:pt>
                <c:pt idx="2199">
                  <c:v>0.14203299999999999</c:v>
                </c:pt>
                <c:pt idx="2200">
                  <c:v>0.13397600000000001</c:v>
                </c:pt>
                <c:pt idx="2201">
                  <c:v>0.12514600000000001</c:v>
                </c:pt>
                <c:pt idx="2202">
                  <c:v>0.11559999999999999</c:v>
                </c:pt>
                <c:pt idx="2203">
                  <c:v>0.105461</c:v>
                </c:pt>
                <c:pt idx="2204">
                  <c:v>9.4885999999999998E-2</c:v>
                </c:pt>
                <c:pt idx="2205">
                  <c:v>8.4015999999999993E-2</c:v>
                </c:pt>
                <c:pt idx="2206">
                  <c:v>7.2967299999999999E-2</c:v>
                </c:pt>
                <c:pt idx="2207">
                  <c:v>6.1874999999999999E-2</c:v>
                </c:pt>
                <c:pt idx="2208">
                  <c:v>5.09154E-2</c:v>
                </c:pt>
                <c:pt idx="2209">
                  <c:v>4.0264500000000002E-2</c:v>
                </c:pt>
                <c:pt idx="2210">
                  <c:v>3.0003800000000001E-2</c:v>
                </c:pt>
                <c:pt idx="2211">
                  <c:v>2.0079900000000001E-2</c:v>
                </c:pt>
                <c:pt idx="2212">
                  <c:v>1.03407E-2</c:v>
                </c:pt>
                <c:pt idx="2213">
                  <c:v>6.5135300000000002E-4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 formatCode="0.00E+00">
                  <c:v>3.0106800000000001E-5</c:v>
                </c:pt>
                <c:pt idx="2296">
                  <c:v>1.1942099999999999E-4</c:v>
                </c:pt>
                <c:pt idx="2297">
                  <c:v>2.6702699999999998E-4</c:v>
                </c:pt>
                <c:pt idx="2298">
                  <c:v>4.9868199999999997E-4</c:v>
                </c:pt>
                <c:pt idx="2299">
                  <c:v>8.4885500000000003E-4</c:v>
                </c:pt>
                <c:pt idx="2300">
                  <c:v>1.3423599999999999E-3</c:v>
                </c:pt>
                <c:pt idx="2301">
                  <c:v>2.0712700000000001E-3</c:v>
                </c:pt>
                <c:pt idx="2302">
                  <c:v>3.15248E-3</c:v>
                </c:pt>
                <c:pt idx="2303">
                  <c:v>4.6531300000000001E-3</c:v>
                </c:pt>
                <c:pt idx="2304">
                  <c:v>6.6097400000000002E-3</c:v>
                </c:pt>
                <c:pt idx="2305">
                  <c:v>9.0406199999999992E-3</c:v>
                </c:pt>
                <c:pt idx="2306">
                  <c:v>1.20638E-2</c:v>
                </c:pt>
                <c:pt idx="2307">
                  <c:v>1.6071700000000001E-2</c:v>
                </c:pt>
                <c:pt idx="2308">
                  <c:v>2.1614700000000001E-2</c:v>
                </c:pt>
                <c:pt idx="2309">
                  <c:v>2.87888E-2</c:v>
                </c:pt>
                <c:pt idx="2310">
                  <c:v>3.70254E-2</c:v>
                </c:pt>
                <c:pt idx="2311">
                  <c:v>4.5811200000000003E-2</c:v>
                </c:pt>
                <c:pt idx="2312">
                  <c:v>5.5130600000000002E-2</c:v>
                </c:pt>
                <c:pt idx="2313">
                  <c:v>6.5135799999999994E-2</c:v>
                </c:pt>
                <c:pt idx="2314">
                  <c:v>7.5805499999999998E-2</c:v>
                </c:pt>
                <c:pt idx="2315">
                  <c:v>8.6927500000000005E-2</c:v>
                </c:pt>
                <c:pt idx="2316">
                  <c:v>9.8235299999999998E-2</c:v>
                </c:pt>
                <c:pt idx="2317">
                  <c:v>0.10950799999999999</c:v>
                </c:pt>
                <c:pt idx="2318">
                  <c:v>0.120583</c:v>
                </c:pt>
                <c:pt idx="2319">
                  <c:v>0.131326</c:v>
                </c:pt>
                <c:pt idx="2320">
                  <c:v>0.14161699999999999</c:v>
                </c:pt>
                <c:pt idx="2321">
                  <c:v>0.15135000000000001</c:v>
                </c:pt>
                <c:pt idx="2322">
                  <c:v>0.160441</c:v>
                </c:pt>
                <c:pt idx="2323">
                  <c:v>0.168823</c:v>
                </c:pt>
                <c:pt idx="2324">
                  <c:v>0.17644699999999999</c:v>
                </c:pt>
                <c:pt idx="2325">
                  <c:v>0.18326100000000001</c:v>
                </c:pt>
                <c:pt idx="2326">
                  <c:v>0.189219</c:v>
                </c:pt>
                <c:pt idx="2327">
                  <c:v>0.194299</c:v>
                </c:pt>
                <c:pt idx="2328">
                  <c:v>0.19849600000000001</c:v>
                </c:pt>
                <c:pt idx="2329">
                  <c:v>0.20180799999999999</c:v>
                </c:pt>
                <c:pt idx="2330">
                  <c:v>0.20421600000000001</c:v>
                </c:pt>
                <c:pt idx="2331">
                  <c:v>0.20569100000000001</c:v>
                </c:pt>
                <c:pt idx="2332">
                  <c:v>0.206202</c:v>
                </c:pt>
                <c:pt idx="2333">
                  <c:v>0.20572799999999999</c:v>
                </c:pt>
                <c:pt idx="2334">
                  <c:v>0.204263</c:v>
                </c:pt>
                <c:pt idx="2335">
                  <c:v>0.20181099999999999</c:v>
                </c:pt>
                <c:pt idx="2336">
                  <c:v>0.19839000000000001</c:v>
                </c:pt>
                <c:pt idx="2337">
                  <c:v>0.19403599999999999</c:v>
                </c:pt>
                <c:pt idx="2338">
                  <c:v>0.18881000000000001</c:v>
                </c:pt>
                <c:pt idx="2339">
                  <c:v>0.18279699999999999</c:v>
                </c:pt>
                <c:pt idx="2340">
                  <c:v>0.17610100000000001</c:v>
                </c:pt>
                <c:pt idx="2341">
                  <c:v>0.16883200000000001</c:v>
                </c:pt>
                <c:pt idx="2342">
                  <c:v>0.16109200000000001</c:v>
                </c:pt>
                <c:pt idx="2343">
                  <c:v>0.15298200000000001</c:v>
                </c:pt>
                <c:pt idx="2344">
                  <c:v>0.14463300000000001</c:v>
                </c:pt>
                <c:pt idx="2345">
                  <c:v>0.136188</c:v>
                </c:pt>
                <c:pt idx="2346">
                  <c:v>0.127748</c:v>
                </c:pt>
                <c:pt idx="2347">
                  <c:v>0.119312</c:v>
                </c:pt>
                <c:pt idx="2348">
                  <c:v>0.11078399999999999</c:v>
                </c:pt>
                <c:pt idx="2349">
                  <c:v>0.10208200000000001</c:v>
                </c:pt>
                <c:pt idx="2350">
                  <c:v>9.3217900000000006E-2</c:v>
                </c:pt>
                <c:pt idx="2351">
                  <c:v>8.4254999999999997E-2</c:v>
                </c:pt>
                <c:pt idx="2352">
                  <c:v>7.5264499999999998E-2</c:v>
                </c:pt>
                <c:pt idx="2353">
                  <c:v>6.6369800000000007E-2</c:v>
                </c:pt>
                <c:pt idx="2354">
                  <c:v>5.7855299999999998E-2</c:v>
                </c:pt>
                <c:pt idx="2355">
                  <c:v>5.0108800000000002E-2</c:v>
                </c:pt>
                <c:pt idx="2356">
                  <c:v>4.34031E-2</c:v>
                </c:pt>
                <c:pt idx="2357">
                  <c:v>3.8525499999999997E-2</c:v>
                </c:pt>
                <c:pt idx="2358">
                  <c:v>3.6290200000000002E-2</c:v>
                </c:pt>
                <c:pt idx="2359">
                  <c:v>3.5964599999999999E-2</c:v>
                </c:pt>
                <c:pt idx="2360">
                  <c:v>3.6438600000000002E-2</c:v>
                </c:pt>
                <c:pt idx="2361">
                  <c:v>3.7262400000000001E-2</c:v>
                </c:pt>
                <c:pt idx="2362">
                  <c:v>3.8242400000000003E-2</c:v>
                </c:pt>
                <c:pt idx="2363">
                  <c:v>3.9454400000000001E-2</c:v>
                </c:pt>
                <c:pt idx="2364">
                  <c:v>4.0819500000000002E-2</c:v>
                </c:pt>
                <c:pt idx="2365">
                  <c:v>4.2070900000000001E-2</c:v>
                </c:pt>
                <c:pt idx="2366">
                  <c:v>4.3201799999999999E-2</c:v>
                </c:pt>
                <c:pt idx="2367">
                  <c:v>4.43331E-2</c:v>
                </c:pt>
                <c:pt idx="2368">
                  <c:v>4.54875E-2</c:v>
                </c:pt>
                <c:pt idx="2369">
                  <c:v>4.6686499999999999E-2</c:v>
                </c:pt>
                <c:pt idx="2370">
                  <c:v>4.7948200000000003E-2</c:v>
                </c:pt>
                <c:pt idx="2371">
                  <c:v>4.9252700000000003E-2</c:v>
                </c:pt>
                <c:pt idx="2372">
                  <c:v>5.0577799999999999E-2</c:v>
                </c:pt>
                <c:pt idx="2373">
                  <c:v>5.1896999999999999E-2</c:v>
                </c:pt>
                <c:pt idx="2374">
                  <c:v>5.3194499999999999E-2</c:v>
                </c:pt>
                <c:pt idx="2375">
                  <c:v>5.4479100000000003E-2</c:v>
                </c:pt>
                <c:pt idx="2376">
                  <c:v>5.5770500000000001E-2</c:v>
                </c:pt>
                <c:pt idx="2377">
                  <c:v>5.7085299999999999E-2</c:v>
                </c:pt>
                <c:pt idx="2378">
                  <c:v>5.8438700000000003E-2</c:v>
                </c:pt>
                <c:pt idx="2379">
                  <c:v>5.9837399999999999E-2</c:v>
                </c:pt>
                <c:pt idx="2380">
                  <c:v>6.1276200000000003E-2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 formatCode="0.00E+00">
                  <c:v>1.6123399999999999E-5</c:v>
                </c:pt>
                <c:pt idx="2386" formatCode="0.00E+00">
                  <c:v>5.8414E-5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 formatCode="0.00E+00">
                  <c:v>2.2183099999999999E-6</c:v>
                </c:pt>
                <c:pt idx="2440" formatCode="0.00E+00">
                  <c:v>6.6168599999999999E-6</c:v>
                </c:pt>
                <c:pt idx="2441" formatCode="0.00E+00">
                  <c:v>7.9589700000000008E-6</c:v>
                </c:pt>
                <c:pt idx="2442" formatCode="0.00E+00">
                  <c:v>5.54749E-6</c:v>
                </c:pt>
                <c:pt idx="2443" formatCode="0.00E+00">
                  <c:v>2.6222599999999999E-5</c:v>
                </c:pt>
                <c:pt idx="2444">
                  <c:v>1.09586E-4</c:v>
                </c:pt>
                <c:pt idx="2445">
                  <c:v>2.8214700000000001E-4</c:v>
                </c:pt>
                <c:pt idx="2446">
                  <c:v>6.0857900000000004E-4</c:v>
                </c:pt>
                <c:pt idx="2447">
                  <c:v>1.1831400000000001E-3</c:v>
                </c:pt>
                <c:pt idx="2448">
                  <c:v>2.07697E-3</c:v>
                </c:pt>
                <c:pt idx="2449">
                  <c:v>3.3380300000000001E-3</c:v>
                </c:pt>
                <c:pt idx="2450">
                  <c:v>4.9435099999999999E-3</c:v>
                </c:pt>
                <c:pt idx="2451">
                  <c:v>6.9690899999999998E-3</c:v>
                </c:pt>
                <c:pt idx="2452">
                  <c:v>9.7182099999999997E-3</c:v>
                </c:pt>
                <c:pt idx="2453">
                  <c:v>1.37327E-2</c:v>
                </c:pt>
                <c:pt idx="2454">
                  <c:v>1.9512399999999999E-2</c:v>
                </c:pt>
                <c:pt idx="2455">
                  <c:v>2.682E-2</c:v>
                </c:pt>
                <c:pt idx="2456">
                  <c:v>3.4983800000000002E-2</c:v>
                </c:pt>
                <c:pt idx="2457">
                  <c:v>4.3645299999999998E-2</c:v>
                </c:pt>
                <c:pt idx="2458">
                  <c:v>5.2757800000000001E-2</c:v>
                </c:pt>
                <c:pt idx="2459">
                  <c:v>6.23376E-2</c:v>
                </c:pt>
                <c:pt idx="2460">
                  <c:v>7.2308899999999995E-2</c:v>
                </c:pt>
                <c:pt idx="2461">
                  <c:v>8.2510600000000003E-2</c:v>
                </c:pt>
                <c:pt idx="2462">
                  <c:v>9.2760899999999993E-2</c:v>
                </c:pt>
                <c:pt idx="2463">
                  <c:v>0.10290000000000001</c:v>
                </c:pt>
                <c:pt idx="2464">
                  <c:v>0.112799</c:v>
                </c:pt>
                <c:pt idx="2465">
                  <c:v>0.12234200000000001</c:v>
                </c:pt>
                <c:pt idx="2466">
                  <c:v>0.13139899999999999</c:v>
                </c:pt>
                <c:pt idx="2467">
                  <c:v>0.13983499999999999</c:v>
                </c:pt>
                <c:pt idx="2468">
                  <c:v>0.147535</c:v>
                </c:pt>
                <c:pt idx="2469">
                  <c:v>0.15442600000000001</c:v>
                </c:pt>
                <c:pt idx="2470">
                  <c:v>0.16047600000000001</c:v>
                </c:pt>
                <c:pt idx="2471">
                  <c:v>0.16568099999999999</c:v>
                </c:pt>
                <c:pt idx="2472">
                  <c:v>0.17003799999999999</c:v>
                </c:pt>
                <c:pt idx="2473">
                  <c:v>0.17353299999999999</c:v>
                </c:pt>
                <c:pt idx="2474">
                  <c:v>0.17613000000000001</c:v>
                </c:pt>
                <c:pt idx="2475">
                  <c:v>0.17776800000000001</c:v>
                </c:pt>
                <c:pt idx="2476">
                  <c:v>0.178372</c:v>
                </c:pt>
                <c:pt idx="2477">
                  <c:v>0.17786399999999999</c:v>
                </c:pt>
                <c:pt idx="2478">
                  <c:v>0.176173</c:v>
                </c:pt>
                <c:pt idx="2479">
                  <c:v>0.17324300000000001</c:v>
                </c:pt>
                <c:pt idx="2480">
                  <c:v>0.16904</c:v>
                </c:pt>
                <c:pt idx="2481">
                  <c:v>0.163575</c:v>
                </c:pt>
                <c:pt idx="2482">
                  <c:v>0.156917</c:v>
                </c:pt>
                <c:pt idx="2483">
                  <c:v>0.149176</c:v>
                </c:pt>
                <c:pt idx="2484">
                  <c:v>0.14047299999999999</c:v>
                </c:pt>
                <c:pt idx="2485">
                  <c:v>0.13092899999999999</c:v>
                </c:pt>
                <c:pt idx="2486">
                  <c:v>0.120656</c:v>
                </c:pt>
                <c:pt idx="2487">
                  <c:v>0.109751</c:v>
                </c:pt>
                <c:pt idx="2488">
                  <c:v>9.8290799999999998E-2</c:v>
                </c:pt>
                <c:pt idx="2489">
                  <c:v>8.6334999999999995E-2</c:v>
                </c:pt>
                <c:pt idx="2490">
                  <c:v>7.3934600000000003E-2</c:v>
                </c:pt>
                <c:pt idx="2491">
                  <c:v>6.11716E-2</c:v>
                </c:pt>
                <c:pt idx="2492">
                  <c:v>4.8167700000000001E-2</c:v>
                </c:pt>
                <c:pt idx="2493">
                  <c:v>3.5036600000000001E-2</c:v>
                </c:pt>
                <c:pt idx="2494">
                  <c:v>2.1852300000000002E-2</c:v>
                </c:pt>
                <c:pt idx="2495">
                  <c:v>8.6810399999999992E-3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 formatCode="0.00E+00">
                  <c:v>3.4103899999999997E-5</c:v>
                </c:pt>
                <c:pt idx="2580">
                  <c:v>1.3394200000000001E-4</c:v>
                </c:pt>
                <c:pt idx="2581">
                  <c:v>2.9130300000000003E-4</c:v>
                </c:pt>
                <c:pt idx="2582">
                  <c:v>4.9986599999999996E-4</c:v>
                </c:pt>
                <c:pt idx="2583">
                  <c:v>7.8843200000000004E-4</c:v>
                </c:pt>
                <c:pt idx="2584">
                  <c:v>1.2117E-3</c:v>
                </c:pt>
                <c:pt idx="2585">
                  <c:v>1.8522899999999999E-3</c:v>
                </c:pt>
                <c:pt idx="2586">
                  <c:v>2.84103E-3</c:v>
                </c:pt>
                <c:pt idx="2587">
                  <c:v>4.3008100000000004E-3</c:v>
                </c:pt>
                <c:pt idx="2588">
                  <c:v>6.3133299999999998E-3</c:v>
                </c:pt>
                <c:pt idx="2589">
                  <c:v>8.99317E-3</c:v>
                </c:pt>
                <c:pt idx="2590">
                  <c:v>1.27194E-2</c:v>
                </c:pt>
                <c:pt idx="2591">
                  <c:v>1.80296E-2</c:v>
                </c:pt>
                <c:pt idx="2592">
                  <c:v>2.4900599999999998E-2</c:v>
                </c:pt>
                <c:pt idx="2593">
                  <c:v>3.2632799999999997E-2</c:v>
                </c:pt>
                <c:pt idx="2594">
                  <c:v>4.0742100000000003E-2</c:v>
                </c:pt>
                <c:pt idx="2595">
                  <c:v>4.9361700000000001E-2</c:v>
                </c:pt>
                <c:pt idx="2596">
                  <c:v>5.8738699999999998E-2</c:v>
                </c:pt>
                <c:pt idx="2597">
                  <c:v>6.8827899999999997E-2</c:v>
                </c:pt>
                <c:pt idx="2598">
                  <c:v>7.9362799999999997E-2</c:v>
                </c:pt>
                <c:pt idx="2599">
                  <c:v>9.0082300000000004E-2</c:v>
                </c:pt>
                <c:pt idx="2600">
                  <c:v>0.100826</c:v>
                </c:pt>
                <c:pt idx="2601">
                  <c:v>0.111497</c:v>
                </c:pt>
                <c:pt idx="2602">
                  <c:v>0.12199</c:v>
                </c:pt>
                <c:pt idx="2603">
                  <c:v>0.13214400000000001</c:v>
                </c:pt>
                <c:pt idx="2604">
                  <c:v>0.141766</c:v>
                </c:pt>
                <c:pt idx="2605">
                  <c:v>0.15070500000000001</c:v>
                </c:pt>
                <c:pt idx="2606">
                  <c:v>0.158857</c:v>
                </c:pt>
                <c:pt idx="2607">
                  <c:v>0.166135</c:v>
                </c:pt>
                <c:pt idx="2608">
                  <c:v>0.17244699999999999</c:v>
                </c:pt>
                <c:pt idx="2609">
                  <c:v>0.177705</c:v>
                </c:pt>
                <c:pt idx="2610">
                  <c:v>0.181839</c:v>
                </c:pt>
                <c:pt idx="2611">
                  <c:v>0.18482299999999999</c:v>
                </c:pt>
                <c:pt idx="2612">
                  <c:v>0.18668199999999999</c:v>
                </c:pt>
                <c:pt idx="2613">
                  <c:v>0.187471</c:v>
                </c:pt>
                <c:pt idx="2614">
                  <c:v>0.18724299999999999</c:v>
                </c:pt>
                <c:pt idx="2615">
                  <c:v>0.186052</c:v>
                </c:pt>
                <c:pt idx="2616">
                  <c:v>0.18395600000000001</c:v>
                </c:pt>
                <c:pt idx="2617">
                  <c:v>0.18101200000000001</c:v>
                </c:pt>
                <c:pt idx="2618">
                  <c:v>0.17727100000000001</c:v>
                </c:pt>
                <c:pt idx="2619">
                  <c:v>0.17277000000000001</c:v>
                </c:pt>
                <c:pt idx="2620">
                  <c:v>0.16753299999999999</c:v>
                </c:pt>
                <c:pt idx="2621">
                  <c:v>0.16158400000000001</c:v>
                </c:pt>
                <c:pt idx="2622">
                  <c:v>0.154971</c:v>
                </c:pt>
                <c:pt idx="2623">
                  <c:v>0.14777199999999999</c:v>
                </c:pt>
                <c:pt idx="2624">
                  <c:v>0.140067</c:v>
                </c:pt>
                <c:pt idx="2625">
                  <c:v>0.13193299999999999</c:v>
                </c:pt>
                <c:pt idx="2626">
                  <c:v>0.12345399999999999</c:v>
                </c:pt>
                <c:pt idx="2627">
                  <c:v>0.114704</c:v>
                </c:pt>
                <c:pt idx="2628">
                  <c:v>0.105712</c:v>
                </c:pt>
                <c:pt idx="2629">
                  <c:v>9.6501500000000004E-2</c:v>
                </c:pt>
                <c:pt idx="2630">
                  <c:v>8.7154499999999996E-2</c:v>
                </c:pt>
                <c:pt idx="2631">
                  <c:v>7.7817399999999995E-2</c:v>
                </c:pt>
                <c:pt idx="2632">
                  <c:v>6.8632499999999999E-2</c:v>
                </c:pt>
                <c:pt idx="2633">
                  <c:v>5.9665500000000003E-2</c:v>
                </c:pt>
                <c:pt idx="2634">
                  <c:v>5.0892699999999999E-2</c:v>
                </c:pt>
                <c:pt idx="2635">
                  <c:v>4.2283300000000003E-2</c:v>
                </c:pt>
                <c:pt idx="2636">
                  <c:v>3.3875099999999998E-2</c:v>
                </c:pt>
                <c:pt idx="2637">
                  <c:v>2.5778100000000002E-2</c:v>
                </c:pt>
                <c:pt idx="2638">
                  <c:v>1.8581400000000001E-2</c:v>
                </c:pt>
                <c:pt idx="2639">
                  <c:v>1.40327E-2</c:v>
                </c:pt>
                <c:pt idx="2640">
                  <c:v>1.25329E-2</c:v>
                </c:pt>
                <c:pt idx="2641">
                  <c:v>1.2022700000000001E-2</c:v>
                </c:pt>
                <c:pt idx="2642">
                  <c:v>1.1604E-2</c:v>
                </c:pt>
                <c:pt idx="2643">
                  <c:v>1.15341E-2</c:v>
                </c:pt>
                <c:pt idx="2644">
                  <c:v>1.15973E-2</c:v>
                </c:pt>
                <c:pt idx="2645">
                  <c:v>1.1621899999999999E-2</c:v>
                </c:pt>
                <c:pt idx="2646">
                  <c:v>1.1609400000000001E-2</c:v>
                </c:pt>
                <c:pt idx="2647">
                  <c:v>1.15887E-2</c:v>
                </c:pt>
                <c:pt idx="2648">
                  <c:v>1.1579300000000001E-2</c:v>
                </c:pt>
                <c:pt idx="2649">
                  <c:v>1.16071E-2</c:v>
                </c:pt>
                <c:pt idx="2650">
                  <c:v>1.16696E-2</c:v>
                </c:pt>
                <c:pt idx="2651">
                  <c:v>1.17511E-2</c:v>
                </c:pt>
                <c:pt idx="2652">
                  <c:v>1.1836299999999999E-2</c:v>
                </c:pt>
                <c:pt idx="2653">
                  <c:v>1.19173E-2</c:v>
                </c:pt>
                <c:pt idx="2654">
                  <c:v>1.1993200000000001E-2</c:v>
                </c:pt>
                <c:pt idx="2655">
                  <c:v>1.20699E-2</c:v>
                </c:pt>
                <c:pt idx="2656">
                  <c:v>1.2156800000000001E-2</c:v>
                </c:pt>
                <c:pt idx="2657">
                  <c:v>1.2259900000000001E-2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AF-482D-BCDE-4D04CB36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14528"/>
        <c:axId val="167712448"/>
      </c:scatterChart>
      <c:valAx>
        <c:axId val="16771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712448"/>
        <c:crosses val="autoZero"/>
        <c:crossBetween val="midCat"/>
      </c:valAx>
      <c:valAx>
        <c:axId val="167712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foot</a:t>
                </a:r>
                <a:r>
                  <a:rPr lang="en-US" altLang="ko-KR" baseline="0"/>
                  <a:t> vertical position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714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'1006dorsal_100Hz_1 normal WIP ('!$H$1</c:f>
              <c:strCache>
                <c:ptCount val="1"/>
                <c:pt idx="0">
                  <c:v>virtualHeading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'1006dorsal_100Hz_1 normal WIP ('!$H$2:$H$2858</c:f>
              <c:numCache>
                <c:formatCode>General</c:formatCode>
                <c:ptCount val="2857"/>
                <c:pt idx="0">
                  <c:v>-1.2689299999999999E-4</c:v>
                </c:pt>
                <c:pt idx="1">
                  <c:v>-1.44184E-4</c:v>
                </c:pt>
                <c:pt idx="2">
                  <c:v>3.6235299999999999E-4</c:v>
                </c:pt>
                <c:pt idx="3">
                  <c:v>2.97292E-4</c:v>
                </c:pt>
                <c:pt idx="4">
                  <c:v>8.6855700000000005E-4</c:v>
                </c:pt>
                <c:pt idx="5">
                  <c:v>8.3232599999999999E-4</c:v>
                </c:pt>
                <c:pt idx="6">
                  <c:v>2.09428E-4</c:v>
                </c:pt>
                <c:pt idx="7">
                  <c:v>1.18656E-4</c:v>
                </c:pt>
                <c:pt idx="8">
                  <c:v>8.2500800000000001E-4</c:v>
                </c:pt>
                <c:pt idx="9">
                  <c:v>9.6940100000000005E-4</c:v>
                </c:pt>
                <c:pt idx="10">
                  <c:v>1.4705999999999999E-4</c:v>
                </c:pt>
                <c:pt idx="11">
                  <c:v>-2.3827200000000001E-4</c:v>
                </c:pt>
                <c:pt idx="12">
                  <c:v>-8.5026100000000005E-4</c:v>
                </c:pt>
                <c:pt idx="13">
                  <c:v>-1.5156499999999999E-3</c:v>
                </c:pt>
                <c:pt idx="14">
                  <c:v>-1.1234000000000001E-3</c:v>
                </c:pt>
                <c:pt idx="15">
                  <c:v>-4.7238500000000002E-4</c:v>
                </c:pt>
                <c:pt idx="16" formatCode="0.00E+00">
                  <c:v>-2.8843000000000002E-5</c:v>
                </c:pt>
                <c:pt idx="17" formatCode="0.00E+00">
                  <c:v>-6.7637200000000004E-5</c:v>
                </c:pt>
                <c:pt idx="18">
                  <c:v>1.9393599999999999E-4</c:v>
                </c:pt>
                <c:pt idx="19">
                  <c:v>3.2414800000000001E-4</c:v>
                </c:pt>
                <c:pt idx="20">
                  <c:v>1.46062E-4</c:v>
                </c:pt>
                <c:pt idx="21">
                  <c:v>1.0798000000000001E-4</c:v>
                </c:pt>
                <c:pt idx="22">
                  <c:v>1.6917000000000001E-4</c:v>
                </c:pt>
                <c:pt idx="23">
                  <c:v>7.8561099999999997E-4</c:v>
                </c:pt>
                <c:pt idx="24">
                  <c:v>5.3764199999999996E-4</c:v>
                </c:pt>
                <c:pt idx="25">
                  <c:v>5.1271300000000004E-4</c:v>
                </c:pt>
                <c:pt idx="26">
                  <c:v>2.08204E-4</c:v>
                </c:pt>
                <c:pt idx="27">
                  <c:v>4.5986600000000002E-4</c:v>
                </c:pt>
                <c:pt idx="28">
                  <c:v>2.3605699999999999E-4</c:v>
                </c:pt>
                <c:pt idx="29" formatCode="0.00E+00">
                  <c:v>-2.47212E-5</c:v>
                </c:pt>
                <c:pt idx="30">
                  <c:v>-1.6633300000000001E-4</c:v>
                </c:pt>
                <c:pt idx="31">
                  <c:v>-1.05179E-4</c:v>
                </c:pt>
                <c:pt idx="32">
                  <c:v>-6.2581300000000002E-4</c:v>
                </c:pt>
                <c:pt idx="33">
                  <c:v>-2.5214600000000002E-4</c:v>
                </c:pt>
                <c:pt idx="34">
                  <c:v>-2.3521699999999999E-4</c:v>
                </c:pt>
                <c:pt idx="35">
                  <c:v>1.8408899999999999E-4</c:v>
                </c:pt>
                <c:pt idx="36">
                  <c:v>2.3537300000000001E-4</c:v>
                </c:pt>
                <c:pt idx="37">
                  <c:v>-3.4814399999999999E-4</c:v>
                </c:pt>
                <c:pt idx="38">
                  <c:v>-4.9160700000000002E-4</c:v>
                </c:pt>
                <c:pt idx="39" formatCode="0.00E+00">
                  <c:v>1.7093100000000001E-5</c:v>
                </c:pt>
                <c:pt idx="40">
                  <c:v>5.4066900000000002E-4</c:v>
                </c:pt>
                <c:pt idx="41">
                  <c:v>2.4205900000000001E-4</c:v>
                </c:pt>
                <c:pt idx="42">
                  <c:v>-2.6067199999999999E-4</c:v>
                </c:pt>
                <c:pt idx="43">
                  <c:v>3.7553700000000001E-4</c:v>
                </c:pt>
                <c:pt idx="44">
                  <c:v>-1.9618000000000001E-4</c:v>
                </c:pt>
                <c:pt idx="45">
                  <c:v>4.66083E-4</c:v>
                </c:pt>
                <c:pt idx="46">
                  <c:v>2.8660099999999999E-4</c:v>
                </c:pt>
                <c:pt idx="47">
                  <c:v>2.4519800000000002E-4</c:v>
                </c:pt>
                <c:pt idx="48" formatCode="0.00E+00">
                  <c:v>2.00798E-5</c:v>
                </c:pt>
                <c:pt idx="49" formatCode="0.00E+00">
                  <c:v>-2.6998299999999999E-5</c:v>
                </c:pt>
                <c:pt idx="50" formatCode="0.00E+00">
                  <c:v>-9.2887500000000001E-5</c:v>
                </c:pt>
                <c:pt idx="51">
                  <c:v>-3.88055E-4</c:v>
                </c:pt>
                <c:pt idx="52">
                  <c:v>-1.14281E-3</c:v>
                </c:pt>
                <c:pt idx="53">
                  <c:v>-9.6718499999999996E-4</c:v>
                </c:pt>
                <c:pt idx="54">
                  <c:v>-1.45258E-3</c:v>
                </c:pt>
                <c:pt idx="55">
                  <c:v>-8.9603700000000003E-4</c:v>
                </c:pt>
                <c:pt idx="56">
                  <c:v>-8.22707E-4</c:v>
                </c:pt>
                <c:pt idx="57">
                  <c:v>-2.4226599999999999E-4</c:v>
                </c:pt>
                <c:pt idx="58">
                  <c:v>-6.7973899999999995E-4</c:v>
                </c:pt>
                <c:pt idx="59">
                  <c:v>-5.0975499999999997E-4</c:v>
                </c:pt>
                <c:pt idx="60">
                  <c:v>-4.4650799999999997E-4</c:v>
                </c:pt>
                <c:pt idx="61">
                  <c:v>-1.08285E-3</c:v>
                </c:pt>
                <c:pt idx="62">
                  <c:v>-1.4268799999999999E-3</c:v>
                </c:pt>
                <c:pt idx="63">
                  <c:v>-6.5837199999999995E-4</c:v>
                </c:pt>
                <c:pt idx="64">
                  <c:v>-7.3647199999999995E-4</c:v>
                </c:pt>
                <c:pt idx="65">
                  <c:v>-1.49596E-3</c:v>
                </c:pt>
                <c:pt idx="66">
                  <c:v>-1.4312000000000001E-3</c:v>
                </c:pt>
                <c:pt idx="67">
                  <c:v>-7.2835200000000004E-4</c:v>
                </c:pt>
                <c:pt idx="68" formatCode="0.00E+00">
                  <c:v>-5.4181999999999997E-5</c:v>
                </c:pt>
                <c:pt idx="69">
                  <c:v>-3.1457499999999999E-4</c:v>
                </c:pt>
                <c:pt idx="70">
                  <c:v>-2.87824E-4</c:v>
                </c:pt>
                <c:pt idx="71">
                  <c:v>-1.0518699999999999E-4</c:v>
                </c:pt>
                <c:pt idx="72">
                  <c:v>-9.4623699999999995E-4</c:v>
                </c:pt>
                <c:pt idx="73">
                  <c:v>-1.81065E-3</c:v>
                </c:pt>
                <c:pt idx="74">
                  <c:v>-1.9679200000000002E-3</c:v>
                </c:pt>
                <c:pt idx="75">
                  <c:v>-2.7814699999999999E-3</c:v>
                </c:pt>
                <c:pt idx="76">
                  <c:v>-2.3757000000000001E-3</c:v>
                </c:pt>
                <c:pt idx="77">
                  <c:v>-2.0152799999999999E-3</c:v>
                </c:pt>
                <c:pt idx="78">
                  <c:v>-2.13415E-3</c:v>
                </c:pt>
                <c:pt idx="79">
                  <c:v>-1.9648500000000002E-3</c:v>
                </c:pt>
                <c:pt idx="80">
                  <c:v>-2.5089499999999998E-3</c:v>
                </c:pt>
                <c:pt idx="81">
                  <c:v>-3.1477499999999999E-3</c:v>
                </c:pt>
                <c:pt idx="82">
                  <c:v>-3.13847E-3</c:v>
                </c:pt>
                <c:pt idx="83">
                  <c:v>-3.9349800000000002E-3</c:v>
                </c:pt>
                <c:pt idx="84">
                  <c:v>-3.87945E-3</c:v>
                </c:pt>
                <c:pt idx="85">
                  <c:v>-3.2759099999999999E-3</c:v>
                </c:pt>
                <c:pt idx="86">
                  <c:v>-2.6979199999999999E-3</c:v>
                </c:pt>
                <c:pt idx="87">
                  <c:v>-2.1139399999999999E-3</c:v>
                </c:pt>
                <c:pt idx="88">
                  <c:v>-1.63561E-3</c:v>
                </c:pt>
                <c:pt idx="89">
                  <c:v>-1.2655699999999999E-3</c:v>
                </c:pt>
                <c:pt idx="90">
                  <c:v>-1.61001E-3</c:v>
                </c:pt>
                <c:pt idx="91">
                  <c:v>-2.54331E-3</c:v>
                </c:pt>
                <c:pt idx="92">
                  <c:v>-3.6113999999999999E-3</c:v>
                </c:pt>
                <c:pt idx="93">
                  <c:v>-4.9315499999999998E-3</c:v>
                </c:pt>
                <c:pt idx="94">
                  <c:v>-6.2485700000000002E-3</c:v>
                </c:pt>
                <c:pt idx="95">
                  <c:v>-7.9583999999999992E-3</c:v>
                </c:pt>
                <c:pt idx="96">
                  <c:v>-1.0352699999999999E-2</c:v>
                </c:pt>
                <c:pt idx="97">
                  <c:v>-1.3604399999999999E-2</c:v>
                </c:pt>
                <c:pt idx="98">
                  <c:v>-1.7216800000000001E-2</c:v>
                </c:pt>
                <c:pt idx="99">
                  <c:v>-2.25922E-2</c:v>
                </c:pt>
                <c:pt idx="100">
                  <c:v>-3.06856E-2</c:v>
                </c:pt>
                <c:pt idx="101">
                  <c:v>-3.89532E-2</c:v>
                </c:pt>
                <c:pt idx="102">
                  <c:v>-4.6897099999999997E-2</c:v>
                </c:pt>
                <c:pt idx="103">
                  <c:v>-5.2023800000000002E-2</c:v>
                </c:pt>
                <c:pt idx="104">
                  <c:v>-5.6036099999999998E-2</c:v>
                </c:pt>
                <c:pt idx="105">
                  <c:v>-6.1581999999999998E-2</c:v>
                </c:pt>
                <c:pt idx="106">
                  <c:v>-6.91803E-2</c:v>
                </c:pt>
                <c:pt idx="107">
                  <c:v>-7.8626600000000005E-2</c:v>
                </c:pt>
                <c:pt idx="108">
                  <c:v>-8.9332999999999996E-2</c:v>
                </c:pt>
                <c:pt idx="109">
                  <c:v>-0.10026400000000001</c:v>
                </c:pt>
                <c:pt idx="110">
                  <c:v>-0.11082500000000001</c:v>
                </c:pt>
                <c:pt idx="111">
                  <c:v>-0.122214</c:v>
                </c:pt>
                <c:pt idx="112">
                  <c:v>-0.13275000000000001</c:v>
                </c:pt>
                <c:pt idx="113">
                  <c:v>-0.14224100000000001</c:v>
                </c:pt>
                <c:pt idx="114">
                  <c:v>-0.150418</c:v>
                </c:pt>
                <c:pt idx="115">
                  <c:v>-0.15721199999999999</c:v>
                </c:pt>
                <c:pt idx="116">
                  <c:v>-0.16192699999999999</c:v>
                </c:pt>
                <c:pt idx="117">
                  <c:v>-0.16555700000000001</c:v>
                </c:pt>
                <c:pt idx="118">
                  <c:v>-0.168128</c:v>
                </c:pt>
                <c:pt idx="119">
                  <c:v>-0.169567</c:v>
                </c:pt>
                <c:pt idx="120">
                  <c:v>-0.170518</c:v>
                </c:pt>
                <c:pt idx="121">
                  <c:v>-0.17184199999999999</c:v>
                </c:pt>
                <c:pt idx="122">
                  <c:v>-0.17211899999999999</c:v>
                </c:pt>
                <c:pt idx="123">
                  <c:v>-0.17271900000000001</c:v>
                </c:pt>
                <c:pt idx="124">
                  <c:v>-0.17242299999999999</c:v>
                </c:pt>
                <c:pt idx="125">
                  <c:v>-0.17202400000000001</c:v>
                </c:pt>
                <c:pt idx="126">
                  <c:v>-0.17149400000000001</c:v>
                </c:pt>
                <c:pt idx="127">
                  <c:v>-0.17074400000000001</c:v>
                </c:pt>
                <c:pt idx="128">
                  <c:v>-0.16999300000000001</c:v>
                </c:pt>
                <c:pt idx="129">
                  <c:v>-0.16880400000000001</c:v>
                </c:pt>
                <c:pt idx="130">
                  <c:v>-0.16689799999999999</c:v>
                </c:pt>
                <c:pt idx="131">
                  <c:v>-0.16472600000000001</c:v>
                </c:pt>
                <c:pt idx="132">
                  <c:v>-0.16153600000000001</c:v>
                </c:pt>
                <c:pt idx="133">
                  <c:v>-0.157665</c:v>
                </c:pt>
                <c:pt idx="134">
                  <c:v>-0.152947</c:v>
                </c:pt>
                <c:pt idx="135">
                  <c:v>-0.147281</c:v>
                </c:pt>
                <c:pt idx="136">
                  <c:v>-0.14046700000000001</c:v>
                </c:pt>
                <c:pt idx="137">
                  <c:v>-0.133826</c:v>
                </c:pt>
                <c:pt idx="138">
                  <c:v>-0.12751399999999999</c:v>
                </c:pt>
                <c:pt idx="139">
                  <c:v>-0.121197</c:v>
                </c:pt>
                <c:pt idx="140">
                  <c:v>-0.115365</c:v>
                </c:pt>
                <c:pt idx="141">
                  <c:v>-0.10902299999999999</c:v>
                </c:pt>
                <c:pt idx="142">
                  <c:v>-0.10236000000000001</c:v>
                </c:pt>
                <c:pt idx="143">
                  <c:v>-9.6152199999999993E-2</c:v>
                </c:pt>
                <c:pt idx="144">
                  <c:v>-9.1386800000000004E-2</c:v>
                </c:pt>
                <c:pt idx="145">
                  <c:v>-8.6822700000000003E-2</c:v>
                </c:pt>
                <c:pt idx="146">
                  <c:v>-8.3594199999999994E-2</c:v>
                </c:pt>
                <c:pt idx="147">
                  <c:v>-8.1011E-2</c:v>
                </c:pt>
                <c:pt idx="148">
                  <c:v>-7.8780900000000001E-2</c:v>
                </c:pt>
                <c:pt idx="149">
                  <c:v>-7.7606800000000004E-2</c:v>
                </c:pt>
                <c:pt idx="150">
                  <c:v>-7.6482800000000004E-2</c:v>
                </c:pt>
                <c:pt idx="151">
                  <c:v>-7.3327400000000001E-2</c:v>
                </c:pt>
                <c:pt idx="152">
                  <c:v>-6.7790799999999998E-2</c:v>
                </c:pt>
                <c:pt idx="153">
                  <c:v>-6.4335400000000001E-2</c:v>
                </c:pt>
                <c:pt idx="154">
                  <c:v>-6.3194E-2</c:v>
                </c:pt>
                <c:pt idx="155">
                  <c:v>-6.38518E-2</c:v>
                </c:pt>
                <c:pt idx="156">
                  <c:v>-6.4354800000000004E-2</c:v>
                </c:pt>
                <c:pt idx="157">
                  <c:v>-6.4660700000000002E-2</c:v>
                </c:pt>
                <c:pt idx="158">
                  <c:v>-6.5138299999999996E-2</c:v>
                </c:pt>
                <c:pt idx="159">
                  <c:v>-6.5922900000000006E-2</c:v>
                </c:pt>
                <c:pt idx="160">
                  <c:v>-6.6001599999999994E-2</c:v>
                </c:pt>
                <c:pt idx="161">
                  <c:v>-6.7103200000000002E-2</c:v>
                </c:pt>
                <c:pt idx="162">
                  <c:v>-6.8337999999999996E-2</c:v>
                </c:pt>
                <c:pt idx="163">
                  <c:v>-6.89052E-2</c:v>
                </c:pt>
                <c:pt idx="164">
                  <c:v>-6.8947800000000004E-2</c:v>
                </c:pt>
                <c:pt idx="165">
                  <c:v>-6.8642700000000001E-2</c:v>
                </c:pt>
                <c:pt idx="166">
                  <c:v>-6.7179199999999994E-2</c:v>
                </c:pt>
                <c:pt idx="167">
                  <c:v>-6.4459199999999994E-2</c:v>
                </c:pt>
                <c:pt idx="168">
                  <c:v>-6.0326100000000001E-2</c:v>
                </c:pt>
                <c:pt idx="169">
                  <c:v>-5.5315099999999999E-2</c:v>
                </c:pt>
                <c:pt idx="170">
                  <c:v>-5.0107199999999998E-2</c:v>
                </c:pt>
                <c:pt idx="171">
                  <c:v>-4.2408000000000001E-2</c:v>
                </c:pt>
                <c:pt idx="172">
                  <c:v>-3.4815100000000002E-2</c:v>
                </c:pt>
                <c:pt idx="173">
                  <c:v>-3.10567E-2</c:v>
                </c:pt>
                <c:pt idx="174">
                  <c:v>-2.7753E-2</c:v>
                </c:pt>
                <c:pt idx="175">
                  <c:v>-2.29835E-2</c:v>
                </c:pt>
                <c:pt idx="176">
                  <c:v>-1.57383E-2</c:v>
                </c:pt>
                <c:pt idx="177">
                  <c:v>-8.1303799999999996E-3</c:v>
                </c:pt>
                <c:pt idx="178">
                  <c:v>-5.2499199999999995E-4</c:v>
                </c:pt>
                <c:pt idx="179">
                  <c:v>7.5635099999999999E-3</c:v>
                </c:pt>
                <c:pt idx="180">
                  <c:v>1.53743E-2</c:v>
                </c:pt>
                <c:pt idx="181">
                  <c:v>2.2126199999999999E-2</c:v>
                </c:pt>
                <c:pt idx="182">
                  <c:v>2.7716299999999999E-2</c:v>
                </c:pt>
                <c:pt idx="183">
                  <c:v>3.1930399999999998E-2</c:v>
                </c:pt>
                <c:pt idx="184">
                  <c:v>3.4827799999999999E-2</c:v>
                </c:pt>
                <c:pt idx="185">
                  <c:v>3.6955700000000001E-2</c:v>
                </c:pt>
                <c:pt idx="186">
                  <c:v>3.8335000000000001E-2</c:v>
                </c:pt>
                <c:pt idx="187">
                  <c:v>3.9150299999999999E-2</c:v>
                </c:pt>
                <c:pt idx="188">
                  <c:v>3.9803100000000001E-2</c:v>
                </c:pt>
                <c:pt idx="189">
                  <c:v>4.0071799999999998E-2</c:v>
                </c:pt>
                <c:pt idx="190">
                  <c:v>3.9874100000000003E-2</c:v>
                </c:pt>
                <c:pt idx="191">
                  <c:v>3.9461200000000002E-2</c:v>
                </c:pt>
                <c:pt idx="192">
                  <c:v>3.79397E-2</c:v>
                </c:pt>
                <c:pt idx="193">
                  <c:v>3.6613899999999998E-2</c:v>
                </c:pt>
                <c:pt idx="194">
                  <c:v>3.4480700000000003E-2</c:v>
                </c:pt>
                <c:pt idx="195">
                  <c:v>3.1427099999999999E-2</c:v>
                </c:pt>
                <c:pt idx="196">
                  <c:v>2.8325699999999999E-2</c:v>
                </c:pt>
                <c:pt idx="197">
                  <c:v>2.47976E-2</c:v>
                </c:pt>
                <c:pt idx="198">
                  <c:v>2.1733599999999999E-2</c:v>
                </c:pt>
                <c:pt idx="199">
                  <c:v>1.76229E-2</c:v>
                </c:pt>
                <c:pt idx="200">
                  <c:v>1.38485E-2</c:v>
                </c:pt>
                <c:pt idx="201">
                  <c:v>1.00546E-2</c:v>
                </c:pt>
                <c:pt idx="202">
                  <c:v>5.8132799999999997E-3</c:v>
                </c:pt>
                <c:pt idx="203">
                  <c:v>2.1581899999999999E-3</c:v>
                </c:pt>
                <c:pt idx="204">
                  <c:v>-1.4228299999999999E-3</c:v>
                </c:pt>
                <c:pt idx="205">
                  <c:v>-5.0873999999999997E-3</c:v>
                </c:pt>
                <c:pt idx="206">
                  <c:v>-9.0607399999999994E-3</c:v>
                </c:pt>
                <c:pt idx="207">
                  <c:v>-1.37059E-2</c:v>
                </c:pt>
                <c:pt idx="208">
                  <c:v>-1.8425299999999999E-2</c:v>
                </c:pt>
                <c:pt idx="209">
                  <c:v>-2.4213800000000001E-2</c:v>
                </c:pt>
                <c:pt idx="210">
                  <c:v>-3.0763599999999999E-2</c:v>
                </c:pt>
                <c:pt idx="211">
                  <c:v>-3.7810999999999997E-2</c:v>
                </c:pt>
                <c:pt idx="212">
                  <c:v>-4.33669E-2</c:v>
                </c:pt>
                <c:pt idx="213">
                  <c:v>-4.7925799999999998E-2</c:v>
                </c:pt>
                <c:pt idx="214">
                  <c:v>-5.0357699999999998E-2</c:v>
                </c:pt>
                <c:pt idx="215">
                  <c:v>-5.0688299999999999E-2</c:v>
                </c:pt>
                <c:pt idx="216">
                  <c:v>-5.0559699999999999E-2</c:v>
                </c:pt>
                <c:pt idx="217">
                  <c:v>-5.0155999999999999E-2</c:v>
                </c:pt>
                <c:pt idx="218">
                  <c:v>-5.0512399999999999E-2</c:v>
                </c:pt>
                <c:pt idx="219">
                  <c:v>-5.29513E-2</c:v>
                </c:pt>
                <c:pt idx="220">
                  <c:v>-5.4340399999999997E-2</c:v>
                </c:pt>
                <c:pt idx="221">
                  <c:v>-6.0536699999999999E-2</c:v>
                </c:pt>
                <c:pt idx="222">
                  <c:v>-6.6534599999999999E-2</c:v>
                </c:pt>
                <c:pt idx="223">
                  <c:v>-6.9419499999999995E-2</c:v>
                </c:pt>
                <c:pt idx="224">
                  <c:v>-6.9391800000000003E-2</c:v>
                </c:pt>
                <c:pt idx="225">
                  <c:v>-6.8241499999999997E-2</c:v>
                </c:pt>
                <c:pt idx="226">
                  <c:v>-6.7540100000000006E-2</c:v>
                </c:pt>
                <c:pt idx="227">
                  <c:v>-6.6723000000000005E-2</c:v>
                </c:pt>
                <c:pt idx="228">
                  <c:v>-6.6398600000000002E-2</c:v>
                </c:pt>
                <c:pt idx="229">
                  <c:v>-6.5054899999999999E-2</c:v>
                </c:pt>
                <c:pt idx="230">
                  <c:v>-6.4325999999999994E-2</c:v>
                </c:pt>
                <c:pt idx="231">
                  <c:v>-6.3646800000000003E-2</c:v>
                </c:pt>
                <c:pt idx="232">
                  <c:v>-6.2958399999999998E-2</c:v>
                </c:pt>
                <c:pt idx="233">
                  <c:v>-6.3117400000000004E-2</c:v>
                </c:pt>
                <c:pt idx="234">
                  <c:v>-6.5280099999999994E-2</c:v>
                </c:pt>
                <c:pt idx="235">
                  <c:v>-6.8384200000000006E-2</c:v>
                </c:pt>
                <c:pt idx="236">
                  <c:v>-7.4285000000000004E-2</c:v>
                </c:pt>
                <c:pt idx="237">
                  <c:v>-8.2844600000000004E-2</c:v>
                </c:pt>
                <c:pt idx="238">
                  <c:v>-9.1345599999999999E-2</c:v>
                </c:pt>
                <c:pt idx="239">
                  <c:v>-9.9317799999999998E-2</c:v>
                </c:pt>
                <c:pt idx="240">
                  <c:v>-0.108663</c:v>
                </c:pt>
                <c:pt idx="241">
                  <c:v>-0.119571</c:v>
                </c:pt>
                <c:pt idx="242">
                  <c:v>-0.131602</c:v>
                </c:pt>
                <c:pt idx="243">
                  <c:v>-0.14232600000000001</c:v>
                </c:pt>
                <c:pt idx="244">
                  <c:v>-0.151916</c:v>
                </c:pt>
                <c:pt idx="245">
                  <c:v>-0.15970100000000001</c:v>
                </c:pt>
                <c:pt idx="246">
                  <c:v>-0.16573399999999999</c:v>
                </c:pt>
                <c:pt idx="247">
                  <c:v>-0.171068</c:v>
                </c:pt>
                <c:pt idx="248">
                  <c:v>-0.17580799999999999</c:v>
                </c:pt>
                <c:pt idx="249">
                  <c:v>-0.17963899999999999</c:v>
                </c:pt>
                <c:pt idx="250">
                  <c:v>-0.183449</c:v>
                </c:pt>
                <c:pt idx="251">
                  <c:v>-0.18722</c:v>
                </c:pt>
                <c:pt idx="252">
                  <c:v>-0.19089800000000001</c:v>
                </c:pt>
                <c:pt idx="253">
                  <c:v>-0.19431300000000001</c:v>
                </c:pt>
                <c:pt idx="254">
                  <c:v>-0.196797</c:v>
                </c:pt>
                <c:pt idx="255">
                  <c:v>-0.19855800000000001</c:v>
                </c:pt>
                <c:pt idx="256">
                  <c:v>-0.19955700000000001</c:v>
                </c:pt>
                <c:pt idx="257">
                  <c:v>-0.200017</c:v>
                </c:pt>
                <c:pt idx="258">
                  <c:v>-0.20036300000000001</c:v>
                </c:pt>
                <c:pt idx="259">
                  <c:v>-0.19955100000000001</c:v>
                </c:pt>
                <c:pt idx="260">
                  <c:v>-0.19867499999999999</c:v>
                </c:pt>
                <c:pt idx="261">
                  <c:v>-0.19708800000000001</c:v>
                </c:pt>
                <c:pt idx="262">
                  <c:v>-0.194829</c:v>
                </c:pt>
                <c:pt idx="263">
                  <c:v>-0.19273000000000001</c:v>
                </c:pt>
                <c:pt idx="264">
                  <c:v>-0.18992100000000001</c:v>
                </c:pt>
                <c:pt idx="265">
                  <c:v>-0.18667400000000001</c:v>
                </c:pt>
                <c:pt idx="266">
                  <c:v>-0.182812</c:v>
                </c:pt>
                <c:pt idx="267">
                  <c:v>-0.17913599999999999</c:v>
                </c:pt>
                <c:pt idx="268">
                  <c:v>-0.17480399999999999</c:v>
                </c:pt>
                <c:pt idx="269">
                  <c:v>-0.17052999999999999</c:v>
                </c:pt>
                <c:pt idx="270">
                  <c:v>-0.16584599999999999</c:v>
                </c:pt>
                <c:pt idx="271">
                  <c:v>-0.16054199999999999</c:v>
                </c:pt>
                <c:pt idx="272">
                  <c:v>-0.15441299999999999</c:v>
                </c:pt>
                <c:pt idx="273">
                  <c:v>-0.14751400000000001</c:v>
                </c:pt>
                <c:pt idx="274">
                  <c:v>-0.139594</c:v>
                </c:pt>
                <c:pt idx="275">
                  <c:v>-0.130685</c:v>
                </c:pt>
                <c:pt idx="276">
                  <c:v>-0.121367</c:v>
                </c:pt>
                <c:pt idx="277">
                  <c:v>-0.11209</c:v>
                </c:pt>
                <c:pt idx="278">
                  <c:v>-0.102948</c:v>
                </c:pt>
                <c:pt idx="279">
                  <c:v>-9.5097299999999996E-2</c:v>
                </c:pt>
                <c:pt idx="280">
                  <c:v>-8.838E-2</c:v>
                </c:pt>
                <c:pt idx="281">
                  <c:v>-8.3773700000000006E-2</c:v>
                </c:pt>
                <c:pt idx="282">
                  <c:v>-8.1780400000000003E-2</c:v>
                </c:pt>
                <c:pt idx="283">
                  <c:v>-8.0097399999999999E-2</c:v>
                </c:pt>
                <c:pt idx="284">
                  <c:v>-7.6276399999999994E-2</c:v>
                </c:pt>
                <c:pt idx="285">
                  <c:v>-6.9263699999999997E-2</c:v>
                </c:pt>
                <c:pt idx="286">
                  <c:v>-5.8765900000000003E-2</c:v>
                </c:pt>
                <c:pt idx="287">
                  <c:v>-5.2781399999999999E-2</c:v>
                </c:pt>
                <c:pt idx="288">
                  <c:v>-5.2283700000000002E-2</c:v>
                </c:pt>
                <c:pt idx="289">
                  <c:v>-5.4115099999999999E-2</c:v>
                </c:pt>
                <c:pt idx="290">
                  <c:v>-5.3710599999999997E-2</c:v>
                </c:pt>
                <c:pt idx="291">
                  <c:v>-5.3933000000000002E-2</c:v>
                </c:pt>
                <c:pt idx="292">
                  <c:v>-5.4772500000000002E-2</c:v>
                </c:pt>
                <c:pt idx="293">
                  <c:v>-5.5664999999999999E-2</c:v>
                </c:pt>
                <c:pt idx="294">
                  <c:v>-5.6828799999999999E-2</c:v>
                </c:pt>
                <c:pt idx="295">
                  <c:v>-5.7306700000000002E-2</c:v>
                </c:pt>
                <c:pt idx="296">
                  <c:v>-5.7461499999999999E-2</c:v>
                </c:pt>
                <c:pt idx="297">
                  <c:v>-5.6672399999999998E-2</c:v>
                </c:pt>
                <c:pt idx="298">
                  <c:v>-5.2432699999999999E-2</c:v>
                </c:pt>
                <c:pt idx="299">
                  <c:v>-4.5391300000000002E-2</c:v>
                </c:pt>
                <c:pt idx="300">
                  <c:v>-3.7539299999999998E-2</c:v>
                </c:pt>
                <c:pt idx="301">
                  <c:v>-2.8998599999999999E-2</c:v>
                </c:pt>
                <c:pt idx="302">
                  <c:v>-2.0138400000000001E-2</c:v>
                </c:pt>
                <c:pt idx="303">
                  <c:v>-1.05226E-2</c:v>
                </c:pt>
                <c:pt idx="304">
                  <c:v>-1.0733800000000001E-3</c:v>
                </c:pt>
                <c:pt idx="305">
                  <c:v>7.6513400000000004E-3</c:v>
                </c:pt>
                <c:pt idx="306">
                  <c:v>1.5472100000000001E-2</c:v>
                </c:pt>
                <c:pt idx="307">
                  <c:v>2.2186000000000001E-2</c:v>
                </c:pt>
                <c:pt idx="308">
                  <c:v>2.77069E-2</c:v>
                </c:pt>
                <c:pt idx="309">
                  <c:v>3.2312599999999997E-2</c:v>
                </c:pt>
                <c:pt idx="310">
                  <c:v>3.6144000000000003E-2</c:v>
                </c:pt>
                <c:pt idx="311">
                  <c:v>3.9275400000000002E-2</c:v>
                </c:pt>
                <c:pt idx="312">
                  <c:v>4.2079400000000003E-2</c:v>
                </c:pt>
                <c:pt idx="313">
                  <c:v>4.48806E-2</c:v>
                </c:pt>
                <c:pt idx="314">
                  <c:v>4.7824400000000003E-2</c:v>
                </c:pt>
                <c:pt idx="315">
                  <c:v>5.0706800000000003E-2</c:v>
                </c:pt>
                <c:pt idx="316">
                  <c:v>5.3392000000000002E-2</c:v>
                </c:pt>
                <c:pt idx="317">
                  <c:v>5.5913299999999999E-2</c:v>
                </c:pt>
                <c:pt idx="318">
                  <c:v>5.76838E-2</c:v>
                </c:pt>
                <c:pt idx="319">
                  <c:v>5.8976000000000001E-2</c:v>
                </c:pt>
                <c:pt idx="320">
                  <c:v>6.0370399999999998E-2</c:v>
                </c:pt>
                <c:pt idx="321">
                  <c:v>6.1317999999999998E-2</c:v>
                </c:pt>
                <c:pt idx="322">
                  <c:v>6.1718000000000002E-2</c:v>
                </c:pt>
                <c:pt idx="323">
                  <c:v>6.21798E-2</c:v>
                </c:pt>
                <c:pt idx="324">
                  <c:v>6.20244E-2</c:v>
                </c:pt>
                <c:pt idx="325">
                  <c:v>6.12493E-2</c:v>
                </c:pt>
                <c:pt idx="326">
                  <c:v>5.9362499999999999E-2</c:v>
                </c:pt>
                <c:pt idx="327">
                  <c:v>5.6016900000000001E-2</c:v>
                </c:pt>
                <c:pt idx="328">
                  <c:v>5.2219300000000003E-2</c:v>
                </c:pt>
                <c:pt idx="329">
                  <c:v>4.8571599999999999E-2</c:v>
                </c:pt>
                <c:pt idx="330">
                  <c:v>4.5504599999999999E-2</c:v>
                </c:pt>
                <c:pt idx="331">
                  <c:v>4.3269700000000001E-2</c:v>
                </c:pt>
                <c:pt idx="332">
                  <c:v>4.1548099999999998E-2</c:v>
                </c:pt>
                <c:pt idx="333">
                  <c:v>4.0325199999999999E-2</c:v>
                </c:pt>
                <c:pt idx="334">
                  <c:v>3.9600099999999999E-2</c:v>
                </c:pt>
                <c:pt idx="335">
                  <c:v>3.8970499999999998E-2</c:v>
                </c:pt>
                <c:pt idx="336">
                  <c:v>3.76897E-2</c:v>
                </c:pt>
                <c:pt idx="337">
                  <c:v>3.5516399999999997E-2</c:v>
                </c:pt>
                <c:pt idx="338">
                  <c:v>3.2270399999999998E-2</c:v>
                </c:pt>
                <c:pt idx="339">
                  <c:v>2.7917999999999998E-2</c:v>
                </c:pt>
                <c:pt idx="340">
                  <c:v>2.2866299999999999E-2</c:v>
                </c:pt>
                <c:pt idx="341">
                  <c:v>1.74349E-2</c:v>
                </c:pt>
                <c:pt idx="342">
                  <c:v>1.17308E-2</c:v>
                </c:pt>
                <c:pt idx="343">
                  <c:v>6.5111400000000003E-3</c:v>
                </c:pt>
                <c:pt idx="344">
                  <c:v>1.80613E-3</c:v>
                </c:pt>
                <c:pt idx="345">
                  <c:v>-2.0859699999999999E-3</c:v>
                </c:pt>
                <c:pt idx="346">
                  <c:v>-4.5931399999999999E-3</c:v>
                </c:pt>
                <c:pt idx="347">
                  <c:v>-7.2180600000000001E-3</c:v>
                </c:pt>
                <c:pt idx="348">
                  <c:v>-1.0463800000000001E-2</c:v>
                </c:pt>
                <c:pt idx="349">
                  <c:v>-1.4349600000000001E-2</c:v>
                </c:pt>
                <c:pt idx="350">
                  <c:v>-1.9168600000000001E-2</c:v>
                </c:pt>
                <c:pt idx="351">
                  <c:v>-2.3951400000000001E-2</c:v>
                </c:pt>
                <c:pt idx="352">
                  <c:v>-2.5311699999999999E-2</c:v>
                </c:pt>
                <c:pt idx="353">
                  <c:v>-3.0781599999999999E-2</c:v>
                </c:pt>
                <c:pt idx="354">
                  <c:v>-2.9141400000000001E-2</c:v>
                </c:pt>
                <c:pt idx="355">
                  <c:v>-2.7908599999999999E-2</c:v>
                </c:pt>
                <c:pt idx="356">
                  <c:v>-2.6297500000000001E-2</c:v>
                </c:pt>
                <c:pt idx="357">
                  <c:v>-2.41642E-2</c:v>
                </c:pt>
                <c:pt idx="358">
                  <c:v>-2.36642E-2</c:v>
                </c:pt>
                <c:pt idx="359">
                  <c:v>-2.31086E-2</c:v>
                </c:pt>
                <c:pt idx="360">
                  <c:v>-2.35935E-2</c:v>
                </c:pt>
                <c:pt idx="361">
                  <c:v>-2.61126E-2</c:v>
                </c:pt>
                <c:pt idx="362">
                  <c:v>-2.9888000000000001E-2</c:v>
                </c:pt>
                <c:pt idx="363">
                  <c:v>-3.6931400000000003E-2</c:v>
                </c:pt>
                <c:pt idx="364">
                  <c:v>-4.41029E-2</c:v>
                </c:pt>
                <c:pt idx="365">
                  <c:v>-4.9726899999999997E-2</c:v>
                </c:pt>
                <c:pt idx="366">
                  <c:v>-5.5495000000000003E-2</c:v>
                </c:pt>
                <c:pt idx="367">
                  <c:v>-6.3738900000000001E-2</c:v>
                </c:pt>
                <c:pt idx="368">
                  <c:v>-7.5174599999999994E-2</c:v>
                </c:pt>
                <c:pt idx="369">
                  <c:v>-8.84133E-2</c:v>
                </c:pt>
                <c:pt idx="370">
                  <c:v>-0.101169</c:v>
                </c:pt>
                <c:pt idx="371">
                  <c:v>-0.113027</c:v>
                </c:pt>
                <c:pt idx="372">
                  <c:v>-0.123527</c:v>
                </c:pt>
                <c:pt idx="373">
                  <c:v>-0.133297</c:v>
                </c:pt>
                <c:pt idx="374">
                  <c:v>-0.14179800000000001</c:v>
                </c:pt>
                <c:pt idx="375">
                  <c:v>-0.149594</c:v>
                </c:pt>
                <c:pt idx="376">
                  <c:v>-0.15620200000000001</c:v>
                </c:pt>
                <c:pt idx="377">
                  <c:v>-0.16189300000000001</c:v>
                </c:pt>
                <c:pt idx="378">
                  <c:v>-0.16663800000000001</c:v>
                </c:pt>
                <c:pt idx="379">
                  <c:v>-0.17020299999999999</c:v>
                </c:pt>
                <c:pt idx="380">
                  <c:v>-0.173096</c:v>
                </c:pt>
                <c:pt idx="381">
                  <c:v>-0.17524700000000001</c:v>
                </c:pt>
                <c:pt idx="382">
                  <c:v>-0.176949</c:v>
                </c:pt>
                <c:pt idx="383">
                  <c:v>-0.17841699999999999</c:v>
                </c:pt>
                <c:pt idx="384">
                  <c:v>-0.17982799999999999</c:v>
                </c:pt>
                <c:pt idx="385">
                  <c:v>-0.18151100000000001</c:v>
                </c:pt>
                <c:pt idx="386">
                  <c:v>-0.183394</c:v>
                </c:pt>
                <c:pt idx="387">
                  <c:v>-0.184726</c:v>
                </c:pt>
                <c:pt idx="388">
                  <c:v>-0.185365</c:v>
                </c:pt>
                <c:pt idx="389">
                  <c:v>-0.185144</c:v>
                </c:pt>
                <c:pt idx="390">
                  <c:v>-0.18339</c:v>
                </c:pt>
                <c:pt idx="391">
                  <c:v>-0.18155499999999999</c:v>
                </c:pt>
                <c:pt idx="392">
                  <c:v>-0.178726</c:v>
                </c:pt>
                <c:pt idx="393">
                  <c:v>-0.174957</c:v>
                </c:pt>
                <c:pt idx="394">
                  <c:v>-0.17044599999999999</c:v>
                </c:pt>
                <c:pt idx="395">
                  <c:v>-0.16509699999999999</c:v>
                </c:pt>
                <c:pt idx="396">
                  <c:v>-0.159189</c:v>
                </c:pt>
                <c:pt idx="397">
                  <c:v>-0.152756</c:v>
                </c:pt>
                <c:pt idx="398">
                  <c:v>-0.14655599999999999</c:v>
                </c:pt>
                <c:pt idx="399">
                  <c:v>-0.14028099999999999</c:v>
                </c:pt>
                <c:pt idx="400">
                  <c:v>-0.133852</c:v>
                </c:pt>
                <c:pt idx="401">
                  <c:v>-0.12814</c:v>
                </c:pt>
                <c:pt idx="402">
                  <c:v>-0.122493</c:v>
                </c:pt>
                <c:pt idx="403">
                  <c:v>-0.11716600000000001</c:v>
                </c:pt>
                <c:pt idx="404">
                  <c:v>-0.111161</c:v>
                </c:pt>
                <c:pt idx="405">
                  <c:v>-0.10446</c:v>
                </c:pt>
                <c:pt idx="406">
                  <c:v>-9.6654000000000004E-2</c:v>
                </c:pt>
                <c:pt idx="407">
                  <c:v>-8.7957300000000002E-2</c:v>
                </c:pt>
                <c:pt idx="408">
                  <c:v>-7.9476500000000005E-2</c:v>
                </c:pt>
                <c:pt idx="409">
                  <c:v>-7.1620199999999995E-2</c:v>
                </c:pt>
                <c:pt idx="410">
                  <c:v>-6.3765199999999994E-2</c:v>
                </c:pt>
                <c:pt idx="411">
                  <c:v>-5.6119200000000001E-2</c:v>
                </c:pt>
                <c:pt idx="412">
                  <c:v>-4.9665300000000003E-2</c:v>
                </c:pt>
                <c:pt idx="413">
                  <c:v>-4.5217E-2</c:v>
                </c:pt>
                <c:pt idx="414">
                  <c:v>-4.1739100000000001E-2</c:v>
                </c:pt>
                <c:pt idx="415">
                  <c:v>-3.4588899999999999E-2</c:v>
                </c:pt>
                <c:pt idx="416">
                  <c:v>-2.3367200000000001E-2</c:v>
                </c:pt>
                <c:pt idx="417">
                  <c:v>-1.8947599999999998E-2</c:v>
                </c:pt>
                <c:pt idx="418">
                  <c:v>-1.9858000000000001E-2</c:v>
                </c:pt>
                <c:pt idx="419">
                  <c:v>-2.06345E-2</c:v>
                </c:pt>
                <c:pt idx="420">
                  <c:v>-2.0759799999999998E-2</c:v>
                </c:pt>
                <c:pt idx="421">
                  <c:v>-2.1062999999999998E-2</c:v>
                </c:pt>
                <c:pt idx="422">
                  <c:v>-2.13425E-2</c:v>
                </c:pt>
                <c:pt idx="423">
                  <c:v>-2.23789E-2</c:v>
                </c:pt>
                <c:pt idx="424">
                  <c:v>-2.36806E-2</c:v>
                </c:pt>
                <c:pt idx="425">
                  <c:v>-2.4639600000000001E-2</c:v>
                </c:pt>
                <c:pt idx="426">
                  <c:v>-2.5179699999999999E-2</c:v>
                </c:pt>
                <c:pt idx="427">
                  <c:v>-2.53858E-2</c:v>
                </c:pt>
                <c:pt idx="428">
                  <c:v>-2.5389999999999999E-2</c:v>
                </c:pt>
                <c:pt idx="429">
                  <c:v>-2.4575099999999999E-2</c:v>
                </c:pt>
                <c:pt idx="430">
                  <c:v>-2.1544000000000001E-2</c:v>
                </c:pt>
                <c:pt idx="431">
                  <c:v>-1.62985E-2</c:v>
                </c:pt>
                <c:pt idx="432">
                  <c:v>-8.4411399999999998E-3</c:v>
                </c:pt>
                <c:pt idx="433">
                  <c:v>1.8330600000000001E-3</c:v>
                </c:pt>
                <c:pt idx="434">
                  <c:v>1.24937E-2</c:v>
                </c:pt>
                <c:pt idx="435">
                  <c:v>1.96975E-2</c:v>
                </c:pt>
                <c:pt idx="436">
                  <c:v>2.4467099999999999E-2</c:v>
                </c:pt>
                <c:pt idx="437">
                  <c:v>2.9365700000000002E-2</c:v>
                </c:pt>
                <c:pt idx="438">
                  <c:v>3.62993E-2</c:v>
                </c:pt>
                <c:pt idx="439">
                  <c:v>4.2699500000000001E-2</c:v>
                </c:pt>
                <c:pt idx="440">
                  <c:v>4.8941800000000001E-2</c:v>
                </c:pt>
                <c:pt idx="441">
                  <c:v>5.56211E-2</c:v>
                </c:pt>
                <c:pt idx="442">
                  <c:v>6.2458E-2</c:v>
                </c:pt>
                <c:pt idx="443">
                  <c:v>6.8507100000000001E-2</c:v>
                </c:pt>
                <c:pt idx="444">
                  <c:v>7.3705999999999994E-2</c:v>
                </c:pt>
                <c:pt idx="445">
                  <c:v>7.7494199999999999E-2</c:v>
                </c:pt>
                <c:pt idx="446">
                  <c:v>7.9985899999999999E-2</c:v>
                </c:pt>
                <c:pt idx="447">
                  <c:v>8.1414899999999998E-2</c:v>
                </c:pt>
                <c:pt idx="448">
                  <c:v>8.2018900000000006E-2</c:v>
                </c:pt>
                <c:pt idx="449">
                  <c:v>8.2117800000000005E-2</c:v>
                </c:pt>
                <c:pt idx="450">
                  <c:v>8.1560800000000003E-2</c:v>
                </c:pt>
                <c:pt idx="451">
                  <c:v>8.0285999999999996E-2</c:v>
                </c:pt>
                <c:pt idx="452">
                  <c:v>7.8212000000000004E-2</c:v>
                </c:pt>
                <c:pt idx="453">
                  <c:v>7.5365100000000004E-2</c:v>
                </c:pt>
                <c:pt idx="454">
                  <c:v>7.1308700000000003E-2</c:v>
                </c:pt>
                <c:pt idx="455">
                  <c:v>6.6777500000000004E-2</c:v>
                </c:pt>
                <c:pt idx="456">
                  <c:v>6.1757100000000002E-2</c:v>
                </c:pt>
                <c:pt idx="457">
                  <c:v>5.6535799999999997E-2</c:v>
                </c:pt>
                <c:pt idx="458">
                  <c:v>5.1401700000000002E-2</c:v>
                </c:pt>
                <c:pt idx="459">
                  <c:v>4.7097699999999999E-2</c:v>
                </c:pt>
                <c:pt idx="460">
                  <c:v>4.2911100000000001E-2</c:v>
                </c:pt>
                <c:pt idx="461">
                  <c:v>3.9105300000000003E-2</c:v>
                </c:pt>
                <c:pt idx="462">
                  <c:v>3.5458900000000002E-2</c:v>
                </c:pt>
                <c:pt idx="463">
                  <c:v>3.2262100000000002E-2</c:v>
                </c:pt>
                <c:pt idx="464">
                  <c:v>2.95085E-2</c:v>
                </c:pt>
                <c:pt idx="465">
                  <c:v>2.5849799999999999E-2</c:v>
                </c:pt>
                <c:pt idx="466">
                  <c:v>2.2179500000000001E-2</c:v>
                </c:pt>
                <c:pt idx="467">
                  <c:v>1.8235600000000001E-2</c:v>
                </c:pt>
                <c:pt idx="468">
                  <c:v>1.33507E-2</c:v>
                </c:pt>
                <c:pt idx="469">
                  <c:v>7.1662799999999997E-3</c:v>
                </c:pt>
                <c:pt idx="470">
                  <c:v>-2.4075600000000001E-4</c:v>
                </c:pt>
                <c:pt idx="471">
                  <c:v>-8.7704700000000007E-3</c:v>
                </c:pt>
                <c:pt idx="472">
                  <c:v>-1.80967E-2</c:v>
                </c:pt>
                <c:pt idx="473">
                  <c:v>-2.6639699999999999E-2</c:v>
                </c:pt>
                <c:pt idx="474">
                  <c:v>-3.4202099999999999E-2</c:v>
                </c:pt>
                <c:pt idx="475">
                  <c:v>-4.0376200000000001E-2</c:v>
                </c:pt>
                <c:pt idx="476">
                  <c:v>-4.4619699999999998E-2</c:v>
                </c:pt>
                <c:pt idx="477">
                  <c:v>-4.6566700000000003E-2</c:v>
                </c:pt>
                <c:pt idx="478">
                  <c:v>-4.7014599999999997E-2</c:v>
                </c:pt>
                <c:pt idx="479">
                  <c:v>-4.6941799999999999E-2</c:v>
                </c:pt>
                <c:pt idx="480">
                  <c:v>-4.7404799999999997E-2</c:v>
                </c:pt>
                <c:pt idx="481">
                  <c:v>-4.8450199999999999E-2</c:v>
                </c:pt>
                <c:pt idx="482">
                  <c:v>-5.6340099999999997E-2</c:v>
                </c:pt>
                <c:pt idx="483">
                  <c:v>-5.8469899999999998E-2</c:v>
                </c:pt>
                <c:pt idx="484">
                  <c:v>-5.9682300000000001E-2</c:v>
                </c:pt>
                <c:pt idx="485">
                  <c:v>-5.9044600000000003E-2</c:v>
                </c:pt>
                <c:pt idx="486">
                  <c:v>-5.8071600000000001E-2</c:v>
                </c:pt>
                <c:pt idx="487">
                  <c:v>-5.7085799999999999E-2</c:v>
                </c:pt>
                <c:pt idx="488">
                  <c:v>-5.6485500000000001E-2</c:v>
                </c:pt>
                <c:pt idx="489">
                  <c:v>-5.5472399999999998E-2</c:v>
                </c:pt>
                <c:pt idx="490">
                  <c:v>-5.53202E-2</c:v>
                </c:pt>
                <c:pt idx="491">
                  <c:v>-5.5868599999999997E-2</c:v>
                </c:pt>
                <c:pt idx="492">
                  <c:v>-5.7274199999999997E-2</c:v>
                </c:pt>
                <c:pt idx="493">
                  <c:v>-5.89212E-2</c:v>
                </c:pt>
                <c:pt idx="494">
                  <c:v>-6.0780099999999997E-2</c:v>
                </c:pt>
                <c:pt idx="495">
                  <c:v>-6.4803100000000002E-2</c:v>
                </c:pt>
                <c:pt idx="496">
                  <c:v>-7.2915199999999999E-2</c:v>
                </c:pt>
                <c:pt idx="497">
                  <c:v>-8.2937300000000005E-2</c:v>
                </c:pt>
                <c:pt idx="498">
                  <c:v>-9.2696299999999995E-2</c:v>
                </c:pt>
                <c:pt idx="499">
                  <c:v>-0.100469</c:v>
                </c:pt>
                <c:pt idx="500">
                  <c:v>-0.107534</c:v>
                </c:pt>
                <c:pt idx="501">
                  <c:v>-0.11587600000000001</c:v>
                </c:pt>
                <c:pt idx="502">
                  <c:v>-0.126555</c:v>
                </c:pt>
                <c:pt idx="503">
                  <c:v>-0.137652</c:v>
                </c:pt>
                <c:pt idx="504">
                  <c:v>-0.148372</c:v>
                </c:pt>
                <c:pt idx="505">
                  <c:v>-0.159411</c:v>
                </c:pt>
                <c:pt idx="506">
                  <c:v>-0.170316</c:v>
                </c:pt>
                <c:pt idx="507">
                  <c:v>-0.181116</c:v>
                </c:pt>
                <c:pt idx="508">
                  <c:v>-0.190888</c:v>
                </c:pt>
                <c:pt idx="509">
                  <c:v>-0.199319</c:v>
                </c:pt>
                <c:pt idx="510">
                  <c:v>-0.20641100000000001</c:v>
                </c:pt>
                <c:pt idx="511">
                  <c:v>-0.21232799999999999</c:v>
                </c:pt>
                <c:pt idx="512">
                  <c:v>-0.21706500000000001</c:v>
                </c:pt>
                <c:pt idx="513">
                  <c:v>-0.220165</c:v>
                </c:pt>
                <c:pt idx="514">
                  <c:v>-0.222609</c:v>
                </c:pt>
                <c:pt idx="515">
                  <c:v>-0.22443299999999999</c:v>
                </c:pt>
                <c:pt idx="516">
                  <c:v>-0.226078</c:v>
                </c:pt>
                <c:pt idx="517">
                  <c:v>-0.22667799999999999</c:v>
                </c:pt>
                <c:pt idx="518">
                  <c:v>-0.227352</c:v>
                </c:pt>
                <c:pt idx="519">
                  <c:v>-0.22770399999999999</c:v>
                </c:pt>
                <c:pt idx="520">
                  <c:v>-0.22750699999999999</c:v>
                </c:pt>
                <c:pt idx="521">
                  <c:v>-0.22662399999999999</c:v>
                </c:pt>
                <c:pt idx="522">
                  <c:v>-0.225522</c:v>
                </c:pt>
                <c:pt idx="523">
                  <c:v>-0.223133</c:v>
                </c:pt>
                <c:pt idx="524">
                  <c:v>-0.21989600000000001</c:v>
                </c:pt>
                <c:pt idx="525">
                  <c:v>-0.21520400000000001</c:v>
                </c:pt>
                <c:pt idx="526">
                  <c:v>-0.209426</c:v>
                </c:pt>
                <c:pt idx="527">
                  <c:v>-0.20306199999999999</c:v>
                </c:pt>
                <c:pt idx="528">
                  <c:v>-0.19639200000000001</c:v>
                </c:pt>
                <c:pt idx="529">
                  <c:v>-0.18978200000000001</c:v>
                </c:pt>
                <c:pt idx="530">
                  <c:v>-0.18373100000000001</c:v>
                </c:pt>
                <c:pt idx="531">
                  <c:v>-0.17763100000000001</c:v>
                </c:pt>
                <c:pt idx="532">
                  <c:v>-0.17053399999999999</c:v>
                </c:pt>
                <c:pt idx="533">
                  <c:v>-0.16345100000000001</c:v>
                </c:pt>
                <c:pt idx="534">
                  <c:v>-0.15603400000000001</c:v>
                </c:pt>
                <c:pt idx="535">
                  <c:v>-0.14817900000000001</c:v>
                </c:pt>
                <c:pt idx="536">
                  <c:v>-0.14031099999999999</c:v>
                </c:pt>
                <c:pt idx="537">
                  <c:v>-0.13164300000000001</c:v>
                </c:pt>
                <c:pt idx="538">
                  <c:v>-0.12188599999999999</c:v>
                </c:pt>
                <c:pt idx="539">
                  <c:v>-0.11197</c:v>
                </c:pt>
                <c:pt idx="540">
                  <c:v>-0.102935</c:v>
                </c:pt>
                <c:pt idx="541">
                  <c:v>-9.4870099999999999E-2</c:v>
                </c:pt>
                <c:pt idx="542">
                  <c:v>-8.9055999999999996E-2</c:v>
                </c:pt>
                <c:pt idx="543">
                  <c:v>-8.4643499999999997E-2</c:v>
                </c:pt>
                <c:pt idx="544">
                  <c:v>-8.1756300000000004E-2</c:v>
                </c:pt>
                <c:pt idx="545">
                  <c:v>-7.9522800000000005E-2</c:v>
                </c:pt>
                <c:pt idx="546">
                  <c:v>-7.6064599999999996E-2</c:v>
                </c:pt>
                <c:pt idx="547">
                  <c:v>-7.1774400000000002E-2</c:v>
                </c:pt>
                <c:pt idx="548">
                  <c:v>-6.37934E-2</c:v>
                </c:pt>
                <c:pt idx="549">
                  <c:v>-5.8800199999999997E-2</c:v>
                </c:pt>
                <c:pt idx="550">
                  <c:v>-5.4975299999999998E-2</c:v>
                </c:pt>
                <c:pt idx="551">
                  <c:v>-5.4494000000000001E-2</c:v>
                </c:pt>
                <c:pt idx="552">
                  <c:v>-5.4691900000000002E-2</c:v>
                </c:pt>
                <c:pt idx="553">
                  <c:v>-5.4856799999999997E-2</c:v>
                </c:pt>
                <c:pt idx="554">
                  <c:v>-5.5539400000000003E-2</c:v>
                </c:pt>
                <c:pt idx="555">
                  <c:v>-5.64307E-2</c:v>
                </c:pt>
                <c:pt idx="556">
                  <c:v>-5.7186000000000001E-2</c:v>
                </c:pt>
                <c:pt idx="557">
                  <c:v>-5.79514E-2</c:v>
                </c:pt>
                <c:pt idx="558">
                  <c:v>-5.8164399999999998E-2</c:v>
                </c:pt>
                <c:pt idx="559">
                  <c:v>-5.8139000000000003E-2</c:v>
                </c:pt>
                <c:pt idx="560">
                  <c:v>-5.79258E-2</c:v>
                </c:pt>
                <c:pt idx="561">
                  <c:v>-5.8757200000000002E-2</c:v>
                </c:pt>
                <c:pt idx="562">
                  <c:v>-5.9908900000000001E-2</c:v>
                </c:pt>
                <c:pt idx="563">
                  <c:v>-6.0007499999999998E-2</c:v>
                </c:pt>
                <c:pt idx="564">
                  <c:v>-5.77253E-2</c:v>
                </c:pt>
                <c:pt idx="565">
                  <c:v>-5.3762400000000002E-2</c:v>
                </c:pt>
                <c:pt idx="566">
                  <c:v>-4.87917E-2</c:v>
                </c:pt>
                <c:pt idx="567">
                  <c:v>-4.3829E-2</c:v>
                </c:pt>
                <c:pt idx="568">
                  <c:v>-3.80145E-2</c:v>
                </c:pt>
                <c:pt idx="569">
                  <c:v>-3.0196299999999999E-2</c:v>
                </c:pt>
                <c:pt idx="570">
                  <c:v>-2.2005799999999999E-2</c:v>
                </c:pt>
                <c:pt idx="571">
                  <c:v>-1.35537E-2</c:v>
                </c:pt>
                <c:pt idx="572">
                  <c:v>-5.4779299999999998E-3</c:v>
                </c:pt>
                <c:pt idx="573">
                  <c:v>2.0341199999999999E-3</c:v>
                </c:pt>
                <c:pt idx="574">
                  <c:v>8.7696100000000006E-3</c:v>
                </c:pt>
                <c:pt idx="575">
                  <c:v>1.4378999999999999E-2</c:v>
                </c:pt>
                <c:pt idx="576">
                  <c:v>1.8942299999999999E-2</c:v>
                </c:pt>
                <c:pt idx="577">
                  <c:v>2.2629199999999999E-2</c:v>
                </c:pt>
                <c:pt idx="578">
                  <c:v>2.5759500000000001E-2</c:v>
                </c:pt>
                <c:pt idx="579">
                  <c:v>2.8209100000000001E-2</c:v>
                </c:pt>
                <c:pt idx="580">
                  <c:v>2.99916E-2</c:v>
                </c:pt>
                <c:pt idx="581">
                  <c:v>3.1578500000000002E-2</c:v>
                </c:pt>
                <c:pt idx="582">
                  <c:v>3.2650100000000001E-2</c:v>
                </c:pt>
                <c:pt idx="583">
                  <c:v>3.3302100000000001E-2</c:v>
                </c:pt>
                <c:pt idx="584">
                  <c:v>3.4174099999999999E-2</c:v>
                </c:pt>
                <c:pt idx="585">
                  <c:v>3.4370199999999997E-2</c:v>
                </c:pt>
                <c:pt idx="586">
                  <c:v>3.3568899999999999E-2</c:v>
                </c:pt>
                <c:pt idx="587">
                  <c:v>3.2244599999999998E-2</c:v>
                </c:pt>
                <c:pt idx="588">
                  <c:v>3.0271599999999999E-2</c:v>
                </c:pt>
                <c:pt idx="589">
                  <c:v>2.7896399999999998E-2</c:v>
                </c:pt>
                <c:pt idx="590">
                  <c:v>2.4895199999999999E-2</c:v>
                </c:pt>
                <c:pt idx="591">
                  <c:v>2.1544000000000001E-2</c:v>
                </c:pt>
                <c:pt idx="592">
                  <c:v>1.81189E-2</c:v>
                </c:pt>
                <c:pt idx="593">
                  <c:v>1.48319E-2</c:v>
                </c:pt>
                <c:pt idx="594">
                  <c:v>1.16919E-2</c:v>
                </c:pt>
                <c:pt idx="595">
                  <c:v>8.5622500000000004E-3</c:v>
                </c:pt>
                <c:pt idx="596">
                  <c:v>5.2794299999999999E-3</c:v>
                </c:pt>
                <c:pt idx="597">
                  <c:v>2.1229399999999998E-3</c:v>
                </c:pt>
                <c:pt idx="598">
                  <c:v>-1.7029199999999999E-3</c:v>
                </c:pt>
                <c:pt idx="599">
                  <c:v>-5.8158799999999998E-3</c:v>
                </c:pt>
                <c:pt idx="600">
                  <c:v>-1.0990400000000001E-2</c:v>
                </c:pt>
                <c:pt idx="601">
                  <c:v>-1.7325900000000002E-2</c:v>
                </c:pt>
                <c:pt idx="602">
                  <c:v>-2.47846E-2</c:v>
                </c:pt>
                <c:pt idx="603">
                  <c:v>-3.3067399999999997E-2</c:v>
                </c:pt>
                <c:pt idx="604">
                  <c:v>-4.2014599999999999E-2</c:v>
                </c:pt>
                <c:pt idx="605">
                  <c:v>-4.96353E-2</c:v>
                </c:pt>
                <c:pt idx="606">
                  <c:v>-5.6293000000000003E-2</c:v>
                </c:pt>
                <c:pt idx="607">
                  <c:v>-6.23248E-2</c:v>
                </c:pt>
                <c:pt idx="608">
                  <c:v>-6.7028400000000002E-2</c:v>
                </c:pt>
                <c:pt idx="609">
                  <c:v>-7.0426000000000002E-2</c:v>
                </c:pt>
                <c:pt idx="610">
                  <c:v>-7.2122599999999995E-2</c:v>
                </c:pt>
                <c:pt idx="611">
                  <c:v>-7.2866500000000001E-2</c:v>
                </c:pt>
                <c:pt idx="612">
                  <c:v>-7.3538099999999995E-2</c:v>
                </c:pt>
                <c:pt idx="613">
                  <c:v>-7.4222899999999994E-2</c:v>
                </c:pt>
                <c:pt idx="614">
                  <c:v>-7.5217000000000006E-2</c:v>
                </c:pt>
                <c:pt idx="615">
                  <c:v>-7.6142600000000005E-2</c:v>
                </c:pt>
                <c:pt idx="616">
                  <c:v>-8.2665100000000005E-2</c:v>
                </c:pt>
                <c:pt idx="617">
                  <c:v>-8.2388199999999995E-2</c:v>
                </c:pt>
                <c:pt idx="618">
                  <c:v>-8.1606499999999998E-2</c:v>
                </c:pt>
                <c:pt idx="619">
                  <c:v>-8.03368E-2</c:v>
                </c:pt>
                <c:pt idx="620">
                  <c:v>-7.8657599999999994E-2</c:v>
                </c:pt>
                <c:pt idx="621">
                  <c:v>-7.8526200000000004E-2</c:v>
                </c:pt>
                <c:pt idx="622">
                  <c:v>-7.7735100000000001E-2</c:v>
                </c:pt>
                <c:pt idx="623">
                  <c:v>-7.7231099999999997E-2</c:v>
                </c:pt>
                <c:pt idx="624">
                  <c:v>-7.7072000000000002E-2</c:v>
                </c:pt>
                <c:pt idx="625">
                  <c:v>-7.6659500000000005E-2</c:v>
                </c:pt>
                <c:pt idx="626">
                  <c:v>-7.6002E-2</c:v>
                </c:pt>
                <c:pt idx="627">
                  <c:v>-7.5394900000000001E-2</c:v>
                </c:pt>
                <c:pt idx="628">
                  <c:v>-7.62819E-2</c:v>
                </c:pt>
                <c:pt idx="629">
                  <c:v>-7.8581700000000004E-2</c:v>
                </c:pt>
                <c:pt idx="630">
                  <c:v>-8.1638000000000002E-2</c:v>
                </c:pt>
                <c:pt idx="631">
                  <c:v>-8.3120100000000002E-2</c:v>
                </c:pt>
                <c:pt idx="632">
                  <c:v>-8.4702399999999997E-2</c:v>
                </c:pt>
                <c:pt idx="633">
                  <c:v>-8.8883900000000002E-2</c:v>
                </c:pt>
                <c:pt idx="634">
                  <c:v>-9.5994399999999994E-2</c:v>
                </c:pt>
                <c:pt idx="635">
                  <c:v>-0.10492899999999999</c:v>
                </c:pt>
                <c:pt idx="636">
                  <c:v>-0.114232</c:v>
                </c:pt>
                <c:pt idx="637">
                  <c:v>-0.123588</c:v>
                </c:pt>
                <c:pt idx="638">
                  <c:v>-0.1328</c:v>
                </c:pt>
                <c:pt idx="639">
                  <c:v>-0.142401</c:v>
                </c:pt>
                <c:pt idx="640">
                  <c:v>-0.151202</c:v>
                </c:pt>
                <c:pt idx="641">
                  <c:v>-0.15895899999999999</c:v>
                </c:pt>
                <c:pt idx="642">
                  <c:v>-0.16605900000000001</c:v>
                </c:pt>
                <c:pt idx="643">
                  <c:v>-0.17222199999999999</c:v>
                </c:pt>
                <c:pt idx="644">
                  <c:v>-0.17716799999999999</c:v>
                </c:pt>
                <c:pt idx="645">
                  <c:v>-0.18142800000000001</c:v>
                </c:pt>
                <c:pt idx="646">
                  <c:v>-0.185638</c:v>
                </c:pt>
                <c:pt idx="647">
                  <c:v>-0.18915899999999999</c:v>
                </c:pt>
                <c:pt idx="648">
                  <c:v>-0.192381</c:v>
                </c:pt>
                <c:pt idx="649">
                  <c:v>-0.19519</c:v>
                </c:pt>
                <c:pt idx="650">
                  <c:v>-0.19767799999999999</c:v>
                </c:pt>
                <c:pt idx="651">
                  <c:v>-0.19942199999999999</c:v>
                </c:pt>
                <c:pt idx="652">
                  <c:v>-0.20106499999999999</c:v>
                </c:pt>
                <c:pt idx="653">
                  <c:v>-0.20250899999999999</c:v>
                </c:pt>
                <c:pt idx="654">
                  <c:v>-0.20349500000000001</c:v>
                </c:pt>
                <c:pt idx="655">
                  <c:v>-0.203656</c:v>
                </c:pt>
                <c:pt idx="656">
                  <c:v>-0.203679</c:v>
                </c:pt>
                <c:pt idx="657">
                  <c:v>-0.20293900000000001</c:v>
                </c:pt>
                <c:pt idx="658">
                  <c:v>-0.20147899999999999</c:v>
                </c:pt>
                <c:pt idx="659">
                  <c:v>-0.19942699999999999</c:v>
                </c:pt>
                <c:pt idx="660">
                  <c:v>-0.19670299999999999</c:v>
                </c:pt>
                <c:pt idx="661">
                  <c:v>-0.193468</c:v>
                </c:pt>
                <c:pt idx="662">
                  <c:v>-0.189273</c:v>
                </c:pt>
                <c:pt idx="663">
                  <c:v>-0.184169</c:v>
                </c:pt>
                <c:pt idx="664">
                  <c:v>-0.17876400000000001</c:v>
                </c:pt>
                <c:pt idx="665">
                  <c:v>-0.17256199999999999</c:v>
                </c:pt>
                <c:pt idx="666">
                  <c:v>-0.165573</c:v>
                </c:pt>
                <c:pt idx="667">
                  <c:v>-0.15851899999999999</c:v>
                </c:pt>
                <c:pt idx="668">
                  <c:v>-0.150281</c:v>
                </c:pt>
                <c:pt idx="669">
                  <c:v>-0.14192299999999999</c:v>
                </c:pt>
                <c:pt idx="670">
                  <c:v>-0.13364699999999999</c:v>
                </c:pt>
                <c:pt idx="671">
                  <c:v>-0.12584100000000001</c:v>
                </c:pt>
                <c:pt idx="672">
                  <c:v>-0.117688</c:v>
                </c:pt>
                <c:pt idx="673">
                  <c:v>-0.10864500000000001</c:v>
                </c:pt>
                <c:pt idx="674">
                  <c:v>-9.8840600000000001E-2</c:v>
                </c:pt>
                <c:pt idx="675">
                  <c:v>-8.8658000000000001E-2</c:v>
                </c:pt>
                <c:pt idx="676">
                  <c:v>-7.8675800000000004E-2</c:v>
                </c:pt>
                <c:pt idx="677">
                  <c:v>-6.9673100000000002E-2</c:v>
                </c:pt>
                <c:pt idx="678">
                  <c:v>-6.1981399999999999E-2</c:v>
                </c:pt>
                <c:pt idx="679">
                  <c:v>-5.5776300000000001E-2</c:v>
                </c:pt>
                <c:pt idx="680">
                  <c:v>-5.0749900000000001E-2</c:v>
                </c:pt>
                <c:pt idx="681">
                  <c:v>-4.4340900000000003E-2</c:v>
                </c:pt>
                <c:pt idx="682">
                  <c:v>-3.6715999999999999E-2</c:v>
                </c:pt>
                <c:pt idx="683">
                  <c:v>-2.7686700000000002E-2</c:v>
                </c:pt>
                <c:pt idx="684">
                  <c:v>-2.78009E-2</c:v>
                </c:pt>
                <c:pt idx="685">
                  <c:v>-2.97264E-2</c:v>
                </c:pt>
                <c:pt idx="686">
                  <c:v>-3.00513E-2</c:v>
                </c:pt>
                <c:pt idx="687">
                  <c:v>-2.8388699999999999E-2</c:v>
                </c:pt>
                <c:pt idx="688">
                  <c:v>-2.6953700000000001E-2</c:v>
                </c:pt>
                <c:pt idx="689">
                  <c:v>-2.6870999999999999E-2</c:v>
                </c:pt>
                <c:pt idx="690">
                  <c:v>-2.7640600000000001E-2</c:v>
                </c:pt>
                <c:pt idx="691">
                  <c:v>-2.8785000000000002E-2</c:v>
                </c:pt>
                <c:pt idx="692">
                  <c:v>-2.9924599999999999E-2</c:v>
                </c:pt>
                <c:pt idx="693">
                  <c:v>-3.0844E-2</c:v>
                </c:pt>
                <c:pt idx="694">
                  <c:v>-3.2127999999999997E-2</c:v>
                </c:pt>
                <c:pt idx="695">
                  <c:v>-3.3226899999999997E-2</c:v>
                </c:pt>
                <c:pt idx="696">
                  <c:v>-3.4705E-2</c:v>
                </c:pt>
                <c:pt idx="697">
                  <c:v>-3.6243299999999999E-2</c:v>
                </c:pt>
                <c:pt idx="698">
                  <c:v>-3.8643999999999998E-2</c:v>
                </c:pt>
                <c:pt idx="699">
                  <c:v>-3.9958599999999997E-2</c:v>
                </c:pt>
                <c:pt idx="700">
                  <c:v>-3.7809200000000001E-2</c:v>
                </c:pt>
                <c:pt idx="701">
                  <c:v>-3.3569399999999999E-2</c:v>
                </c:pt>
                <c:pt idx="702">
                  <c:v>-2.7982400000000001E-2</c:v>
                </c:pt>
                <c:pt idx="703">
                  <c:v>-2.1613899999999998E-2</c:v>
                </c:pt>
                <c:pt idx="704">
                  <c:v>-1.51784E-2</c:v>
                </c:pt>
                <c:pt idx="705">
                  <c:v>-7.7281700000000004E-3</c:v>
                </c:pt>
                <c:pt idx="706">
                  <c:v>-2.3713099999999999E-4</c:v>
                </c:pt>
                <c:pt idx="707">
                  <c:v>7.2712599999999999E-3</c:v>
                </c:pt>
                <c:pt idx="708">
                  <c:v>1.45776E-2</c:v>
                </c:pt>
                <c:pt idx="709">
                  <c:v>2.15535E-2</c:v>
                </c:pt>
                <c:pt idx="710">
                  <c:v>2.8065E-2</c:v>
                </c:pt>
                <c:pt idx="711">
                  <c:v>3.4084700000000002E-2</c:v>
                </c:pt>
                <c:pt idx="712">
                  <c:v>3.9543200000000001E-2</c:v>
                </c:pt>
                <c:pt idx="713">
                  <c:v>4.43922E-2</c:v>
                </c:pt>
                <c:pt idx="714">
                  <c:v>4.8843200000000003E-2</c:v>
                </c:pt>
                <c:pt idx="715">
                  <c:v>5.2974800000000002E-2</c:v>
                </c:pt>
                <c:pt idx="716">
                  <c:v>5.6618500000000002E-2</c:v>
                </c:pt>
                <c:pt idx="717">
                  <c:v>5.9347799999999999E-2</c:v>
                </c:pt>
                <c:pt idx="718">
                  <c:v>6.1550399999999998E-2</c:v>
                </c:pt>
                <c:pt idx="719">
                  <c:v>6.2588400000000002E-2</c:v>
                </c:pt>
                <c:pt idx="720">
                  <c:v>6.2415600000000002E-2</c:v>
                </c:pt>
                <c:pt idx="721">
                  <c:v>6.0495100000000003E-2</c:v>
                </c:pt>
                <c:pt idx="722">
                  <c:v>5.7203999999999998E-2</c:v>
                </c:pt>
                <c:pt idx="723">
                  <c:v>5.2564100000000002E-2</c:v>
                </c:pt>
                <c:pt idx="724">
                  <c:v>4.71011E-2</c:v>
                </c:pt>
                <c:pt idx="725">
                  <c:v>4.1533399999999998E-2</c:v>
                </c:pt>
                <c:pt idx="726">
                  <c:v>3.6519900000000001E-2</c:v>
                </c:pt>
                <c:pt idx="727">
                  <c:v>3.1840599999999997E-2</c:v>
                </c:pt>
                <c:pt idx="728">
                  <c:v>2.6841299999999998E-2</c:v>
                </c:pt>
                <c:pt idx="729">
                  <c:v>2.2514900000000001E-2</c:v>
                </c:pt>
                <c:pt idx="730">
                  <c:v>1.8594599999999999E-2</c:v>
                </c:pt>
                <c:pt idx="731">
                  <c:v>1.4641400000000001E-2</c:v>
                </c:pt>
                <c:pt idx="732">
                  <c:v>1.1281299999999999E-2</c:v>
                </c:pt>
                <c:pt idx="733">
                  <c:v>7.9918999999999997E-3</c:v>
                </c:pt>
                <c:pt idx="734">
                  <c:v>4.9318699999999997E-3</c:v>
                </c:pt>
                <c:pt idx="735">
                  <c:v>1.70268E-3</c:v>
                </c:pt>
                <c:pt idx="736">
                  <c:v>-1.64331E-3</c:v>
                </c:pt>
                <c:pt idx="737">
                  <c:v>-4.8325099999999999E-3</c:v>
                </c:pt>
                <c:pt idx="738">
                  <c:v>-8.3897599999999996E-3</c:v>
                </c:pt>
                <c:pt idx="739">
                  <c:v>-1.2591700000000001E-2</c:v>
                </c:pt>
                <c:pt idx="740">
                  <c:v>-1.77982E-2</c:v>
                </c:pt>
                <c:pt idx="741">
                  <c:v>-2.34662E-2</c:v>
                </c:pt>
                <c:pt idx="742">
                  <c:v>-2.9690000000000001E-2</c:v>
                </c:pt>
                <c:pt idx="743">
                  <c:v>-3.4662800000000001E-2</c:v>
                </c:pt>
                <c:pt idx="744">
                  <c:v>-3.9110300000000001E-2</c:v>
                </c:pt>
                <c:pt idx="745">
                  <c:v>-4.3121E-2</c:v>
                </c:pt>
                <c:pt idx="746">
                  <c:v>-4.6247499999999997E-2</c:v>
                </c:pt>
                <c:pt idx="747">
                  <c:v>-4.83658E-2</c:v>
                </c:pt>
                <c:pt idx="748">
                  <c:v>-4.7541600000000003E-2</c:v>
                </c:pt>
                <c:pt idx="749">
                  <c:v>-5.7078400000000001E-2</c:v>
                </c:pt>
                <c:pt idx="750">
                  <c:v>-5.7692599999999997E-2</c:v>
                </c:pt>
                <c:pt idx="751">
                  <c:v>-5.9564699999999998E-2</c:v>
                </c:pt>
                <c:pt idx="752">
                  <c:v>-5.9868999999999999E-2</c:v>
                </c:pt>
                <c:pt idx="753">
                  <c:v>-5.8904400000000003E-2</c:v>
                </c:pt>
                <c:pt idx="754">
                  <c:v>-5.8313499999999997E-2</c:v>
                </c:pt>
                <c:pt idx="755">
                  <c:v>-5.82137E-2</c:v>
                </c:pt>
                <c:pt idx="756">
                  <c:v>-5.7475699999999998E-2</c:v>
                </c:pt>
                <c:pt idx="757">
                  <c:v>-5.6628999999999999E-2</c:v>
                </c:pt>
                <c:pt idx="758">
                  <c:v>-5.6324899999999997E-2</c:v>
                </c:pt>
                <c:pt idx="759">
                  <c:v>-5.5852100000000002E-2</c:v>
                </c:pt>
                <c:pt idx="760">
                  <c:v>-5.5352999999999999E-2</c:v>
                </c:pt>
                <c:pt idx="761">
                  <c:v>-5.5278000000000001E-2</c:v>
                </c:pt>
                <c:pt idx="762">
                  <c:v>-5.6125500000000002E-2</c:v>
                </c:pt>
                <c:pt idx="763">
                  <c:v>-5.7259999999999998E-2</c:v>
                </c:pt>
                <c:pt idx="764">
                  <c:v>-5.9018899999999999E-2</c:v>
                </c:pt>
                <c:pt idx="765">
                  <c:v>-6.2138699999999998E-2</c:v>
                </c:pt>
                <c:pt idx="766">
                  <c:v>-6.6326599999999999E-2</c:v>
                </c:pt>
                <c:pt idx="767">
                  <c:v>-7.3128499999999999E-2</c:v>
                </c:pt>
                <c:pt idx="768">
                  <c:v>-8.0102599999999996E-2</c:v>
                </c:pt>
                <c:pt idx="769">
                  <c:v>-8.4306699999999998E-2</c:v>
                </c:pt>
                <c:pt idx="770">
                  <c:v>-8.3355499999999999E-2</c:v>
                </c:pt>
                <c:pt idx="771">
                  <c:v>-8.1333000000000003E-2</c:v>
                </c:pt>
                <c:pt idx="772">
                  <c:v>-8.1860799999999997E-2</c:v>
                </c:pt>
                <c:pt idx="773">
                  <c:v>-8.5414100000000007E-2</c:v>
                </c:pt>
                <c:pt idx="774">
                  <c:v>-9.1882099999999994E-2</c:v>
                </c:pt>
                <c:pt idx="775">
                  <c:v>-9.9737400000000004E-2</c:v>
                </c:pt>
                <c:pt idx="776">
                  <c:v>-0.108323</c:v>
                </c:pt>
                <c:pt idx="777">
                  <c:v>-0.117744</c:v>
                </c:pt>
                <c:pt idx="778">
                  <c:v>-0.12743499999999999</c:v>
                </c:pt>
                <c:pt idx="779">
                  <c:v>-0.135655</c:v>
                </c:pt>
                <c:pt idx="780">
                  <c:v>-0.14255999999999999</c:v>
                </c:pt>
                <c:pt idx="781">
                  <c:v>-0.14804800000000001</c:v>
                </c:pt>
                <c:pt idx="782">
                  <c:v>-0.152005</c:v>
                </c:pt>
                <c:pt idx="783">
                  <c:v>-0.154722</c:v>
                </c:pt>
                <c:pt idx="784">
                  <c:v>-0.15704599999999999</c:v>
                </c:pt>
                <c:pt idx="785">
                  <c:v>-0.15842800000000001</c:v>
                </c:pt>
                <c:pt idx="786">
                  <c:v>-0.15953000000000001</c:v>
                </c:pt>
                <c:pt idx="787">
                  <c:v>-0.160415</c:v>
                </c:pt>
                <c:pt idx="788">
                  <c:v>-0.16061900000000001</c:v>
                </c:pt>
                <c:pt idx="789">
                  <c:v>-0.16042500000000001</c:v>
                </c:pt>
                <c:pt idx="790">
                  <c:v>-0.16031400000000001</c:v>
                </c:pt>
                <c:pt idx="791">
                  <c:v>-0.16045799999999999</c:v>
                </c:pt>
                <c:pt idx="792">
                  <c:v>-0.16062499999999999</c:v>
                </c:pt>
                <c:pt idx="793">
                  <c:v>-0.16082399999999999</c:v>
                </c:pt>
                <c:pt idx="794">
                  <c:v>-0.16097900000000001</c:v>
                </c:pt>
                <c:pt idx="795">
                  <c:v>-0.161077</c:v>
                </c:pt>
                <c:pt idx="796">
                  <c:v>-0.160301</c:v>
                </c:pt>
                <c:pt idx="797">
                  <c:v>-0.157828</c:v>
                </c:pt>
                <c:pt idx="798">
                  <c:v>-0.15366099999999999</c:v>
                </c:pt>
                <c:pt idx="799">
                  <c:v>-0.148948</c:v>
                </c:pt>
                <c:pt idx="800">
                  <c:v>-0.142896</c:v>
                </c:pt>
                <c:pt idx="801">
                  <c:v>-0.13668</c:v>
                </c:pt>
                <c:pt idx="802">
                  <c:v>-0.13077800000000001</c:v>
                </c:pt>
                <c:pt idx="803">
                  <c:v>-0.124349</c:v>
                </c:pt>
                <c:pt idx="804">
                  <c:v>-0.117866</c:v>
                </c:pt>
                <c:pt idx="805">
                  <c:v>-0.111248</c:v>
                </c:pt>
                <c:pt idx="806">
                  <c:v>-0.104745</c:v>
                </c:pt>
                <c:pt idx="807">
                  <c:v>-9.9142599999999997E-2</c:v>
                </c:pt>
                <c:pt idx="808">
                  <c:v>-9.4175900000000007E-2</c:v>
                </c:pt>
                <c:pt idx="809">
                  <c:v>-8.89514E-2</c:v>
                </c:pt>
                <c:pt idx="810">
                  <c:v>-8.3504800000000004E-2</c:v>
                </c:pt>
                <c:pt idx="811">
                  <c:v>-7.7458200000000005E-2</c:v>
                </c:pt>
                <c:pt idx="812">
                  <c:v>-7.0882399999999998E-2</c:v>
                </c:pt>
                <c:pt idx="813">
                  <c:v>-6.4961000000000005E-2</c:v>
                </c:pt>
                <c:pt idx="814">
                  <c:v>-5.9249599999999999E-2</c:v>
                </c:pt>
                <c:pt idx="815">
                  <c:v>-5.3523300000000003E-2</c:v>
                </c:pt>
                <c:pt idx="816">
                  <c:v>-4.7364299999999998E-2</c:v>
                </c:pt>
                <c:pt idx="817">
                  <c:v>-4.0772599999999999E-2</c:v>
                </c:pt>
                <c:pt idx="818">
                  <c:v>-3.5145000000000003E-2</c:v>
                </c:pt>
                <c:pt idx="819">
                  <c:v>-3.2296400000000003E-2</c:v>
                </c:pt>
                <c:pt idx="820">
                  <c:v>-2.5922400000000002E-2</c:v>
                </c:pt>
                <c:pt idx="821">
                  <c:v>-2.40813E-2</c:v>
                </c:pt>
                <c:pt idx="822">
                  <c:v>-2.51065E-2</c:v>
                </c:pt>
                <c:pt idx="823">
                  <c:v>-2.5427399999999999E-2</c:v>
                </c:pt>
                <c:pt idx="824">
                  <c:v>-2.5088099999999999E-2</c:v>
                </c:pt>
                <c:pt idx="825">
                  <c:v>-2.5422799999999999E-2</c:v>
                </c:pt>
                <c:pt idx="826">
                  <c:v>-2.6264699999999998E-2</c:v>
                </c:pt>
                <c:pt idx="827">
                  <c:v>-2.6911899999999999E-2</c:v>
                </c:pt>
                <c:pt idx="828">
                  <c:v>-2.7777E-2</c:v>
                </c:pt>
                <c:pt idx="829">
                  <c:v>-2.8271899999999999E-2</c:v>
                </c:pt>
                <c:pt idx="830">
                  <c:v>-2.9443500000000001E-2</c:v>
                </c:pt>
                <c:pt idx="831">
                  <c:v>-3.0569099999999998E-2</c:v>
                </c:pt>
                <c:pt idx="832">
                  <c:v>-3.21544E-2</c:v>
                </c:pt>
                <c:pt idx="833">
                  <c:v>-3.3881500000000002E-2</c:v>
                </c:pt>
                <c:pt idx="834">
                  <c:v>-3.5536199999999997E-2</c:v>
                </c:pt>
                <c:pt idx="835">
                  <c:v>-3.69745E-2</c:v>
                </c:pt>
                <c:pt idx="836">
                  <c:v>-3.6758800000000001E-2</c:v>
                </c:pt>
                <c:pt idx="837">
                  <c:v>-3.2738999999999997E-2</c:v>
                </c:pt>
                <c:pt idx="838">
                  <c:v>-2.70075E-2</c:v>
                </c:pt>
                <c:pt idx="839">
                  <c:v>-2.10055E-2</c:v>
                </c:pt>
                <c:pt idx="840">
                  <c:v>-1.6362100000000001E-2</c:v>
                </c:pt>
                <c:pt idx="841">
                  <c:v>-1.23929E-2</c:v>
                </c:pt>
                <c:pt idx="842">
                  <c:v>-7.3159899999999996E-3</c:v>
                </c:pt>
                <c:pt idx="843">
                  <c:v>-9.7522400000000001E-4</c:v>
                </c:pt>
                <c:pt idx="844">
                  <c:v>6.0876200000000002E-3</c:v>
                </c:pt>
                <c:pt idx="845">
                  <c:v>1.30685E-2</c:v>
                </c:pt>
                <c:pt idx="846">
                  <c:v>2.0047700000000002E-2</c:v>
                </c:pt>
                <c:pt idx="847">
                  <c:v>2.71378E-2</c:v>
                </c:pt>
                <c:pt idx="848">
                  <c:v>3.4416500000000003E-2</c:v>
                </c:pt>
                <c:pt idx="849">
                  <c:v>4.1595500000000001E-2</c:v>
                </c:pt>
                <c:pt idx="850">
                  <c:v>4.8557400000000001E-2</c:v>
                </c:pt>
                <c:pt idx="851">
                  <c:v>5.5305E-2</c:v>
                </c:pt>
                <c:pt idx="852">
                  <c:v>6.1706400000000002E-2</c:v>
                </c:pt>
                <c:pt idx="853">
                  <c:v>6.7444100000000007E-2</c:v>
                </c:pt>
                <c:pt idx="854">
                  <c:v>7.2225600000000001E-2</c:v>
                </c:pt>
                <c:pt idx="855">
                  <c:v>7.5835200000000005E-2</c:v>
                </c:pt>
                <c:pt idx="856">
                  <c:v>7.8249299999999994E-2</c:v>
                </c:pt>
                <c:pt idx="857">
                  <c:v>7.8813300000000003E-2</c:v>
                </c:pt>
                <c:pt idx="858">
                  <c:v>7.7781400000000001E-2</c:v>
                </c:pt>
                <c:pt idx="859">
                  <c:v>7.6173199999999996E-2</c:v>
                </c:pt>
                <c:pt idx="860">
                  <c:v>7.28549E-2</c:v>
                </c:pt>
                <c:pt idx="861">
                  <c:v>6.9050700000000007E-2</c:v>
                </c:pt>
                <c:pt idx="862">
                  <c:v>6.49058E-2</c:v>
                </c:pt>
                <c:pt idx="863">
                  <c:v>6.0125100000000001E-2</c:v>
                </c:pt>
                <c:pt idx="864">
                  <c:v>5.5259299999999997E-2</c:v>
                </c:pt>
                <c:pt idx="865">
                  <c:v>5.05344E-2</c:v>
                </c:pt>
                <c:pt idx="866">
                  <c:v>4.5974399999999999E-2</c:v>
                </c:pt>
                <c:pt idx="867">
                  <c:v>4.1839899999999999E-2</c:v>
                </c:pt>
                <c:pt idx="868">
                  <c:v>3.80256E-2</c:v>
                </c:pt>
                <c:pt idx="869">
                  <c:v>3.4449300000000002E-2</c:v>
                </c:pt>
                <c:pt idx="870">
                  <c:v>3.0938199999999999E-2</c:v>
                </c:pt>
                <c:pt idx="871">
                  <c:v>2.7106999999999999E-2</c:v>
                </c:pt>
                <c:pt idx="872">
                  <c:v>2.29941E-2</c:v>
                </c:pt>
                <c:pt idx="873">
                  <c:v>1.90396E-2</c:v>
                </c:pt>
                <c:pt idx="874">
                  <c:v>1.51825E-2</c:v>
                </c:pt>
                <c:pt idx="875">
                  <c:v>1.1284000000000001E-2</c:v>
                </c:pt>
                <c:pt idx="876">
                  <c:v>8.2568299999999997E-3</c:v>
                </c:pt>
                <c:pt idx="877">
                  <c:v>5.9424300000000003E-3</c:v>
                </c:pt>
                <c:pt idx="878">
                  <c:v>3.4602700000000001E-3</c:v>
                </c:pt>
                <c:pt idx="879">
                  <c:v>1.2976400000000001E-3</c:v>
                </c:pt>
                <c:pt idx="880">
                  <c:v>-1.28885E-3</c:v>
                </c:pt>
                <c:pt idx="881">
                  <c:v>-3.8023100000000002E-3</c:v>
                </c:pt>
                <c:pt idx="882">
                  <c:v>-6.1802799999999998E-3</c:v>
                </c:pt>
                <c:pt idx="883">
                  <c:v>-9.1896200000000008E-3</c:v>
                </c:pt>
                <c:pt idx="884">
                  <c:v>-1.39001E-2</c:v>
                </c:pt>
                <c:pt idx="885">
                  <c:v>-1.93423E-2</c:v>
                </c:pt>
                <c:pt idx="886">
                  <c:v>-2.5505300000000002E-2</c:v>
                </c:pt>
                <c:pt idx="887">
                  <c:v>-3.1657699999999997E-2</c:v>
                </c:pt>
                <c:pt idx="888">
                  <c:v>-3.4795699999999999E-2</c:v>
                </c:pt>
                <c:pt idx="889">
                  <c:v>-3.5153200000000003E-2</c:v>
                </c:pt>
                <c:pt idx="890">
                  <c:v>-3.3347599999999998E-2</c:v>
                </c:pt>
                <c:pt idx="891">
                  <c:v>-3.3083099999999997E-2</c:v>
                </c:pt>
                <c:pt idx="892">
                  <c:v>-3.2062500000000001E-2</c:v>
                </c:pt>
                <c:pt idx="893">
                  <c:v>-3.1090799999999998E-2</c:v>
                </c:pt>
                <c:pt idx="894">
                  <c:v>-3.1152699999999998E-2</c:v>
                </c:pt>
                <c:pt idx="895">
                  <c:v>-3.04263E-2</c:v>
                </c:pt>
                <c:pt idx="896">
                  <c:v>-2.98924E-2</c:v>
                </c:pt>
                <c:pt idx="897">
                  <c:v>-2.9479000000000002E-2</c:v>
                </c:pt>
                <c:pt idx="898">
                  <c:v>-2.8555000000000001E-2</c:v>
                </c:pt>
                <c:pt idx="899">
                  <c:v>-2.8461899999999998E-2</c:v>
                </c:pt>
                <c:pt idx="900">
                  <c:v>-3.0438699999999999E-2</c:v>
                </c:pt>
                <c:pt idx="901">
                  <c:v>-3.4365800000000002E-2</c:v>
                </c:pt>
                <c:pt idx="902">
                  <c:v>-4.0042300000000003E-2</c:v>
                </c:pt>
                <c:pt idx="903">
                  <c:v>-4.7321500000000002E-2</c:v>
                </c:pt>
                <c:pt idx="904">
                  <c:v>-5.5236300000000002E-2</c:v>
                </c:pt>
                <c:pt idx="905">
                  <c:v>-6.1479399999999997E-2</c:v>
                </c:pt>
                <c:pt idx="906">
                  <c:v>-6.5470299999999995E-2</c:v>
                </c:pt>
                <c:pt idx="907">
                  <c:v>-6.9110500000000005E-2</c:v>
                </c:pt>
                <c:pt idx="908">
                  <c:v>-7.38312E-2</c:v>
                </c:pt>
                <c:pt idx="909">
                  <c:v>-7.9930600000000004E-2</c:v>
                </c:pt>
                <c:pt idx="910">
                  <c:v>-8.5746900000000001E-2</c:v>
                </c:pt>
                <c:pt idx="911">
                  <c:v>-9.1381000000000004E-2</c:v>
                </c:pt>
                <c:pt idx="912">
                  <c:v>-9.6748700000000007E-2</c:v>
                </c:pt>
                <c:pt idx="913">
                  <c:v>-0.102702</c:v>
                </c:pt>
                <c:pt idx="914">
                  <c:v>-0.10881200000000001</c:v>
                </c:pt>
                <c:pt idx="915">
                  <c:v>-0.11507000000000001</c:v>
                </c:pt>
                <c:pt idx="916">
                  <c:v>-0.121089</c:v>
                </c:pt>
                <c:pt idx="917">
                  <c:v>-0.126661</c:v>
                </c:pt>
                <c:pt idx="918">
                  <c:v>-0.132219</c:v>
                </c:pt>
                <c:pt idx="919">
                  <c:v>-0.136711</c:v>
                </c:pt>
                <c:pt idx="920">
                  <c:v>-0.13969500000000001</c:v>
                </c:pt>
                <c:pt idx="921">
                  <c:v>-0.142375</c:v>
                </c:pt>
                <c:pt idx="922">
                  <c:v>-0.14418</c:v>
                </c:pt>
                <c:pt idx="923">
                  <c:v>-0.144847</c:v>
                </c:pt>
                <c:pt idx="924">
                  <c:v>-0.145123</c:v>
                </c:pt>
                <c:pt idx="925">
                  <c:v>-0.145505</c:v>
                </c:pt>
                <c:pt idx="926">
                  <c:v>-0.145011</c:v>
                </c:pt>
                <c:pt idx="927">
                  <c:v>-0.14447299999999999</c:v>
                </c:pt>
                <c:pt idx="928">
                  <c:v>-0.14449400000000001</c:v>
                </c:pt>
                <c:pt idx="929">
                  <c:v>-0.14472699999999999</c:v>
                </c:pt>
                <c:pt idx="930">
                  <c:v>-0.14508399999999999</c:v>
                </c:pt>
                <c:pt idx="931">
                  <c:v>-0.14563200000000001</c:v>
                </c:pt>
                <c:pt idx="932">
                  <c:v>-0.14540600000000001</c:v>
                </c:pt>
                <c:pt idx="933">
                  <c:v>-0.14474799999999999</c:v>
                </c:pt>
                <c:pt idx="934">
                  <c:v>-0.143207</c:v>
                </c:pt>
                <c:pt idx="935">
                  <c:v>-0.14083100000000001</c:v>
                </c:pt>
                <c:pt idx="936">
                  <c:v>-0.137488</c:v>
                </c:pt>
                <c:pt idx="937">
                  <c:v>-0.13390199999999999</c:v>
                </c:pt>
                <c:pt idx="938">
                  <c:v>-0.12893299999999999</c:v>
                </c:pt>
                <c:pt idx="939">
                  <c:v>-0.123595</c:v>
                </c:pt>
                <c:pt idx="940">
                  <c:v>-0.11880599999999999</c:v>
                </c:pt>
                <c:pt idx="941">
                  <c:v>-0.114084</c:v>
                </c:pt>
                <c:pt idx="942">
                  <c:v>-0.109343</c:v>
                </c:pt>
                <c:pt idx="943">
                  <c:v>-0.104328</c:v>
                </c:pt>
                <c:pt idx="944">
                  <c:v>-9.9081500000000003E-2</c:v>
                </c:pt>
                <c:pt idx="945">
                  <c:v>-9.3847600000000003E-2</c:v>
                </c:pt>
                <c:pt idx="946">
                  <c:v>-8.8026900000000005E-2</c:v>
                </c:pt>
                <c:pt idx="947">
                  <c:v>-8.1885899999999998E-2</c:v>
                </c:pt>
                <c:pt idx="948">
                  <c:v>-7.5133599999999995E-2</c:v>
                </c:pt>
                <c:pt idx="949">
                  <c:v>-6.7926299999999995E-2</c:v>
                </c:pt>
                <c:pt idx="950">
                  <c:v>-6.1057300000000002E-2</c:v>
                </c:pt>
                <c:pt idx="951">
                  <c:v>-5.4771399999999998E-2</c:v>
                </c:pt>
                <c:pt idx="952">
                  <c:v>-4.9604299999999997E-2</c:v>
                </c:pt>
                <c:pt idx="953">
                  <c:v>-4.6680300000000001E-2</c:v>
                </c:pt>
                <c:pt idx="954">
                  <c:v>-4.5690700000000001E-2</c:v>
                </c:pt>
                <c:pt idx="955">
                  <c:v>-4.57049E-2</c:v>
                </c:pt>
                <c:pt idx="956">
                  <c:v>-4.54689E-2</c:v>
                </c:pt>
                <c:pt idx="957">
                  <c:v>-3.9531799999999999E-2</c:v>
                </c:pt>
                <c:pt idx="958">
                  <c:v>-3.14452E-2</c:v>
                </c:pt>
                <c:pt idx="959">
                  <c:v>-3.2562199999999999E-2</c:v>
                </c:pt>
                <c:pt idx="960">
                  <c:v>-3.2521599999999998E-2</c:v>
                </c:pt>
                <c:pt idx="961">
                  <c:v>-3.1728199999999998E-2</c:v>
                </c:pt>
                <c:pt idx="962">
                  <c:v>-3.1496000000000003E-2</c:v>
                </c:pt>
                <c:pt idx="963">
                  <c:v>-3.1911099999999998E-2</c:v>
                </c:pt>
                <c:pt idx="964">
                  <c:v>-3.32444E-2</c:v>
                </c:pt>
                <c:pt idx="965">
                  <c:v>-3.4187799999999997E-2</c:v>
                </c:pt>
                <c:pt idx="966">
                  <c:v>-3.5462899999999999E-2</c:v>
                </c:pt>
                <c:pt idx="967">
                  <c:v>-3.6388999999999998E-2</c:v>
                </c:pt>
                <c:pt idx="968">
                  <c:v>-3.7086099999999997E-2</c:v>
                </c:pt>
                <c:pt idx="969">
                  <c:v>-3.67713E-2</c:v>
                </c:pt>
                <c:pt idx="970">
                  <c:v>-3.3141299999999999E-2</c:v>
                </c:pt>
                <c:pt idx="971">
                  <c:v>-2.5711500000000002E-2</c:v>
                </c:pt>
                <c:pt idx="972">
                  <c:v>-1.5905099999999998E-2</c:v>
                </c:pt>
                <c:pt idx="973">
                  <c:v>-6.3364500000000004E-3</c:v>
                </c:pt>
                <c:pt idx="974">
                  <c:v>2.6948200000000001E-3</c:v>
                </c:pt>
                <c:pt idx="975">
                  <c:v>1.17202E-2</c:v>
                </c:pt>
                <c:pt idx="976">
                  <c:v>2.0610199999999999E-2</c:v>
                </c:pt>
                <c:pt idx="977">
                  <c:v>2.9070599999999999E-2</c:v>
                </c:pt>
                <c:pt idx="978">
                  <c:v>3.5996399999999998E-2</c:v>
                </c:pt>
                <c:pt idx="979">
                  <c:v>4.1667099999999999E-2</c:v>
                </c:pt>
                <c:pt idx="980">
                  <c:v>4.5835899999999999E-2</c:v>
                </c:pt>
                <c:pt idx="981">
                  <c:v>4.8970300000000001E-2</c:v>
                </c:pt>
                <c:pt idx="982">
                  <c:v>5.20095E-2</c:v>
                </c:pt>
                <c:pt idx="983">
                  <c:v>5.5169999999999997E-2</c:v>
                </c:pt>
                <c:pt idx="984">
                  <c:v>5.8879000000000001E-2</c:v>
                </c:pt>
                <c:pt idx="985">
                  <c:v>6.3338699999999998E-2</c:v>
                </c:pt>
                <c:pt idx="986">
                  <c:v>6.8336099999999997E-2</c:v>
                </c:pt>
                <c:pt idx="987">
                  <c:v>7.3303999999999994E-2</c:v>
                </c:pt>
                <c:pt idx="988">
                  <c:v>7.8275300000000006E-2</c:v>
                </c:pt>
                <c:pt idx="989">
                  <c:v>8.2822999999999994E-2</c:v>
                </c:pt>
                <c:pt idx="990">
                  <c:v>8.6731600000000006E-2</c:v>
                </c:pt>
                <c:pt idx="991">
                  <c:v>8.9385400000000004E-2</c:v>
                </c:pt>
                <c:pt idx="992">
                  <c:v>9.1026599999999999E-2</c:v>
                </c:pt>
                <c:pt idx="993">
                  <c:v>9.1414400000000007E-2</c:v>
                </c:pt>
                <c:pt idx="994">
                  <c:v>9.0644100000000005E-2</c:v>
                </c:pt>
                <c:pt idx="995">
                  <c:v>8.8592500000000005E-2</c:v>
                </c:pt>
                <c:pt idx="996">
                  <c:v>8.6199700000000004E-2</c:v>
                </c:pt>
                <c:pt idx="997">
                  <c:v>8.34984E-2</c:v>
                </c:pt>
                <c:pt idx="998">
                  <c:v>8.0607700000000004E-2</c:v>
                </c:pt>
                <c:pt idx="999">
                  <c:v>7.7885200000000002E-2</c:v>
                </c:pt>
                <c:pt idx="1000">
                  <c:v>7.5450299999999998E-2</c:v>
                </c:pt>
                <c:pt idx="1001">
                  <c:v>7.3993100000000006E-2</c:v>
                </c:pt>
                <c:pt idx="1002">
                  <c:v>7.2643700000000005E-2</c:v>
                </c:pt>
                <c:pt idx="1003">
                  <c:v>7.1346300000000001E-2</c:v>
                </c:pt>
                <c:pt idx="1004">
                  <c:v>6.9217600000000004E-2</c:v>
                </c:pt>
                <c:pt idx="1005">
                  <c:v>6.6859199999999994E-2</c:v>
                </c:pt>
                <c:pt idx="1006">
                  <c:v>6.4221100000000003E-2</c:v>
                </c:pt>
                <c:pt idx="1007">
                  <c:v>6.1031599999999998E-2</c:v>
                </c:pt>
                <c:pt idx="1008">
                  <c:v>5.7742799999999997E-2</c:v>
                </c:pt>
                <c:pt idx="1009">
                  <c:v>5.3826199999999998E-2</c:v>
                </c:pt>
                <c:pt idx="1010">
                  <c:v>4.9297399999999998E-2</c:v>
                </c:pt>
                <c:pt idx="1011">
                  <c:v>4.4865500000000003E-2</c:v>
                </c:pt>
                <c:pt idx="1012">
                  <c:v>4.06609E-2</c:v>
                </c:pt>
                <c:pt idx="1013">
                  <c:v>3.7347600000000002E-2</c:v>
                </c:pt>
                <c:pt idx="1014">
                  <c:v>3.3958799999999997E-2</c:v>
                </c:pt>
                <c:pt idx="1015">
                  <c:v>3.03936E-2</c:v>
                </c:pt>
                <c:pt idx="1016">
                  <c:v>2.6424300000000001E-2</c:v>
                </c:pt>
                <c:pt idx="1017">
                  <c:v>2.1725899999999999E-2</c:v>
                </c:pt>
                <c:pt idx="1018">
                  <c:v>1.70277E-2</c:v>
                </c:pt>
                <c:pt idx="1019">
                  <c:v>1.2326800000000001E-2</c:v>
                </c:pt>
                <c:pt idx="1020">
                  <c:v>7.3957299999999997E-3</c:v>
                </c:pt>
                <c:pt idx="1021">
                  <c:v>2.0425399999999998E-3</c:v>
                </c:pt>
                <c:pt idx="1022">
                  <c:v>-4.0945399999999998E-3</c:v>
                </c:pt>
                <c:pt idx="1023">
                  <c:v>-9.5516899999999998E-3</c:v>
                </c:pt>
                <c:pt idx="1024">
                  <c:v>-1.34258E-2</c:v>
                </c:pt>
                <c:pt idx="1025">
                  <c:v>-1.53233E-2</c:v>
                </c:pt>
                <c:pt idx="1026">
                  <c:v>-1.51591E-2</c:v>
                </c:pt>
                <c:pt idx="1027">
                  <c:v>-1.46017E-2</c:v>
                </c:pt>
                <c:pt idx="1028">
                  <c:v>-1.3539600000000001E-2</c:v>
                </c:pt>
                <c:pt idx="1029">
                  <c:v>-1.3159799999999999E-2</c:v>
                </c:pt>
                <c:pt idx="1030">
                  <c:v>-1.3203599999999999E-2</c:v>
                </c:pt>
                <c:pt idx="1031">
                  <c:v>-1.2476599999999999E-2</c:v>
                </c:pt>
                <c:pt idx="1032">
                  <c:v>-1.2569E-2</c:v>
                </c:pt>
                <c:pt idx="1033">
                  <c:v>-1.24855E-2</c:v>
                </c:pt>
                <c:pt idx="1034">
                  <c:v>-1.23514E-2</c:v>
                </c:pt>
                <c:pt idx="1035">
                  <c:v>-1.2092200000000001E-2</c:v>
                </c:pt>
                <c:pt idx="1036">
                  <c:v>-1.24008E-2</c:v>
                </c:pt>
                <c:pt idx="1037">
                  <c:v>-1.3431E-2</c:v>
                </c:pt>
                <c:pt idx="1038">
                  <c:v>-1.4926200000000001E-2</c:v>
                </c:pt>
                <c:pt idx="1039">
                  <c:v>-1.6425499999999999E-2</c:v>
                </c:pt>
                <c:pt idx="1040">
                  <c:v>-1.87359E-2</c:v>
                </c:pt>
                <c:pt idx="1041">
                  <c:v>-2.1795100000000001E-2</c:v>
                </c:pt>
                <c:pt idx="1042">
                  <c:v>-2.5781499999999999E-2</c:v>
                </c:pt>
                <c:pt idx="1043">
                  <c:v>-3.2292300000000003E-2</c:v>
                </c:pt>
                <c:pt idx="1044">
                  <c:v>-3.8896699999999999E-2</c:v>
                </c:pt>
                <c:pt idx="1045">
                  <c:v>-4.3868400000000002E-2</c:v>
                </c:pt>
                <c:pt idx="1046">
                  <c:v>-4.50797E-2</c:v>
                </c:pt>
                <c:pt idx="1047">
                  <c:v>-4.6557500000000002E-2</c:v>
                </c:pt>
                <c:pt idx="1048">
                  <c:v>-5.0601500000000001E-2</c:v>
                </c:pt>
                <c:pt idx="1049">
                  <c:v>-5.6299799999999997E-2</c:v>
                </c:pt>
                <c:pt idx="1050">
                  <c:v>-6.3166100000000003E-2</c:v>
                </c:pt>
                <c:pt idx="1051">
                  <c:v>-7.0277599999999996E-2</c:v>
                </c:pt>
                <c:pt idx="1052">
                  <c:v>-7.76424E-2</c:v>
                </c:pt>
                <c:pt idx="1053">
                  <c:v>-8.5260000000000002E-2</c:v>
                </c:pt>
                <c:pt idx="1054">
                  <c:v>-9.2123899999999995E-2</c:v>
                </c:pt>
                <c:pt idx="1055">
                  <c:v>-9.7845199999999993E-2</c:v>
                </c:pt>
                <c:pt idx="1056">
                  <c:v>-0.102689</c:v>
                </c:pt>
                <c:pt idx="1057">
                  <c:v>-0.106298</c:v>
                </c:pt>
                <c:pt idx="1058">
                  <c:v>-0.108422</c:v>
                </c:pt>
                <c:pt idx="1059">
                  <c:v>-0.109361</c:v>
                </c:pt>
                <c:pt idx="1060">
                  <c:v>-0.11024100000000001</c:v>
                </c:pt>
                <c:pt idx="1061">
                  <c:v>-0.110238</c:v>
                </c:pt>
                <c:pt idx="1062">
                  <c:v>-0.11044</c:v>
                </c:pt>
                <c:pt idx="1063">
                  <c:v>-0.110356</c:v>
                </c:pt>
                <c:pt idx="1064">
                  <c:v>-0.109546</c:v>
                </c:pt>
                <c:pt idx="1065">
                  <c:v>-0.109149</c:v>
                </c:pt>
                <c:pt idx="1066">
                  <c:v>-0.108874</c:v>
                </c:pt>
                <c:pt idx="1067">
                  <c:v>-0.10791199999999999</c:v>
                </c:pt>
                <c:pt idx="1068">
                  <c:v>-0.106906</c:v>
                </c:pt>
                <c:pt idx="1069">
                  <c:v>-0.10651099999999999</c:v>
                </c:pt>
                <c:pt idx="1070">
                  <c:v>-0.10566300000000001</c:v>
                </c:pt>
                <c:pt idx="1071">
                  <c:v>-0.104001</c:v>
                </c:pt>
                <c:pt idx="1072">
                  <c:v>-0.10151300000000001</c:v>
                </c:pt>
                <c:pt idx="1073">
                  <c:v>-9.7686099999999998E-2</c:v>
                </c:pt>
                <c:pt idx="1074">
                  <c:v>-9.2836299999999997E-2</c:v>
                </c:pt>
                <c:pt idx="1075">
                  <c:v>-8.7644100000000003E-2</c:v>
                </c:pt>
                <c:pt idx="1076">
                  <c:v>-8.1972299999999998E-2</c:v>
                </c:pt>
                <c:pt idx="1077">
                  <c:v>-7.5740399999999999E-2</c:v>
                </c:pt>
                <c:pt idx="1078">
                  <c:v>-6.9766599999999998E-2</c:v>
                </c:pt>
                <c:pt idx="1079">
                  <c:v>-6.3447000000000003E-2</c:v>
                </c:pt>
                <c:pt idx="1080">
                  <c:v>-5.7410599999999999E-2</c:v>
                </c:pt>
                <c:pt idx="1081">
                  <c:v>-5.13978E-2</c:v>
                </c:pt>
                <c:pt idx="1082">
                  <c:v>-4.5099899999999998E-2</c:v>
                </c:pt>
                <c:pt idx="1083">
                  <c:v>-3.8521E-2</c:v>
                </c:pt>
                <c:pt idx="1084">
                  <c:v>-3.13844E-2</c:v>
                </c:pt>
                <c:pt idx="1085">
                  <c:v>-2.40532E-2</c:v>
                </c:pt>
                <c:pt idx="1086">
                  <c:v>-1.5536400000000001E-2</c:v>
                </c:pt>
                <c:pt idx="1087">
                  <c:v>-6.8693599999999997E-3</c:v>
                </c:pt>
                <c:pt idx="1088">
                  <c:v>2.1700500000000002E-3</c:v>
                </c:pt>
                <c:pt idx="1089">
                  <c:v>1.0312E-2</c:v>
                </c:pt>
                <c:pt idx="1090">
                  <c:v>1.7636099999999998E-2</c:v>
                </c:pt>
                <c:pt idx="1091">
                  <c:v>2.34562E-2</c:v>
                </c:pt>
                <c:pt idx="1092">
                  <c:v>2.7964800000000001E-2</c:v>
                </c:pt>
                <c:pt idx="1093">
                  <c:v>3.5176600000000002E-2</c:v>
                </c:pt>
                <c:pt idx="1094">
                  <c:v>3.2001599999999998E-2</c:v>
                </c:pt>
                <c:pt idx="1095">
                  <c:v>3.0411799999999999E-2</c:v>
                </c:pt>
                <c:pt idx="1096">
                  <c:v>3.0838999999999998E-2</c:v>
                </c:pt>
                <c:pt idx="1097">
                  <c:v>3.1022000000000001E-2</c:v>
                </c:pt>
                <c:pt idx="1098">
                  <c:v>3.0678299999999999E-2</c:v>
                </c:pt>
                <c:pt idx="1099">
                  <c:v>2.9911099999999999E-2</c:v>
                </c:pt>
                <c:pt idx="1100">
                  <c:v>2.9756500000000002E-2</c:v>
                </c:pt>
                <c:pt idx="1101">
                  <c:v>2.9481400000000001E-2</c:v>
                </c:pt>
                <c:pt idx="1102">
                  <c:v>2.9097600000000001E-2</c:v>
                </c:pt>
                <c:pt idx="1103">
                  <c:v>2.7867300000000001E-2</c:v>
                </c:pt>
                <c:pt idx="1104">
                  <c:v>2.6820900000000002E-2</c:v>
                </c:pt>
                <c:pt idx="1105">
                  <c:v>2.61605E-2</c:v>
                </c:pt>
                <c:pt idx="1106">
                  <c:v>2.8432900000000001E-2</c:v>
                </c:pt>
                <c:pt idx="1107">
                  <c:v>3.5628600000000003E-2</c:v>
                </c:pt>
                <c:pt idx="1108">
                  <c:v>4.55459E-2</c:v>
                </c:pt>
                <c:pt idx="1109">
                  <c:v>5.6259299999999998E-2</c:v>
                </c:pt>
                <c:pt idx="1110">
                  <c:v>6.6544000000000006E-2</c:v>
                </c:pt>
                <c:pt idx="1111">
                  <c:v>7.6116000000000003E-2</c:v>
                </c:pt>
                <c:pt idx="1112">
                  <c:v>8.5393399999999994E-2</c:v>
                </c:pt>
                <c:pt idx="1113">
                  <c:v>9.3797900000000003E-2</c:v>
                </c:pt>
                <c:pt idx="1114">
                  <c:v>0.10095</c:v>
                </c:pt>
                <c:pt idx="1115">
                  <c:v>0.106809</c:v>
                </c:pt>
                <c:pt idx="1116">
                  <c:v>0.111526</c:v>
                </c:pt>
                <c:pt idx="1117">
                  <c:v>0.115707</c:v>
                </c:pt>
                <c:pt idx="1118">
                  <c:v>0.119793</c:v>
                </c:pt>
                <c:pt idx="1119">
                  <c:v>0.1242</c:v>
                </c:pt>
                <c:pt idx="1120">
                  <c:v>0.12915399999999999</c:v>
                </c:pt>
                <c:pt idx="1121">
                  <c:v>0.134522</c:v>
                </c:pt>
                <c:pt idx="1122">
                  <c:v>0.13899</c:v>
                </c:pt>
                <c:pt idx="1123">
                  <c:v>0.14326700000000001</c:v>
                </c:pt>
                <c:pt idx="1124">
                  <c:v>0.147067</c:v>
                </c:pt>
                <c:pt idx="1125">
                  <c:v>0.15023800000000001</c:v>
                </c:pt>
                <c:pt idx="1126">
                  <c:v>0.15248900000000001</c:v>
                </c:pt>
                <c:pt idx="1127">
                  <c:v>0.15384800000000001</c:v>
                </c:pt>
                <c:pt idx="1128">
                  <c:v>0.154086</c:v>
                </c:pt>
                <c:pt idx="1129">
                  <c:v>0.15389800000000001</c:v>
                </c:pt>
                <c:pt idx="1130">
                  <c:v>0.152701</c:v>
                </c:pt>
                <c:pt idx="1131">
                  <c:v>0.15093200000000001</c:v>
                </c:pt>
                <c:pt idx="1132">
                  <c:v>0.148588</c:v>
                </c:pt>
                <c:pt idx="1133">
                  <c:v>0.145537</c:v>
                </c:pt>
                <c:pt idx="1134">
                  <c:v>0.14178099999999999</c:v>
                </c:pt>
                <c:pt idx="1135">
                  <c:v>0.137521</c:v>
                </c:pt>
                <c:pt idx="1136">
                  <c:v>0.13287499999999999</c:v>
                </c:pt>
                <c:pt idx="1137">
                  <c:v>0.128221</c:v>
                </c:pt>
                <c:pt idx="1138">
                  <c:v>0.12318999999999999</c:v>
                </c:pt>
                <c:pt idx="1139">
                  <c:v>0.118171</c:v>
                </c:pt>
                <c:pt idx="1140">
                  <c:v>0.113429</c:v>
                </c:pt>
                <c:pt idx="1141">
                  <c:v>0.109153</c:v>
                </c:pt>
                <c:pt idx="1142">
                  <c:v>0.105383</c:v>
                </c:pt>
                <c:pt idx="1143">
                  <c:v>0.101994</c:v>
                </c:pt>
                <c:pt idx="1144">
                  <c:v>9.8990999999999996E-2</c:v>
                </c:pt>
                <c:pt idx="1145">
                  <c:v>9.7140900000000002E-2</c:v>
                </c:pt>
                <c:pt idx="1146">
                  <c:v>9.5495300000000005E-2</c:v>
                </c:pt>
                <c:pt idx="1147">
                  <c:v>9.4095499999999999E-2</c:v>
                </c:pt>
                <c:pt idx="1148">
                  <c:v>9.2988399999999999E-2</c:v>
                </c:pt>
                <c:pt idx="1149">
                  <c:v>9.1750899999999996E-2</c:v>
                </c:pt>
                <c:pt idx="1150">
                  <c:v>8.9971599999999999E-2</c:v>
                </c:pt>
                <c:pt idx="1151">
                  <c:v>8.7282899999999997E-2</c:v>
                </c:pt>
                <c:pt idx="1152">
                  <c:v>8.3403099999999994E-2</c:v>
                </c:pt>
                <c:pt idx="1153">
                  <c:v>7.8505000000000005E-2</c:v>
                </c:pt>
                <c:pt idx="1154">
                  <c:v>7.1161299999999997E-2</c:v>
                </c:pt>
                <c:pt idx="1155">
                  <c:v>6.2823100000000007E-2</c:v>
                </c:pt>
                <c:pt idx="1156">
                  <c:v>5.3192299999999998E-2</c:v>
                </c:pt>
                <c:pt idx="1157">
                  <c:v>4.3335800000000001E-2</c:v>
                </c:pt>
                <c:pt idx="1158">
                  <c:v>3.42861E-2</c:v>
                </c:pt>
                <c:pt idx="1159">
                  <c:v>2.6596999999999999E-2</c:v>
                </c:pt>
                <c:pt idx="1160">
                  <c:v>1.9607300000000001E-2</c:v>
                </c:pt>
                <c:pt idx="1161">
                  <c:v>1.30735E-2</c:v>
                </c:pt>
                <c:pt idx="1162">
                  <c:v>7.0361499999999997E-3</c:v>
                </c:pt>
                <c:pt idx="1163">
                  <c:v>9.9940599999999999E-4</c:v>
                </c:pt>
                <c:pt idx="1164">
                  <c:v>-5.74488E-3</c:v>
                </c:pt>
                <c:pt idx="1165">
                  <c:v>-6.0731300000000004E-3</c:v>
                </c:pt>
                <c:pt idx="1166">
                  <c:v>-6.0876300000000001E-3</c:v>
                </c:pt>
                <c:pt idx="1167">
                  <c:v>-5.9762399999999999E-3</c:v>
                </c:pt>
                <c:pt idx="1168">
                  <c:v>-5.2279199999999996E-3</c:v>
                </c:pt>
                <c:pt idx="1169">
                  <c:v>-5.1067999999999999E-3</c:v>
                </c:pt>
                <c:pt idx="1170">
                  <c:v>-5.69668E-3</c:v>
                </c:pt>
                <c:pt idx="1171">
                  <c:v>-5.9886000000000002E-3</c:v>
                </c:pt>
                <c:pt idx="1172">
                  <c:v>-5.8317200000000003E-3</c:v>
                </c:pt>
                <c:pt idx="1173">
                  <c:v>-5.9510099999999996E-3</c:v>
                </c:pt>
                <c:pt idx="1174">
                  <c:v>-6.2258499999999998E-3</c:v>
                </c:pt>
                <c:pt idx="1175">
                  <c:v>-6.1310000000000002E-3</c:v>
                </c:pt>
                <c:pt idx="1176">
                  <c:v>-6.3298299999999998E-3</c:v>
                </c:pt>
                <c:pt idx="1177">
                  <c:v>-6.5426800000000004E-3</c:v>
                </c:pt>
                <c:pt idx="1178">
                  <c:v>-6.6637700000000003E-3</c:v>
                </c:pt>
                <c:pt idx="1179">
                  <c:v>-7.2031899999999999E-3</c:v>
                </c:pt>
                <c:pt idx="1180">
                  <c:v>-8.1541600000000006E-3</c:v>
                </c:pt>
                <c:pt idx="1181">
                  <c:v>-9.7292899999999998E-3</c:v>
                </c:pt>
                <c:pt idx="1182">
                  <c:v>-1.17933E-2</c:v>
                </c:pt>
                <c:pt idx="1183">
                  <c:v>-1.4696799999999999E-2</c:v>
                </c:pt>
                <c:pt idx="1184">
                  <c:v>-1.8245600000000001E-2</c:v>
                </c:pt>
                <c:pt idx="1185">
                  <c:v>-2.42058E-2</c:v>
                </c:pt>
                <c:pt idx="1186">
                  <c:v>-3.1346199999999998E-2</c:v>
                </c:pt>
                <c:pt idx="1187">
                  <c:v>-3.7233799999999997E-2</c:v>
                </c:pt>
                <c:pt idx="1188">
                  <c:v>-3.9931899999999999E-2</c:v>
                </c:pt>
                <c:pt idx="1189">
                  <c:v>-4.1598599999999999E-2</c:v>
                </c:pt>
                <c:pt idx="1190">
                  <c:v>-4.6397000000000001E-2</c:v>
                </c:pt>
                <c:pt idx="1191">
                  <c:v>-5.5878700000000003E-2</c:v>
                </c:pt>
                <c:pt idx="1192">
                  <c:v>-6.86639E-2</c:v>
                </c:pt>
                <c:pt idx="1193">
                  <c:v>-8.3011100000000004E-2</c:v>
                </c:pt>
                <c:pt idx="1194">
                  <c:v>-9.8492800000000005E-2</c:v>
                </c:pt>
                <c:pt idx="1195">
                  <c:v>-0.114702</c:v>
                </c:pt>
                <c:pt idx="1196">
                  <c:v>-0.13025600000000001</c:v>
                </c:pt>
                <c:pt idx="1197">
                  <c:v>-0.14294200000000001</c:v>
                </c:pt>
                <c:pt idx="1198">
                  <c:v>-0.153035</c:v>
                </c:pt>
                <c:pt idx="1199">
                  <c:v>-0.16083900000000001</c:v>
                </c:pt>
                <c:pt idx="1200">
                  <c:v>-0.166158</c:v>
                </c:pt>
                <c:pt idx="1201">
                  <c:v>-0.16875200000000001</c:v>
                </c:pt>
                <c:pt idx="1202">
                  <c:v>-0.16966200000000001</c:v>
                </c:pt>
                <c:pt idx="1203">
                  <c:v>-0.16953399999999999</c:v>
                </c:pt>
                <c:pt idx="1204">
                  <c:v>-0.168908</c:v>
                </c:pt>
                <c:pt idx="1205">
                  <c:v>-0.167826</c:v>
                </c:pt>
                <c:pt idx="1206">
                  <c:v>-0.16650799999999999</c:v>
                </c:pt>
                <c:pt idx="1207">
                  <c:v>-0.165357</c:v>
                </c:pt>
                <c:pt idx="1208">
                  <c:v>-0.16469600000000001</c:v>
                </c:pt>
                <c:pt idx="1209">
                  <c:v>-0.16473499999999999</c:v>
                </c:pt>
                <c:pt idx="1210">
                  <c:v>-0.16492399999999999</c:v>
                </c:pt>
                <c:pt idx="1211">
                  <c:v>-0.164632</c:v>
                </c:pt>
                <c:pt idx="1212">
                  <c:v>-0.163268</c:v>
                </c:pt>
                <c:pt idx="1213">
                  <c:v>-0.16006999999999999</c:v>
                </c:pt>
                <c:pt idx="1214">
                  <c:v>-0.15539500000000001</c:v>
                </c:pt>
                <c:pt idx="1215">
                  <c:v>-0.14946799999999999</c:v>
                </c:pt>
                <c:pt idx="1216">
                  <c:v>-0.14258399999999999</c:v>
                </c:pt>
                <c:pt idx="1217">
                  <c:v>-0.136715</c:v>
                </c:pt>
                <c:pt idx="1218">
                  <c:v>-0.131052</c:v>
                </c:pt>
                <c:pt idx="1219">
                  <c:v>-0.124873</c:v>
                </c:pt>
                <c:pt idx="1220">
                  <c:v>-0.119674</c:v>
                </c:pt>
                <c:pt idx="1221">
                  <c:v>-0.1154</c:v>
                </c:pt>
                <c:pt idx="1222">
                  <c:v>-0.110994</c:v>
                </c:pt>
                <c:pt idx="1223">
                  <c:v>-0.106668</c:v>
                </c:pt>
                <c:pt idx="1224">
                  <c:v>-0.101621</c:v>
                </c:pt>
                <c:pt idx="1225">
                  <c:v>-9.6032699999999999E-2</c:v>
                </c:pt>
                <c:pt idx="1226">
                  <c:v>-9.0009199999999998E-2</c:v>
                </c:pt>
                <c:pt idx="1227">
                  <c:v>-8.3674399999999996E-2</c:v>
                </c:pt>
                <c:pt idx="1228">
                  <c:v>-7.6889100000000002E-2</c:v>
                </c:pt>
                <c:pt idx="1229">
                  <c:v>-6.9111599999999995E-2</c:v>
                </c:pt>
                <c:pt idx="1230">
                  <c:v>-6.0453899999999998E-2</c:v>
                </c:pt>
                <c:pt idx="1231">
                  <c:v>-5.0906E-2</c:v>
                </c:pt>
                <c:pt idx="1232">
                  <c:v>-4.1426400000000002E-2</c:v>
                </c:pt>
                <c:pt idx="1233">
                  <c:v>-3.8004599999999999E-2</c:v>
                </c:pt>
                <c:pt idx="1234">
                  <c:v>-2.6878699999999998E-2</c:v>
                </c:pt>
                <c:pt idx="1235">
                  <c:v>-2.5409500000000002E-2</c:v>
                </c:pt>
                <c:pt idx="1236">
                  <c:v>-2.4993000000000001E-2</c:v>
                </c:pt>
                <c:pt idx="1237">
                  <c:v>-2.4401900000000001E-2</c:v>
                </c:pt>
                <c:pt idx="1238">
                  <c:v>-2.4248100000000002E-2</c:v>
                </c:pt>
                <c:pt idx="1239">
                  <c:v>-2.4729000000000001E-2</c:v>
                </c:pt>
                <c:pt idx="1240">
                  <c:v>-2.50009E-2</c:v>
                </c:pt>
                <c:pt idx="1241">
                  <c:v>-2.5757100000000002E-2</c:v>
                </c:pt>
                <c:pt idx="1242">
                  <c:v>-2.6167300000000001E-2</c:v>
                </c:pt>
                <c:pt idx="1243">
                  <c:v>-2.6972599999999999E-2</c:v>
                </c:pt>
                <c:pt idx="1244">
                  <c:v>-2.7671999999999999E-2</c:v>
                </c:pt>
                <c:pt idx="1245">
                  <c:v>-2.8841100000000001E-2</c:v>
                </c:pt>
                <c:pt idx="1246">
                  <c:v>-2.9904900000000002E-2</c:v>
                </c:pt>
                <c:pt idx="1247">
                  <c:v>-3.0281800000000001E-2</c:v>
                </c:pt>
                <c:pt idx="1248">
                  <c:v>-2.7820999999999999E-2</c:v>
                </c:pt>
                <c:pt idx="1249">
                  <c:v>-2.27821E-2</c:v>
                </c:pt>
                <c:pt idx="1250">
                  <c:v>-1.6914100000000001E-2</c:v>
                </c:pt>
                <c:pt idx="1251">
                  <c:v>-1.1653800000000001E-2</c:v>
                </c:pt>
                <c:pt idx="1252">
                  <c:v>-7.6989600000000004E-3</c:v>
                </c:pt>
                <c:pt idx="1253">
                  <c:v>-2.6676600000000001E-3</c:v>
                </c:pt>
                <c:pt idx="1254">
                  <c:v>4.3148199999999996E-3</c:v>
                </c:pt>
                <c:pt idx="1255">
                  <c:v>1.4332299999999999E-2</c:v>
                </c:pt>
                <c:pt idx="1256">
                  <c:v>2.6660400000000001E-2</c:v>
                </c:pt>
                <c:pt idx="1257">
                  <c:v>3.9581499999999999E-2</c:v>
                </c:pt>
                <c:pt idx="1258">
                  <c:v>5.2334199999999997E-2</c:v>
                </c:pt>
                <c:pt idx="1259">
                  <c:v>6.4562300000000003E-2</c:v>
                </c:pt>
                <c:pt idx="1260">
                  <c:v>7.5891399999999998E-2</c:v>
                </c:pt>
                <c:pt idx="1261">
                  <c:v>8.6065299999999997E-2</c:v>
                </c:pt>
                <c:pt idx="1262">
                  <c:v>9.4659099999999996E-2</c:v>
                </c:pt>
                <c:pt idx="1263">
                  <c:v>0.101844</c:v>
                </c:pt>
                <c:pt idx="1264">
                  <c:v>0.107754</c:v>
                </c:pt>
                <c:pt idx="1265">
                  <c:v>0.11271</c:v>
                </c:pt>
                <c:pt idx="1266">
                  <c:v>0.117386</c:v>
                </c:pt>
                <c:pt idx="1267">
                  <c:v>0.12052499999999999</c:v>
                </c:pt>
                <c:pt idx="1268">
                  <c:v>0.12286900000000001</c:v>
                </c:pt>
                <c:pt idx="1269">
                  <c:v>0.123902</c:v>
                </c:pt>
                <c:pt idx="1270">
                  <c:v>0.123082</c:v>
                </c:pt>
                <c:pt idx="1271">
                  <c:v>0.12203799999999999</c:v>
                </c:pt>
                <c:pt idx="1272">
                  <c:v>0.12060800000000001</c:v>
                </c:pt>
                <c:pt idx="1273">
                  <c:v>0.11836199999999999</c:v>
                </c:pt>
                <c:pt idx="1274">
                  <c:v>0.116075</c:v>
                </c:pt>
                <c:pt idx="1275">
                  <c:v>0.11472499999999999</c:v>
                </c:pt>
                <c:pt idx="1276">
                  <c:v>0.112752</c:v>
                </c:pt>
                <c:pt idx="1277">
                  <c:v>0.110212</c:v>
                </c:pt>
                <c:pt idx="1278">
                  <c:v>0.107756</c:v>
                </c:pt>
                <c:pt idx="1279">
                  <c:v>0.104118</c:v>
                </c:pt>
                <c:pt idx="1280">
                  <c:v>0.100215</c:v>
                </c:pt>
                <c:pt idx="1281">
                  <c:v>9.5892599999999995E-2</c:v>
                </c:pt>
                <c:pt idx="1282">
                  <c:v>9.1552900000000006E-2</c:v>
                </c:pt>
                <c:pt idx="1283">
                  <c:v>8.6509600000000006E-2</c:v>
                </c:pt>
                <c:pt idx="1284">
                  <c:v>7.9946500000000004E-2</c:v>
                </c:pt>
                <c:pt idx="1285">
                  <c:v>7.2632500000000003E-2</c:v>
                </c:pt>
                <c:pt idx="1286">
                  <c:v>6.3871399999999995E-2</c:v>
                </c:pt>
                <c:pt idx="1287">
                  <c:v>5.5196799999999997E-2</c:v>
                </c:pt>
                <c:pt idx="1288">
                  <c:v>4.6838600000000001E-2</c:v>
                </c:pt>
                <c:pt idx="1289">
                  <c:v>3.9274999999999997E-2</c:v>
                </c:pt>
                <c:pt idx="1290">
                  <c:v>3.2696200000000002E-2</c:v>
                </c:pt>
                <c:pt idx="1291">
                  <c:v>2.7331899999999999E-2</c:v>
                </c:pt>
                <c:pt idx="1292">
                  <c:v>2.1867999999999999E-2</c:v>
                </c:pt>
                <c:pt idx="1293">
                  <c:v>1.7576499999999998E-2</c:v>
                </c:pt>
                <c:pt idx="1294">
                  <c:v>1.32785E-2</c:v>
                </c:pt>
                <c:pt idx="1295">
                  <c:v>8.8619700000000003E-3</c:v>
                </c:pt>
                <c:pt idx="1296">
                  <c:v>5.8076500000000001E-3</c:v>
                </c:pt>
                <c:pt idx="1297">
                  <c:v>2.9981000000000001E-3</c:v>
                </c:pt>
                <c:pt idx="1298">
                  <c:v>1.40719E-3</c:v>
                </c:pt>
                <c:pt idx="1299">
                  <c:v>2.5923500000000002E-4</c:v>
                </c:pt>
                <c:pt idx="1300">
                  <c:v>-2.7862299999999998E-4</c:v>
                </c:pt>
                <c:pt idx="1301">
                  <c:v>-3.8766400000000002E-4</c:v>
                </c:pt>
                <c:pt idx="1302">
                  <c:v>-9.7611699999999998E-4</c:v>
                </c:pt>
                <c:pt idx="1303">
                  <c:v>-1.5818E-3</c:v>
                </c:pt>
                <c:pt idx="1304">
                  <c:v>-2.3850099999999999E-3</c:v>
                </c:pt>
                <c:pt idx="1305">
                  <c:v>-1.1399299999999999E-2</c:v>
                </c:pt>
                <c:pt idx="1306">
                  <c:v>-1.2130200000000001E-2</c:v>
                </c:pt>
                <c:pt idx="1307">
                  <c:v>-1.3366100000000001E-2</c:v>
                </c:pt>
                <c:pt idx="1308">
                  <c:v>-1.31378E-2</c:v>
                </c:pt>
                <c:pt idx="1309">
                  <c:v>-1.18823E-2</c:v>
                </c:pt>
                <c:pt idx="1310">
                  <c:v>-1.14453E-2</c:v>
                </c:pt>
                <c:pt idx="1311">
                  <c:v>-1.2171400000000001E-2</c:v>
                </c:pt>
                <c:pt idx="1312">
                  <c:v>-1.2129600000000001E-2</c:v>
                </c:pt>
                <c:pt idx="1313">
                  <c:v>-1.21239E-2</c:v>
                </c:pt>
                <c:pt idx="1314">
                  <c:v>-1.24253E-2</c:v>
                </c:pt>
                <c:pt idx="1315">
                  <c:v>-1.269E-2</c:v>
                </c:pt>
                <c:pt idx="1316">
                  <c:v>-1.27385E-2</c:v>
                </c:pt>
                <c:pt idx="1317">
                  <c:v>-1.2545499999999999E-2</c:v>
                </c:pt>
                <c:pt idx="1318">
                  <c:v>-1.3363999999999999E-2</c:v>
                </c:pt>
                <c:pt idx="1319">
                  <c:v>-1.6061800000000001E-2</c:v>
                </c:pt>
                <c:pt idx="1320">
                  <c:v>-1.9766599999999999E-2</c:v>
                </c:pt>
                <c:pt idx="1321">
                  <c:v>-2.49359E-2</c:v>
                </c:pt>
                <c:pt idx="1322">
                  <c:v>-3.0533600000000001E-2</c:v>
                </c:pt>
                <c:pt idx="1323">
                  <c:v>-3.5232699999999999E-2</c:v>
                </c:pt>
                <c:pt idx="1324">
                  <c:v>-4.0335900000000001E-2</c:v>
                </c:pt>
                <c:pt idx="1325">
                  <c:v>-4.8199699999999998E-2</c:v>
                </c:pt>
                <c:pt idx="1326">
                  <c:v>-5.9839799999999999E-2</c:v>
                </c:pt>
                <c:pt idx="1327">
                  <c:v>-7.3807899999999996E-2</c:v>
                </c:pt>
                <c:pt idx="1328">
                  <c:v>-8.7831900000000004E-2</c:v>
                </c:pt>
                <c:pt idx="1329">
                  <c:v>-0.100885</c:v>
                </c:pt>
                <c:pt idx="1330">
                  <c:v>-0.112539</c:v>
                </c:pt>
                <c:pt idx="1331">
                  <c:v>-0.123053</c:v>
                </c:pt>
                <c:pt idx="1332">
                  <c:v>-0.132023</c:v>
                </c:pt>
                <c:pt idx="1333">
                  <c:v>-0.13911499999999999</c:v>
                </c:pt>
                <c:pt idx="1334">
                  <c:v>-0.14424100000000001</c:v>
                </c:pt>
                <c:pt idx="1335">
                  <c:v>-0.147728</c:v>
                </c:pt>
                <c:pt idx="1336">
                  <c:v>-0.14996499999999999</c:v>
                </c:pt>
                <c:pt idx="1337">
                  <c:v>-0.151365</c:v>
                </c:pt>
                <c:pt idx="1338">
                  <c:v>-0.15210000000000001</c:v>
                </c:pt>
                <c:pt idx="1339">
                  <c:v>-0.15278700000000001</c:v>
                </c:pt>
                <c:pt idx="1340">
                  <c:v>-0.152867</c:v>
                </c:pt>
                <c:pt idx="1341">
                  <c:v>-0.153808</c:v>
                </c:pt>
                <c:pt idx="1342">
                  <c:v>-0.15427299999999999</c:v>
                </c:pt>
                <c:pt idx="1343">
                  <c:v>-0.154807</c:v>
                </c:pt>
                <c:pt idx="1344">
                  <c:v>-0.15557000000000001</c:v>
                </c:pt>
                <c:pt idx="1345">
                  <c:v>-0.156336</c:v>
                </c:pt>
                <c:pt idx="1346">
                  <c:v>-0.15701799999999999</c:v>
                </c:pt>
                <c:pt idx="1347">
                  <c:v>-0.15822700000000001</c:v>
                </c:pt>
                <c:pt idx="1348">
                  <c:v>-0.15898699999999999</c:v>
                </c:pt>
                <c:pt idx="1349">
                  <c:v>-0.158773</c:v>
                </c:pt>
                <c:pt idx="1350">
                  <c:v>-0.15754199999999999</c:v>
                </c:pt>
                <c:pt idx="1351">
                  <c:v>-0.15439700000000001</c:v>
                </c:pt>
                <c:pt idx="1352">
                  <c:v>-0.150808</c:v>
                </c:pt>
                <c:pt idx="1353">
                  <c:v>-0.146567</c:v>
                </c:pt>
                <c:pt idx="1354">
                  <c:v>-0.14216500000000001</c:v>
                </c:pt>
                <c:pt idx="1355">
                  <c:v>-0.13761999999999999</c:v>
                </c:pt>
                <c:pt idx="1356">
                  <c:v>-0.133131</c:v>
                </c:pt>
                <c:pt idx="1357">
                  <c:v>-0.12842600000000001</c:v>
                </c:pt>
                <c:pt idx="1358">
                  <c:v>-0.12289600000000001</c:v>
                </c:pt>
                <c:pt idx="1359">
                  <c:v>-0.115644</c:v>
                </c:pt>
                <c:pt idx="1360">
                  <c:v>-0.10646</c:v>
                </c:pt>
                <c:pt idx="1361">
                  <c:v>-9.6756200000000001E-2</c:v>
                </c:pt>
                <c:pt idx="1362">
                  <c:v>-8.6940400000000001E-2</c:v>
                </c:pt>
                <c:pt idx="1363">
                  <c:v>-7.8239799999999998E-2</c:v>
                </c:pt>
                <c:pt idx="1364">
                  <c:v>-7.0703500000000002E-2</c:v>
                </c:pt>
                <c:pt idx="1365">
                  <c:v>-6.4724100000000007E-2</c:v>
                </c:pt>
                <c:pt idx="1366">
                  <c:v>-5.9758199999999997E-2</c:v>
                </c:pt>
                <c:pt idx="1367">
                  <c:v>-5.5576399999999998E-2</c:v>
                </c:pt>
                <c:pt idx="1368">
                  <c:v>-5.18278E-2</c:v>
                </c:pt>
                <c:pt idx="1369">
                  <c:v>-4.8650699999999998E-2</c:v>
                </c:pt>
                <c:pt idx="1370">
                  <c:v>-4.55816E-2</c:v>
                </c:pt>
                <c:pt idx="1371">
                  <c:v>-4.2773699999999998E-2</c:v>
                </c:pt>
                <c:pt idx="1372">
                  <c:v>-3.6184500000000001E-2</c:v>
                </c:pt>
                <c:pt idx="1373">
                  <c:v>-2.2237400000000001E-2</c:v>
                </c:pt>
                <c:pt idx="1374">
                  <c:v>-1.6865999999999999E-2</c:v>
                </c:pt>
                <c:pt idx="1375">
                  <c:v>-1.5400499999999999E-2</c:v>
                </c:pt>
                <c:pt idx="1376">
                  <c:v>-1.6098999999999999E-2</c:v>
                </c:pt>
                <c:pt idx="1377">
                  <c:v>-1.53527E-2</c:v>
                </c:pt>
                <c:pt idx="1378">
                  <c:v>-1.4606900000000001E-2</c:v>
                </c:pt>
                <c:pt idx="1379">
                  <c:v>-1.47642E-2</c:v>
                </c:pt>
                <c:pt idx="1380">
                  <c:v>-1.5412E-2</c:v>
                </c:pt>
                <c:pt idx="1381">
                  <c:v>-1.5823199999999999E-2</c:v>
                </c:pt>
                <c:pt idx="1382">
                  <c:v>-1.5758299999999999E-2</c:v>
                </c:pt>
                <c:pt idx="1383">
                  <c:v>-1.57413E-2</c:v>
                </c:pt>
                <c:pt idx="1384">
                  <c:v>-1.5867900000000001E-2</c:v>
                </c:pt>
                <c:pt idx="1385">
                  <c:v>-1.6556499999999998E-2</c:v>
                </c:pt>
                <c:pt idx="1386">
                  <c:v>-1.71141E-2</c:v>
                </c:pt>
                <c:pt idx="1387">
                  <c:v>-1.73531E-2</c:v>
                </c:pt>
                <c:pt idx="1388">
                  <c:v>-1.6647100000000001E-2</c:v>
                </c:pt>
                <c:pt idx="1389">
                  <c:v>-1.3353800000000001E-2</c:v>
                </c:pt>
                <c:pt idx="1390">
                  <c:v>-7.3935199999999998E-3</c:v>
                </c:pt>
                <c:pt idx="1391">
                  <c:v>5.9401699999999996E-4</c:v>
                </c:pt>
                <c:pt idx="1392">
                  <c:v>8.2866399999999996E-3</c:v>
                </c:pt>
                <c:pt idx="1393">
                  <c:v>1.5446100000000001E-2</c:v>
                </c:pt>
                <c:pt idx="1394">
                  <c:v>2.4569799999999999E-2</c:v>
                </c:pt>
                <c:pt idx="1395">
                  <c:v>3.5203400000000003E-2</c:v>
                </c:pt>
                <c:pt idx="1396">
                  <c:v>4.6862000000000001E-2</c:v>
                </c:pt>
                <c:pt idx="1397">
                  <c:v>5.8102500000000001E-2</c:v>
                </c:pt>
                <c:pt idx="1398">
                  <c:v>6.8652299999999999E-2</c:v>
                </c:pt>
                <c:pt idx="1399">
                  <c:v>7.8147900000000006E-2</c:v>
                </c:pt>
                <c:pt idx="1400">
                  <c:v>8.6726800000000007E-2</c:v>
                </c:pt>
                <c:pt idx="1401">
                  <c:v>9.4357300000000005E-2</c:v>
                </c:pt>
                <c:pt idx="1402">
                  <c:v>0.100713</c:v>
                </c:pt>
                <c:pt idx="1403">
                  <c:v>0.10593</c:v>
                </c:pt>
                <c:pt idx="1404">
                  <c:v>0.110432</c:v>
                </c:pt>
                <c:pt idx="1405">
                  <c:v>0.114411</c:v>
                </c:pt>
                <c:pt idx="1406">
                  <c:v>0.117773</c:v>
                </c:pt>
                <c:pt idx="1407">
                  <c:v>0.12055200000000001</c:v>
                </c:pt>
                <c:pt idx="1408">
                  <c:v>0.122642</c:v>
                </c:pt>
                <c:pt idx="1409">
                  <c:v>0.123973</c:v>
                </c:pt>
                <c:pt idx="1410">
                  <c:v>0.124504</c:v>
                </c:pt>
                <c:pt idx="1411">
                  <c:v>0.12411</c:v>
                </c:pt>
                <c:pt idx="1412">
                  <c:v>0.124405</c:v>
                </c:pt>
                <c:pt idx="1413">
                  <c:v>0.124514</c:v>
                </c:pt>
                <c:pt idx="1414">
                  <c:v>0.123936</c:v>
                </c:pt>
                <c:pt idx="1415">
                  <c:v>0.123429</c:v>
                </c:pt>
                <c:pt idx="1416">
                  <c:v>0.121554</c:v>
                </c:pt>
                <c:pt idx="1417">
                  <c:v>0.118587</c:v>
                </c:pt>
                <c:pt idx="1418">
                  <c:v>0.11463</c:v>
                </c:pt>
                <c:pt idx="1419">
                  <c:v>0.109474</c:v>
                </c:pt>
                <c:pt idx="1420">
                  <c:v>0.103752</c:v>
                </c:pt>
                <c:pt idx="1421">
                  <c:v>9.8328200000000004E-2</c:v>
                </c:pt>
                <c:pt idx="1422">
                  <c:v>9.3099299999999996E-2</c:v>
                </c:pt>
                <c:pt idx="1423">
                  <c:v>8.8514999999999996E-2</c:v>
                </c:pt>
                <c:pt idx="1424">
                  <c:v>8.48333E-2</c:v>
                </c:pt>
                <c:pt idx="1425">
                  <c:v>8.1752400000000003E-2</c:v>
                </c:pt>
                <c:pt idx="1426">
                  <c:v>7.9899100000000001E-2</c:v>
                </c:pt>
                <c:pt idx="1427">
                  <c:v>7.7531699999999995E-2</c:v>
                </c:pt>
                <c:pt idx="1428">
                  <c:v>7.4828099999999995E-2</c:v>
                </c:pt>
                <c:pt idx="1429">
                  <c:v>7.1291999999999994E-2</c:v>
                </c:pt>
                <c:pt idx="1430">
                  <c:v>6.6993800000000006E-2</c:v>
                </c:pt>
                <c:pt idx="1431">
                  <c:v>6.19252E-2</c:v>
                </c:pt>
                <c:pt idx="1432">
                  <c:v>5.6030099999999999E-2</c:v>
                </c:pt>
                <c:pt idx="1433">
                  <c:v>4.9307799999999999E-2</c:v>
                </c:pt>
                <c:pt idx="1434">
                  <c:v>4.1463300000000002E-2</c:v>
                </c:pt>
                <c:pt idx="1435">
                  <c:v>3.4139200000000001E-2</c:v>
                </c:pt>
                <c:pt idx="1436">
                  <c:v>2.88788E-2</c:v>
                </c:pt>
                <c:pt idx="1437">
                  <c:v>2.5459200000000001E-2</c:v>
                </c:pt>
                <c:pt idx="1438">
                  <c:v>2.3879399999999999E-2</c:v>
                </c:pt>
                <c:pt idx="1439">
                  <c:v>2.3099499999999999E-2</c:v>
                </c:pt>
                <c:pt idx="1440">
                  <c:v>2.28585E-2</c:v>
                </c:pt>
                <c:pt idx="1441">
                  <c:v>2.2266999999999999E-2</c:v>
                </c:pt>
                <c:pt idx="1442">
                  <c:v>2.20851E-2</c:v>
                </c:pt>
                <c:pt idx="1443">
                  <c:v>1.4279500000000001E-2</c:v>
                </c:pt>
                <c:pt idx="1444">
                  <c:v>1.2130699999999999E-2</c:v>
                </c:pt>
                <c:pt idx="1445">
                  <c:v>1.3337099999999999E-2</c:v>
                </c:pt>
                <c:pt idx="1446">
                  <c:v>1.44785E-2</c:v>
                </c:pt>
                <c:pt idx="1447">
                  <c:v>1.5181399999999999E-2</c:v>
                </c:pt>
                <c:pt idx="1448">
                  <c:v>1.5950800000000001E-2</c:v>
                </c:pt>
                <c:pt idx="1449">
                  <c:v>1.6674700000000001E-2</c:v>
                </c:pt>
                <c:pt idx="1450">
                  <c:v>1.7259900000000002E-2</c:v>
                </c:pt>
                <c:pt idx="1451">
                  <c:v>1.79648E-2</c:v>
                </c:pt>
                <c:pt idx="1452">
                  <c:v>1.87417E-2</c:v>
                </c:pt>
                <c:pt idx="1453">
                  <c:v>1.9279399999999999E-2</c:v>
                </c:pt>
                <c:pt idx="1454">
                  <c:v>1.9759599999999999E-2</c:v>
                </c:pt>
                <c:pt idx="1455">
                  <c:v>1.89258E-2</c:v>
                </c:pt>
                <c:pt idx="1456">
                  <c:v>1.7723599999999999E-2</c:v>
                </c:pt>
                <c:pt idx="1457">
                  <c:v>1.48579E-2</c:v>
                </c:pt>
                <c:pt idx="1458">
                  <c:v>9.4396399999999991E-3</c:v>
                </c:pt>
                <c:pt idx="1459">
                  <c:v>4.2679600000000003E-3</c:v>
                </c:pt>
                <c:pt idx="1460">
                  <c:v>3.3056600000000002E-4</c:v>
                </c:pt>
                <c:pt idx="1461">
                  <c:v>-2.78014E-3</c:v>
                </c:pt>
                <c:pt idx="1462">
                  <c:v>-7.9047200000000005E-3</c:v>
                </c:pt>
                <c:pt idx="1463">
                  <c:v>-1.5791400000000001E-2</c:v>
                </c:pt>
                <c:pt idx="1464">
                  <c:v>-2.6173700000000001E-2</c:v>
                </c:pt>
                <c:pt idx="1465">
                  <c:v>-3.77807E-2</c:v>
                </c:pt>
                <c:pt idx="1466">
                  <c:v>-4.8994200000000002E-2</c:v>
                </c:pt>
                <c:pt idx="1467">
                  <c:v>-6.02759E-2</c:v>
                </c:pt>
                <c:pt idx="1468">
                  <c:v>-7.1175199999999994E-2</c:v>
                </c:pt>
                <c:pt idx="1469">
                  <c:v>-8.0922400000000005E-2</c:v>
                </c:pt>
                <c:pt idx="1470">
                  <c:v>-8.9767700000000006E-2</c:v>
                </c:pt>
                <c:pt idx="1471">
                  <c:v>-9.8212099999999997E-2</c:v>
                </c:pt>
                <c:pt idx="1472">
                  <c:v>-0.10531699999999999</c:v>
                </c:pt>
                <c:pt idx="1473">
                  <c:v>-0.111122</c:v>
                </c:pt>
                <c:pt idx="1474">
                  <c:v>-0.115813</c:v>
                </c:pt>
                <c:pt idx="1475">
                  <c:v>-0.119343</c:v>
                </c:pt>
                <c:pt idx="1476">
                  <c:v>-0.121846</c:v>
                </c:pt>
                <c:pt idx="1477">
                  <c:v>-0.12420200000000001</c:v>
                </c:pt>
                <c:pt idx="1478">
                  <c:v>-0.126222</c:v>
                </c:pt>
                <c:pt idx="1479">
                  <c:v>-0.127743</c:v>
                </c:pt>
                <c:pt idx="1480">
                  <c:v>-0.12878200000000001</c:v>
                </c:pt>
                <c:pt idx="1481">
                  <c:v>-0.129912</c:v>
                </c:pt>
                <c:pt idx="1482">
                  <c:v>-0.13086300000000001</c:v>
                </c:pt>
                <c:pt idx="1483">
                  <c:v>-0.13158700000000001</c:v>
                </c:pt>
                <c:pt idx="1484">
                  <c:v>-0.132132</c:v>
                </c:pt>
                <c:pt idx="1485">
                  <c:v>-0.13228300000000001</c:v>
                </c:pt>
                <c:pt idx="1486">
                  <c:v>-0.13184199999999999</c:v>
                </c:pt>
                <c:pt idx="1487">
                  <c:v>-0.13081000000000001</c:v>
                </c:pt>
                <c:pt idx="1488">
                  <c:v>-0.12859000000000001</c:v>
                </c:pt>
                <c:pt idx="1489">
                  <c:v>-0.12590699999999999</c:v>
                </c:pt>
                <c:pt idx="1490">
                  <c:v>-0.122305</c:v>
                </c:pt>
                <c:pt idx="1491">
                  <c:v>-0.11718199999999999</c:v>
                </c:pt>
                <c:pt idx="1492">
                  <c:v>-0.111577</c:v>
                </c:pt>
                <c:pt idx="1493">
                  <c:v>-0.10557</c:v>
                </c:pt>
                <c:pt idx="1494">
                  <c:v>-9.9806599999999995E-2</c:v>
                </c:pt>
                <c:pt idx="1495">
                  <c:v>-9.4518900000000003E-2</c:v>
                </c:pt>
                <c:pt idx="1496">
                  <c:v>-8.8623900000000005E-2</c:v>
                </c:pt>
                <c:pt idx="1497">
                  <c:v>-8.2527600000000007E-2</c:v>
                </c:pt>
                <c:pt idx="1498">
                  <c:v>-7.6906299999999997E-2</c:v>
                </c:pt>
                <c:pt idx="1499">
                  <c:v>-7.1522000000000002E-2</c:v>
                </c:pt>
                <c:pt idx="1500">
                  <c:v>-6.6032300000000002E-2</c:v>
                </c:pt>
                <c:pt idx="1501">
                  <c:v>-6.0748799999999999E-2</c:v>
                </c:pt>
                <c:pt idx="1502">
                  <c:v>-5.5861000000000001E-2</c:v>
                </c:pt>
                <c:pt idx="1503">
                  <c:v>-5.0149300000000001E-2</c:v>
                </c:pt>
                <c:pt idx="1504">
                  <c:v>-4.40667E-2</c:v>
                </c:pt>
                <c:pt idx="1505">
                  <c:v>-3.6558100000000003E-2</c:v>
                </c:pt>
                <c:pt idx="1506">
                  <c:v>-2.80328E-2</c:v>
                </c:pt>
                <c:pt idx="1507">
                  <c:v>-1.8955799999999998E-2</c:v>
                </c:pt>
                <c:pt idx="1508">
                  <c:v>-9.8293500000000006E-3</c:v>
                </c:pt>
                <c:pt idx="1509">
                  <c:v>-2.3129000000000001E-3</c:v>
                </c:pt>
                <c:pt idx="1510">
                  <c:v>3.8822399999999999E-3</c:v>
                </c:pt>
                <c:pt idx="1511">
                  <c:v>8.4244999999999997E-3</c:v>
                </c:pt>
                <c:pt idx="1512">
                  <c:v>1.2607500000000001E-2</c:v>
                </c:pt>
                <c:pt idx="1513">
                  <c:v>2.37933E-2</c:v>
                </c:pt>
                <c:pt idx="1514">
                  <c:v>2.5335400000000001E-2</c:v>
                </c:pt>
                <c:pt idx="1515">
                  <c:v>2.3792399999999998E-2</c:v>
                </c:pt>
                <c:pt idx="1516">
                  <c:v>2.38371E-2</c:v>
                </c:pt>
                <c:pt idx="1517">
                  <c:v>2.3955199999999999E-2</c:v>
                </c:pt>
                <c:pt idx="1518">
                  <c:v>2.4089300000000001E-2</c:v>
                </c:pt>
                <c:pt idx="1519">
                  <c:v>2.3606599999999998E-2</c:v>
                </c:pt>
                <c:pt idx="1520">
                  <c:v>2.26599E-2</c:v>
                </c:pt>
                <c:pt idx="1521">
                  <c:v>2.2263700000000001E-2</c:v>
                </c:pt>
                <c:pt idx="1522">
                  <c:v>2.2088300000000002E-2</c:v>
                </c:pt>
                <c:pt idx="1523">
                  <c:v>2.1204199999999999E-2</c:v>
                </c:pt>
                <c:pt idx="1524">
                  <c:v>1.9980700000000001E-2</c:v>
                </c:pt>
                <c:pt idx="1525">
                  <c:v>2.0876100000000002E-2</c:v>
                </c:pt>
                <c:pt idx="1526">
                  <c:v>2.52614E-2</c:v>
                </c:pt>
                <c:pt idx="1527">
                  <c:v>3.3326300000000003E-2</c:v>
                </c:pt>
                <c:pt idx="1528">
                  <c:v>4.2328900000000003E-2</c:v>
                </c:pt>
                <c:pt idx="1529">
                  <c:v>5.0600600000000003E-2</c:v>
                </c:pt>
                <c:pt idx="1530">
                  <c:v>5.7952099999999999E-2</c:v>
                </c:pt>
                <c:pt idx="1531">
                  <c:v>6.5658800000000003E-2</c:v>
                </c:pt>
                <c:pt idx="1532">
                  <c:v>7.4004100000000003E-2</c:v>
                </c:pt>
                <c:pt idx="1533">
                  <c:v>8.2182199999999997E-2</c:v>
                </c:pt>
                <c:pt idx="1534">
                  <c:v>9.0017E-2</c:v>
                </c:pt>
                <c:pt idx="1535">
                  <c:v>9.7167900000000001E-2</c:v>
                </c:pt>
                <c:pt idx="1536">
                  <c:v>0.103464</c:v>
                </c:pt>
                <c:pt idx="1537">
                  <c:v>0.109462</c:v>
                </c:pt>
                <c:pt idx="1538">
                  <c:v>0.115119</c:v>
                </c:pt>
                <c:pt idx="1539">
                  <c:v>0.120425</c:v>
                </c:pt>
                <c:pt idx="1540">
                  <c:v>0.12556200000000001</c:v>
                </c:pt>
                <c:pt idx="1541">
                  <c:v>0.13028899999999999</c:v>
                </c:pt>
                <c:pt idx="1542">
                  <c:v>0.134379</c:v>
                </c:pt>
                <c:pt idx="1543">
                  <c:v>0.137715</c:v>
                </c:pt>
                <c:pt idx="1544">
                  <c:v>0.14005400000000001</c:v>
                </c:pt>
                <c:pt idx="1545">
                  <c:v>0.14106399999999999</c:v>
                </c:pt>
                <c:pt idx="1546">
                  <c:v>0.14083699999999999</c:v>
                </c:pt>
                <c:pt idx="1547">
                  <c:v>0.13936799999999999</c:v>
                </c:pt>
                <c:pt idx="1548">
                  <c:v>0.136073</c:v>
                </c:pt>
                <c:pt idx="1549">
                  <c:v>0.132296</c:v>
                </c:pt>
                <c:pt idx="1550">
                  <c:v>0.12850800000000001</c:v>
                </c:pt>
                <c:pt idx="1551">
                  <c:v>0.124823</c:v>
                </c:pt>
                <c:pt idx="1552">
                  <c:v>0.121451</c:v>
                </c:pt>
                <c:pt idx="1553">
                  <c:v>0.118933</c:v>
                </c:pt>
                <c:pt idx="1554">
                  <c:v>0.116327</c:v>
                </c:pt>
                <c:pt idx="1555">
                  <c:v>0.114528</c:v>
                </c:pt>
                <c:pt idx="1556">
                  <c:v>0.11293</c:v>
                </c:pt>
                <c:pt idx="1557">
                  <c:v>0.111653</c:v>
                </c:pt>
                <c:pt idx="1558">
                  <c:v>0.11075500000000001</c:v>
                </c:pt>
                <c:pt idx="1559">
                  <c:v>0.109875</c:v>
                </c:pt>
                <c:pt idx="1560">
                  <c:v>0.109428</c:v>
                </c:pt>
                <c:pt idx="1561">
                  <c:v>0.108283</c:v>
                </c:pt>
                <c:pt idx="1562">
                  <c:v>0.10646899999999999</c:v>
                </c:pt>
                <c:pt idx="1563">
                  <c:v>0.10359400000000001</c:v>
                </c:pt>
                <c:pt idx="1564">
                  <c:v>0.100121</c:v>
                </c:pt>
                <c:pt idx="1565">
                  <c:v>9.6268699999999999E-2</c:v>
                </c:pt>
                <c:pt idx="1566">
                  <c:v>9.1950699999999996E-2</c:v>
                </c:pt>
                <c:pt idx="1567">
                  <c:v>8.5542999999999994E-2</c:v>
                </c:pt>
                <c:pt idx="1568">
                  <c:v>7.7054200000000003E-2</c:v>
                </c:pt>
                <c:pt idx="1569">
                  <c:v>6.7551799999999995E-2</c:v>
                </c:pt>
                <c:pt idx="1570">
                  <c:v>5.6440299999999999E-2</c:v>
                </c:pt>
                <c:pt idx="1571">
                  <c:v>4.6595699999999997E-2</c:v>
                </c:pt>
                <c:pt idx="1572">
                  <c:v>3.8253700000000002E-2</c:v>
                </c:pt>
                <c:pt idx="1573">
                  <c:v>3.1290100000000001E-2</c:v>
                </c:pt>
                <c:pt idx="1574">
                  <c:v>2.67937E-2</c:v>
                </c:pt>
                <c:pt idx="1575">
                  <c:v>2.39463E-2</c:v>
                </c:pt>
                <c:pt idx="1576">
                  <c:v>2.1234300000000001E-2</c:v>
                </c:pt>
                <c:pt idx="1577">
                  <c:v>1.80798E-2</c:v>
                </c:pt>
                <c:pt idx="1578">
                  <c:v>1.36379E-2</c:v>
                </c:pt>
                <c:pt idx="1579">
                  <c:v>9.8868299999999992E-3</c:v>
                </c:pt>
                <c:pt idx="1580">
                  <c:v>2.7923100000000001E-3</c:v>
                </c:pt>
                <c:pt idx="1581">
                  <c:v>-3.8070699999999999E-4</c:v>
                </c:pt>
                <c:pt idx="1582">
                  <c:v>-1.9050600000000001E-3</c:v>
                </c:pt>
                <c:pt idx="1583">
                  <c:v>-2.3933299999999999E-3</c:v>
                </c:pt>
                <c:pt idx="1584">
                  <c:v>-2.0405200000000001E-3</c:v>
                </c:pt>
                <c:pt idx="1585">
                  <c:v>-7.95756E-4</c:v>
                </c:pt>
                <c:pt idx="1586" formatCode="0.00E+00">
                  <c:v>1.6684599999999999E-5</c:v>
                </c:pt>
                <c:pt idx="1587">
                  <c:v>6.9155900000000001E-4</c:v>
                </c:pt>
                <c:pt idx="1588">
                  <c:v>1.55546E-3</c:v>
                </c:pt>
                <c:pt idx="1589">
                  <c:v>1.88645E-3</c:v>
                </c:pt>
                <c:pt idx="1590">
                  <c:v>2.0758500000000002E-3</c:v>
                </c:pt>
                <c:pt idx="1591">
                  <c:v>1.87626E-3</c:v>
                </c:pt>
                <c:pt idx="1592">
                  <c:v>7.1484000000000001E-4</c:v>
                </c:pt>
                <c:pt idx="1593">
                  <c:v>-1.25377E-3</c:v>
                </c:pt>
                <c:pt idx="1594">
                  <c:v>-4.3375599999999999E-3</c:v>
                </c:pt>
                <c:pt idx="1595">
                  <c:v>-1.0598E-2</c:v>
                </c:pt>
                <c:pt idx="1596">
                  <c:v>-2.1160700000000001E-2</c:v>
                </c:pt>
                <c:pt idx="1597">
                  <c:v>-3.42323E-2</c:v>
                </c:pt>
                <c:pt idx="1598">
                  <c:v>-4.7695399999999999E-2</c:v>
                </c:pt>
                <c:pt idx="1599">
                  <c:v>-5.8035000000000003E-2</c:v>
                </c:pt>
                <c:pt idx="1600">
                  <c:v>-6.5642099999999995E-2</c:v>
                </c:pt>
                <c:pt idx="1601">
                  <c:v>-7.3954599999999995E-2</c:v>
                </c:pt>
                <c:pt idx="1602">
                  <c:v>-8.3543900000000004E-2</c:v>
                </c:pt>
                <c:pt idx="1603">
                  <c:v>-9.3849199999999994E-2</c:v>
                </c:pt>
                <c:pt idx="1604">
                  <c:v>-0.103459</c:v>
                </c:pt>
                <c:pt idx="1605">
                  <c:v>-0.11215899999999999</c:v>
                </c:pt>
                <c:pt idx="1606">
                  <c:v>-0.120696</c:v>
                </c:pt>
                <c:pt idx="1607">
                  <c:v>-0.12920300000000001</c:v>
                </c:pt>
                <c:pt idx="1608">
                  <c:v>-0.137069</c:v>
                </c:pt>
                <c:pt idx="1609">
                  <c:v>-0.14422399999999999</c:v>
                </c:pt>
                <c:pt idx="1610">
                  <c:v>-0.15030099999999999</c:v>
                </c:pt>
                <c:pt idx="1611">
                  <c:v>-0.155061</c:v>
                </c:pt>
                <c:pt idx="1612">
                  <c:v>-0.15875500000000001</c:v>
                </c:pt>
                <c:pt idx="1613">
                  <c:v>-0.16115499999999999</c:v>
                </c:pt>
                <c:pt idx="1614">
                  <c:v>-0.162546</c:v>
                </c:pt>
                <c:pt idx="1615">
                  <c:v>-0.163461</c:v>
                </c:pt>
                <c:pt idx="1616">
                  <c:v>-0.16424800000000001</c:v>
                </c:pt>
                <c:pt idx="1617">
                  <c:v>-0.16544900000000001</c:v>
                </c:pt>
                <c:pt idx="1618">
                  <c:v>-0.16664799999999999</c:v>
                </c:pt>
                <c:pt idx="1619">
                  <c:v>-0.16782</c:v>
                </c:pt>
                <c:pt idx="1620">
                  <c:v>-0.16821700000000001</c:v>
                </c:pt>
                <c:pt idx="1621">
                  <c:v>-0.16820099999999999</c:v>
                </c:pt>
                <c:pt idx="1622">
                  <c:v>-0.167486</c:v>
                </c:pt>
                <c:pt idx="1623">
                  <c:v>-0.166321</c:v>
                </c:pt>
                <c:pt idx="1624">
                  <c:v>-0.16416</c:v>
                </c:pt>
                <c:pt idx="1625">
                  <c:v>-0.16065599999999999</c:v>
                </c:pt>
                <c:pt idx="1626">
                  <c:v>-0.15676000000000001</c:v>
                </c:pt>
                <c:pt idx="1627">
                  <c:v>-0.15227499999999999</c:v>
                </c:pt>
                <c:pt idx="1628">
                  <c:v>-0.14741099999999999</c:v>
                </c:pt>
                <c:pt idx="1629">
                  <c:v>-0.142044</c:v>
                </c:pt>
                <c:pt idx="1630">
                  <c:v>-0.13642899999999999</c:v>
                </c:pt>
                <c:pt idx="1631">
                  <c:v>-0.13096099999999999</c:v>
                </c:pt>
                <c:pt idx="1632">
                  <c:v>-0.126384</c:v>
                </c:pt>
                <c:pt idx="1633">
                  <c:v>-0.121297</c:v>
                </c:pt>
                <c:pt idx="1634">
                  <c:v>-0.116076</c:v>
                </c:pt>
                <c:pt idx="1635">
                  <c:v>-0.11089400000000001</c:v>
                </c:pt>
                <c:pt idx="1636">
                  <c:v>-0.105416</c:v>
                </c:pt>
                <c:pt idx="1637">
                  <c:v>-9.9249699999999996E-2</c:v>
                </c:pt>
                <c:pt idx="1638">
                  <c:v>-9.2196100000000003E-2</c:v>
                </c:pt>
                <c:pt idx="1639">
                  <c:v>-8.4291500000000005E-2</c:v>
                </c:pt>
                <c:pt idx="1640">
                  <c:v>-7.5029600000000002E-2</c:v>
                </c:pt>
                <c:pt idx="1641">
                  <c:v>-6.5564200000000003E-2</c:v>
                </c:pt>
                <c:pt idx="1642">
                  <c:v>-5.68754E-2</c:v>
                </c:pt>
                <c:pt idx="1643">
                  <c:v>-4.9365199999999998E-2</c:v>
                </c:pt>
                <c:pt idx="1644">
                  <c:v>-4.25122E-2</c:v>
                </c:pt>
                <c:pt idx="1645">
                  <c:v>-3.6172700000000002E-2</c:v>
                </c:pt>
                <c:pt idx="1646">
                  <c:v>-3.0836100000000002E-2</c:v>
                </c:pt>
                <c:pt idx="1647">
                  <c:v>-2.52042E-2</c:v>
                </c:pt>
                <c:pt idx="1648">
                  <c:v>-1.94913E-2</c:v>
                </c:pt>
                <c:pt idx="1649">
                  <c:v>-8.8044899999999999E-3</c:v>
                </c:pt>
                <c:pt idx="1650">
                  <c:v>-3.5113900000000001E-3</c:v>
                </c:pt>
                <c:pt idx="1651" formatCode="0.00E+00">
                  <c:v>-9.7483400000000002E-5</c:v>
                </c:pt>
                <c:pt idx="1652">
                  <c:v>7.1247200000000002E-4</c:v>
                </c:pt>
                <c:pt idx="1653">
                  <c:v>5.4723300000000005E-4</c:v>
                </c:pt>
                <c:pt idx="1654">
                  <c:v>1.20678E-3</c:v>
                </c:pt>
                <c:pt idx="1655">
                  <c:v>1.35738E-3</c:v>
                </c:pt>
                <c:pt idx="1656">
                  <c:v>7.5675299999999998E-4</c:v>
                </c:pt>
                <c:pt idx="1657">
                  <c:v>-1.3631E-4</c:v>
                </c:pt>
                <c:pt idx="1658">
                  <c:v>-1.0269299999999999E-3</c:v>
                </c:pt>
                <c:pt idx="1659">
                  <c:v>-1.81401E-3</c:v>
                </c:pt>
                <c:pt idx="1660">
                  <c:v>-2.0324800000000001E-3</c:v>
                </c:pt>
                <c:pt idx="1661">
                  <c:v>-2.0775699999999999E-3</c:v>
                </c:pt>
                <c:pt idx="1662">
                  <c:v>-1.6843400000000001E-3</c:v>
                </c:pt>
                <c:pt idx="1663">
                  <c:v>-8.2124100000000001E-4</c:v>
                </c:pt>
                <c:pt idx="1664">
                  <c:v>5.3005200000000004E-4</c:v>
                </c:pt>
                <c:pt idx="1665">
                  <c:v>2.0484499999999998E-3</c:v>
                </c:pt>
                <c:pt idx="1666">
                  <c:v>3.8880099999999999E-3</c:v>
                </c:pt>
                <c:pt idx="1667">
                  <c:v>6.7206399999999999E-3</c:v>
                </c:pt>
                <c:pt idx="1668">
                  <c:v>1.11631E-2</c:v>
                </c:pt>
                <c:pt idx="1669">
                  <c:v>1.5938600000000001E-2</c:v>
                </c:pt>
                <c:pt idx="1670">
                  <c:v>2.0326E-2</c:v>
                </c:pt>
                <c:pt idx="1671">
                  <c:v>2.0571300000000001E-2</c:v>
                </c:pt>
                <c:pt idx="1672">
                  <c:v>1.87002E-2</c:v>
                </c:pt>
                <c:pt idx="1673">
                  <c:v>1.86892E-2</c:v>
                </c:pt>
                <c:pt idx="1674">
                  <c:v>2.2551399999999999E-2</c:v>
                </c:pt>
                <c:pt idx="1675">
                  <c:v>2.9939299999999999E-2</c:v>
                </c:pt>
                <c:pt idx="1676">
                  <c:v>3.9439700000000001E-2</c:v>
                </c:pt>
                <c:pt idx="1677">
                  <c:v>5.02002E-2</c:v>
                </c:pt>
                <c:pt idx="1678">
                  <c:v>6.1664200000000002E-2</c:v>
                </c:pt>
                <c:pt idx="1679">
                  <c:v>7.3096999999999995E-2</c:v>
                </c:pt>
                <c:pt idx="1680">
                  <c:v>8.3724199999999999E-2</c:v>
                </c:pt>
                <c:pt idx="1681">
                  <c:v>9.3026499999999998E-2</c:v>
                </c:pt>
                <c:pt idx="1682">
                  <c:v>0.100632</c:v>
                </c:pt>
                <c:pt idx="1683">
                  <c:v>0.106348</c:v>
                </c:pt>
                <c:pt idx="1684">
                  <c:v>0.11082599999999999</c:v>
                </c:pt>
                <c:pt idx="1685">
                  <c:v>0.113945</c:v>
                </c:pt>
                <c:pt idx="1686">
                  <c:v>0.115214</c:v>
                </c:pt>
                <c:pt idx="1687">
                  <c:v>0.11541700000000001</c:v>
                </c:pt>
                <c:pt idx="1688">
                  <c:v>0.115311</c:v>
                </c:pt>
                <c:pt idx="1689">
                  <c:v>0.114358</c:v>
                </c:pt>
                <c:pt idx="1690">
                  <c:v>0.11277</c:v>
                </c:pt>
                <c:pt idx="1691">
                  <c:v>0.110793</c:v>
                </c:pt>
                <c:pt idx="1692">
                  <c:v>0.108421</c:v>
                </c:pt>
                <c:pt idx="1693">
                  <c:v>0.10592</c:v>
                </c:pt>
                <c:pt idx="1694">
                  <c:v>0.103174</c:v>
                </c:pt>
                <c:pt idx="1695">
                  <c:v>0.100773</c:v>
                </c:pt>
                <c:pt idx="1696">
                  <c:v>9.8787100000000003E-2</c:v>
                </c:pt>
                <c:pt idx="1697">
                  <c:v>9.6687599999999999E-2</c:v>
                </c:pt>
                <c:pt idx="1698">
                  <c:v>9.4969300000000006E-2</c:v>
                </c:pt>
                <c:pt idx="1699">
                  <c:v>9.3646499999999994E-2</c:v>
                </c:pt>
                <c:pt idx="1700">
                  <c:v>9.3026700000000004E-2</c:v>
                </c:pt>
                <c:pt idx="1701">
                  <c:v>9.2678800000000006E-2</c:v>
                </c:pt>
                <c:pt idx="1702">
                  <c:v>9.2841199999999999E-2</c:v>
                </c:pt>
                <c:pt idx="1703">
                  <c:v>9.3451000000000006E-2</c:v>
                </c:pt>
                <c:pt idx="1704">
                  <c:v>9.3593200000000001E-2</c:v>
                </c:pt>
                <c:pt idx="1705">
                  <c:v>9.2828900000000006E-2</c:v>
                </c:pt>
                <c:pt idx="1706">
                  <c:v>9.07081E-2</c:v>
                </c:pt>
                <c:pt idx="1707">
                  <c:v>8.7571099999999999E-2</c:v>
                </c:pt>
                <c:pt idx="1708">
                  <c:v>8.34762E-2</c:v>
                </c:pt>
                <c:pt idx="1709">
                  <c:v>7.8345600000000001E-2</c:v>
                </c:pt>
                <c:pt idx="1710">
                  <c:v>7.2826000000000002E-2</c:v>
                </c:pt>
                <c:pt idx="1711">
                  <c:v>6.8444099999999994E-2</c:v>
                </c:pt>
                <c:pt idx="1712">
                  <c:v>6.4798499999999995E-2</c:v>
                </c:pt>
                <c:pt idx="1713">
                  <c:v>6.1616700000000003E-2</c:v>
                </c:pt>
                <c:pt idx="1714">
                  <c:v>5.7622699999999999E-2</c:v>
                </c:pt>
                <c:pt idx="1715">
                  <c:v>5.3571800000000003E-2</c:v>
                </c:pt>
                <c:pt idx="1716">
                  <c:v>4.8520000000000001E-2</c:v>
                </c:pt>
                <c:pt idx="1717">
                  <c:v>4.2361900000000001E-2</c:v>
                </c:pt>
                <c:pt idx="1718">
                  <c:v>3.4917799999999999E-2</c:v>
                </c:pt>
                <c:pt idx="1719">
                  <c:v>2.8680899999999999E-2</c:v>
                </c:pt>
                <c:pt idx="1720">
                  <c:v>2.73025E-2</c:v>
                </c:pt>
                <c:pt idx="1721">
                  <c:v>2.79253E-2</c:v>
                </c:pt>
                <c:pt idx="1722">
                  <c:v>2.8920700000000001E-2</c:v>
                </c:pt>
                <c:pt idx="1723">
                  <c:v>2.9607600000000001E-2</c:v>
                </c:pt>
                <c:pt idx="1724">
                  <c:v>3.1463999999999999E-2</c:v>
                </c:pt>
                <c:pt idx="1725">
                  <c:v>3.2613099999999999E-2</c:v>
                </c:pt>
                <c:pt idx="1726">
                  <c:v>3.2628600000000001E-2</c:v>
                </c:pt>
                <c:pt idx="1727">
                  <c:v>3.3005300000000001E-2</c:v>
                </c:pt>
                <c:pt idx="1728">
                  <c:v>3.2828599999999999E-2</c:v>
                </c:pt>
                <c:pt idx="1729">
                  <c:v>3.2764000000000001E-2</c:v>
                </c:pt>
                <c:pt idx="1730">
                  <c:v>3.2959200000000001E-2</c:v>
                </c:pt>
                <c:pt idx="1731">
                  <c:v>3.3453299999999998E-2</c:v>
                </c:pt>
                <c:pt idx="1732">
                  <c:v>3.3118799999999997E-2</c:v>
                </c:pt>
                <c:pt idx="1733">
                  <c:v>3.1484600000000001E-2</c:v>
                </c:pt>
                <c:pt idx="1734">
                  <c:v>2.9053200000000001E-2</c:v>
                </c:pt>
                <c:pt idx="1735">
                  <c:v>2.5507800000000001E-2</c:v>
                </c:pt>
                <c:pt idx="1736">
                  <c:v>2.06036E-2</c:v>
                </c:pt>
                <c:pt idx="1737">
                  <c:v>1.4775099999999999E-2</c:v>
                </c:pt>
                <c:pt idx="1738">
                  <c:v>9.8022300000000003E-3</c:v>
                </c:pt>
                <c:pt idx="1739">
                  <c:v>4.9422299999999997E-3</c:v>
                </c:pt>
                <c:pt idx="1740">
                  <c:v>2.8254500000000002E-3</c:v>
                </c:pt>
                <c:pt idx="1741">
                  <c:v>1.18439E-3</c:v>
                </c:pt>
                <c:pt idx="1742">
                  <c:v>-3.2427900000000002E-3</c:v>
                </c:pt>
                <c:pt idx="1743">
                  <c:v>-1.1423000000000001E-2</c:v>
                </c:pt>
                <c:pt idx="1744">
                  <c:v>-2.2976400000000001E-2</c:v>
                </c:pt>
                <c:pt idx="1745">
                  <c:v>-3.5513999999999997E-2</c:v>
                </c:pt>
                <c:pt idx="1746">
                  <c:v>-4.8275899999999997E-2</c:v>
                </c:pt>
                <c:pt idx="1747">
                  <c:v>-6.0398800000000002E-2</c:v>
                </c:pt>
                <c:pt idx="1748">
                  <c:v>-7.1549199999999993E-2</c:v>
                </c:pt>
                <c:pt idx="1749">
                  <c:v>-8.0979999999999996E-2</c:v>
                </c:pt>
                <c:pt idx="1750">
                  <c:v>-8.8869900000000002E-2</c:v>
                </c:pt>
                <c:pt idx="1751">
                  <c:v>-9.4133700000000001E-2</c:v>
                </c:pt>
                <c:pt idx="1752">
                  <c:v>-9.6827300000000005E-2</c:v>
                </c:pt>
                <c:pt idx="1753">
                  <c:v>-9.7852599999999998E-2</c:v>
                </c:pt>
                <c:pt idx="1754">
                  <c:v>-9.7812700000000002E-2</c:v>
                </c:pt>
                <c:pt idx="1755">
                  <c:v>-9.7432699999999997E-2</c:v>
                </c:pt>
                <c:pt idx="1756">
                  <c:v>-9.6522300000000005E-2</c:v>
                </c:pt>
                <c:pt idx="1757">
                  <c:v>-9.4609399999999996E-2</c:v>
                </c:pt>
                <c:pt idx="1758">
                  <c:v>-9.2401999999999998E-2</c:v>
                </c:pt>
                <c:pt idx="1759">
                  <c:v>-9.0377399999999997E-2</c:v>
                </c:pt>
                <c:pt idx="1760">
                  <c:v>-8.83742E-2</c:v>
                </c:pt>
                <c:pt idx="1761">
                  <c:v>-8.6381899999999998E-2</c:v>
                </c:pt>
                <c:pt idx="1762">
                  <c:v>-8.4685399999999994E-2</c:v>
                </c:pt>
                <c:pt idx="1763">
                  <c:v>-8.18189E-2</c:v>
                </c:pt>
                <c:pt idx="1764">
                  <c:v>-7.9059900000000002E-2</c:v>
                </c:pt>
                <c:pt idx="1765">
                  <c:v>-7.6015700000000005E-2</c:v>
                </c:pt>
                <c:pt idx="1766">
                  <c:v>-7.2579000000000005E-2</c:v>
                </c:pt>
                <c:pt idx="1767">
                  <c:v>-6.8670099999999998E-2</c:v>
                </c:pt>
                <c:pt idx="1768">
                  <c:v>-6.4154799999999998E-2</c:v>
                </c:pt>
                <c:pt idx="1769">
                  <c:v>-5.9120100000000002E-2</c:v>
                </c:pt>
                <c:pt idx="1770">
                  <c:v>-5.36417E-2</c:v>
                </c:pt>
                <c:pt idx="1771">
                  <c:v>-4.8177900000000003E-2</c:v>
                </c:pt>
                <c:pt idx="1772">
                  <c:v>-4.3380700000000001E-2</c:v>
                </c:pt>
                <c:pt idx="1773">
                  <c:v>-3.8997299999999999E-2</c:v>
                </c:pt>
                <c:pt idx="1774">
                  <c:v>-3.4593100000000002E-2</c:v>
                </c:pt>
                <c:pt idx="1775">
                  <c:v>-2.90563E-2</c:v>
                </c:pt>
                <c:pt idx="1776">
                  <c:v>-2.3191799999999999E-2</c:v>
                </c:pt>
                <c:pt idx="1777">
                  <c:v>-1.7061099999999999E-2</c:v>
                </c:pt>
                <c:pt idx="1778">
                  <c:v>-1.12592E-2</c:v>
                </c:pt>
                <c:pt idx="1779">
                  <c:v>-5.6687300000000003E-3</c:v>
                </c:pt>
                <c:pt idx="1780" formatCode="0.00E+00">
                  <c:v>7.6303800000000006E-5</c:v>
                </c:pt>
                <c:pt idx="1781">
                  <c:v>6.9944200000000003E-3</c:v>
                </c:pt>
                <c:pt idx="1782">
                  <c:v>1.43935E-2</c:v>
                </c:pt>
                <c:pt idx="1783">
                  <c:v>2.2276899999999999E-2</c:v>
                </c:pt>
                <c:pt idx="1784">
                  <c:v>3.0166200000000001E-2</c:v>
                </c:pt>
                <c:pt idx="1785">
                  <c:v>3.6974800000000002E-2</c:v>
                </c:pt>
                <c:pt idx="1786">
                  <c:v>4.1743000000000002E-2</c:v>
                </c:pt>
                <c:pt idx="1787">
                  <c:v>4.4853900000000002E-2</c:v>
                </c:pt>
                <c:pt idx="1788">
                  <c:v>4.6568400000000003E-2</c:v>
                </c:pt>
                <c:pt idx="1789">
                  <c:v>4.9771099999999999E-2</c:v>
                </c:pt>
                <c:pt idx="1790">
                  <c:v>5.8745400000000003E-2</c:v>
                </c:pt>
                <c:pt idx="1791">
                  <c:v>5.8457200000000001E-2</c:v>
                </c:pt>
                <c:pt idx="1792">
                  <c:v>5.8337699999999999E-2</c:v>
                </c:pt>
                <c:pt idx="1793">
                  <c:v>5.8750999999999998E-2</c:v>
                </c:pt>
                <c:pt idx="1794">
                  <c:v>5.86338E-2</c:v>
                </c:pt>
                <c:pt idx="1795">
                  <c:v>5.9031599999999997E-2</c:v>
                </c:pt>
                <c:pt idx="1796">
                  <c:v>5.86997E-2</c:v>
                </c:pt>
                <c:pt idx="1797">
                  <c:v>5.8099199999999997E-2</c:v>
                </c:pt>
                <c:pt idx="1798">
                  <c:v>5.72895E-2</c:v>
                </c:pt>
                <c:pt idx="1799">
                  <c:v>5.6838100000000003E-2</c:v>
                </c:pt>
                <c:pt idx="1800">
                  <c:v>5.65207E-2</c:v>
                </c:pt>
                <c:pt idx="1801">
                  <c:v>5.6189599999999999E-2</c:v>
                </c:pt>
                <c:pt idx="1802">
                  <c:v>5.6072499999999997E-2</c:v>
                </c:pt>
                <c:pt idx="1803">
                  <c:v>5.6628299999999999E-2</c:v>
                </c:pt>
                <c:pt idx="1804">
                  <c:v>5.7703499999999998E-2</c:v>
                </c:pt>
                <c:pt idx="1805">
                  <c:v>5.9032599999999998E-2</c:v>
                </c:pt>
                <c:pt idx="1806">
                  <c:v>6.0022600000000002E-2</c:v>
                </c:pt>
                <c:pt idx="1807">
                  <c:v>6.14631E-2</c:v>
                </c:pt>
                <c:pt idx="1808">
                  <c:v>6.3051200000000002E-2</c:v>
                </c:pt>
                <c:pt idx="1809">
                  <c:v>6.5200999999999995E-2</c:v>
                </c:pt>
                <c:pt idx="1810">
                  <c:v>6.89052E-2</c:v>
                </c:pt>
                <c:pt idx="1811">
                  <c:v>7.3061500000000001E-2</c:v>
                </c:pt>
                <c:pt idx="1812">
                  <c:v>7.68427E-2</c:v>
                </c:pt>
                <c:pt idx="1813">
                  <c:v>7.7883900000000006E-2</c:v>
                </c:pt>
                <c:pt idx="1814">
                  <c:v>7.8027700000000005E-2</c:v>
                </c:pt>
                <c:pt idx="1815">
                  <c:v>7.9270300000000002E-2</c:v>
                </c:pt>
                <c:pt idx="1816">
                  <c:v>8.3129400000000006E-2</c:v>
                </c:pt>
                <c:pt idx="1817">
                  <c:v>8.9476299999999995E-2</c:v>
                </c:pt>
                <c:pt idx="1818">
                  <c:v>9.7058400000000003E-2</c:v>
                </c:pt>
                <c:pt idx="1819">
                  <c:v>0.10503800000000001</c:v>
                </c:pt>
                <c:pt idx="1820">
                  <c:v>0.11318599999999999</c:v>
                </c:pt>
                <c:pt idx="1821">
                  <c:v>0.120972</c:v>
                </c:pt>
                <c:pt idx="1822">
                  <c:v>0.12754199999999999</c:v>
                </c:pt>
                <c:pt idx="1823">
                  <c:v>0.13356299999999999</c:v>
                </c:pt>
                <c:pt idx="1824">
                  <c:v>0.13811599999999999</c:v>
                </c:pt>
                <c:pt idx="1825">
                  <c:v>0.14086899999999999</c:v>
                </c:pt>
                <c:pt idx="1826">
                  <c:v>0.14278099999999999</c:v>
                </c:pt>
                <c:pt idx="1827">
                  <c:v>0.14355599999999999</c:v>
                </c:pt>
                <c:pt idx="1828">
                  <c:v>0.143487</c:v>
                </c:pt>
                <c:pt idx="1829">
                  <c:v>0.14277200000000001</c:v>
                </c:pt>
                <c:pt idx="1830">
                  <c:v>0.142374</c:v>
                </c:pt>
                <c:pt idx="1831">
                  <c:v>0.141209</c:v>
                </c:pt>
                <c:pt idx="1832">
                  <c:v>0.14019200000000001</c:v>
                </c:pt>
                <c:pt idx="1833">
                  <c:v>0.13961499999999999</c:v>
                </c:pt>
                <c:pt idx="1834">
                  <c:v>0.13905000000000001</c:v>
                </c:pt>
                <c:pt idx="1835">
                  <c:v>0.13847200000000001</c:v>
                </c:pt>
                <c:pt idx="1836">
                  <c:v>0.13745499999999999</c:v>
                </c:pt>
                <c:pt idx="1837">
                  <c:v>0.13581299999999999</c:v>
                </c:pt>
                <c:pt idx="1838">
                  <c:v>0.133468</c:v>
                </c:pt>
                <c:pt idx="1839">
                  <c:v>0.13053500000000001</c:v>
                </c:pt>
                <c:pt idx="1840">
                  <c:v>0.126053</c:v>
                </c:pt>
                <c:pt idx="1841">
                  <c:v>0.120883</c:v>
                </c:pt>
                <c:pt idx="1842">
                  <c:v>0.11558300000000001</c:v>
                </c:pt>
                <c:pt idx="1843">
                  <c:v>0.110059</c:v>
                </c:pt>
                <c:pt idx="1844">
                  <c:v>0.105654</c:v>
                </c:pt>
                <c:pt idx="1845">
                  <c:v>0.101579</c:v>
                </c:pt>
                <c:pt idx="1846">
                  <c:v>9.8122100000000004E-2</c:v>
                </c:pt>
                <c:pt idx="1847">
                  <c:v>9.4976400000000002E-2</c:v>
                </c:pt>
                <c:pt idx="1848">
                  <c:v>9.1879100000000005E-2</c:v>
                </c:pt>
                <c:pt idx="1849">
                  <c:v>8.9226700000000006E-2</c:v>
                </c:pt>
                <c:pt idx="1850">
                  <c:v>8.6369500000000002E-2</c:v>
                </c:pt>
                <c:pt idx="1851">
                  <c:v>8.2901199999999994E-2</c:v>
                </c:pt>
                <c:pt idx="1852">
                  <c:v>7.8589000000000006E-2</c:v>
                </c:pt>
                <c:pt idx="1853">
                  <c:v>7.2719800000000001E-2</c:v>
                </c:pt>
                <c:pt idx="1854">
                  <c:v>6.5260799999999994E-2</c:v>
                </c:pt>
                <c:pt idx="1855">
                  <c:v>5.6142200000000003E-2</c:v>
                </c:pt>
                <c:pt idx="1856">
                  <c:v>4.5413200000000001E-2</c:v>
                </c:pt>
                <c:pt idx="1857">
                  <c:v>3.3723000000000003E-2</c:v>
                </c:pt>
                <c:pt idx="1858">
                  <c:v>2.1811299999999999E-2</c:v>
                </c:pt>
                <c:pt idx="1859">
                  <c:v>1.1476200000000001E-2</c:v>
                </c:pt>
                <c:pt idx="1860">
                  <c:v>3.54755E-3</c:v>
                </c:pt>
                <c:pt idx="1861">
                  <c:v>-1.5783100000000001E-3</c:v>
                </c:pt>
                <c:pt idx="1862">
                  <c:v>-4.3579600000000001E-3</c:v>
                </c:pt>
                <c:pt idx="1863">
                  <c:v>-5.4395199999999998E-3</c:v>
                </c:pt>
                <c:pt idx="1864">
                  <c:v>-6.0131000000000004E-3</c:v>
                </c:pt>
                <c:pt idx="1865">
                  <c:v>-5.4172400000000002E-3</c:v>
                </c:pt>
                <c:pt idx="1866">
                  <c:v>-1.1161600000000001E-2</c:v>
                </c:pt>
                <c:pt idx="1867">
                  <c:v>-1.1583299999999999E-2</c:v>
                </c:pt>
                <c:pt idx="1868">
                  <c:v>-1.30797E-2</c:v>
                </c:pt>
                <c:pt idx="1869">
                  <c:v>-1.39366E-2</c:v>
                </c:pt>
                <c:pt idx="1870">
                  <c:v>-1.29696E-2</c:v>
                </c:pt>
                <c:pt idx="1871">
                  <c:v>-1.23201E-2</c:v>
                </c:pt>
                <c:pt idx="1872">
                  <c:v>-1.29655E-2</c:v>
                </c:pt>
                <c:pt idx="1873">
                  <c:v>-1.31106E-2</c:v>
                </c:pt>
                <c:pt idx="1874">
                  <c:v>-1.3044200000000001E-2</c:v>
                </c:pt>
                <c:pt idx="1875">
                  <c:v>-1.3129099999999999E-2</c:v>
                </c:pt>
                <c:pt idx="1876">
                  <c:v>-1.3086E-2</c:v>
                </c:pt>
                <c:pt idx="1877">
                  <c:v>-1.32094E-2</c:v>
                </c:pt>
                <c:pt idx="1878">
                  <c:v>-1.29231E-2</c:v>
                </c:pt>
                <c:pt idx="1879">
                  <c:v>-1.28898E-2</c:v>
                </c:pt>
                <c:pt idx="1880">
                  <c:v>-1.33191E-2</c:v>
                </c:pt>
                <c:pt idx="1881">
                  <c:v>-1.4641100000000001E-2</c:v>
                </c:pt>
                <c:pt idx="1882">
                  <c:v>-1.6733600000000001E-2</c:v>
                </c:pt>
                <c:pt idx="1883">
                  <c:v>-1.91255E-2</c:v>
                </c:pt>
                <c:pt idx="1884">
                  <c:v>-2.29077E-2</c:v>
                </c:pt>
                <c:pt idx="1885">
                  <c:v>-2.8042399999999999E-2</c:v>
                </c:pt>
                <c:pt idx="1886">
                  <c:v>-3.5223699999999997E-2</c:v>
                </c:pt>
                <c:pt idx="1887">
                  <c:v>-4.3170399999999998E-2</c:v>
                </c:pt>
                <c:pt idx="1888">
                  <c:v>-5.0174099999999999E-2</c:v>
                </c:pt>
                <c:pt idx="1889">
                  <c:v>-5.3586399999999999E-2</c:v>
                </c:pt>
                <c:pt idx="1890">
                  <c:v>-5.6956699999999999E-2</c:v>
                </c:pt>
                <c:pt idx="1891">
                  <c:v>-6.3169900000000001E-2</c:v>
                </c:pt>
                <c:pt idx="1892">
                  <c:v>-7.2854600000000005E-2</c:v>
                </c:pt>
                <c:pt idx="1893">
                  <c:v>-8.4950999999999999E-2</c:v>
                </c:pt>
                <c:pt idx="1894">
                  <c:v>-9.6571799999999999E-2</c:v>
                </c:pt>
                <c:pt idx="1895">
                  <c:v>-0.107339</c:v>
                </c:pt>
                <c:pt idx="1896">
                  <c:v>-0.11794300000000001</c:v>
                </c:pt>
                <c:pt idx="1897">
                  <c:v>-0.12792999999999999</c:v>
                </c:pt>
                <c:pt idx="1898">
                  <c:v>-0.13697300000000001</c:v>
                </c:pt>
                <c:pt idx="1899">
                  <c:v>-0.14468</c:v>
                </c:pt>
                <c:pt idx="1900">
                  <c:v>-0.151279</c:v>
                </c:pt>
                <c:pt idx="1901">
                  <c:v>-0.15620000000000001</c:v>
                </c:pt>
                <c:pt idx="1902">
                  <c:v>-0.159665</c:v>
                </c:pt>
                <c:pt idx="1903">
                  <c:v>-0.161745</c:v>
                </c:pt>
                <c:pt idx="1904">
                  <c:v>-0.163184</c:v>
                </c:pt>
                <c:pt idx="1905">
                  <c:v>-0.16384699999999999</c:v>
                </c:pt>
                <c:pt idx="1906">
                  <c:v>-0.16423399999999999</c:v>
                </c:pt>
                <c:pt idx="1907">
                  <c:v>-0.16444800000000001</c:v>
                </c:pt>
                <c:pt idx="1908">
                  <c:v>-0.16484799999999999</c:v>
                </c:pt>
                <c:pt idx="1909">
                  <c:v>-0.16506699999999999</c:v>
                </c:pt>
                <c:pt idx="1910">
                  <c:v>-0.16575899999999999</c:v>
                </c:pt>
                <c:pt idx="1911">
                  <c:v>-0.166545</c:v>
                </c:pt>
                <c:pt idx="1912">
                  <c:v>-0.16653200000000001</c:v>
                </c:pt>
                <c:pt idx="1913">
                  <c:v>-0.16508200000000001</c:v>
                </c:pt>
                <c:pt idx="1914">
                  <c:v>-0.16222300000000001</c:v>
                </c:pt>
                <c:pt idx="1915">
                  <c:v>-0.15778300000000001</c:v>
                </c:pt>
                <c:pt idx="1916">
                  <c:v>-0.15249799999999999</c:v>
                </c:pt>
                <c:pt idx="1917">
                  <c:v>-0.145874</c:v>
                </c:pt>
                <c:pt idx="1918">
                  <c:v>-0.138347</c:v>
                </c:pt>
                <c:pt idx="1919">
                  <c:v>-0.13069600000000001</c:v>
                </c:pt>
                <c:pt idx="1920">
                  <c:v>-0.122988</c:v>
                </c:pt>
                <c:pt idx="1921">
                  <c:v>-0.115701</c:v>
                </c:pt>
                <c:pt idx="1922">
                  <c:v>-0.108783</c:v>
                </c:pt>
                <c:pt idx="1923">
                  <c:v>-0.102338</c:v>
                </c:pt>
                <c:pt idx="1924">
                  <c:v>-9.6570000000000003E-2</c:v>
                </c:pt>
                <c:pt idx="1925">
                  <c:v>-9.0081999999999995E-2</c:v>
                </c:pt>
                <c:pt idx="1926">
                  <c:v>-8.4099999999999994E-2</c:v>
                </c:pt>
                <c:pt idx="1927">
                  <c:v>-7.7576199999999998E-2</c:v>
                </c:pt>
                <c:pt idx="1928">
                  <c:v>-7.1369000000000002E-2</c:v>
                </c:pt>
                <c:pt idx="1929">
                  <c:v>-6.5437499999999996E-2</c:v>
                </c:pt>
                <c:pt idx="1930">
                  <c:v>-5.9672799999999998E-2</c:v>
                </c:pt>
                <c:pt idx="1931">
                  <c:v>-5.4122999999999998E-2</c:v>
                </c:pt>
                <c:pt idx="1932">
                  <c:v>-4.8432799999999998E-2</c:v>
                </c:pt>
                <c:pt idx="1933">
                  <c:v>-4.1956399999999998E-2</c:v>
                </c:pt>
                <c:pt idx="1934">
                  <c:v>-3.5459200000000003E-2</c:v>
                </c:pt>
                <c:pt idx="1935">
                  <c:v>-2.86339E-2</c:v>
                </c:pt>
                <c:pt idx="1936">
                  <c:v>-2.04838E-2</c:v>
                </c:pt>
                <c:pt idx="1937">
                  <c:v>-1.3101700000000001E-2</c:v>
                </c:pt>
                <c:pt idx="1938">
                  <c:v>-1.05757E-2</c:v>
                </c:pt>
                <c:pt idx="1939">
                  <c:v>-1.05144E-2</c:v>
                </c:pt>
                <c:pt idx="1940">
                  <c:v>-9.7927399999999994E-3</c:v>
                </c:pt>
                <c:pt idx="1941">
                  <c:v>-9.1221900000000005E-3</c:v>
                </c:pt>
                <c:pt idx="1942">
                  <c:v>-9.6504499999999997E-3</c:v>
                </c:pt>
                <c:pt idx="1943">
                  <c:v>-1.0784699999999999E-2</c:v>
                </c:pt>
                <c:pt idx="1944">
                  <c:v>-1.1017300000000001E-2</c:v>
                </c:pt>
                <c:pt idx="1945">
                  <c:v>-1.17822E-2</c:v>
                </c:pt>
                <c:pt idx="1946">
                  <c:v>-1.2975E-2</c:v>
                </c:pt>
                <c:pt idx="1947">
                  <c:v>-1.3490800000000001E-2</c:v>
                </c:pt>
                <c:pt idx="1948">
                  <c:v>-1.34202E-2</c:v>
                </c:pt>
                <c:pt idx="1949">
                  <c:v>-1.31322E-2</c:v>
                </c:pt>
                <c:pt idx="1950">
                  <c:v>-1.2815399999999999E-2</c:v>
                </c:pt>
                <c:pt idx="1951">
                  <c:v>-1.22755E-2</c:v>
                </c:pt>
                <c:pt idx="1952">
                  <c:v>-1.12794E-2</c:v>
                </c:pt>
                <c:pt idx="1953">
                  <c:v>-1.04145E-2</c:v>
                </c:pt>
                <c:pt idx="1954">
                  <c:v>-9.0089599999999999E-3</c:v>
                </c:pt>
                <c:pt idx="1955">
                  <c:v>-7.3376700000000001E-3</c:v>
                </c:pt>
                <c:pt idx="1956">
                  <c:v>-5.1240499999999998E-3</c:v>
                </c:pt>
                <c:pt idx="1957">
                  <c:v>-2.4097099999999998E-3</c:v>
                </c:pt>
                <c:pt idx="1958">
                  <c:v>1.45575E-3</c:v>
                </c:pt>
                <c:pt idx="1959">
                  <c:v>5.1344900000000002E-3</c:v>
                </c:pt>
                <c:pt idx="1960">
                  <c:v>7.9872299999999997E-3</c:v>
                </c:pt>
                <c:pt idx="1961">
                  <c:v>8.6507800000000003E-3</c:v>
                </c:pt>
                <c:pt idx="1962">
                  <c:v>6.9591999999999996E-3</c:v>
                </c:pt>
                <c:pt idx="1963">
                  <c:v>7.8657899999999992E-3</c:v>
                </c:pt>
                <c:pt idx="1964">
                  <c:v>1.42112E-2</c:v>
                </c:pt>
                <c:pt idx="1965">
                  <c:v>2.44814E-2</c:v>
                </c:pt>
                <c:pt idx="1966">
                  <c:v>3.5607100000000003E-2</c:v>
                </c:pt>
                <c:pt idx="1967">
                  <c:v>4.7319899999999998E-2</c:v>
                </c:pt>
                <c:pt idx="1968">
                  <c:v>5.8356400000000003E-2</c:v>
                </c:pt>
                <c:pt idx="1969">
                  <c:v>6.8062600000000001E-2</c:v>
                </c:pt>
                <c:pt idx="1970">
                  <c:v>7.5886499999999996E-2</c:v>
                </c:pt>
                <c:pt idx="1971">
                  <c:v>8.0985600000000005E-2</c:v>
                </c:pt>
                <c:pt idx="1972">
                  <c:v>8.3841600000000002E-2</c:v>
                </c:pt>
                <c:pt idx="1973">
                  <c:v>8.4884699999999993E-2</c:v>
                </c:pt>
                <c:pt idx="1974">
                  <c:v>8.5195099999999996E-2</c:v>
                </c:pt>
                <c:pt idx="1975">
                  <c:v>8.45799E-2</c:v>
                </c:pt>
                <c:pt idx="1976">
                  <c:v>8.4057599999999996E-2</c:v>
                </c:pt>
                <c:pt idx="1977">
                  <c:v>8.3413899999999999E-2</c:v>
                </c:pt>
                <c:pt idx="1978">
                  <c:v>8.2592399999999996E-2</c:v>
                </c:pt>
                <c:pt idx="1979">
                  <c:v>8.16471E-2</c:v>
                </c:pt>
                <c:pt idx="1980">
                  <c:v>8.0800300000000005E-2</c:v>
                </c:pt>
                <c:pt idx="1981">
                  <c:v>8.0704399999999996E-2</c:v>
                </c:pt>
                <c:pt idx="1982">
                  <c:v>8.0051600000000001E-2</c:v>
                </c:pt>
                <c:pt idx="1983">
                  <c:v>7.8938499999999995E-2</c:v>
                </c:pt>
                <c:pt idx="1984">
                  <c:v>7.6943200000000003E-2</c:v>
                </c:pt>
                <c:pt idx="1985">
                  <c:v>7.4994400000000003E-2</c:v>
                </c:pt>
                <c:pt idx="1986">
                  <c:v>7.2400300000000001E-2</c:v>
                </c:pt>
                <c:pt idx="1987">
                  <c:v>6.9368799999999994E-2</c:v>
                </c:pt>
                <c:pt idx="1988">
                  <c:v>6.5940899999999997E-2</c:v>
                </c:pt>
                <c:pt idx="1989">
                  <c:v>6.1860400000000003E-2</c:v>
                </c:pt>
                <c:pt idx="1990">
                  <c:v>5.7213899999999998E-2</c:v>
                </c:pt>
                <c:pt idx="1991">
                  <c:v>5.2212700000000001E-2</c:v>
                </c:pt>
                <c:pt idx="1992">
                  <c:v>4.7919900000000001E-2</c:v>
                </c:pt>
                <c:pt idx="1993">
                  <c:v>4.4239899999999999E-2</c:v>
                </c:pt>
                <c:pt idx="1994">
                  <c:v>4.1296399999999997E-2</c:v>
                </c:pt>
                <c:pt idx="1995">
                  <c:v>3.8930199999999998E-2</c:v>
                </c:pt>
                <c:pt idx="1996">
                  <c:v>3.6663000000000001E-2</c:v>
                </c:pt>
                <c:pt idx="1997">
                  <c:v>3.4527799999999997E-2</c:v>
                </c:pt>
                <c:pt idx="1998">
                  <c:v>3.1499600000000003E-2</c:v>
                </c:pt>
                <c:pt idx="1999">
                  <c:v>2.6547999999999999E-2</c:v>
                </c:pt>
                <c:pt idx="2000">
                  <c:v>1.9678299999999999E-2</c:v>
                </c:pt>
                <c:pt idx="2001">
                  <c:v>1.08945E-2</c:v>
                </c:pt>
                <c:pt idx="2002">
                  <c:v>5.2599199999999997E-4</c:v>
                </c:pt>
                <c:pt idx="2003">
                  <c:v>-1.07984E-2</c:v>
                </c:pt>
                <c:pt idx="2004">
                  <c:v>-2.1961700000000001E-2</c:v>
                </c:pt>
                <c:pt idx="2005">
                  <c:v>-3.2888199999999999E-2</c:v>
                </c:pt>
                <c:pt idx="2006">
                  <c:v>-4.22651E-2</c:v>
                </c:pt>
                <c:pt idx="2007">
                  <c:v>-4.5532999999999997E-2</c:v>
                </c:pt>
                <c:pt idx="2008">
                  <c:v>-5.0222200000000002E-2</c:v>
                </c:pt>
                <c:pt idx="2009">
                  <c:v>-4.8638599999999997E-2</c:v>
                </c:pt>
                <c:pt idx="2010">
                  <c:v>-4.7097399999999998E-2</c:v>
                </c:pt>
                <c:pt idx="2011">
                  <c:v>-4.58398E-2</c:v>
                </c:pt>
                <c:pt idx="2012">
                  <c:v>-4.4234099999999998E-2</c:v>
                </c:pt>
                <c:pt idx="2013">
                  <c:v>-4.3337300000000002E-2</c:v>
                </c:pt>
                <c:pt idx="2014">
                  <c:v>-4.3218600000000003E-2</c:v>
                </c:pt>
                <c:pt idx="2015">
                  <c:v>-4.2917900000000002E-2</c:v>
                </c:pt>
                <c:pt idx="2016">
                  <c:v>-4.3078999999999999E-2</c:v>
                </c:pt>
                <c:pt idx="2017">
                  <c:v>-4.3073E-2</c:v>
                </c:pt>
                <c:pt idx="2018">
                  <c:v>-4.3425400000000003E-2</c:v>
                </c:pt>
                <c:pt idx="2019">
                  <c:v>-4.3874299999999998E-2</c:v>
                </c:pt>
                <c:pt idx="2020">
                  <c:v>-4.5639399999999997E-2</c:v>
                </c:pt>
                <c:pt idx="2021">
                  <c:v>-4.9026E-2</c:v>
                </c:pt>
                <c:pt idx="2022">
                  <c:v>-5.5546699999999997E-2</c:v>
                </c:pt>
                <c:pt idx="2023">
                  <c:v>-6.4959199999999995E-2</c:v>
                </c:pt>
                <c:pt idx="2024">
                  <c:v>-7.2781600000000002E-2</c:v>
                </c:pt>
                <c:pt idx="2025">
                  <c:v>-7.8020000000000006E-2</c:v>
                </c:pt>
                <c:pt idx="2026">
                  <c:v>-8.3059999999999995E-2</c:v>
                </c:pt>
                <c:pt idx="2027">
                  <c:v>-9.0440199999999998E-2</c:v>
                </c:pt>
                <c:pt idx="2028">
                  <c:v>-9.99255E-2</c:v>
                </c:pt>
                <c:pt idx="2029">
                  <c:v>-0.11087900000000001</c:v>
                </c:pt>
                <c:pt idx="2030">
                  <c:v>-0.121908</c:v>
                </c:pt>
                <c:pt idx="2031">
                  <c:v>-0.131908</c:v>
                </c:pt>
                <c:pt idx="2032">
                  <c:v>-0.14171600000000001</c:v>
                </c:pt>
                <c:pt idx="2033">
                  <c:v>-0.15052499999999999</c:v>
                </c:pt>
                <c:pt idx="2034">
                  <c:v>-0.15807399999999999</c:v>
                </c:pt>
                <c:pt idx="2035">
                  <c:v>-0.16395699999999999</c:v>
                </c:pt>
                <c:pt idx="2036">
                  <c:v>-0.168126</c:v>
                </c:pt>
                <c:pt idx="2037">
                  <c:v>-0.17086499999999999</c:v>
                </c:pt>
                <c:pt idx="2038">
                  <c:v>-0.172925</c:v>
                </c:pt>
                <c:pt idx="2039">
                  <c:v>-0.17358299999999999</c:v>
                </c:pt>
                <c:pt idx="2040">
                  <c:v>-0.17430799999999999</c:v>
                </c:pt>
                <c:pt idx="2041">
                  <c:v>-0.17416599999999999</c:v>
                </c:pt>
                <c:pt idx="2042">
                  <c:v>-0.17410999999999999</c:v>
                </c:pt>
                <c:pt idx="2043">
                  <c:v>-0.17479500000000001</c:v>
                </c:pt>
                <c:pt idx="2044">
                  <c:v>-0.17474999999999999</c:v>
                </c:pt>
                <c:pt idx="2045">
                  <c:v>-0.17463000000000001</c:v>
                </c:pt>
                <c:pt idx="2046">
                  <c:v>-0.17446900000000001</c:v>
                </c:pt>
                <c:pt idx="2047">
                  <c:v>-0.17503299999999999</c:v>
                </c:pt>
                <c:pt idx="2048">
                  <c:v>-0.17494399999999999</c:v>
                </c:pt>
                <c:pt idx="2049">
                  <c:v>-0.174766</c:v>
                </c:pt>
                <c:pt idx="2050">
                  <c:v>-0.17383599999999999</c:v>
                </c:pt>
                <c:pt idx="2051">
                  <c:v>-0.17276</c:v>
                </c:pt>
                <c:pt idx="2052">
                  <c:v>-0.17058499999999999</c:v>
                </c:pt>
                <c:pt idx="2053">
                  <c:v>-0.16658000000000001</c:v>
                </c:pt>
                <c:pt idx="2054">
                  <c:v>-0.161968</c:v>
                </c:pt>
                <c:pt idx="2055">
                  <c:v>-0.15592500000000001</c:v>
                </c:pt>
                <c:pt idx="2056">
                  <c:v>-0.149033</c:v>
                </c:pt>
                <c:pt idx="2057">
                  <c:v>-0.14144699999999999</c:v>
                </c:pt>
                <c:pt idx="2058">
                  <c:v>-0.132851</c:v>
                </c:pt>
                <c:pt idx="2059">
                  <c:v>-0.124247</c:v>
                </c:pt>
                <c:pt idx="2060">
                  <c:v>-0.116049</c:v>
                </c:pt>
                <c:pt idx="2061">
                  <c:v>-0.108116</c:v>
                </c:pt>
                <c:pt idx="2062">
                  <c:v>-0.100968</c:v>
                </c:pt>
                <c:pt idx="2063">
                  <c:v>-9.4065099999999999E-2</c:v>
                </c:pt>
                <c:pt idx="2064">
                  <c:v>-8.7157399999999996E-2</c:v>
                </c:pt>
                <c:pt idx="2065">
                  <c:v>-7.9417799999999997E-2</c:v>
                </c:pt>
                <c:pt idx="2066">
                  <c:v>-7.1160600000000004E-2</c:v>
                </c:pt>
                <c:pt idx="2067">
                  <c:v>-6.2387900000000003E-2</c:v>
                </c:pt>
                <c:pt idx="2068">
                  <c:v>-5.3698099999999999E-2</c:v>
                </c:pt>
                <c:pt idx="2069">
                  <c:v>-4.59665E-2</c:v>
                </c:pt>
                <c:pt idx="2070">
                  <c:v>-3.9217799999999997E-2</c:v>
                </c:pt>
                <c:pt idx="2071">
                  <c:v>-3.3757799999999998E-2</c:v>
                </c:pt>
                <c:pt idx="2072">
                  <c:v>-2.9656399999999999E-2</c:v>
                </c:pt>
                <c:pt idx="2073">
                  <c:v>-2.7464200000000001E-2</c:v>
                </c:pt>
                <c:pt idx="2074">
                  <c:v>-2.6004699999999999E-2</c:v>
                </c:pt>
                <c:pt idx="2075">
                  <c:v>-2.1917499999999999E-2</c:v>
                </c:pt>
                <c:pt idx="2076">
                  <c:v>-1.3759199999999999E-2</c:v>
                </c:pt>
                <c:pt idx="2077">
                  <c:v>-1.26815E-2</c:v>
                </c:pt>
                <c:pt idx="2078">
                  <c:v>-1.32853E-2</c:v>
                </c:pt>
                <c:pt idx="2079">
                  <c:v>-1.27349E-2</c:v>
                </c:pt>
                <c:pt idx="2080">
                  <c:v>-1.2072599999999999E-2</c:v>
                </c:pt>
                <c:pt idx="2081">
                  <c:v>-1.21371E-2</c:v>
                </c:pt>
                <c:pt idx="2082">
                  <c:v>-1.24785E-2</c:v>
                </c:pt>
                <c:pt idx="2083">
                  <c:v>-1.2350699999999999E-2</c:v>
                </c:pt>
                <c:pt idx="2084">
                  <c:v>-1.3083900000000001E-2</c:v>
                </c:pt>
                <c:pt idx="2085">
                  <c:v>-1.41496E-2</c:v>
                </c:pt>
                <c:pt idx="2086">
                  <c:v>-1.48384E-2</c:v>
                </c:pt>
                <c:pt idx="2087">
                  <c:v>-1.5254800000000001E-2</c:v>
                </c:pt>
                <c:pt idx="2088">
                  <c:v>-1.5430900000000001E-2</c:v>
                </c:pt>
                <c:pt idx="2089">
                  <c:v>-1.5989699999999999E-2</c:v>
                </c:pt>
                <c:pt idx="2090">
                  <c:v>-1.6285600000000001E-2</c:v>
                </c:pt>
                <c:pt idx="2091">
                  <c:v>-1.6391900000000001E-2</c:v>
                </c:pt>
                <c:pt idx="2092">
                  <c:v>-1.6252300000000001E-2</c:v>
                </c:pt>
                <c:pt idx="2093">
                  <c:v>-1.5945500000000001E-2</c:v>
                </c:pt>
                <c:pt idx="2094">
                  <c:v>-1.5241899999999999E-2</c:v>
                </c:pt>
                <c:pt idx="2095">
                  <c:v>-1.45933E-2</c:v>
                </c:pt>
                <c:pt idx="2096">
                  <c:v>-1.3927500000000001E-2</c:v>
                </c:pt>
                <c:pt idx="2097">
                  <c:v>-1.23768E-2</c:v>
                </c:pt>
                <c:pt idx="2098">
                  <c:v>-9.6219800000000005E-3</c:v>
                </c:pt>
                <c:pt idx="2099">
                  <c:v>-8.0777599999999998E-3</c:v>
                </c:pt>
                <c:pt idx="2100">
                  <c:v>-7.1892199999999996E-3</c:v>
                </c:pt>
                <c:pt idx="2101">
                  <c:v>-6.8684200000000001E-3</c:v>
                </c:pt>
                <c:pt idx="2102">
                  <c:v>-8.3173199999999996E-3</c:v>
                </c:pt>
                <c:pt idx="2103">
                  <c:v>-8.7279999999999996E-3</c:v>
                </c:pt>
                <c:pt idx="2104">
                  <c:v>-5.6744600000000001E-3</c:v>
                </c:pt>
                <c:pt idx="2105">
                  <c:v>2.7242199999999999E-3</c:v>
                </c:pt>
                <c:pt idx="2106">
                  <c:v>1.49213E-2</c:v>
                </c:pt>
                <c:pt idx="2107">
                  <c:v>2.8171600000000002E-2</c:v>
                </c:pt>
                <c:pt idx="2108">
                  <c:v>4.1436599999999997E-2</c:v>
                </c:pt>
                <c:pt idx="2109">
                  <c:v>5.4039299999999998E-2</c:v>
                </c:pt>
                <c:pt idx="2110">
                  <c:v>6.5226699999999999E-2</c:v>
                </c:pt>
                <c:pt idx="2111">
                  <c:v>7.4805499999999997E-2</c:v>
                </c:pt>
                <c:pt idx="2112">
                  <c:v>8.2164600000000004E-2</c:v>
                </c:pt>
                <c:pt idx="2113">
                  <c:v>8.7591299999999997E-2</c:v>
                </c:pt>
                <c:pt idx="2114">
                  <c:v>9.1526099999999999E-2</c:v>
                </c:pt>
                <c:pt idx="2115">
                  <c:v>9.3630099999999994E-2</c:v>
                </c:pt>
                <c:pt idx="2116">
                  <c:v>9.4888399999999998E-2</c:v>
                </c:pt>
                <c:pt idx="2117">
                  <c:v>9.5928899999999998E-2</c:v>
                </c:pt>
                <c:pt idx="2118">
                  <c:v>9.6490199999999998E-2</c:v>
                </c:pt>
                <c:pt idx="2119">
                  <c:v>9.6068000000000001E-2</c:v>
                </c:pt>
                <c:pt idx="2120">
                  <c:v>9.5857700000000004E-2</c:v>
                </c:pt>
                <c:pt idx="2121">
                  <c:v>9.5991000000000007E-2</c:v>
                </c:pt>
                <c:pt idx="2122">
                  <c:v>9.6345200000000006E-2</c:v>
                </c:pt>
                <c:pt idx="2123">
                  <c:v>9.6669599999999994E-2</c:v>
                </c:pt>
                <c:pt idx="2124">
                  <c:v>9.6953399999999995E-2</c:v>
                </c:pt>
                <c:pt idx="2125">
                  <c:v>9.7023399999999996E-2</c:v>
                </c:pt>
                <c:pt idx="2126">
                  <c:v>9.7192799999999996E-2</c:v>
                </c:pt>
                <c:pt idx="2127">
                  <c:v>9.6596799999999997E-2</c:v>
                </c:pt>
                <c:pt idx="2128">
                  <c:v>9.5369800000000005E-2</c:v>
                </c:pt>
                <c:pt idx="2129">
                  <c:v>9.3169000000000002E-2</c:v>
                </c:pt>
                <c:pt idx="2130">
                  <c:v>8.9762800000000004E-2</c:v>
                </c:pt>
                <c:pt idx="2131">
                  <c:v>8.5706699999999997E-2</c:v>
                </c:pt>
                <c:pt idx="2132">
                  <c:v>8.12557E-2</c:v>
                </c:pt>
                <c:pt idx="2133">
                  <c:v>7.58321E-2</c:v>
                </c:pt>
                <c:pt idx="2134">
                  <c:v>7.0196300000000003E-2</c:v>
                </c:pt>
                <c:pt idx="2135">
                  <c:v>6.5755999999999995E-2</c:v>
                </c:pt>
                <c:pt idx="2136">
                  <c:v>6.1720999999999998E-2</c:v>
                </c:pt>
                <c:pt idx="2137">
                  <c:v>5.8685599999999997E-2</c:v>
                </c:pt>
                <c:pt idx="2138">
                  <c:v>5.6406299999999999E-2</c:v>
                </c:pt>
                <c:pt idx="2139">
                  <c:v>5.34981E-2</c:v>
                </c:pt>
                <c:pt idx="2140">
                  <c:v>5.0593399999999997E-2</c:v>
                </c:pt>
                <c:pt idx="2141">
                  <c:v>4.6972399999999997E-2</c:v>
                </c:pt>
                <c:pt idx="2142">
                  <c:v>4.2266400000000003E-2</c:v>
                </c:pt>
                <c:pt idx="2143">
                  <c:v>3.6436999999999997E-2</c:v>
                </c:pt>
                <c:pt idx="2144">
                  <c:v>2.9628600000000001E-2</c:v>
                </c:pt>
                <c:pt idx="2145">
                  <c:v>2.3018199999999999E-2</c:v>
                </c:pt>
                <c:pt idx="2146">
                  <c:v>1.7936299999999999E-2</c:v>
                </c:pt>
                <c:pt idx="2147">
                  <c:v>1.50025E-2</c:v>
                </c:pt>
                <c:pt idx="2148">
                  <c:v>1.27942E-2</c:v>
                </c:pt>
                <c:pt idx="2149">
                  <c:v>1.1503299999999999E-2</c:v>
                </c:pt>
                <c:pt idx="2150">
                  <c:v>5.2076700000000002E-3</c:v>
                </c:pt>
                <c:pt idx="2151">
                  <c:v>5.6836899999999999E-3</c:v>
                </c:pt>
                <c:pt idx="2152">
                  <c:v>4.86332E-3</c:v>
                </c:pt>
                <c:pt idx="2153">
                  <c:v>5.4253900000000004E-3</c:v>
                </c:pt>
                <c:pt idx="2154">
                  <c:v>6.3545499999999996E-3</c:v>
                </c:pt>
                <c:pt idx="2155">
                  <c:v>6.0941199999999997E-3</c:v>
                </c:pt>
                <c:pt idx="2156">
                  <c:v>6.79029E-3</c:v>
                </c:pt>
                <c:pt idx="2157">
                  <c:v>7.5826399999999999E-3</c:v>
                </c:pt>
                <c:pt idx="2158">
                  <c:v>8.1020499999999995E-3</c:v>
                </c:pt>
                <c:pt idx="2159">
                  <c:v>8.4687600000000005E-3</c:v>
                </c:pt>
                <c:pt idx="2160">
                  <c:v>8.9909299999999994E-3</c:v>
                </c:pt>
                <c:pt idx="2161">
                  <c:v>9.8513699999999999E-3</c:v>
                </c:pt>
                <c:pt idx="2162">
                  <c:v>1.00546E-2</c:v>
                </c:pt>
                <c:pt idx="2163">
                  <c:v>8.1870399999999996E-3</c:v>
                </c:pt>
                <c:pt idx="2164">
                  <c:v>3.6739699999999999E-3</c:v>
                </c:pt>
                <c:pt idx="2165">
                  <c:v>-2.38441E-3</c:v>
                </c:pt>
                <c:pt idx="2166">
                  <c:v>-8.9948000000000007E-3</c:v>
                </c:pt>
                <c:pt idx="2167">
                  <c:v>-1.55234E-2</c:v>
                </c:pt>
                <c:pt idx="2168">
                  <c:v>-2.2290000000000001E-2</c:v>
                </c:pt>
                <c:pt idx="2169">
                  <c:v>-2.9564E-2</c:v>
                </c:pt>
                <c:pt idx="2170">
                  <c:v>-3.9029500000000002E-2</c:v>
                </c:pt>
                <c:pt idx="2171">
                  <c:v>-5.1065600000000003E-2</c:v>
                </c:pt>
                <c:pt idx="2172">
                  <c:v>-6.4587000000000006E-2</c:v>
                </c:pt>
                <c:pt idx="2173">
                  <c:v>-7.7699099999999993E-2</c:v>
                </c:pt>
                <c:pt idx="2174">
                  <c:v>-9.00643E-2</c:v>
                </c:pt>
                <c:pt idx="2175">
                  <c:v>-0.10166</c:v>
                </c:pt>
                <c:pt idx="2176">
                  <c:v>-0.112203</c:v>
                </c:pt>
                <c:pt idx="2177">
                  <c:v>-0.12159</c:v>
                </c:pt>
                <c:pt idx="2178">
                  <c:v>-0.12964000000000001</c:v>
                </c:pt>
                <c:pt idx="2179">
                  <c:v>-0.13634399999999999</c:v>
                </c:pt>
                <c:pt idx="2180">
                  <c:v>-0.14155100000000001</c:v>
                </c:pt>
                <c:pt idx="2181">
                  <c:v>-0.14572599999999999</c:v>
                </c:pt>
                <c:pt idx="2182">
                  <c:v>-0.14891499999999999</c:v>
                </c:pt>
                <c:pt idx="2183">
                  <c:v>-0.15134900000000001</c:v>
                </c:pt>
                <c:pt idx="2184">
                  <c:v>-0.15346099999999999</c:v>
                </c:pt>
                <c:pt idx="2185">
                  <c:v>-0.15510099999999999</c:v>
                </c:pt>
                <c:pt idx="2186">
                  <c:v>-0.15700500000000001</c:v>
                </c:pt>
                <c:pt idx="2187">
                  <c:v>-0.15854699999999999</c:v>
                </c:pt>
                <c:pt idx="2188">
                  <c:v>-0.15970599999999999</c:v>
                </c:pt>
                <c:pt idx="2189">
                  <c:v>-0.15998899999999999</c:v>
                </c:pt>
                <c:pt idx="2190">
                  <c:v>-0.15956600000000001</c:v>
                </c:pt>
                <c:pt idx="2191">
                  <c:v>-0.15831899999999999</c:v>
                </c:pt>
                <c:pt idx="2192">
                  <c:v>-0.156419</c:v>
                </c:pt>
                <c:pt idx="2193">
                  <c:v>-0.15380199999999999</c:v>
                </c:pt>
                <c:pt idx="2194">
                  <c:v>-0.15082000000000001</c:v>
                </c:pt>
                <c:pt idx="2195">
                  <c:v>-0.147483</c:v>
                </c:pt>
                <c:pt idx="2196">
                  <c:v>-0.14299300000000001</c:v>
                </c:pt>
                <c:pt idx="2197">
                  <c:v>-0.13692699999999999</c:v>
                </c:pt>
                <c:pt idx="2198">
                  <c:v>-0.13059200000000001</c:v>
                </c:pt>
                <c:pt idx="2199">
                  <c:v>-0.123651</c:v>
                </c:pt>
                <c:pt idx="2200">
                  <c:v>-0.11650099999999999</c:v>
                </c:pt>
                <c:pt idx="2201">
                  <c:v>-0.10957699999999999</c:v>
                </c:pt>
                <c:pt idx="2202">
                  <c:v>-0.10310800000000001</c:v>
                </c:pt>
                <c:pt idx="2203">
                  <c:v>-9.7599599999999995E-2</c:v>
                </c:pt>
                <c:pt idx="2204">
                  <c:v>-9.1565300000000002E-2</c:v>
                </c:pt>
                <c:pt idx="2205">
                  <c:v>-8.5968299999999997E-2</c:v>
                </c:pt>
                <c:pt idx="2206">
                  <c:v>-8.02287E-2</c:v>
                </c:pt>
                <c:pt idx="2207">
                  <c:v>-7.4287699999999998E-2</c:v>
                </c:pt>
                <c:pt idx="2208">
                  <c:v>-6.8270499999999998E-2</c:v>
                </c:pt>
                <c:pt idx="2209">
                  <c:v>-6.0221999999999998E-2</c:v>
                </c:pt>
                <c:pt idx="2210">
                  <c:v>-5.0712199999999999E-2</c:v>
                </c:pt>
                <c:pt idx="2211">
                  <c:v>-3.9476900000000002E-2</c:v>
                </c:pt>
                <c:pt idx="2212">
                  <c:v>-2.75293E-2</c:v>
                </c:pt>
                <c:pt idx="2213">
                  <c:v>-1.6827399999999999E-2</c:v>
                </c:pt>
                <c:pt idx="2214">
                  <c:v>-7.4162000000000004E-3</c:v>
                </c:pt>
                <c:pt idx="2215">
                  <c:v>4.65277E-4</c:v>
                </c:pt>
                <c:pt idx="2216">
                  <c:v>6.06604E-3</c:v>
                </c:pt>
                <c:pt idx="2217">
                  <c:v>1.1266099999999999E-2</c:v>
                </c:pt>
                <c:pt idx="2218">
                  <c:v>2.0945100000000001E-2</c:v>
                </c:pt>
                <c:pt idx="2219">
                  <c:v>2.2668600000000001E-2</c:v>
                </c:pt>
                <c:pt idx="2220">
                  <c:v>2.10977E-2</c:v>
                </c:pt>
                <c:pt idx="2221">
                  <c:v>2.08436E-2</c:v>
                </c:pt>
                <c:pt idx="2222">
                  <c:v>2.13648E-2</c:v>
                </c:pt>
                <c:pt idx="2223">
                  <c:v>2.15599E-2</c:v>
                </c:pt>
                <c:pt idx="2224">
                  <c:v>2.16435E-2</c:v>
                </c:pt>
                <c:pt idx="2225">
                  <c:v>2.15067E-2</c:v>
                </c:pt>
                <c:pt idx="2226">
                  <c:v>2.1152899999999999E-2</c:v>
                </c:pt>
                <c:pt idx="2227">
                  <c:v>2.1065299999999999E-2</c:v>
                </c:pt>
                <c:pt idx="2228">
                  <c:v>2.0486799999999999E-2</c:v>
                </c:pt>
                <c:pt idx="2229">
                  <c:v>2.0216600000000001E-2</c:v>
                </c:pt>
                <c:pt idx="2230">
                  <c:v>2.0005100000000001E-2</c:v>
                </c:pt>
                <c:pt idx="2231">
                  <c:v>1.98792E-2</c:v>
                </c:pt>
                <c:pt idx="2232">
                  <c:v>1.9723000000000001E-2</c:v>
                </c:pt>
                <c:pt idx="2233">
                  <c:v>1.9403799999999999E-2</c:v>
                </c:pt>
                <c:pt idx="2234">
                  <c:v>1.9588399999999999E-2</c:v>
                </c:pt>
                <c:pt idx="2235">
                  <c:v>1.9980899999999999E-2</c:v>
                </c:pt>
                <c:pt idx="2236">
                  <c:v>2.1321699999999999E-2</c:v>
                </c:pt>
                <c:pt idx="2237">
                  <c:v>2.3361900000000001E-2</c:v>
                </c:pt>
                <c:pt idx="2238">
                  <c:v>2.6856700000000001E-2</c:v>
                </c:pt>
                <c:pt idx="2239">
                  <c:v>3.1822499999999997E-2</c:v>
                </c:pt>
                <c:pt idx="2240">
                  <c:v>3.6719599999999998E-2</c:v>
                </c:pt>
                <c:pt idx="2241">
                  <c:v>4.0197799999999999E-2</c:v>
                </c:pt>
                <c:pt idx="2242">
                  <c:v>4.4249900000000002E-2</c:v>
                </c:pt>
                <c:pt idx="2243">
                  <c:v>4.9512E-2</c:v>
                </c:pt>
                <c:pt idx="2244">
                  <c:v>5.6690499999999998E-2</c:v>
                </c:pt>
                <c:pt idx="2245">
                  <c:v>6.4290200000000006E-2</c:v>
                </c:pt>
                <c:pt idx="2246">
                  <c:v>7.19051E-2</c:v>
                </c:pt>
                <c:pt idx="2247">
                  <c:v>8.0054700000000006E-2</c:v>
                </c:pt>
                <c:pt idx="2248">
                  <c:v>8.8237700000000002E-2</c:v>
                </c:pt>
                <c:pt idx="2249">
                  <c:v>9.5234799999999994E-2</c:v>
                </c:pt>
                <c:pt idx="2250">
                  <c:v>0.101497</c:v>
                </c:pt>
                <c:pt idx="2251">
                  <c:v>0.106616</c:v>
                </c:pt>
                <c:pt idx="2252">
                  <c:v>0.110732</c:v>
                </c:pt>
                <c:pt idx="2253">
                  <c:v>0.113783</c:v>
                </c:pt>
                <c:pt idx="2254">
                  <c:v>0.115707</c:v>
                </c:pt>
                <c:pt idx="2255">
                  <c:v>0.116911</c:v>
                </c:pt>
                <c:pt idx="2256">
                  <c:v>0.117038</c:v>
                </c:pt>
                <c:pt idx="2257">
                  <c:v>0.11606900000000001</c:v>
                </c:pt>
                <c:pt idx="2258">
                  <c:v>0.114547</c:v>
                </c:pt>
                <c:pt idx="2259">
                  <c:v>0.113106</c:v>
                </c:pt>
                <c:pt idx="2260">
                  <c:v>0.111454</c:v>
                </c:pt>
                <c:pt idx="2261">
                  <c:v>0.10954</c:v>
                </c:pt>
                <c:pt idx="2262">
                  <c:v>0.107569</c:v>
                </c:pt>
                <c:pt idx="2263">
                  <c:v>0.105617</c:v>
                </c:pt>
                <c:pt idx="2264">
                  <c:v>0.102946</c:v>
                </c:pt>
                <c:pt idx="2265">
                  <c:v>0.100994</c:v>
                </c:pt>
                <c:pt idx="2266">
                  <c:v>9.9159700000000003E-2</c:v>
                </c:pt>
                <c:pt idx="2267">
                  <c:v>9.7106799999999993E-2</c:v>
                </c:pt>
                <c:pt idx="2268">
                  <c:v>9.4934500000000005E-2</c:v>
                </c:pt>
                <c:pt idx="2269">
                  <c:v>9.2738500000000001E-2</c:v>
                </c:pt>
                <c:pt idx="2270">
                  <c:v>9.0545600000000004E-2</c:v>
                </c:pt>
                <c:pt idx="2271">
                  <c:v>8.8072999999999999E-2</c:v>
                </c:pt>
                <c:pt idx="2272">
                  <c:v>8.64423E-2</c:v>
                </c:pt>
                <c:pt idx="2273">
                  <c:v>8.5080000000000003E-2</c:v>
                </c:pt>
                <c:pt idx="2274">
                  <c:v>8.3412500000000001E-2</c:v>
                </c:pt>
                <c:pt idx="2275">
                  <c:v>8.0960199999999996E-2</c:v>
                </c:pt>
                <c:pt idx="2276">
                  <c:v>7.7887799999999993E-2</c:v>
                </c:pt>
                <c:pt idx="2277">
                  <c:v>7.3470800000000003E-2</c:v>
                </c:pt>
                <c:pt idx="2278">
                  <c:v>6.8742999999999999E-2</c:v>
                </c:pt>
                <c:pt idx="2279">
                  <c:v>6.3787399999999994E-2</c:v>
                </c:pt>
                <c:pt idx="2280">
                  <c:v>5.9251499999999999E-2</c:v>
                </c:pt>
                <c:pt idx="2281">
                  <c:v>5.51163E-2</c:v>
                </c:pt>
                <c:pt idx="2282">
                  <c:v>5.10643E-2</c:v>
                </c:pt>
                <c:pt idx="2283">
                  <c:v>4.6648099999999998E-2</c:v>
                </c:pt>
                <c:pt idx="2284">
                  <c:v>4.1482199999999997E-2</c:v>
                </c:pt>
                <c:pt idx="2285">
                  <c:v>3.57081E-2</c:v>
                </c:pt>
                <c:pt idx="2286">
                  <c:v>2.8899000000000001E-2</c:v>
                </c:pt>
                <c:pt idx="2287">
                  <c:v>2.0741699999999998E-2</c:v>
                </c:pt>
                <c:pt idx="2288">
                  <c:v>1.29281E-2</c:v>
                </c:pt>
                <c:pt idx="2289">
                  <c:v>-3.3206099999999999E-3</c:v>
                </c:pt>
                <c:pt idx="2290">
                  <c:v>-1.01108E-2</c:v>
                </c:pt>
                <c:pt idx="2291">
                  <c:v>-8.8858800000000005E-3</c:v>
                </c:pt>
                <c:pt idx="2292">
                  <c:v>-6.9671400000000001E-3</c:v>
                </c:pt>
                <c:pt idx="2293">
                  <c:v>-5.4821899999999996E-3</c:v>
                </c:pt>
                <c:pt idx="2294">
                  <c:v>-4.5694500000000001E-3</c:v>
                </c:pt>
                <c:pt idx="2295">
                  <c:v>-4.1247899999999997E-3</c:v>
                </c:pt>
                <c:pt idx="2296">
                  <c:v>-3.8315900000000002E-3</c:v>
                </c:pt>
                <c:pt idx="2297">
                  <c:v>-4.1575199999999996E-3</c:v>
                </c:pt>
                <c:pt idx="2298">
                  <c:v>-4.6923700000000004E-3</c:v>
                </c:pt>
                <c:pt idx="2299">
                  <c:v>-5.9165299999999997E-3</c:v>
                </c:pt>
                <c:pt idx="2300">
                  <c:v>-7.64104E-3</c:v>
                </c:pt>
                <c:pt idx="2301">
                  <c:v>-9.1307200000000002E-3</c:v>
                </c:pt>
                <c:pt idx="2302">
                  <c:v>-1.18783E-2</c:v>
                </c:pt>
                <c:pt idx="2303">
                  <c:v>-1.6378400000000001E-2</c:v>
                </c:pt>
                <c:pt idx="2304">
                  <c:v>-2.36911E-2</c:v>
                </c:pt>
                <c:pt idx="2305">
                  <c:v>-3.4297399999999999E-2</c:v>
                </c:pt>
                <c:pt idx="2306">
                  <c:v>-4.62732E-2</c:v>
                </c:pt>
                <c:pt idx="2307">
                  <c:v>-5.7974900000000003E-2</c:v>
                </c:pt>
                <c:pt idx="2308">
                  <c:v>-6.5991999999999995E-2</c:v>
                </c:pt>
                <c:pt idx="2309">
                  <c:v>-7.1858099999999994E-2</c:v>
                </c:pt>
                <c:pt idx="2310">
                  <c:v>-7.9181399999999999E-2</c:v>
                </c:pt>
                <c:pt idx="2311">
                  <c:v>-8.9299900000000001E-2</c:v>
                </c:pt>
                <c:pt idx="2312">
                  <c:v>-0.102117</c:v>
                </c:pt>
                <c:pt idx="2313">
                  <c:v>-0.11444799999999999</c:v>
                </c:pt>
                <c:pt idx="2314">
                  <c:v>-0.12567600000000001</c:v>
                </c:pt>
                <c:pt idx="2315">
                  <c:v>-0.13648299999999999</c:v>
                </c:pt>
                <c:pt idx="2316">
                  <c:v>-0.14644799999999999</c:v>
                </c:pt>
                <c:pt idx="2317">
                  <c:v>-0.15525900000000001</c:v>
                </c:pt>
                <c:pt idx="2318">
                  <c:v>-0.162547</c:v>
                </c:pt>
                <c:pt idx="2319">
                  <c:v>-0.16853000000000001</c:v>
                </c:pt>
                <c:pt idx="2320">
                  <c:v>-0.172982</c:v>
                </c:pt>
                <c:pt idx="2321">
                  <c:v>-0.17624899999999999</c:v>
                </c:pt>
                <c:pt idx="2322">
                  <c:v>-0.17836099999999999</c:v>
                </c:pt>
                <c:pt idx="2323">
                  <c:v>-0.18052000000000001</c:v>
                </c:pt>
                <c:pt idx="2324">
                  <c:v>-0.181889</c:v>
                </c:pt>
                <c:pt idx="2325">
                  <c:v>-0.18329500000000001</c:v>
                </c:pt>
                <c:pt idx="2326">
                  <c:v>-0.18457999999999999</c:v>
                </c:pt>
                <c:pt idx="2327">
                  <c:v>-0.18576599999999999</c:v>
                </c:pt>
                <c:pt idx="2328">
                  <c:v>-0.186192</c:v>
                </c:pt>
                <c:pt idx="2329">
                  <c:v>-0.18625900000000001</c:v>
                </c:pt>
                <c:pt idx="2330">
                  <c:v>-0.18560299999999999</c:v>
                </c:pt>
                <c:pt idx="2331">
                  <c:v>-0.18410399999999999</c:v>
                </c:pt>
                <c:pt idx="2332">
                  <c:v>-0.18182599999999999</c:v>
                </c:pt>
                <c:pt idx="2333">
                  <c:v>-0.17910200000000001</c:v>
                </c:pt>
                <c:pt idx="2334">
                  <c:v>-0.17583299999999999</c:v>
                </c:pt>
                <c:pt idx="2335">
                  <c:v>-0.171482</c:v>
                </c:pt>
                <c:pt idx="2336">
                  <c:v>-0.166961</c:v>
                </c:pt>
                <c:pt idx="2337">
                  <c:v>-0.16187399999999999</c:v>
                </c:pt>
                <c:pt idx="2338">
                  <c:v>-0.15566099999999999</c:v>
                </c:pt>
                <c:pt idx="2339">
                  <c:v>-0.148926</c:v>
                </c:pt>
                <c:pt idx="2340">
                  <c:v>-0.142316</c:v>
                </c:pt>
                <c:pt idx="2341">
                  <c:v>-0.13505400000000001</c:v>
                </c:pt>
                <c:pt idx="2342">
                  <c:v>-0.12806100000000001</c:v>
                </c:pt>
                <c:pt idx="2343">
                  <c:v>-0.121888</c:v>
                </c:pt>
                <c:pt idx="2344">
                  <c:v>-0.11672399999999999</c:v>
                </c:pt>
                <c:pt idx="2345">
                  <c:v>-0.11151700000000001</c:v>
                </c:pt>
                <c:pt idx="2346">
                  <c:v>-0.105763</c:v>
                </c:pt>
                <c:pt idx="2347">
                  <c:v>-9.9560099999999999E-2</c:v>
                </c:pt>
                <c:pt idx="2348">
                  <c:v>-9.3007699999999999E-2</c:v>
                </c:pt>
                <c:pt idx="2349">
                  <c:v>-8.7051400000000001E-2</c:v>
                </c:pt>
                <c:pt idx="2350">
                  <c:v>-8.0471899999999999E-2</c:v>
                </c:pt>
                <c:pt idx="2351">
                  <c:v>-7.3581400000000005E-2</c:v>
                </c:pt>
                <c:pt idx="2352">
                  <c:v>-6.5706799999999996E-2</c:v>
                </c:pt>
                <c:pt idx="2353">
                  <c:v>-5.7121499999999999E-2</c:v>
                </c:pt>
                <c:pt idx="2354">
                  <c:v>-4.73388E-2</c:v>
                </c:pt>
                <c:pt idx="2355">
                  <c:v>-3.4936200000000001E-2</c:v>
                </c:pt>
                <c:pt idx="2356">
                  <c:v>-2.1254200000000001E-2</c:v>
                </c:pt>
                <c:pt idx="2357">
                  <c:v>-6.8676700000000002E-3</c:v>
                </c:pt>
                <c:pt idx="2358">
                  <c:v>1.04828E-3</c:v>
                </c:pt>
                <c:pt idx="2359">
                  <c:v>1.1221E-2</c:v>
                </c:pt>
                <c:pt idx="2360">
                  <c:v>1.7877799999999999E-2</c:v>
                </c:pt>
                <c:pt idx="2361">
                  <c:v>1.7184899999999999E-2</c:v>
                </c:pt>
                <c:pt idx="2362">
                  <c:v>1.61415E-2</c:v>
                </c:pt>
                <c:pt idx="2363">
                  <c:v>1.75265E-2</c:v>
                </c:pt>
                <c:pt idx="2364">
                  <c:v>1.8065700000000001E-2</c:v>
                </c:pt>
                <c:pt idx="2365">
                  <c:v>1.78882E-2</c:v>
                </c:pt>
                <c:pt idx="2366">
                  <c:v>1.7482899999999999E-2</c:v>
                </c:pt>
                <c:pt idx="2367">
                  <c:v>1.6807300000000001E-2</c:v>
                </c:pt>
                <c:pt idx="2368">
                  <c:v>1.6095499999999999E-2</c:v>
                </c:pt>
                <c:pt idx="2369">
                  <c:v>1.55002E-2</c:v>
                </c:pt>
                <c:pt idx="2370">
                  <c:v>1.44472E-2</c:v>
                </c:pt>
                <c:pt idx="2371">
                  <c:v>1.38662E-2</c:v>
                </c:pt>
                <c:pt idx="2372">
                  <c:v>1.31623E-2</c:v>
                </c:pt>
                <c:pt idx="2373">
                  <c:v>1.2414700000000001E-2</c:v>
                </c:pt>
                <c:pt idx="2374">
                  <c:v>1.16025E-2</c:v>
                </c:pt>
                <c:pt idx="2375">
                  <c:v>1.11076E-2</c:v>
                </c:pt>
                <c:pt idx="2376">
                  <c:v>1.06661E-2</c:v>
                </c:pt>
                <c:pt idx="2377">
                  <c:v>1.07376E-2</c:v>
                </c:pt>
                <c:pt idx="2378">
                  <c:v>1.1411599999999999E-2</c:v>
                </c:pt>
                <c:pt idx="2379">
                  <c:v>1.24939E-2</c:v>
                </c:pt>
                <c:pt idx="2380">
                  <c:v>1.5887499999999999E-2</c:v>
                </c:pt>
                <c:pt idx="2381">
                  <c:v>2.2468999999999999E-2</c:v>
                </c:pt>
                <c:pt idx="2382">
                  <c:v>3.1843999999999997E-2</c:v>
                </c:pt>
                <c:pt idx="2383">
                  <c:v>4.07806E-2</c:v>
                </c:pt>
                <c:pt idx="2384">
                  <c:v>4.9283399999999998E-2</c:v>
                </c:pt>
                <c:pt idx="2385">
                  <c:v>5.81618E-2</c:v>
                </c:pt>
                <c:pt idx="2386">
                  <c:v>6.7576200000000003E-2</c:v>
                </c:pt>
                <c:pt idx="2387">
                  <c:v>7.6401999999999998E-2</c:v>
                </c:pt>
                <c:pt idx="2388">
                  <c:v>8.4276299999999998E-2</c:v>
                </c:pt>
                <c:pt idx="2389">
                  <c:v>9.1050400000000004E-2</c:v>
                </c:pt>
                <c:pt idx="2390">
                  <c:v>9.7923300000000005E-2</c:v>
                </c:pt>
                <c:pt idx="2391">
                  <c:v>0.104742</c:v>
                </c:pt>
                <c:pt idx="2392">
                  <c:v>0.11118500000000001</c:v>
                </c:pt>
                <c:pt idx="2393">
                  <c:v>0.117219</c:v>
                </c:pt>
                <c:pt idx="2394">
                  <c:v>0.122832</c:v>
                </c:pt>
                <c:pt idx="2395">
                  <c:v>0.128141</c:v>
                </c:pt>
                <c:pt idx="2396">
                  <c:v>0.13284899999999999</c:v>
                </c:pt>
                <c:pt idx="2397">
                  <c:v>0.137102</c:v>
                </c:pt>
                <c:pt idx="2398">
                  <c:v>0.139843</c:v>
                </c:pt>
                <c:pt idx="2399">
                  <c:v>0.14133100000000001</c:v>
                </c:pt>
                <c:pt idx="2400">
                  <c:v>0.14210900000000001</c:v>
                </c:pt>
                <c:pt idx="2401">
                  <c:v>0.14227500000000001</c:v>
                </c:pt>
                <c:pt idx="2402">
                  <c:v>0.14185900000000001</c:v>
                </c:pt>
                <c:pt idx="2403">
                  <c:v>0.14119200000000001</c:v>
                </c:pt>
                <c:pt idx="2404">
                  <c:v>0.139376</c:v>
                </c:pt>
                <c:pt idx="2405">
                  <c:v>0.136903</c:v>
                </c:pt>
                <c:pt idx="2406">
                  <c:v>0.133686</c:v>
                </c:pt>
                <c:pt idx="2407">
                  <c:v>0.13007299999999999</c:v>
                </c:pt>
                <c:pt idx="2408">
                  <c:v>0.12543299999999999</c:v>
                </c:pt>
                <c:pt idx="2409">
                  <c:v>0.120674</c:v>
                </c:pt>
                <c:pt idx="2410">
                  <c:v>0.115984</c:v>
                </c:pt>
                <c:pt idx="2411">
                  <c:v>0.111342</c:v>
                </c:pt>
                <c:pt idx="2412">
                  <c:v>0.107141</c:v>
                </c:pt>
                <c:pt idx="2413">
                  <c:v>0.10372199999999999</c:v>
                </c:pt>
                <c:pt idx="2414">
                  <c:v>0.10075099999999999</c:v>
                </c:pt>
                <c:pt idx="2415">
                  <c:v>9.7614900000000004E-2</c:v>
                </c:pt>
                <c:pt idx="2416">
                  <c:v>9.4949000000000006E-2</c:v>
                </c:pt>
                <c:pt idx="2417">
                  <c:v>9.2097999999999999E-2</c:v>
                </c:pt>
                <c:pt idx="2418">
                  <c:v>8.8562199999999994E-2</c:v>
                </c:pt>
                <c:pt idx="2419">
                  <c:v>8.4282800000000005E-2</c:v>
                </c:pt>
                <c:pt idx="2420">
                  <c:v>7.9156400000000002E-2</c:v>
                </c:pt>
                <c:pt idx="2421">
                  <c:v>7.3612999999999998E-2</c:v>
                </c:pt>
                <c:pt idx="2422">
                  <c:v>6.7565799999999995E-2</c:v>
                </c:pt>
                <c:pt idx="2423">
                  <c:v>6.1021600000000002E-2</c:v>
                </c:pt>
                <c:pt idx="2424">
                  <c:v>5.3873600000000001E-2</c:v>
                </c:pt>
                <c:pt idx="2425">
                  <c:v>4.7007399999999998E-2</c:v>
                </c:pt>
                <c:pt idx="2426">
                  <c:v>3.9313800000000003E-2</c:v>
                </c:pt>
                <c:pt idx="2427">
                  <c:v>3.2173899999999998E-2</c:v>
                </c:pt>
                <c:pt idx="2428">
                  <c:v>2.49313E-2</c:v>
                </c:pt>
                <c:pt idx="2429">
                  <c:v>1.7937600000000001E-2</c:v>
                </c:pt>
                <c:pt idx="2430">
                  <c:v>1.0449099999999999E-2</c:v>
                </c:pt>
                <c:pt idx="2431">
                  <c:v>2.68067E-3</c:v>
                </c:pt>
                <c:pt idx="2432">
                  <c:v>-4.1850300000000002E-3</c:v>
                </c:pt>
                <c:pt idx="2433">
                  <c:v>-9.9188699999999998E-3</c:v>
                </c:pt>
                <c:pt idx="2434">
                  <c:v>-1.47896E-2</c:v>
                </c:pt>
                <c:pt idx="2435">
                  <c:v>-1.5569700000000001E-2</c:v>
                </c:pt>
                <c:pt idx="2436">
                  <c:v>-1.6407999999999999E-2</c:v>
                </c:pt>
                <c:pt idx="2437">
                  <c:v>-1.4988599999999999E-2</c:v>
                </c:pt>
                <c:pt idx="2438">
                  <c:v>-1.3671000000000001E-2</c:v>
                </c:pt>
                <c:pt idx="2439">
                  <c:v>-1.3510899999999999E-2</c:v>
                </c:pt>
                <c:pt idx="2440">
                  <c:v>-1.29543E-2</c:v>
                </c:pt>
                <c:pt idx="2441">
                  <c:v>-1.2911600000000001E-2</c:v>
                </c:pt>
                <c:pt idx="2442">
                  <c:v>-1.2988700000000001E-2</c:v>
                </c:pt>
                <c:pt idx="2443">
                  <c:v>-1.31918E-2</c:v>
                </c:pt>
                <c:pt idx="2444">
                  <c:v>-1.4157400000000001E-2</c:v>
                </c:pt>
                <c:pt idx="2445">
                  <c:v>-1.5691E-2</c:v>
                </c:pt>
                <c:pt idx="2446">
                  <c:v>-1.6766300000000001E-2</c:v>
                </c:pt>
                <c:pt idx="2447">
                  <c:v>-1.8973799999999999E-2</c:v>
                </c:pt>
                <c:pt idx="2448">
                  <c:v>-2.2731700000000001E-2</c:v>
                </c:pt>
                <c:pt idx="2449">
                  <c:v>-2.8025100000000001E-2</c:v>
                </c:pt>
                <c:pt idx="2450">
                  <c:v>-3.5619600000000001E-2</c:v>
                </c:pt>
                <c:pt idx="2451">
                  <c:v>-4.46323E-2</c:v>
                </c:pt>
                <c:pt idx="2452">
                  <c:v>-5.3450600000000001E-2</c:v>
                </c:pt>
                <c:pt idx="2453">
                  <c:v>-5.9696300000000001E-2</c:v>
                </c:pt>
                <c:pt idx="2454">
                  <c:v>-6.1556199999999998E-2</c:v>
                </c:pt>
                <c:pt idx="2455">
                  <c:v>-6.3734100000000002E-2</c:v>
                </c:pt>
                <c:pt idx="2456">
                  <c:v>-6.8421700000000002E-2</c:v>
                </c:pt>
                <c:pt idx="2457">
                  <c:v>-7.5948600000000005E-2</c:v>
                </c:pt>
                <c:pt idx="2458">
                  <c:v>-8.5661699999999993E-2</c:v>
                </c:pt>
                <c:pt idx="2459">
                  <c:v>-9.6297599999999997E-2</c:v>
                </c:pt>
                <c:pt idx="2460">
                  <c:v>-0.107375</c:v>
                </c:pt>
                <c:pt idx="2461">
                  <c:v>-0.11845700000000001</c:v>
                </c:pt>
                <c:pt idx="2462">
                  <c:v>-0.12858900000000001</c:v>
                </c:pt>
                <c:pt idx="2463">
                  <c:v>-0.137188</c:v>
                </c:pt>
                <c:pt idx="2464">
                  <c:v>-0.144784</c:v>
                </c:pt>
                <c:pt idx="2465">
                  <c:v>-0.14965600000000001</c:v>
                </c:pt>
                <c:pt idx="2466">
                  <c:v>-0.15263599999999999</c:v>
                </c:pt>
                <c:pt idx="2467">
                  <c:v>-0.15413199999999999</c:v>
                </c:pt>
                <c:pt idx="2468">
                  <c:v>-0.15497</c:v>
                </c:pt>
                <c:pt idx="2469">
                  <c:v>-0.155552</c:v>
                </c:pt>
                <c:pt idx="2470">
                  <c:v>-0.155779</c:v>
                </c:pt>
                <c:pt idx="2471">
                  <c:v>-0.15695400000000001</c:v>
                </c:pt>
                <c:pt idx="2472">
                  <c:v>-0.15851799999999999</c:v>
                </c:pt>
                <c:pt idx="2473">
                  <c:v>-0.16084200000000001</c:v>
                </c:pt>
                <c:pt idx="2474">
                  <c:v>-0.16314200000000001</c:v>
                </c:pt>
                <c:pt idx="2475">
                  <c:v>-0.16461899999999999</c:v>
                </c:pt>
                <c:pt idx="2476">
                  <c:v>-0.16547600000000001</c:v>
                </c:pt>
                <c:pt idx="2477">
                  <c:v>-0.16558800000000001</c:v>
                </c:pt>
                <c:pt idx="2478">
                  <c:v>-0.164991</c:v>
                </c:pt>
                <c:pt idx="2479">
                  <c:v>-0.163526</c:v>
                </c:pt>
                <c:pt idx="2480">
                  <c:v>-0.160862</c:v>
                </c:pt>
                <c:pt idx="2481">
                  <c:v>-0.15699199999999999</c:v>
                </c:pt>
                <c:pt idx="2482">
                  <c:v>-0.15208199999999999</c:v>
                </c:pt>
                <c:pt idx="2483">
                  <c:v>-0.14683399999999999</c:v>
                </c:pt>
                <c:pt idx="2484">
                  <c:v>-0.14069200000000001</c:v>
                </c:pt>
                <c:pt idx="2485">
                  <c:v>-0.13408500000000001</c:v>
                </c:pt>
                <c:pt idx="2486">
                  <c:v>-0.127581</c:v>
                </c:pt>
                <c:pt idx="2487">
                  <c:v>-0.121702</c:v>
                </c:pt>
                <c:pt idx="2488">
                  <c:v>-0.11698799999999999</c:v>
                </c:pt>
                <c:pt idx="2489">
                  <c:v>-0.11290799999999999</c:v>
                </c:pt>
                <c:pt idx="2490">
                  <c:v>-0.10945100000000001</c:v>
                </c:pt>
                <c:pt idx="2491">
                  <c:v>-0.10654</c:v>
                </c:pt>
                <c:pt idx="2492">
                  <c:v>-0.10329000000000001</c:v>
                </c:pt>
                <c:pt idx="2493">
                  <c:v>-9.8543000000000006E-2</c:v>
                </c:pt>
                <c:pt idx="2494">
                  <c:v>-9.2305100000000001E-2</c:v>
                </c:pt>
                <c:pt idx="2495">
                  <c:v>-8.4583599999999995E-2</c:v>
                </c:pt>
                <c:pt idx="2496">
                  <c:v>-7.5878299999999996E-2</c:v>
                </c:pt>
                <c:pt idx="2497">
                  <c:v>-6.6443299999999997E-2</c:v>
                </c:pt>
                <c:pt idx="2498">
                  <c:v>-5.7643399999999997E-2</c:v>
                </c:pt>
                <c:pt idx="2499">
                  <c:v>-4.9899199999999998E-2</c:v>
                </c:pt>
                <c:pt idx="2500">
                  <c:v>-4.3201799999999999E-2</c:v>
                </c:pt>
                <c:pt idx="2501">
                  <c:v>-3.77831E-2</c:v>
                </c:pt>
                <c:pt idx="2502">
                  <c:v>-3.2457899999999998E-2</c:v>
                </c:pt>
                <c:pt idx="2503">
                  <c:v>-2.0598399999999999E-2</c:v>
                </c:pt>
                <c:pt idx="2504">
                  <c:v>-1.4722600000000001E-2</c:v>
                </c:pt>
                <c:pt idx="2505">
                  <c:v>-1.31717E-2</c:v>
                </c:pt>
                <c:pt idx="2506">
                  <c:v>-1.41785E-2</c:v>
                </c:pt>
                <c:pt idx="2507">
                  <c:v>-1.43094E-2</c:v>
                </c:pt>
                <c:pt idx="2508">
                  <c:v>-1.3098500000000001E-2</c:v>
                </c:pt>
                <c:pt idx="2509">
                  <c:v>-1.25468E-2</c:v>
                </c:pt>
                <c:pt idx="2510">
                  <c:v>-1.29271E-2</c:v>
                </c:pt>
                <c:pt idx="2511">
                  <c:v>-1.34745E-2</c:v>
                </c:pt>
                <c:pt idx="2512">
                  <c:v>-1.4201E-2</c:v>
                </c:pt>
                <c:pt idx="2513">
                  <c:v>-1.49506E-2</c:v>
                </c:pt>
                <c:pt idx="2514">
                  <c:v>-1.54816E-2</c:v>
                </c:pt>
                <c:pt idx="2515">
                  <c:v>-1.5783700000000001E-2</c:v>
                </c:pt>
                <c:pt idx="2516">
                  <c:v>-1.5494300000000001E-2</c:v>
                </c:pt>
                <c:pt idx="2517">
                  <c:v>-1.4609199999999999E-2</c:v>
                </c:pt>
                <c:pt idx="2518">
                  <c:v>-1.31057E-2</c:v>
                </c:pt>
                <c:pt idx="2519">
                  <c:v>-1.1490999999999999E-2</c:v>
                </c:pt>
                <c:pt idx="2520">
                  <c:v>-8.6924600000000008E-3</c:v>
                </c:pt>
                <c:pt idx="2521">
                  <c:v>-3.8743900000000001E-3</c:v>
                </c:pt>
                <c:pt idx="2522">
                  <c:v>1.42074E-3</c:v>
                </c:pt>
                <c:pt idx="2523">
                  <c:v>8.6442099999999994E-3</c:v>
                </c:pt>
                <c:pt idx="2524">
                  <c:v>1.50467E-2</c:v>
                </c:pt>
                <c:pt idx="2525">
                  <c:v>1.9615500000000001E-2</c:v>
                </c:pt>
                <c:pt idx="2526">
                  <c:v>2.4883099999999998E-2</c:v>
                </c:pt>
                <c:pt idx="2527">
                  <c:v>3.2162400000000001E-2</c:v>
                </c:pt>
                <c:pt idx="2528">
                  <c:v>4.1932499999999998E-2</c:v>
                </c:pt>
                <c:pt idx="2529">
                  <c:v>5.2143599999999998E-2</c:v>
                </c:pt>
                <c:pt idx="2530">
                  <c:v>6.19713E-2</c:v>
                </c:pt>
                <c:pt idx="2531">
                  <c:v>7.2354500000000002E-2</c:v>
                </c:pt>
                <c:pt idx="2532">
                  <c:v>8.2420199999999999E-2</c:v>
                </c:pt>
                <c:pt idx="2533">
                  <c:v>9.1441800000000004E-2</c:v>
                </c:pt>
                <c:pt idx="2534">
                  <c:v>9.9467E-2</c:v>
                </c:pt>
                <c:pt idx="2535">
                  <c:v>0.106188</c:v>
                </c:pt>
                <c:pt idx="2536">
                  <c:v>0.11164399999999999</c:v>
                </c:pt>
                <c:pt idx="2537">
                  <c:v>0.115992</c:v>
                </c:pt>
                <c:pt idx="2538">
                  <c:v>0.119273</c:v>
                </c:pt>
                <c:pt idx="2539">
                  <c:v>0.12170499999999999</c:v>
                </c:pt>
                <c:pt idx="2540">
                  <c:v>0.123616</c:v>
                </c:pt>
                <c:pt idx="2541">
                  <c:v>0.12470000000000001</c:v>
                </c:pt>
                <c:pt idx="2542">
                  <c:v>0.125642</c:v>
                </c:pt>
                <c:pt idx="2543">
                  <c:v>0.126611</c:v>
                </c:pt>
                <c:pt idx="2544">
                  <c:v>0.127446</c:v>
                </c:pt>
                <c:pt idx="2545">
                  <c:v>0.12873100000000001</c:v>
                </c:pt>
                <c:pt idx="2546">
                  <c:v>0.130023</c:v>
                </c:pt>
                <c:pt idx="2547">
                  <c:v>0.13119900000000001</c:v>
                </c:pt>
                <c:pt idx="2548">
                  <c:v>0.131213</c:v>
                </c:pt>
                <c:pt idx="2549">
                  <c:v>0.13114100000000001</c:v>
                </c:pt>
                <c:pt idx="2550">
                  <c:v>0.12964000000000001</c:v>
                </c:pt>
                <c:pt idx="2551">
                  <c:v>0.12682299999999999</c:v>
                </c:pt>
                <c:pt idx="2552">
                  <c:v>0.12339600000000001</c:v>
                </c:pt>
                <c:pt idx="2553">
                  <c:v>0.119674</c:v>
                </c:pt>
                <c:pt idx="2554">
                  <c:v>0.115712</c:v>
                </c:pt>
                <c:pt idx="2555">
                  <c:v>0.112219</c:v>
                </c:pt>
                <c:pt idx="2556">
                  <c:v>0.108607</c:v>
                </c:pt>
                <c:pt idx="2557">
                  <c:v>0.105548</c:v>
                </c:pt>
                <c:pt idx="2558">
                  <c:v>0.10324</c:v>
                </c:pt>
                <c:pt idx="2559">
                  <c:v>0.101699</c:v>
                </c:pt>
                <c:pt idx="2560">
                  <c:v>0.10036100000000001</c:v>
                </c:pt>
                <c:pt idx="2561">
                  <c:v>9.8588899999999993E-2</c:v>
                </c:pt>
                <c:pt idx="2562">
                  <c:v>9.6237400000000001E-2</c:v>
                </c:pt>
                <c:pt idx="2563">
                  <c:v>9.2828999999999995E-2</c:v>
                </c:pt>
                <c:pt idx="2564">
                  <c:v>8.8140899999999994E-2</c:v>
                </c:pt>
                <c:pt idx="2565">
                  <c:v>8.2926E-2</c:v>
                </c:pt>
                <c:pt idx="2566">
                  <c:v>7.6333999999999999E-2</c:v>
                </c:pt>
                <c:pt idx="2567">
                  <c:v>6.9025400000000001E-2</c:v>
                </c:pt>
                <c:pt idx="2568">
                  <c:v>6.1905599999999998E-2</c:v>
                </c:pt>
                <c:pt idx="2569">
                  <c:v>5.57519E-2</c:v>
                </c:pt>
                <c:pt idx="2570">
                  <c:v>4.9740399999999997E-2</c:v>
                </c:pt>
                <c:pt idx="2571">
                  <c:v>4.3523600000000003E-2</c:v>
                </c:pt>
                <c:pt idx="2572">
                  <c:v>3.7210600000000003E-2</c:v>
                </c:pt>
                <c:pt idx="2573">
                  <c:v>3.1542199999999999E-2</c:v>
                </c:pt>
                <c:pt idx="2574">
                  <c:v>2.707E-2</c:v>
                </c:pt>
                <c:pt idx="2575">
                  <c:v>3.1036299999999999E-2</c:v>
                </c:pt>
                <c:pt idx="2576">
                  <c:v>3.5130000000000002E-2</c:v>
                </c:pt>
                <c:pt idx="2577">
                  <c:v>3.8197799999999997E-2</c:v>
                </c:pt>
                <c:pt idx="2578">
                  <c:v>4.0448999999999999E-2</c:v>
                </c:pt>
                <c:pt idx="2579">
                  <c:v>4.1151600000000003E-2</c:v>
                </c:pt>
                <c:pt idx="2580">
                  <c:v>4.2968300000000001E-2</c:v>
                </c:pt>
                <c:pt idx="2581">
                  <c:v>4.3270500000000003E-2</c:v>
                </c:pt>
                <c:pt idx="2582">
                  <c:v>4.2889499999999997E-2</c:v>
                </c:pt>
                <c:pt idx="2583">
                  <c:v>4.2736900000000001E-2</c:v>
                </c:pt>
                <c:pt idx="2584">
                  <c:v>4.1595600000000003E-2</c:v>
                </c:pt>
                <c:pt idx="2585">
                  <c:v>4.07169E-2</c:v>
                </c:pt>
                <c:pt idx="2586">
                  <c:v>4.0097399999999998E-2</c:v>
                </c:pt>
                <c:pt idx="2587">
                  <c:v>3.7638600000000001E-2</c:v>
                </c:pt>
                <c:pt idx="2588">
                  <c:v>3.2840500000000002E-2</c:v>
                </c:pt>
                <c:pt idx="2589">
                  <c:v>2.5351200000000001E-2</c:v>
                </c:pt>
                <c:pt idx="2590">
                  <c:v>1.87149E-2</c:v>
                </c:pt>
                <c:pt idx="2591">
                  <c:v>1.63705E-2</c:v>
                </c:pt>
                <c:pt idx="2592">
                  <c:v>1.52838E-2</c:v>
                </c:pt>
                <c:pt idx="2593">
                  <c:v>1.2323199999999999E-2</c:v>
                </c:pt>
                <c:pt idx="2594">
                  <c:v>6.1298799999999999E-3</c:v>
                </c:pt>
                <c:pt idx="2595">
                  <c:v>-2.09055E-3</c:v>
                </c:pt>
                <c:pt idx="2596">
                  <c:v>-1.1078899999999999E-2</c:v>
                </c:pt>
                <c:pt idx="2597">
                  <c:v>-2.04926E-2</c:v>
                </c:pt>
                <c:pt idx="2598">
                  <c:v>-3.09106E-2</c:v>
                </c:pt>
                <c:pt idx="2599">
                  <c:v>-4.1518699999999999E-2</c:v>
                </c:pt>
                <c:pt idx="2600">
                  <c:v>-5.1061799999999997E-2</c:v>
                </c:pt>
                <c:pt idx="2601">
                  <c:v>-5.9131700000000002E-2</c:v>
                </c:pt>
                <c:pt idx="2602">
                  <c:v>-6.5465499999999996E-2</c:v>
                </c:pt>
                <c:pt idx="2603">
                  <c:v>-7.0008200000000007E-2</c:v>
                </c:pt>
                <c:pt idx="2604">
                  <c:v>-7.3062199999999994E-2</c:v>
                </c:pt>
                <c:pt idx="2605">
                  <c:v>-7.4737700000000004E-2</c:v>
                </c:pt>
                <c:pt idx="2606">
                  <c:v>-7.5704900000000006E-2</c:v>
                </c:pt>
                <c:pt idx="2607">
                  <c:v>-7.5945499999999999E-2</c:v>
                </c:pt>
                <c:pt idx="2608">
                  <c:v>-7.4870999999999993E-2</c:v>
                </c:pt>
                <c:pt idx="2609">
                  <c:v>-7.3533399999999999E-2</c:v>
                </c:pt>
                <c:pt idx="2610">
                  <c:v>-7.2243699999999994E-2</c:v>
                </c:pt>
                <c:pt idx="2611">
                  <c:v>-7.0795700000000003E-2</c:v>
                </c:pt>
                <c:pt idx="2612">
                  <c:v>-6.9127999999999995E-2</c:v>
                </c:pt>
                <c:pt idx="2613">
                  <c:v>-6.68879E-2</c:v>
                </c:pt>
                <c:pt idx="2614">
                  <c:v>-6.4264699999999994E-2</c:v>
                </c:pt>
                <c:pt idx="2615">
                  <c:v>-6.1885000000000003E-2</c:v>
                </c:pt>
                <c:pt idx="2616">
                  <c:v>-5.9270200000000002E-2</c:v>
                </c:pt>
                <c:pt idx="2617">
                  <c:v>-5.7282699999999999E-2</c:v>
                </c:pt>
                <c:pt idx="2618">
                  <c:v>-5.5750800000000003E-2</c:v>
                </c:pt>
                <c:pt idx="2619">
                  <c:v>-5.44387E-2</c:v>
                </c:pt>
                <c:pt idx="2620">
                  <c:v>-5.2488100000000003E-2</c:v>
                </c:pt>
                <c:pt idx="2621">
                  <c:v>-5.0883600000000001E-2</c:v>
                </c:pt>
                <c:pt idx="2622">
                  <c:v>-4.8926799999999999E-2</c:v>
                </c:pt>
                <c:pt idx="2623">
                  <c:v>-4.6008E-2</c:v>
                </c:pt>
                <c:pt idx="2624">
                  <c:v>-4.2400899999999998E-2</c:v>
                </c:pt>
                <c:pt idx="2625">
                  <c:v>-3.8353100000000001E-2</c:v>
                </c:pt>
                <c:pt idx="2626">
                  <c:v>-3.2763500000000001E-2</c:v>
                </c:pt>
                <c:pt idx="2627">
                  <c:v>-2.67446E-2</c:v>
                </c:pt>
                <c:pt idx="2628">
                  <c:v>-2.0475699999999999E-2</c:v>
                </c:pt>
                <c:pt idx="2629">
                  <c:v>-1.3991200000000001E-2</c:v>
                </c:pt>
                <c:pt idx="2630">
                  <c:v>-7.3498000000000001E-3</c:v>
                </c:pt>
                <c:pt idx="2631">
                  <c:v>-6.58403E-4</c:v>
                </c:pt>
                <c:pt idx="2632">
                  <c:v>6.2582699999999998E-3</c:v>
                </c:pt>
                <c:pt idx="2633">
                  <c:v>1.2726299999999999E-2</c:v>
                </c:pt>
                <c:pt idx="2634">
                  <c:v>1.8516000000000001E-2</c:v>
                </c:pt>
                <c:pt idx="2635">
                  <c:v>2.3381699999999998E-2</c:v>
                </c:pt>
                <c:pt idx="2636">
                  <c:v>2.7540100000000001E-2</c:v>
                </c:pt>
                <c:pt idx="2637">
                  <c:v>3.1463100000000001E-2</c:v>
                </c:pt>
                <c:pt idx="2638">
                  <c:v>3.4738100000000001E-2</c:v>
                </c:pt>
                <c:pt idx="2639">
                  <c:v>3.8573700000000002E-2</c:v>
                </c:pt>
                <c:pt idx="2640">
                  <c:v>4.4302300000000003E-2</c:v>
                </c:pt>
                <c:pt idx="2641">
                  <c:v>4.3912899999999998E-2</c:v>
                </c:pt>
                <c:pt idx="2642">
                  <c:v>4.2797099999999998E-2</c:v>
                </c:pt>
                <c:pt idx="2643">
                  <c:v>4.14121E-2</c:v>
                </c:pt>
                <c:pt idx="2644">
                  <c:v>4.1239699999999997E-2</c:v>
                </c:pt>
                <c:pt idx="2645">
                  <c:v>4.0412299999999998E-2</c:v>
                </c:pt>
                <c:pt idx="2646">
                  <c:v>4.0119700000000001E-2</c:v>
                </c:pt>
                <c:pt idx="2647">
                  <c:v>4.0479099999999997E-2</c:v>
                </c:pt>
                <c:pt idx="2648">
                  <c:v>4.0371400000000002E-2</c:v>
                </c:pt>
                <c:pt idx="2649">
                  <c:v>4.0024400000000002E-2</c:v>
                </c:pt>
                <c:pt idx="2650">
                  <c:v>3.9372200000000003E-2</c:v>
                </c:pt>
                <c:pt idx="2651">
                  <c:v>3.9152399999999997E-2</c:v>
                </c:pt>
                <c:pt idx="2652">
                  <c:v>3.9301000000000003E-2</c:v>
                </c:pt>
                <c:pt idx="2653">
                  <c:v>3.9709099999999997E-2</c:v>
                </c:pt>
                <c:pt idx="2654">
                  <c:v>4.0263100000000003E-2</c:v>
                </c:pt>
                <c:pt idx="2655">
                  <c:v>4.05919E-2</c:v>
                </c:pt>
                <c:pt idx="2656">
                  <c:v>4.1656800000000001E-2</c:v>
                </c:pt>
                <c:pt idx="2657">
                  <c:v>4.1824699999999999E-2</c:v>
                </c:pt>
                <c:pt idx="2658">
                  <c:v>4.2193899999999999E-2</c:v>
                </c:pt>
                <c:pt idx="2659">
                  <c:v>4.24818E-2</c:v>
                </c:pt>
                <c:pt idx="2660">
                  <c:v>4.3023600000000002E-2</c:v>
                </c:pt>
                <c:pt idx="2661">
                  <c:v>4.3330599999999997E-2</c:v>
                </c:pt>
                <c:pt idx="2662">
                  <c:v>4.3910100000000001E-2</c:v>
                </c:pt>
                <c:pt idx="2663">
                  <c:v>4.4067299999999997E-2</c:v>
                </c:pt>
                <c:pt idx="2664">
                  <c:v>4.4699000000000003E-2</c:v>
                </c:pt>
                <c:pt idx="2665">
                  <c:v>4.5266899999999999E-2</c:v>
                </c:pt>
                <c:pt idx="2666">
                  <c:v>4.5171799999999998E-2</c:v>
                </c:pt>
                <c:pt idx="2667">
                  <c:v>4.4998900000000001E-2</c:v>
                </c:pt>
                <c:pt idx="2668">
                  <c:v>4.4825900000000002E-2</c:v>
                </c:pt>
                <c:pt idx="2669">
                  <c:v>4.4853700000000003E-2</c:v>
                </c:pt>
                <c:pt idx="2670">
                  <c:v>4.5028499999999999E-2</c:v>
                </c:pt>
                <c:pt idx="2671">
                  <c:v>4.5552099999999998E-2</c:v>
                </c:pt>
                <c:pt idx="2672">
                  <c:v>4.6259399999999999E-2</c:v>
                </c:pt>
                <c:pt idx="2673">
                  <c:v>4.6895300000000001E-2</c:v>
                </c:pt>
                <c:pt idx="2674">
                  <c:v>4.7605399999999999E-2</c:v>
                </c:pt>
                <c:pt idx="2675">
                  <c:v>4.8221899999999998E-2</c:v>
                </c:pt>
                <c:pt idx="2676">
                  <c:v>4.7814599999999999E-2</c:v>
                </c:pt>
                <c:pt idx="2677">
                  <c:v>4.7120700000000001E-2</c:v>
                </c:pt>
                <c:pt idx="2678">
                  <c:v>4.6625899999999998E-2</c:v>
                </c:pt>
                <c:pt idx="2679">
                  <c:v>4.6198000000000003E-2</c:v>
                </c:pt>
                <c:pt idx="2680">
                  <c:v>4.6522300000000003E-2</c:v>
                </c:pt>
                <c:pt idx="2681">
                  <c:v>4.6813E-2</c:v>
                </c:pt>
                <c:pt idx="2682">
                  <c:v>4.66303E-2</c:v>
                </c:pt>
                <c:pt idx="2683">
                  <c:v>4.6725000000000003E-2</c:v>
                </c:pt>
                <c:pt idx="2684">
                  <c:v>4.5983200000000002E-2</c:v>
                </c:pt>
                <c:pt idx="2685">
                  <c:v>4.5522399999999998E-2</c:v>
                </c:pt>
                <c:pt idx="2686">
                  <c:v>4.5307300000000002E-2</c:v>
                </c:pt>
                <c:pt idx="2687">
                  <c:v>4.5416999999999999E-2</c:v>
                </c:pt>
                <c:pt idx="2688">
                  <c:v>4.5467100000000003E-2</c:v>
                </c:pt>
                <c:pt idx="2689">
                  <c:v>4.5481399999999998E-2</c:v>
                </c:pt>
                <c:pt idx="2690">
                  <c:v>4.6357599999999999E-2</c:v>
                </c:pt>
                <c:pt idx="2691">
                  <c:v>4.6481799999999997E-2</c:v>
                </c:pt>
                <c:pt idx="2692">
                  <c:v>4.6628999999999997E-2</c:v>
                </c:pt>
                <c:pt idx="2693">
                  <c:v>4.5957999999999999E-2</c:v>
                </c:pt>
                <c:pt idx="2694">
                  <c:v>4.5675800000000003E-2</c:v>
                </c:pt>
                <c:pt idx="2695">
                  <c:v>4.57013E-2</c:v>
                </c:pt>
                <c:pt idx="2696">
                  <c:v>4.5523599999999997E-2</c:v>
                </c:pt>
                <c:pt idx="2697">
                  <c:v>4.54636E-2</c:v>
                </c:pt>
                <c:pt idx="2698">
                  <c:v>4.5902100000000001E-2</c:v>
                </c:pt>
                <c:pt idx="2699">
                  <c:v>4.5789299999999998E-2</c:v>
                </c:pt>
                <c:pt idx="2700">
                  <c:v>4.56371E-2</c:v>
                </c:pt>
                <c:pt idx="2701">
                  <c:v>4.6059999999999997E-2</c:v>
                </c:pt>
                <c:pt idx="2702">
                  <c:v>4.6796600000000001E-2</c:v>
                </c:pt>
                <c:pt idx="2703">
                  <c:v>4.6138499999999999E-2</c:v>
                </c:pt>
                <c:pt idx="2704">
                  <c:v>4.6098100000000003E-2</c:v>
                </c:pt>
                <c:pt idx="2705">
                  <c:v>4.64556E-2</c:v>
                </c:pt>
                <c:pt idx="2706">
                  <c:v>4.6183099999999998E-2</c:v>
                </c:pt>
                <c:pt idx="2707">
                  <c:v>4.6614999999999997E-2</c:v>
                </c:pt>
                <c:pt idx="2708">
                  <c:v>4.6383899999999999E-2</c:v>
                </c:pt>
                <c:pt idx="2709">
                  <c:v>4.5935299999999998E-2</c:v>
                </c:pt>
                <c:pt idx="2710">
                  <c:v>4.5240299999999997E-2</c:v>
                </c:pt>
                <c:pt idx="2711">
                  <c:v>4.4902699999999997E-2</c:v>
                </c:pt>
                <c:pt idx="2712">
                  <c:v>4.5185900000000001E-2</c:v>
                </c:pt>
                <c:pt idx="2713">
                  <c:v>4.52141E-2</c:v>
                </c:pt>
                <c:pt idx="2714">
                  <c:v>4.49226E-2</c:v>
                </c:pt>
                <c:pt idx="2715">
                  <c:v>4.5475399999999999E-2</c:v>
                </c:pt>
                <c:pt idx="2716">
                  <c:v>4.5067799999999998E-2</c:v>
                </c:pt>
                <c:pt idx="2717">
                  <c:v>4.4955099999999998E-2</c:v>
                </c:pt>
                <c:pt idx="2718">
                  <c:v>4.5485299999999999E-2</c:v>
                </c:pt>
                <c:pt idx="2719">
                  <c:v>4.5671299999999998E-2</c:v>
                </c:pt>
                <c:pt idx="2720">
                  <c:v>4.49443E-2</c:v>
                </c:pt>
                <c:pt idx="2721">
                  <c:v>4.53251E-2</c:v>
                </c:pt>
                <c:pt idx="2722">
                  <c:v>4.5300800000000002E-2</c:v>
                </c:pt>
                <c:pt idx="2723">
                  <c:v>4.55244E-2</c:v>
                </c:pt>
                <c:pt idx="2724">
                  <c:v>4.4852000000000003E-2</c:v>
                </c:pt>
                <c:pt idx="2725">
                  <c:v>4.5011900000000001E-2</c:v>
                </c:pt>
                <c:pt idx="2726">
                  <c:v>4.5354899999999997E-2</c:v>
                </c:pt>
                <c:pt idx="2727">
                  <c:v>4.53526E-2</c:v>
                </c:pt>
                <c:pt idx="2728">
                  <c:v>4.5218099999999997E-2</c:v>
                </c:pt>
                <c:pt idx="2729">
                  <c:v>4.5191500000000003E-2</c:v>
                </c:pt>
                <c:pt idx="2730">
                  <c:v>4.4834699999999998E-2</c:v>
                </c:pt>
                <c:pt idx="2731">
                  <c:v>4.5556699999999999E-2</c:v>
                </c:pt>
                <c:pt idx="2732">
                  <c:v>4.5673499999999999E-2</c:v>
                </c:pt>
                <c:pt idx="2733">
                  <c:v>4.56581E-2</c:v>
                </c:pt>
                <c:pt idx="2734">
                  <c:v>4.5891399999999999E-2</c:v>
                </c:pt>
                <c:pt idx="2735">
                  <c:v>4.6029E-2</c:v>
                </c:pt>
                <c:pt idx="2736">
                  <c:v>4.5992600000000002E-2</c:v>
                </c:pt>
                <c:pt idx="2737">
                  <c:v>4.5731000000000001E-2</c:v>
                </c:pt>
                <c:pt idx="2738">
                  <c:v>4.6018099999999999E-2</c:v>
                </c:pt>
                <c:pt idx="2739">
                  <c:v>4.5807500000000001E-2</c:v>
                </c:pt>
                <c:pt idx="2740">
                  <c:v>4.61132E-2</c:v>
                </c:pt>
                <c:pt idx="2741">
                  <c:v>4.6239799999999998E-2</c:v>
                </c:pt>
                <c:pt idx="2742">
                  <c:v>4.6433799999999997E-2</c:v>
                </c:pt>
                <c:pt idx="2743">
                  <c:v>4.6780599999999999E-2</c:v>
                </c:pt>
                <c:pt idx="2744">
                  <c:v>4.6102400000000002E-2</c:v>
                </c:pt>
                <c:pt idx="2745">
                  <c:v>4.6050599999999997E-2</c:v>
                </c:pt>
                <c:pt idx="2746">
                  <c:v>4.57539E-2</c:v>
                </c:pt>
                <c:pt idx="2747">
                  <c:v>4.6138100000000001E-2</c:v>
                </c:pt>
                <c:pt idx="2748">
                  <c:v>4.60524E-2</c:v>
                </c:pt>
                <c:pt idx="2749">
                  <c:v>4.6111100000000002E-2</c:v>
                </c:pt>
                <c:pt idx="2750">
                  <c:v>4.6514600000000003E-2</c:v>
                </c:pt>
                <c:pt idx="2751">
                  <c:v>4.6606300000000003E-2</c:v>
                </c:pt>
                <c:pt idx="2752">
                  <c:v>4.7295499999999997E-2</c:v>
                </c:pt>
                <c:pt idx="2753">
                  <c:v>4.7305600000000003E-2</c:v>
                </c:pt>
                <c:pt idx="2754">
                  <c:v>4.6883000000000001E-2</c:v>
                </c:pt>
                <c:pt idx="2755">
                  <c:v>4.6714800000000001E-2</c:v>
                </c:pt>
                <c:pt idx="2756">
                  <c:v>4.6695899999999999E-2</c:v>
                </c:pt>
                <c:pt idx="2757">
                  <c:v>4.6753500000000003E-2</c:v>
                </c:pt>
                <c:pt idx="2758">
                  <c:v>4.6726799999999999E-2</c:v>
                </c:pt>
                <c:pt idx="2759">
                  <c:v>4.6972100000000003E-2</c:v>
                </c:pt>
                <c:pt idx="2760">
                  <c:v>4.6978600000000002E-2</c:v>
                </c:pt>
                <c:pt idx="2761">
                  <c:v>4.7668700000000001E-2</c:v>
                </c:pt>
                <c:pt idx="2762">
                  <c:v>4.7877799999999998E-2</c:v>
                </c:pt>
                <c:pt idx="2763">
                  <c:v>4.7839899999999998E-2</c:v>
                </c:pt>
                <c:pt idx="2764">
                  <c:v>4.8251299999999997E-2</c:v>
                </c:pt>
                <c:pt idx="2765">
                  <c:v>4.8132000000000001E-2</c:v>
                </c:pt>
                <c:pt idx="2766">
                  <c:v>4.7780999999999997E-2</c:v>
                </c:pt>
                <c:pt idx="2767">
                  <c:v>4.7753200000000003E-2</c:v>
                </c:pt>
                <c:pt idx="2768">
                  <c:v>4.7522300000000003E-2</c:v>
                </c:pt>
                <c:pt idx="2769">
                  <c:v>4.69392E-2</c:v>
                </c:pt>
                <c:pt idx="2770">
                  <c:v>4.7091399999999999E-2</c:v>
                </c:pt>
                <c:pt idx="2771">
                  <c:v>4.7654200000000001E-2</c:v>
                </c:pt>
                <c:pt idx="2772">
                  <c:v>4.7520199999999999E-2</c:v>
                </c:pt>
                <c:pt idx="2773">
                  <c:v>4.74341E-2</c:v>
                </c:pt>
                <c:pt idx="2774">
                  <c:v>4.8110199999999999E-2</c:v>
                </c:pt>
                <c:pt idx="2775">
                  <c:v>4.7921999999999999E-2</c:v>
                </c:pt>
                <c:pt idx="2776">
                  <c:v>4.8064999999999997E-2</c:v>
                </c:pt>
                <c:pt idx="2777">
                  <c:v>4.8001000000000002E-2</c:v>
                </c:pt>
                <c:pt idx="2778">
                  <c:v>4.74148E-2</c:v>
                </c:pt>
                <c:pt idx="2779">
                  <c:v>4.76322E-2</c:v>
                </c:pt>
                <c:pt idx="2780">
                  <c:v>4.74604E-2</c:v>
                </c:pt>
                <c:pt idx="2781">
                  <c:v>4.6936199999999997E-2</c:v>
                </c:pt>
                <c:pt idx="2782">
                  <c:v>4.73745E-2</c:v>
                </c:pt>
                <c:pt idx="2783">
                  <c:v>4.7202500000000001E-2</c:v>
                </c:pt>
                <c:pt idx="2784">
                  <c:v>4.6788700000000003E-2</c:v>
                </c:pt>
                <c:pt idx="2785">
                  <c:v>4.6709899999999999E-2</c:v>
                </c:pt>
                <c:pt idx="2786">
                  <c:v>4.6778199999999999E-2</c:v>
                </c:pt>
                <c:pt idx="2787">
                  <c:v>4.7378299999999998E-2</c:v>
                </c:pt>
                <c:pt idx="2788">
                  <c:v>4.6937300000000001E-2</c:v>
                </c:pt>
                <c:pt idx="2789">
                  <c:v>4.7690099999999999E-2</c:v>
                </c:pt>
                <c:pt idx="2790">
                  <c:v>4.7223300000000003E-2</c:v>
                </c:pt>
                <c:pt idx="2791">
                  <c:v>4.7400299999999999E-2</c:v>
                </c:pt>
                <c:pt idx="2792">
                  <c:v>4.7410899999999999E-2</c:v>
                </c:pt>
                <c:pt idx="2793">
                  <c:v>4.7595100000000001E-2</c:v>
                </c:pt>
                <c:pt idx="2794">
                  <c:v>4.7434999999999998E-2</c:v>
                </c:pt>
                <c:pt idx="2795">
                  <c:v>4.7203799999999997E-2</c:v>
                </c:pt>
                <c:pt idx="2796">
                  <c:v>4.77145E-2</c:v>
                </c:pt>
                <c:pt idx="2797">
                  <c:v>4.7604300000000002E-2</c:v>
                </c:pt>
                <c:pt idx="2798">
                  <c:v>4.76134E-2</c:v>
                </c:pt>
                <c:pt idx="2799">
                  <c:v>4.7811600000000003E-2</c:v>
                </c:pt>
                <c:pt idx="2800">
                  <c:v>4.7735699999999999E-2</c:v>
                </c:pt>
                <c:pt idx="2801">
                  <c:v>4.8425200000000002E-2</c:v>
                </c:pt>
                <c:pt idx="2802">
                  <c:v>4.7847399999999998E-2</c:v>
                </c:pt>
                <c:pt idx="2803">
                  <c:v>4.7667099999999997E-2</c:v>
                </c:pt>
                <c:pt idx="2804">
                  <c:v>4.7789999999999999E-2</c:v>
                </c:pt>
                <c:pt idx="2805">
                  <c:v>4.8434100000000001E-2</c:v>
                </c:pt>
                <c:pt idx="2806">
                  <c:v>4.77951E-2</c:v>
                </c:pt>
                <c:pt idx="2807">
                  <c:v>4.7421600000000001E-2</c:v>
                </c:pt>
                <c:pt idx="2808">
                  <c:v>4.7544099999999999E-2</c:v>
                </c:pt>
                <c:pt idx="2809">
                  <c:v>4.73791E-2</c:v>
                </c:pt>
                <c:pt idx="2810">
                  <c:v>4.7898999999999997E-2</c:v>
                </c:pt>
                <c:pt idx="2811">
                  <c:v>4.7318499999999999E-2</c:v>
                </c:pt>
                <c:pt idx="2812">
                  <c:v>4.7978899999999998E-2</c:v>
                </c:pt>
                <c:pt idx="2813">
                  <c:v>4.7482799999999999E-2</c:v>
                </c:pt>
                <c:pt idx="2814">
                  <c:v>4.7290699999999998E-2</c:v>
                </c:pt>
                <c:pt idx="2815">
                  <c:v>4.77495E-2</c:v>
                </c:pt>
                <c:pt idx="2816">
                  <c:v>4.7300500000000002E-2</c:v>
                </c:pt>
                <c:pt idx="2817">
                  <c:v>4.7199600000000001E-2</c:v>
                </c:pt>
                <c:pt idx="2818">
                  <c:v>4.68767E-2</c:v>
                </c:pt>
                <c:pt idx="2819">
                  <c:v>4.75352E-2</c:v>
                </c:pt>
                <c:pt idx="2820">
                  <c:v>4.7488900000000001E-2</c:v>
                </c:pt>
                <c:pt idx="2821">
                  <c:v>4.7870700000000002E-2</c:v>
                </c:pt>
                <c:pt idx="2822">
                  <c:v>4.7645600000000003E-2</c:v>
                </c:pt>
                <c:pt idx="2823">
                  <c:v>4.70806E-2</c:v>
                </c:pt>
                <c:pt idx="2824">
                  <c:v>4.6702800000000003E-2</c:v>
                </c:pt>
                <c:pt idx="2825">
                  <c:v>4.7073499999999997E-2</c:v>
                </c:pt>
                <c:pt idx="2826">
                  <c:v>4.7533100000000002E-2</c:v>
                </c:pt>
                <c:pt idx="2827">
                  <c:v>4.7288999999999998E-2</c:v>
                </c:pt>
                <c:pt idx="2828">
                  <c:v>4.7154099999999997E-2</c:v>
                </c:pt>
                <c:pt idx="2829">
                  <c:v>4.6985699999999998E-2</c:v>
                </c:pt>
                <c:pt idx="2830">
                  <c:v>4.7226400000000002E-2</c:v>
                </c:pt>
                <c:pt idx="2831">
                  <c:v>4.7316700000000003E-2</c:v>
                </c:pt>
                <c:pt idx="2832">
                  <c:v>4.6790100000000001E-2</c:v>
                </c:pt>
                <c:pt idx="2833">
                  <c:v>4.7548600000000003E-2</c:v>
                </c:pt>
                <c:pt idx="2834">
                  <c:v>4.76117E-2</c:v>
                </c:pt>
                <c:pt idx="2835">
                  <c:v>4.7572900000000001E-2</c:v>
                </c:pt>
                <c:pt idx="2836">
                  <c:v>4.69375E-2</c:v>
                </c:pt>
                <c:pt idx="2837">
                  <c:v>4.7271199999999999E-2</c:v>
                </c:pt>
                <c:pt idx="2838">
                  <c:v>4.7557000000000002E-2</c:v>
                </c:pt>
                <c:pt idx="2839">
                  <c:v>4.7802799999999999E-2</c:v>
                </c:pt>
                <c:pt idx="2840">
                  <c:v>4.7418500000000002E-2</c:v>
                </c:pt>
                <c:pt idx="2841">
                  <c:v>4.7490600000000001E-2</c:v>
                </c:pt>
                <c:pt idx="2842">
                  <c:v>4.7821099999999998E-2</c:v>
                </c:pt>
                <c:pt idx="2843">
                  <c:v>4.7873499999999999E-2</c:v>
                </c:pt>
                <c:pt idx="2844">
                  <c:v>4.7896899999999999E-2</c:v>
                </c:pt>
                <c:pt idx="2845">
                  <c:v>4.7954700000000003E-2</c:v>
                </c:pt>
                <c:pt idx="2846">
                  <c:v>4.7972399999999998E-2</c:v>
                </c:pt>
                <c:pt idx="2847">
                  <c:v>4.7516599999999999E-2</c:v>
                </c:pt>
                <c:pt idx="2848">
                  <c:v>4.7707600000000003E-2</c:v>
                </c:pt>
                <c:pt idx="2849">
                  <c:v>4.7059499999999997E-2</c:v>
                </c:pt>
                <c:pt idx="2850">
                  <c:v>4.7584399999999999E-2</c:v>
                </c:pt>
                <c:pt idx="2851">
                  <c:v>4.7746499999999997E-2</c:v>
                </c:pt>
                <c:pt idx="2852">
                  <c:v>4.8009200000000002E-2</c:v>
                </c:pt>
                <c:pt idx="2853">
                  <c:v>4.7670200000000003E-2</c:v>
                </c:pt>
                <c:pt idx="2854">
                  <c:v>4.7647799999999997E-2</c:v>
                </c:pt>
                <c:pt idx="2855">
                  <c:v>4.8016999999999997E-2</c:v>
                </c:pt>
                <c:pt idx="2856">
                  <c:v>4.7625500000000001E-2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E1-4931-B33E-A79D877A8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611808"/>
        <c:axId val="297612224"/>
      </c:scatterChart>
      <c:valAx>
        <c:axId val="297611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r>
                  <a:rPr lang="en-US" altLang="ko-KR" baseline="0"/>
                  <a:t>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2224"/>
        <c:crosses val="autoZero"/>
        <c:crossBetween val="midCat"/>
      </c:valAx>
      <c:valAx>
        <c:axId val="297612224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feet</a:t>
                </a:r>
                <a:r>
                  <a:rPr lang="en-US" altLang="ko-KR" baseline="0"/>
                  <a:t> heading (radians)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180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'1006dorsal_100Hz_1 normal WIP ('!$I$2:$I$2858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1.48522E-9</c:v>
                </c:pt>
                <c:pt idx="92" formatCode="0.00E+00">
                  <c:v>1.3698200000000001E-8</c:v>
                </c:pt>
                <c:pt idx="93" formatCode="0.00E+00">
                  <c:v>6.4426100000000003E-8</c:v>
                </c:pt>
                <c:pt idx="94" formatCode="0.00E+00">
                  <c:v>2.08924E-7</c:v>
                </c:pt>
                <c:pt idx="95" formatCode="0.00E+00">
                  <c:v>5.6336700000000002E-7</c:v>
                </c:pt>
                <c:pt idx="96" formatCode="0.00E+00">
                  <c:v>1.3760400000000001E-6</c:v>
                </c:pt>
                <c:pt idx="97" formatCode="0.00E+00">
                  <c:v>3.14026E-6</c:v>
                </c:pt>
                <c:pt idx="98" formatCode="0.00E+00">
                  <c:v>6.6414999999999999E-6</c:v>
                </c:pt>
                <c:pt idx="99" formatCode="0.00E+00">
                  <c:v>1.35443E-5</c:v>
                </c:pt>
                <c:pt idx="100" formatCode="0.00E+00">
                  <c:v>2.7081E-5</c:v>
                </c:pt>
                <c:pt idx="101" formatCode="0.00E+00">
                  <c:v>5.1004899999999997E-5</c:v>
                </c:pt>
                <c:pt idx="102" formatCode="0.00E+00">
                  <c:v>9.0155399999999994E-5</c:v>
                </c:pt>
                <c:pt idx="103">
                  <c:v>1.4878100000000001E-4</c:v>
                </c:pt>
                <c:pt idx="104">
                  <c:v>2.3382200000000001E-4</c:v>
                </c:pt>
                <c:pt idx="105">
                  <c:v>3.5802000000000002E-4</c:v>
                </c:pt>
                <c:pt idx="106">
                  <c:v>5.38843E-4</c:v>
                </c:pt>
                <c:pt idx="107">
                  <c:v>7.9761199999999995E-4</c:v>
                </c:pt>
                <c:pt idx="108">
                  <c:v>1.1580799999999999E-3</c:v>
                </c:pt>
                <c:pt idx="109">
                  <c:v>1.6430100000000001E-3</c:v>
                </c:pt>
                <c:pt idx="110">
                  <c:v>2.2732199999999998E-3</c:v>
                </c:pt>
                <c:pt idx="111">
                  <c:v>3.0764999999999998E-3</c:v>
                </c:pt>
                <c:pt idx="112">
                  <c:v>4.0696899999999999E-3</c:v>
                </c:pt>
                <c:pt idx="113">
                  <c:v>5.2644399999999996E-3</c:v>
                </c:pt>
                <c:pt idx="114">
                  <c:v>6.6654499999999998E-3</c:v>
                </c:pt>
                <c:pt idx="115">
                  <c:v>8.2711099999999999E-3</c:v>
                </c:pt>
                <c:pt idx="116">
                  <c:v>1.0066E-2</c:v>
                </c:pt>
                <c:pt idx="117">
                  <c:v>1.20386E-2</c:v>
                </c:pt>
                <c:pt idx="118">
                  <c:v>1.41721E-2</c:v>
                </c:pt>
                <c:pt idx="119">
                  <c:v>1.6444299999999999E-2</c:v>
                </c:pt>
                <c:pt idx="120">
                  <c:v>1.8837699999999999E-2</c:v>
                </c:pt>
                <c:pt idx="121">
                  <c:v>2.1345099999999999E-2</c:v>
                </c:pt>
                <c:pt idx="122">
                  <c:v>2.39375E-2</c:v>
                </c:pt>
                <c:pt idx="123">
                  <c:v>2.6605199999999999E-2</c:v>
                </c:pt>
                <c:pt idx="124">
                  <c:v>2.9319399999999999E-2</c:v>
                </c:pt>
                <c:pt idx="125">
                  <c:v>3.20632E-2</c:v>
                </c:pt>
                <c:pt idx="126">
                  <c:v>3.4819299999999997E-2</c:v>
                </c:pt>
                <c:pt idx="127">
                  <c:v>3.7569199999999997E-2</c:v>
                </c:pt>
                <c:pt idx="128">
                  <c:v>4.0298199999999999E-2</c:v>
                </c:pt>
                <c:pt idx="129">
                  <c:v>4.2985099999999998E-2</c:v>
                </c:pt>
                <c:pt idx="130">
                  <c:v>4.56055E-2</c:v>
                </c:pt>
                <c:pt idx="131">
                  <c:v>4.8143499999999999E-2</c:v>
                </c:pt>
                <c:pt idx="132">
                  <c:v>5.0573300000000002E-2</c:v>
                </c:pt>
                <c:pt idx="133">
                  <c:v>5.2876800000000002E-2</c:v>
                </c:pt>
                <c:pt idx="134">
                  <c:v>5.5036399999999999E-2</c:v>
                </c:pt>
                <c:pt idx="135">
                  <c:v>5.7036400000000001E-2</c:v>
                </c:pt>
                <c:pt idx="136">
                  <c:v>5.8862200000000003E-2</c:v>
                </c:pt>
                <c:pt idx="137">
                  <c:v>6.0519099999999999E-2</c:v>
                </c:pt>
                <c:pt idx="138">
                  <c:v>6.20157E-2</c:v>
                </c:pt>
                <c:pt idx="139">
                  <c:v>6.33571E-2</c:v>
                </c:pt>
                <c:pt idx="140">
                  <c:v>6.4560699999999999E-2</c:v>
                </c:pt>
                <c:pt idx="141">
                  <c:v>6.5637299999999996E-2</c:v>
                </c:pt>
                <c:pt idx="142">
                  <c:v>6.6597199999999995E-2</c:v>
                </c:pt>
                <c:pt idx="143">
                  <c:v>6.7455600000000004E-2</c:v>
                </c:pt>
                <c:pt idx="144">
                  <c:v>6.8234000000000003E-2</c:v>
                </c:pt>
                <c:pt idx="145">
                  <c:v>6.8940399999999999E-2</c:v>
                </c:pt>
                <c:pt idx="146">
                  <c:v>6.9590899999999997E-2</c:v>
                </c:pt>
                <c:pt idx="147">
                  <c:v>7.0194199999999998E-2</c:v>
                </c:pt>
                <c:pt idx="148">
                  <c:v>7.0756100000000002E-2</c:v>
                </c:pt>
                <c:pt idx="149">
                  <c:v>7.1286699999999995E-2</c:v>
                </c:pt>
                <c:pt idx="150">
                  <c:v>7.1788299999999999E-2</c:v>
                </c:pt>
                <c:pt idx="151">
                  <c:v>7.2250700000000001E-2</c:v>
                </c:pt>
                <c:pt idx="152">
                  <c:v>7.2663800000000001E-2</c:v>
                </c:pt>
                <c:pt idx="153">
                  <c:v>7.3045299999999994E-2</c:v>
                </c:pt>
                <c:pt idx="154">
                  <c:v>7.3412699999999997E-2</c:v>
                </c:pt>
                <c:pt idx="155">
                  <c:v>7.3779200000000003E-2</c:v>
                </c:pt>
                <c:pt idx="156">
                  <c:v>7.4145500000000003E-2</c:v>
                </c:pt>
                <c:pt idx="157">
                  <c:v>7.4511800000000003E-2</c:v>
                </c:pt>
                <c:pt idx="158">
                  <c:v>7.4880000000000002E-2</c:v>
                </c:pt>
                <c:pt idx="159">
                  <c:v>7.52525E-2</c:v>
                </c:pt>
                <c:pt idx="160">
                  <c:v>7.5625999999999999E-2</c:v>
                </c:pt>
                <c:pt idx="161">
                  <c:v>7.6006500000000005E-2</c:v>
                </c:pt>
                <c:pt idx="162">
                  <c:v>7.6395199999999996E-2</c:v>
                </c:pt>
                <c:pt idx="163">
                  <c:v>7.6788499999999996E-2</c:v>
                </c:pt>
                <c:pt idx="164">
                  <c:v>7.7183799999999997E-2</c:v>
                </c:pt>
                <c:pt idx="165">
                  <c:v>7.7579200000000001E-2</c:v>
                </c:pt>
                <c:pt idx="166">
                  <c:v>7.7968399999999993E-2</c:v>
                </c:pt>
                <c:pt idx="167">
                  <c:v>7.8343899999999994E-2</c:v>
                </c:pt>
                <c:pt idx="168">
                  <c:v>7.8697900000000001E-2</c:v>
                </c:pt>
                <c:pt idx="169">
                  <c:v>7.9023300000000005E-2</c:v>
                </c:pt>
                <c:pt idx="170">
                  <c:v>7.9317399999999996E-2</c:v>
                </c:pt>
                <c:pt idx="171">
                  <c:v>7.9565800000000006E-2</c:v>
                </c:pt>
                <c:pt idx="172">
                  <c:v>7.9769599999999996E-2</c:v>
                </c:pt>
                <c:pt idx="173">
                  <c:v>7.9951099999999997E-2</c:v>
                </c:pt>
                <c:pt idx="174">
                  <c:v>8.0113299999999998E-2</c:v>
                </c:pt>
                <c:pt idx="175">
                  <c:v>8.0247499999999999E-2</c:v>
                </c:pt>
                <c:pt idx="176">
                  <c:v>8.0339400000000005E-2</c:v>
                </c:pt>
                <c:pt idx="177">
                  <c:v>8.0387200000000006E-2</c:v>
                </c:pt>
                <c:pt idx="178">
                  <c:v>8.0390500000000004E-2</c:v>
                </c:pt>
                <c:pt idx="179">
                  <c:v>8.0340200000000001E-2</c:v>
                </c:pt>
                <c:pt idx="180">
                  <c:v>8.0227300000000001E-2</c:v>
                </c:pt>
                <c:pt idx="181">
                  <c:v>8.0046199999999998E-2</c:v>
                </c:pt>
                <c:pt idx="182">
                  <c:v>7.9793000000000003E-2</c:v>
                </c:pt>
                <c:pt idx="183">
                  <c:v>7.9469300000000007E-2</c:v>
                </c:pt>
                <c:pt idx="184">
                  <c:v>7.90801E-2</c:v>
                </c:pt>
                <c:pt idx="185">
                  <c:v>7.8628600000000007E-2</c:v>
                </c:pt>
                <c:pt idx="186">
                  <c:v>7.8121200000000002E-2</c:v>
                </c:pt>
                <c:pt idx="187">
                  <c:v>7.7564499999999995E-2</c:v>
                </c:pt>
                <c:pt idx="188">
                  <c:v>7.6961699999999994E-2</c:v>
                </c:pt>
                <c:pt idx="189">
                  <c:v>7.6320299999999994E-2</c:v>
                </c:pt>
                <c:pt idx="190">
                  <c:v>7.5650700000000001E-2</c:v>
                </c:pt>
                <c:pt idx="191">
                  <c:v>7.4960299999999994E-2</c:v>
                </c:pt>
                <c:pt idx="192">
                  <c:v>7.4273400000000003E-2</c:v>
                </c:pt>
                <c:pt idx="193">
                  <c:v>7.3591699999999996E-2</c:v>
                </c:pt>
                <c:pt idx="194">
                  <c:v>7.2935799999999995E-2</c:v>
                </c:pt>
                <c:pt idx="195">
                  <c:v>7.2328799999999999E-2</c:v>
                </c:pt>
                <c:pt idx="196">
                  <c:v>7.1776599999999996E-2</c:v>
                </c:pt>
                <c:pt idx="197">
                  <c:v>7.1291599999999997E-2</c:v>
                </c:pt>
                <c:pt idx="198">
                  <c:v>7.0867600000000003E-2</c:v>
                </c:pt>
                <c:pt idx="199">
                  <c:v>7.0526699999999998E-2</c:v>
                </c:pt>
                <c:pt idx="200">
                  <c:v>7.0262599999999995E-2</c:v>
                </c:pt>
                <c:pt idx="201">
                  <c:v>7.0074600000000001E-2</c:v>
                </c:pt>
                <c:pt idx="202">
                  <c:v>6.9968600000000006E-2</c:v>
                </c:pt>
                <c:pt idx="203">
                  <c:v>6.9930400000000004E-2</c:v>
                </c:pt>
                <c:pt idx="204">
                  <c:v>6.9954699999999995E-2</c:v>
                </c:pt>
                <c:pt idx="205">
                  <c:v>7.0037799999999997E-2</c:v>
                </c:pt>
                <c:pt idx="206">
                  <c:v>7.01788E-2</c:v>
                </c:pt>
                <c:pt idx="207">
                  <c:v>7.0380799999999993E-2</c:v>
                </c:pt>
                <c:pt idx="208">
                  <c:v>7.0636400000000002E-2</c:v>
                </c:pt>
                <c:pt idx="209">
                  <c:v>7.0951899999999998E-2</c:v>
                </c:pt>
                <c:pt idx="210">
                  <c:v>7.1330000000000005E-2</c:v>
                </c:pt>
                <c:pt idx="211">
                  <c:v>7.17695E-2</c:v>
                </c:pt>
                <c:pt idx="212">
                  <c:v>7.2247099999999995E-2</c:v>
                </c:pt>
                <c:pt idx="213">
                  <c:v>7.2747699999999998E-2</c:v>
                </c:pt>
                <c:pt idx="214">
                  <c:v>7.3246699999999998E-2</c:v>
                </c:pt>
                <c:pt idx="215">
                  <c:v>7.3722800000000005E-2</c:v>
                </c:pt>
                <c:pt idx="216">
                  <c:v>7.4172500000000002E-2</c:v>
                </c:pt>
                <c:pt idx="217">
                  <c:v>7.4594199999999999E-2</c:v>
                </c:pt>
                <c:pt idx="218">
                  <c:v>7.49948E-2</c:v>
                </c:pt>
                <c:pt idx="219">
                  <c:v>7.5390499999999999E-2</c:v>
                </c:pt>
                <c:pt idx="220">
                  <c:v>7.5773900000000005E-2</c:v>
                </c:pt>
                <c:pt idx="221">
                  <c:v>7.6180700000000004E-2</c:v>
                </c:pt>
                <c:pt idx="222">
                  <c:v>7.6611499999999999E-2</c:v>
                </c:pt>
                <c:pt idx="223">
                  <c:v>7.7048599999999995E-2</c:v>
                </c:pt>
                <c:pt idx="224">
                  <c:v>7.7476699999999996E-2</c:v>
                </c:pt>
                <c:pt idx="225">
                  <c:v>7.7891299999999997E-2</c:v>
                </c:pt>
                <c:pt idx="226">
                  <c:v>7.8297099999999994E-2</c:v>
                </c:pt>
                <c:pt idx="227">
                  <c:v>7.8695399999999999E-2</c:v>
                </c:pt>
                <c:pt idx="228">
                  <c:v>7.90907E-2</c:v>
                </c:pt>
                <c:pt idx="229">
                  <c:v>7.9477199999999998E-2</c:v>
                </c:pt>
                <c:pt idx="230">
                  <c:v>7.9858999999999999E-2</c:v>
                </c:pt>
                <c:pt idx="231">
                  <c:v>8.02369E-2</c:v>
                </c:pt>
                <c:pt idx="232">
                  <c:v>8.06119E-2</c:v>
                </c:pt>
                <c:pt idx="233">
                  <c:v>8.0989699999999998E-2</c:v>
                </c:pt>
                <c:pt idx="234">
                  <c:v>8.1383499999999998E-2</c:v>
                </c:pt>
                <c:pt idx="235">
                  <c:v>8.1800300000000006E-2</c:v>
                </c:pt>
                <c:pt idx="236">
                  <c:v>8.226E-2</c:v>
                </c:pt>
                <c:pt idx="237">
                  <c:v>8.2784399999999994E-2</c:v>
                </c:pt>
                <c:pt idx="238">
                  <c:v>8.3382600000000001E-2</c:v>
                </c:pt>
                <c:pt idx="239">
                  <c:v>8.4035600000000002E-2</c:v>
                </c:pt>
                <c:pt idx="240">
                  <c:v>8.4729799999999994E-2</c:v>
                </c:pt>
                <c:pt idx="241">
                  <c:v>8.5477499999999998E-2</c:v>
                </c:pt>
                <c:pt idx="242">
                  <c:v>8.6287299999999997E-2</c:v>
                </c:pt>
                <c:pt idx="243">
                  <c:v>8.7161699999999995E-2</c:v>
                </c:pt>
                <c:pt idx="244">
                  <c:v>8.8127899999999995E-2</c:v>
                </c:pt>
                <c:pt idx="245">
                  <c:v>8.9221200000000001E-2</c:v>
                </c:pt>
                <c:pt idx="246">
                  <c:v>9.0470599999999998E-2</c:v>
                </c:pt>
                <c:pt idx="247">
                  <c:v>9.1905299999999995E-2</c:v>
                </c:pt>
                <c:pt idx="248">
                  <c:v>9.3548800000000001E-2</c:v>
                </c:pt>
                <c:pt idx="249">
                  <c:v>9.5414799999999994E-2</c:v>
                </c:pt>
                <c:pt idx="250">
                  <c:v>9.7520099999999998E-2</c:v>
                </c:pt>
                <c:pt idx="251">
                  <c:v>9.9877099999999996E-2</c:v>
                </c:pt>
                <c:pt idx="252">
                  <c:v>0.102494</c:v>
                </c:pt>
                <c:pt idx="253">
                  <c:v>0.10537199999999999</c:v>
                </c:pt>
                <c:pt idx="254">
                  <c:v>0.108497</c:v>
                </c:pt>
                <c:pt idx="255">
                  <c:v>0.111855</c:v>
                </c:pt>
                <c:pt idx="256">
                  <c:v>0.115423</c:v>
                </c:pt>
                <c:pt idx="257">
                  <c:v>0.11917800000000001</c:v>
                </c:pt>
                <c:pt idx="258">
                  <c:v>0.123103</c:v>
                </c:pt>
                <c:pt idx="259">
                  <c:v>0.12715699999999999</c:v>
                </c:pt>
                <c:pt idx="260">
                  <c:v>0.13131499999999999</c:v>
                </c:pt>
                <c:pt idx="261">
                  <c:v>0.135542</c:v>
                </c:pt>
                <c:pt idx="262">
                  <c:v>0.13979800000000001</c:v>
                </c:pt>
                <c:pt idx="263">
                  <c:v>0.144062</c:v>
                </c:pt>
                <c:pt idx="264">
                  <c:v>0.14829200000000001</c:v>
                </c:pt>
                <c:pt idx="265">
                  <c:v>0.15245600000000001</c:v>
                </c:pt>
                <c:pt idx="266">
                  <c:v>0.15651599999999999</c:v>
                </c:pt>
                <c:pt idx="267">
                  <c:v>0.16045699999999999</c:v>
                </c:pt>
                <c:pt idx="268">
                  <c:v>0.164245</c:v>
                </c:pt>
                <c:pt idx="269">
                  <c:v>0.16786599999999999</c:v>
                </c:pt>
                <c:pt idx="270">
                  <c:v>0.171297</c:v>
                </c:pt>
                <c:pt idx="271">
                  <c:v>0.174514</c:v>
                </c:pt>
                <c:pt idx="272">
                  <c:v>0.17749300000000001</c:v>
                </c:pt>
                <c:pt idx="273">
                  <c:v>0.18021599999999999</c:v>
                </c:pt>
                <c:pt idx="274">
                  <c:v>0.18266499999999999</c:v>
                </c:pt>
                <c:pt idx="275">
                  <c:v>0.18484200000000001</c:v>
                </c:pt>
                <c:pt idx="276">
                  <c:v>0.18676799999999999</c:v>
                </c:pt>
                <c:pt idx="277">
                  <c:v>0.18846599999999999</c:v>
                </c:pt>
                <c:pt idx="278">
                  <c:v>0.18995600000000001</c:v>
                </c:pt>
                <c:pt idx="279">
                  <c:v>0.191274</c:v>
                </c:pt>
                <c:pt idx="280">
                  <c:v>0.192445</c:v>
                </c:pt>
                <c:pt idx="281">
                  <c:v>0.19350700000000001</c:v>
                </c:pt>
                <c:pt idx="282">
                  <c:v>0.194497</c:v>
                </c:pt>
                <c:pt idx="283">
                  <c:v>0.19542200000000001</c:v>
                </c:pt>
                <c:pt idx="284">
                  <c:v>0.19626099999999999</c:v>
                </c:pt>
                <c:pt idx="285">
                  <c:v>0.196988</c:v>
                </c:pt>
                <c:pt idx="286">
                  <c:v>0.19758200000000001</c:v>
                </c:pt>
                <c:pt idx="287">
                  <c:v>0.198098</c:v>
                </c:pt>
                <c:pt idx="288">
                  <c:v>0.198598</c:v>
                </c:pt>
                <c:pt idx="289">
                  <c:v>0.19910600000000001</c:v>
                </c:pt>
                <c:pt idx="290">
                  <c:v>0.19960600000000001</c:v>
                </c:pt>
                <c:pt idx="291">
                  <c:v>0.20010600000000001</c:v>
                </c:pt>
                <c:pt idx="292">
                  <c:v>0.20061200000000001</c:v>
                </c:pt>
                <c:pt idx="293">
                  <c:v>0.201126</c:v>
                </c:pt>
                <c:pt idx="294">
                  <c:v>0.20165</c:v>
                </c:pt>
                <c:pt idx="295">
                  <c:v>0.202179</c:v>
                </c:pt>
                <c:pt idx="296">
                  <c:v>0.20271</c:v>
                </c:pt>
                <c:pt idx="297">
                  <c:v>0.203237</c:v>
                </c:pt>
                <c:pt idx="298">
                  <c:v>0.20372699999999999</c:v>
                </c:pt>
                <c:pt idx="299">
                  <c:v>0.20415700000000001</c:v>
                </c:pt>
                <c:pt idx="300">
                  <c:v>0.20452000000000001</c:v>
                </c:pt>
                <c:pt idx="301">
                  <c:v>0.20480799999999999</c:v>
                </c:pt>
                <c:pt idx="302">
                  <c:v>0.205016</c:v>
                </c:pt>
                <c:pt idx="303">
                  <c:v>0.20513000000000001</c:v>
                </c:pt>
                <c:pt idx="304">
                  <c:v>0.20514299999999999</c:v>
                </c:pt>
                <c:pt idx="305">
                  <c:v>0.20504900000000001</c:v>
                </c:pt>
                <c:pt idx="306">
                  <c:v>0.204845</c:v>
                </c:pt>
                <c:pt idx="307">
                  <c:v>0.20455699999999999</c:v>
                </c:pt>
                <c:pt idx="308">
                  <c:v>0.20422599999999999</c:v>
                </c:pt>
                <c:pt idx="309">
                  <c:v>0.20386000000000001</c:v>
                </c:pt>
                <c:pt idx="310">
                  <c:v>0.203457</c:v>
                </c:pt>
                <c:pt idx="311">
                  <c:v>0.203012</c:v>
                </c:pt>
                <c:pt idx="312">
                  <c:v>0.202514</c:v>
                </c:pt>
                <c:pt idx="313">
                  <c:v>0.20195399999999999</c:v>
                </c:pt>
                <c:pt idx="314">
                  <c:v>0.201321</c:v>
                </c:pt>
                <c:pt idx="315">
                  <c:v>0.20060600000000001</c:v>
                </c:pt>
                <c:pt idx="316">
                  <c:v>0.19980700000000001</c:v>
                </c:pt>
                <c:pt idx="317">
                  <c:v>0.19892199999999999</c:v>
                </c:pt>
                <c:pt idx="318">
                  <c:v>0.19796</c:v>
                </c:pt>
                <c:pt idx="319">
                  <c:v>0.19692899999999999</c:v>
                </c:pt>
                <c:pt idx="320">
                  <c:v>0.19583100000000001</c:v>
                </c:pt>
                <c:pt idx="321">
                  <c:v>0.19467499999999999</c:v>
                </c:pt>
                <c:pt idx="322">
                  <c:v>0.19347600000000001</c:v>
                </c:pt>
                <c:pt idx="323">
                  <c:v>0.19223999999999999</c:v>
                </c:pt>
                <c:pt idx="324">
                  <c:v>0.19098399999999999</c:v>
                </c:pt>
                <c:pt idx="325">
                  <c:v>0.18972800000000001</c:v>
                </c:pt>
                <c:pt idx="326">
                  <c:v>0.188501</c:v>
                </c:pt>
                <c:pt idx="327">
                  <c:v>0.18734000000000001</c:v>
                </c:pt>
                <c:pt idx="328">
                  <c:v>0.18626200000000001</c:v>
                </c:pt>
                <c:pt idx="329">
                  <c:v>0.18526699999999999</c:v>
                </c:pt>
                <c:pt idx="330">
                  <c:v>0.18434800000000001</c:v>
                </c:pt>
                <c:pt idx="331">
                  <c:v>0.18349099999999999</c:v>
                </c:pt>
                <c:pt idx="332">
                  <c:v>0.18268799999999999</c:v>
                </c:pt>
                <c:pt idx="333">
                  <c:v>0.18193100000000001</c:v>
                </c:pt>
                <c:pt idx="334">
                  <c:v>0.18121300000000001</c:v>
                </c:pt>
                <c:pt idx="335">
                  <c:v>0.180535</c:v>
                </c:pt>
                <c:pt idx="336">
                  <c:v>0.17990700000000001</c:v>
                </c:pt>
                <c:pt idx="337">
                  <c:v>0.179344</c:v>
                </c:pt>
                <c:pt idx="338">
                  <c:v>0.17885999999999999</c:v>
                </c:pt>
                <c:pt idx="339">
                  <c:v>0.17846699999999999</c:v>
                </c:pt>
                <c:pt idx="340">
                  <c:v>0.17816699999999999</c:v>
                </c:pt>
                <c:pt idx="341">
                  <c:v>0.177954</c:v>
                </c:pt>
                <c:pt idx="342">
                  <c:v>0.17782100000000001</c:v>
                </c:pt>
                <c:pt idx="343">
                  <c:v>0.17775099999999999</c:v>
                </c:pt>
                <c:pt idx="344">
                  <c:v>0.177732</c:v>
                </c:pt>
                <c:pt idx="345">
                  <c:v>0.17775299999999999</c:v>
                </c:pt>
                <c:pt idx="346">
                  <c:v>0.17779800000000001</c:v>
                </c:pt>
                <c:pt idx="347">
                  <c:v>0.177868</c:v>
                </c:pt>
                <c:pt idx="348">
                  <c:v>0.17796699999999999</c:v>
                </c:pt>
                <c:pt idx="349">
                  <c:v>0.17810200000000001</c:v>
                </c:pt>
                <c:pt idx="350">
                  <c:v>0.178282</c:v>
                </c:pt>
                <c:pt idx="351">
                  <c:v>0.178505</c:v>
                </c:pt>
                <c:pt idx="352">
                  <c:v>0.17874000000000001</c:v>
                </c:pt>
                <c:pt idx="353">
                  <c:v>0.17902499999999999</c:v>
                </c:pt>
                <c:pt idx="354">
                  <c:v>0.17929400000000001</c:v>
                </c:pt>
                <c:pt idx="355">
                  <c:v>0.17955099999999999</c:v>
                </c:pt>
                <c:pt idx="356">
                  <c:v>0.179783</c:v>
                </c:pt>
                <c:pt idx="357">
                  <c:v>0.17998</c:v>
                </c:pt>
                <c:pt idx="358">
                  <c:v>0.18016099999999999</c:v>
                </c:pt>
                <c:pt idx="359">
                  <c:v>0.18032899999999999</c:v>
                </c:pt>
                <c:pt idx="360">
                  <c:v>0.18049499999999999</c:v>
                </c:pt>
                <c:pt idx="361">
                  <c:v>0.180673</c:v>
                </c:pt>
                <c:pt idx="362">
                  <c:v>0.18087300000000001</c:v>
                </c:pt>
                <c:pt idx="363">
                  <c:v>0.181117</c:v>
                </c:pt>
                <c:pt idx="364">
                  <c:v>0.18140400000000001</c:v>
                </c:pt>
                <c:pt idx="365">
                  <c:v>0.181725</c:v>
                </c:pt>
                <c:pt idx="366">
                  <c:v>0.18208199999999999</c:v>
                </c:pt>
                <c:pt idx="367">
                  <c:v>0.18249499999999999</c:v>
                </c:pt>
                <c:pt idx="368">
                  <c:v>0.183002</c:v>
                </c:pt>
                <c:pt idx="369">
                  <c:v>0.183645</c:v>
                </c:pt>
                <c:pt idx="370">
                  <c:v>0.184452</c:v>
                </c:pt>
                <c:pt idx="371">
                  <c:v>0.18539700000000001</c:v>
                </c:pt>
                <c:pt idx="372">
                  <c:v>0.18645100000000001</c:v>
                </c:pt>
                <c:pt idx="373">
                  <c:v>0.18765399999999999</c:v>
                </c:pt>
                <c:pt idx="374">
                  <c:v>0.18903600000000001</c:v>
                </c:pt>
                <c:pt idx="375">
                  <c:v>0.19062499999999999</c:v>
                </c:pt>
                <c:pt idx="376">
                  <c:v>0.19244</c:v>
                </c:pt>
                <c:pt idx="377">
                  <c:v>0.194492</c:v>
                </c:pt>
                <c:pt idx="378">
                  <c:v>0.19678699999999999</c:v>
                </c:pt>
                <c:pt idx="379">
                  <c:v>0.199318</c:v>
                </c:pt>
                <c:pt idx="380">
                  <c:v>0.20207900000000001</c:v>
                </c:pt>
                <c:pt idx="381">
                  <c:v>0.20505799999999999</c:v>
                </c:pt>
                <c:pt idx="382">
                  <c:v>0.20824000000000001</c:v>
                </c:pt>
                <c:pt idx="383">
                  <c:v>0.21160999999999999</c:v>
                </c:pt>
                <c:pt idx="384">
                  <c:v>0.21515599999999999</c:v>
                </c:pt>
                <c:pt idx="385">
                  <c:v>0.21886700000000001</c:v>
                </c:pt>
                <c:pt idx="386">
                  <c:v>0.22273000000000001</c:v>
                </c:pt>
                <c:pt idx="387">
                  <c:v>0.226717</c:v>
                </c:pt>
                <c:pt idx="388">
                  <c:v>0.230794</c:v>
                </c:pt>
                <c:pt idx="389">
                  <c:v>0.23492199999999999</c:v>
                </c:pt>
                <c:pt idx="390">
                  <c:v>0.23904900000000001</c:v>
                </c:pt>
                <c:pt idx="391">
                  <c:v>0.24315000000000001</c:v>
                </c:pt>
                <c:pt idx="392">
                  <c:v>0.24718499999999999</c:v>
                </c:pt>
                <c:pt idx="393">
                  <c:v>0.251112</c:v>
                </c:pt>
                <c:pt idx="394">
                  <c:v>0.25489699999999998</c:v>
                </c:pt>
                <c:pt idx="395">
                  <c:v>0.25850400000000001</c:v>
                </c:pt>
                <c:pt idx="396">
                  <c:v>0.26190799999999997</c:v>
                </c:pt>
                <c:pt idx="397">
                  <c:v>0.26508799999999999</c:v>
                </c:pt>
                <c:pt idx="398">
                  <c:v>0.26804099999999997</c:v>
                </c:pt>
                <c:pt idx="399">
                  <c:v>0.270762</c:v>
                </c:pt>
                <c:pt idx="400">
                  <c:v>0.27324599999999999</c:v>
                </c:pt>
                <c:pt idx="401">
                  <c:v>0.27550799999999998</c:v>
                </c:pt>
                <c:pt idx="402">
                  <c:v>0.27755400000000002</c:v>
                </c:pt>
                <c:pt idx="403">
                  <c:v>0.279393</c:v>
                </c:pt>
                <c:pt idx="404">
                  <c:v>0.281024</c:v>
                </c:pt>
                <c:pt idx="405">
                  <c:v>0.28245500000000001</c:v>
                </c:pt>
                <c:pt idx="406">
                  <c:v>0.28369499999999997</c:v>
                </c:pt>
                <c:pt idx="407">
                  <c:v>0.28475600000000001</c:v>
                </c:pt>
                <c:pt idx="408">
                  <c:v>0.28565800000000002</c:v>
                </c:pt>
                <c:pt idx="409">
                  <c:v>0.28642299999999998</c:v>
                </c:pt>
                <c:pt idx="410">
                  <c:v>0.28706199999999998</c:v>
                </c:pt>
                <c:pt idx="411">
                  <c:v>0.28759000000000001</c:v>
                </c:pt>
                <c:pt idx="412">
                  <c:v>0.28802800000000001</c:v>
                </c:pt>
                <c:pt idx="413">
                  <c:v>0.28839999999999999</c:v>
                </c:pt>
                <c:pt idx="414">
                  <c:v>0.28872300000000001</c:v>
                </c:pt>
                <c:pt idx="415">
                  <c:v>0.28897699999999998</c:v>
                </c:pt>
                <c:pt idx="416">
                  <c:v>0.28914200000000001</c:v>
                </c:pt>
                <c:pt idx="417">
                  <c:v>0.289273</c:v>
                </c:pt>
                <c:pt idx="418">
                  <c:v>0.289406</c:v>
                </c:pt>
                <c:pt idx="419">
                  <c:v>0.28954200000000002</c:v>
                </c:pt>
                <c:pt idx="420">
                  <c:v>0.28967799999999999</c:v>
                </c:pt>
                <c:pt idx="421">
                  <c:v>0.28981400000000002</c:v>
                </c:pt>
                <c:pt idx="422">
                  <c:v>0.28995100000000001</c:v>
                </c:pt>
                <c:pt idx="423">
                  <c:v>0.29009499999999999</c:v>
                </c:pt>
                <c:pt idx="424">
                  <c:v>0.290246</c:v>
                </c:pt>
                <c:pt idx="425">
                  <c:v>0.29040300000000002</c:v>
                </c:pt>
                <c:pt idx="426">
                  <c:v>0.29056300000000002</c:v>
                </c:pt>
                <c:pt idx="427">
                  <c:v>0.29072399999999998</c:v>
                </c:pt>
                <c:pt idx="428">
                  <c:v>0.290885</c:v>
                </c:pt>
                <c:pt idx="429">
                  <c:v>0.29103899999999999</c:v>
                </c:pt>
                <c:pt idx="430">
                  <c:v>0.29117300000000002</c:v>
                </c:pt>
                <c:pt idx="431">
                  <c:v>0.29127399999999998</c:v>
                </c:pt>
                <c:pt idx="432">
                  <c:v>0.291325</c:v>
                </c:pt>
                <c:pt idx="433">
                  <c:v>0.29131400000000002</c:v>
                </c:pt>
                <c:pt idx="434">
                  <c:v>0.29123700000000002</c:v>
                </c:pt>
                <c:pt idx="435">
                  <c:v>0.29110999999999998</c:v>
                </c:pt>
                <c:pt idx="436">
                  <c:v>0.29094100000000001</c:v>
                </c:pt>
                <c:pt idx="437">
                  <c:v>0.29071900000000001</c:v>
                </c:pt>
                <c:pt idx="438">
                  <c:v>0.29041699999999998</c:v>
                </c:pt>
                <c:pt idx="439">
                  <c:v>0.290022</c:v>
                </c:pt>
                <c:pt idx="440">
                  <c:v>0.28955900000000001</c:v>
                </c:pt>
                <c:pt idx="441">
                  <c:v>0.289047</c:v>
                </c:pt>
                <c:pt idx="442">
                  <c:v>0.28845999999999999</c:v>
                </c:pt>
                <c:pt idx="443">
                  <c:v>0.28778100000000001</c:v>
                </c:pt>
                <c:pt idx="444">
                  <c:v>0.28699599999999997</c:v>
                </c:pt>
                <c:pt idx="445">
                  <c:v>0.28610200000000002</c:v>
                </c:pt>
                <c:pt idx="446">
                  <c:v>0.28510000000000002</c:v>
                </c:pt>
                <c:pt idx="447">
                  <c:v>0.283995</c:v>
                </c:pt>
                <c:pt idx="448">
                  <c:v>0.28279799999999999</c:v>
                </c:pt>
                <c:pt idx="449">
                  <c:v>0.28151599999999999</c:v>
                </c:pt>
                <c:pt idx="450">
                  <c:v>0.280165</c:v>
                </c:pt>
                <c:pt idx="451">
                  <c:v>0.27876400000000001</c:v>
                </c:pt>
                <c:pt idx="452">
                  <c:v>0.27733600000000003</c:v>
                </c:pt>
                <c:pt idx="453">
                  <c:v>0.27590599999999998</c:v>
                </c:pt>
                <c:pt idx="454">
                  <c:v>0.274509</c:v>
                </c:pt>
                <c:pt idx="455">
                  <c:v>0.27316800000000002</c:v>
                </c:pt>
                <c:pt idx="456">
                  <c:v>0.27190500000000001</c:v>
                </c:pt>
                <c:pt idx="457">
                  <c:v>0.27073399999999997</c:v>
                </c:pt>
                <c:pt idx="458">
                  <c:v>0.26966200000000001</c:v>
                </c:pt>
                <c:pt idx="459">
                  <c:v>0.26867999999999997</c:v>
                </c:pt>
                <c:pt idx="460">
                  <c:v>0.26778999999999997</c:v>
                </c:pt>
                <c:pt idx="461">
                  <c:v>0.266988</c:v>
                </c:pt>
                <c:pt idx="462">
                  <c:v>0.26627299999999998</c:v>
                </c:pt>
                <c:pt idx="463">
                  <c:v>0.26563599999999998</c:v>
                </c:pt>
                <c:pt idx="464">
                  <c:v>0.265071</c:v>
                </c:pt>
                <c:pt idx="465">
                  <c:v>0.26459100000000002</c:v>
                </c:pt>
                <c:pt idx="466">
                  <c:v>0.26419599999999999</c:v>
                </c:pt>
                <c:pt idx="467">
                  <c:v>0.26388499999999998</c:v>
                </c:pt>
                <c:pt idx="468">
                  <c:v>0.26367000000000002</c:v>
                </c:pt>
                <c:pt idx="469">
                  <c:v>0.26356099999999999</c:v>
                </c:pt>
                <c:pt idx="470">
                  <c:v>0.26356400000000002</c:v>
                </c:pt>
                <c:pt idx="471">
                  <c:v>0.263679</c:v>
                </c:pt>
                <c:pt idx="472">
                  <c:v>0.26389600000000002</c:v>
                </c:pt>
                <c:pt idx="473">
                  <c:v>0.26418700000000001</c:v>
                </c:pt>
                <c:pt idx="474">
                  <c:v>0.26452900000000001</c:v>
                </c:pt>
                <c:pt idx="475">
                  <c:v>0.264899</c:v>
                </c:pt>
                <c:pt idx="476">
                  <c:v>0.26527499999999998</c:v>
                </c:pt>
                <c:pt idx="477">
                  <c:v>0.26563700000000001</c:v>
                </c:pt>
                <c:pt idx="478">
                  <c:v>0.26598100000000002</c:v>
                </c:pt>
                <c:pt idx="479">
                  <c:v>0.26630700000000002</c:v>
                </c:pt>
                <c:pt idx="480">
                  <c:v>0.266625</c:v>
                </c:pt>
                <c:pt idx="481">
                  <c:v>0.26694000000000001</c:v>
                </c:pt>
                <c:pt idx="482">
                  <c:v>0.26729999999999998</c:v>
                </c:pt>
                <c:pt idx="483">
                  <c:v>0.26766699999999999</c:v>
                </c:pt>
                <c:pt idx="484">
                  <c:v>0.26803700000000003</c:v>
                </c:pt>
                <c:pt idx="485">
                  <c:v>0.26840000000000003</c:v>
                </c:pt>
                <c:pt idx="486">
                  <c:v>0.26875500000000002</c:v>
                </c:pt>
                <c:pt idx="487">
                  <c:v>0.26910299999999998</c:v>
                </c:pt>
                <c:pt idx="488">
                  <c:v>0.26943899999999998</c:v>
                </c:pt>
                <c:pt idx="489">
                  <c:v>0.26975700000000002</c:v>
                </c:pt>
                <c:pt idx="490">
                  <c:v>0.270065</c:v>
                </c:pt>
                <c:pt idx="491">
                  <c:v>0.27036900000000003</c:v>
                </c:pt>
                <c:pt idx="492">
                  <c:v>0.270677</c:v>
                </c:pt>
                <c:pt idx="493">
                  <c:v>0.27098899999999998</c:v>
                </c:pt>
                <c:pt idx="494">
                  <c:v>0.27130900000000002</c:v>
                </c:pt>
                <c:pt idx="495">
                  <c:v>0.271648</c:v>
                </c:pt>
                <c:pt idx="496">
                  <c:v>0.27202700000000002</c:v>
                </c:pt>
                <c:pt idx="497">
                  <c:v>0.272457</c:v>
                </c:pt>
                <c:pt idx="498">
                  <c:v>0.27294099999999999</c:v>
                </c:pt>
                <c:pt idx="499">
                  <c:v>0.27348499999999998</c:v>
                </c:pt>
                <c:pt idx="500">
                  <c:v>0.27410499999999999</c:v>
                </c:pt>
                <c:pt idx="501">
                  <c:v>0.27478599999999997</c:v>
                </c:pt>
                <c:pt idx="502">
                  <c:v>0.275503</c:v>
                </c:pt>
                <c:pt idx="503">
                  <c:v>0.27628399999999997</c:v>
                </c:pt>
                <c:pt idx="504">
                  <c:v>0.27717399999999998</c:v>
                </c:pt>
                <c:pt idx="505">
                  <c:v>0.278221</c:v>
                </c:pt>
                <c:pt idx="506">
                  <c:v>0.27946799999999999</c:v>
                </c:pt>
                <c:pt idx="507">
                  <c:v>0.28095900000000001</c:v>
                </c:pt>
                <c:pt idx="508">
                  <c:v>0.282723</c:v>
                </c:pt>
                <c:pt idx="509">
                  <c:v>0.284779</c:v>
                </c:pt>
                <c:pt idx="510">
                  <c:v>0.28714000000000001</c:v>
                </c:pt>
                <c:pt idx="511">
                  <c:v>0.28981099999999999</c:v>
                </c:pt>
                <c:pt idx="512">
                  <c:v>0.29278799999999999</c:v>
                </c:pt>
                <c:pt idx="513">
                  <c:v>0.29604900000000001</c:v>
                </c:pt>
                <c:pt idx="514">
                  <c:v>0.29958200000000001</c:v>
                </c:pt>
                <c:pt idx="515">
                  <c:v>0.303367</c:v>
                </c:pt>
                <c:pt idx="516">
                  <c:v>0.30738599999999999</c:v>
                </c:pt>
                <c:pt idx="517">
                  <c:v>0.31160300000000002</c:v>
                </c:pt>
                <c:pt idx="518">
                  <c:v>0.31599899999999997</c:v>
                </c:pt>
                <c:pt idx="519">
                  <c:v>0.32054300000000002</c:v>
                </c:pt>
                <c:pt idx="520">
                  <c:v>0.32519999999999999</c:v>
                </c:pt>
                <c:pt idx="521">
                  <c:v>0.329928</c:v>
                </c:pt>
                <c:pt idx="522">
                  <c:v>0.33469300000000002</c:v>
                </c:pt>
                <c:pt idx="523">
                  <c:v>0.33944200000000002</c:v>
                </c:pt>
                <c:pt idx="524">
                  <c:v>0.34412700000000002</c:v>
                </c:pt>
                <c:pt idx="525">
                  <c:v>0.34869299999999998</c:v>
                </c:pt>
                <c:pt idx="526">
                  <c:v>0.35309200000000002</c:v>
                </c:pt>
                <c:pt idx="527">
                  <c:v>0.357292</c:v>
                </c:pt>
                <c:pt idx="528">
                  <c:v>0.36126900000000001</c:v>
                </c:pt>
                <c:pt idx="529">
                  <c:v>0.36500899999999997</c:v>
                </c:pt>
                <c:pt idx="530">
                  <c:v>0.36851200000000001</c:v>
                </c:pt>
                <c:pt idx="531">
                  <c:v>0.37176700000000001</c:v>
                </c:pt>
                <c:pt idx="532">
                  <c:v>0.37475199999999997</c:v>
                </c:pt>
                <c:pt idx="533">
                  <c:v>0.37746600000000002</c:v>
                </c:pt>
                <c:pt idx="534">
                  <c:v>0.37990400000000002</c:v>
                </c:pt>
                <c:pt idx="535">
                  <c:v>0.38206699999999999</c:v>
                </c:pt>
                <c:pt idx="536">
                  <c:v>0.38396400000000003</c:v>
                </c:pt>
                <c:pt idx="537">
                  <c:v>0.38560800000000001</c:v>
                </c:pt>
                <c:pt idx="538">
                  <c:v>0.387021</c:v>
                </c:pt>
                <c:pt idx="539">
                  <c:v>0.38822899999999999</c:v>
                </c:pt>
                <c:pt idx="540">
                  <c:v>0.38926300000000003</c:v>
                </c:pt>
                <c:pt idx="541">
                  <c:v>0.39015100000000003</c:v>
                </c:pt>
                <c:pt idx="542">
                  <c:v>0.390926</c:v>
                </c:pt>
                <c:pt idx="543">
                  <c:v>0.39161000000000001</c:v>
                </c:pt>
                <c:pt idx="544">
                  <c:v>0.39222099999999999</c:v>
                </c:pt>
                <c:pt idx="545">
                  <c:v>0.39276899999999998</c:v>
                </c:pt>
                <c:pt idx="546">
                  <c:v>0.39325700000000002</c:v>
                </c:pt>
                <c:pt idx="547">
                  <c:v>0.39369300000000002</c:v>
                </c:pt>
                <c:pt idx="548">
                  <c:v>0.39406400000000003</c:v>
                </c:pt>
                <c:pt idx="549">
                  <c:v>0.394395</c:v>
                </c:pt>
                <c:pt idx="550">
                  <c:v>0.39469799999999999</c:v>
                </c:pt>
                <c:pt idx="551">
                  <c:v>0.39499200000000001</c:v>
                </c:pt>
                <c:pt idx="552">
                  <c:v>0.395283</c:v>
                </c:pt>
                <c:pt idx="553">
                  <c:v>0.39557300000000001</c:v>
                </c:pt>
                <c:pt idx="554">
                  <c:v>0.39586399999999999</c:v>
                </c:pt>
                <c:pt idx="555">
                  <c:v>0.39615800000000001</c:v>
                </c:pt>
                <c:pt idx="556">
                  <c:v>0.396455</c:v>
                </c:pt>
                <c:pt idx="557">
                  <c:v>0.396756</c:v>
                </c:pt>
                <c:pt idx="558">
                  <c:v>0.39705600000000002</c:v>
                </c:pt>
                <c:pt idx="559">
                  <c:v>0.39735599999999999</c:v>
                </c:pt>
                <c:pt idx="560">
                  <c:v>0.39765400000000001</c:v>
                </c:pt>
                <c:pt idx="561">
                  <c:v>0.39795599999999998</c:v>
                </c:pt>
                <c:pt idx="562">
                  <c:v>0.39826299999999998</c:v>
                </c:pt>
                <c:pt idx="563">
                  <c:v>0.39857300000000001</c:v>
                </c:pt>
                <c:pt idx="564">
                  <c:v>0.39887299999999998</c:v>
                </c:pt>
                <c:pt idx="565">
                  <c:v>0.39915800000000001</c:v>
                </c:pt>
                <c:pt idx="566">
                  <c:v>0.399424</c:v>
                </c:pt>
                <c:pt idx="567">
                  <c:v>0.39967599999999998</c:v>
                </c:pt>
                <c:pt idx="568">
                  <c:v>0.39990900000000001</c:v>
                </c:pt>
                <c:pt idx="569">
                  <c:v>0.40011099999999999</c:v>
                </c:pt>
                <c:pt idx="570">
                  <c:v>0.40027299999999999</c:v>
                </c:pt>
                <c:pt idx="571">
                  <c:v>0.40038299999999999</c:v>
                </c:pt>
                <c:pt idx="572">
                  <c:v>0.40043299999999998</c:v>
                </c:pt>
                <c:pt idx="573">
                  <c:v>0.40041199999999999</c:v>
                </c:pt>
                <c:pt idx="574">
                  <c:v>0.40032200000000001</c:v>
                </c:pt>
                <c:pt idx="575">
                  <c:v>0.40017399999999997</c:v>
                </c:pt>
                <c:pt idx="576">
                  <c:v>0.399974</c:v>
                </c:pt>
                <c:pt idx="577">
                  <c:v>0.39972299999999999</c:v>
                </c:pt>
                <c:pt idx="578">
                  <c:v>0.399418</c:v>
                </c:pt>
                <c:pt idx="579">
                  <c:v>0.399059</c:v>
                </c:pt>
                <c:pt idx="580">
                  <c:v>0.39865099999999998</c:v>
                </c:pt>
                <c:pt idx="581">
                  <c:v>0.39819199999999999</c:v>
                </c:pt>
                <c:pt idx="582">
                  <c:v>0.39768799999999999</c:v>
                </c:pt>
                <c:pt idx="583">
                  <c:v>0.39714500000000003</c:v>
                </c:pt>
                <c:pt idx="584">
                  <c:v>0.396561</c:v>
                </c:pt>
                <c:pt idx="585">
                  <c:v>0.395949</c:v>
                </c:pt>
                <c:pt idx="586">
                  <c:v>0.39533000000000001</c:v>
                </c:pt>
                <c:pt idx="587">
                  <c:v>0.39472000000000002</c:v>
                </c:pt>
                <c:pt idx="588">
                  <c:v>0.39413500000000001</c:v>
                </c:pt>
                <c:pt idx="589">
                  <c:v>0.39358700000000002</c:v>
                </c:pt>
                <c:pt idx="590">
                  <c:v>0.39309500000000003</c:v>
                </c:pt>
                <c:pt idx="591">
                  <c:v>0.39266699999999999</c:v>
                </c:pt>
                <c:pt idx="592">
                  <c:v>0.39230900000000002</c:v>
                </c:pt>
                <c:pt idx="593">
                  <c:v>0.39201799999999998</c:v>
                </c:pt>
                <c:pt idx="594">
                  <c:v>0.39179199999999997</c:v>
                </c:pt>
                <c:pt idx="595">
                  <c:v>0.39163100000000001</c:v>
                </c:pt>
                <c:pt idx="596">
                  <c:v>0.39153300000000002</c:v>
                </c:pt>
                <c:pt idx="597">
                  <c:v>0.39149600000000001</c:v>
                </c:pt>
                <c:pt idx="598">
                  <c:v>0.39152500000000001</c:v>
                </c:pt>
                <c:pt idx="599">
                  <c:v>0.39162000000000002</c:v>
                </c:pt>
                <c:pt idx="600">
                  <c:v>0.391789</c:v>
                </c:pt>
                <c:pt idx="601">
                  <c:v>0.39204099999999997</c:v>
                </c:pt>
                <c:pt idx="602">
                  <c:v>0.392378</c:v>
                </c:pt>
                <c:pt idx="603">
                  <c:v>0.39279399999999998</c:v>
                </c:pt>
                <c:pt idx="604">
                  <c:v>0.39328000000000002</c:v>
                </c:pt>
                <c:pt idx="605">
                  <c:v>0.39380100000000001</c:v>
                </c:pt>
                <c:pt idx="606">
                  <c:v>0.39433600000000002</c:v>
                </c:pt>
                <c:pt idx="607">
                  <c:v>0.39487499999999998</c:v>
                </c:pt>
                <c:pt idx="608">
                  <c:v>0.395401</c:v>
                </c:pt>
                <c:pt idx="609">
                  <c:v>0.39590599999999998</c:v>
                </c:pt>
                <c:pt idx="610">
                  <c:v>0.39638200000000001</c:v>
                </c:pt>
                <c:pt idx="611">
                  <c:v>0.39683299999999999</c:v>
                </c:pt>
                <c:pt idx="612">
                  <c:v>0.39726699999999998</c:v>
                </c:pt>
                <c:pt idx="613">
                  <c:v>0.39768799999999999</c:v>
                </c:pt>
                <c:pt idx="614">
                  <c:v>0.39810299999999998</c:v>
                </c:pt>
                <c:pt idx="615">
                  <c:v>0.39851500000000001</c:v>
                </c:pt>
                <c:pt idx="616">
                  <c:v>0.398955</c:v>
                </c:pt>
                <c:pt idx="617">
                  <c:v>0.39938899999999999</c:v>
                </c:pt>
                <c:pt idx="618">
                  <c:v>0.39981499999999998</c:v>
                </c:pt>
                <c:pt idx="619">
                  <c:v>0.40023199999999998</c:v>
                </c:pt>
                <c:pt idx="620">
                  <c:v>0.40063799999999999</c:v>
                </c:pt>
                <c:pt idx="621">
                  <c:v>0.40104200000000001</c:v>
                </c:pt>
                <c:pt idx="622">
                  <c:v>0.40144200000000002</c:v>
                </c:pt>
                <c:pt idx="623">
                  <c:v>0.40183799999999997</c:v>
                </c:pt>
                <c:pt idx="624">
                  <c:v>0.40222400000000003</c:v>
                </c:pt>
                <c:pt idx="625">
                  <c:v>0.40259499999999998</c:v>
                </c:pt>
                <c:pt idx="626">
                  <c:v>0.40295300000000001</c:v>
                </c:pt>
                <c:pt idx="627">
                  <c:v>0.40329999999999999</c:v>
                </c:pt>
                <c:pt idx="628">
                  <c:v>0.403646</c:v>
                </c:pt>
                <c:pt idx="629">
                  <c:v>0.403999</c:v>
                </c:pt>
                <c:pt idx="630">
                  <c:v>0.404362</c:v>
                </c:pt>
                <c:pt idx="631">
                  <c:v>0.40473300000000001</c:v>
                </c:pt>
                <c:pt idx="632">
                  <c:v>0.40512199999999998</c:v>
                </c:pt>
                <c:pt idx="633">
                  <c:v>0.405557</c:v>
                </c:pt>
                <c:pt idx="634">
                  <c:v>0.40603600000000001</c:v>
                </c:pt>
                <c:pt idx="635">
                  <c:v>0.40654099999999999</c:v>
                </c:pt>
                <c:pt idx="636">
                  <c:v>0.40709099999999998</c:v>
                </c:pt>
                <c:pt idx="637">
                  <c:v>0.40772000000000003</c:v>
                </c:pt>
                <c:pt idx="638">
                  <c:v>0.40846199999999999</c:v>
                </c:pt>
                <c:pt idx="639">
                  <c:v>0.40935199999999999</c:v>
                </c:pt>
                <c:pt idx="640">
                  <c:v>0.41041699999999998</c:v>
                </c:pt>
                <c:pt idx="641">
                  <c:v>0.41167700000000002</c:v>
                </c:pt>
                <c:pt idx="642">
                  <c:v>0.41315099999999999</c:v>
                </c:pt>
                <c:pt idx="643">
                  <c:v>0.41485100000000003</c:v>
                </c:pt>
                <c:pt idx="644">
                  <c:v>0.41677999999999998</c:v>
                </c:pt>
                <c:pt idx="645">
                  <c:v>0.41893999999999998</c:v>
                </c:pt>
                <c:pt idx="646">
                  <c:v>0.42133599999999999</c:v>
                </c:pt>
                <c:pt idx="647">
                  <c:v>0.42396299999999998</c:v>
                </c:pt>
                <c:pt idx="648">
                  <c:v>0.426815</c:v>
                </c:pt>
                <c:pt idx="649">
                  <c:v>0.42988300000000002</c:v>
                </c:pt>
                <c:pt idx="650">
                  <c:v>0.43315599999999999</c:v>
                </c:pt>
                <c:pt idx="651">
                  <c:v>0.43661100000000003</c:v>
                </c:pt>
                <c:pt idx="652">
                  <c:v>0.44023600000000002</c:v>
                </c:pt>
                <c:pt idx="653">
                  <c:v>0.44401299999999999</c:v>
                </c:pt>
                <c:pt idx="654">
                  <c:v>0.44791700000000001</c:v>
                </c:pt>
                <c:pt idx="655">
                  <c:v>0.45191500000000001</c:v>
                </c:pt>
                <c:pt idx="656">
                  <c:v>0.45598699999999998</c:v>
                </c:pt>
                <c:pt idx="657">
                  <c:v>0.460096</c:v>
                </c:pt>
                <c:pt idx="658">
                  <c:v>0.46420800000000001</c:v>
                </c:pt>
                <c:pt idx="659">
                  <c:v>0.46829100000000001</c:v>
                </c:pt>
                <c:pt idx="660">
                  <c:v>0.47230899999999998</c:v>
                </c:pt>
                <c:pt idx="661">
                  <c:v>0.47623300000000002</c:v>
                </c:pt>
                <c:pt idx="662">
                  <c:v>0.48002600000000001</c:v>
                </c:pt>
                <c:pt idx="663">
                  <c:v>0.48365200000000003</c:v>
                </c:pt>
                <c:pt idx="664">
                  <c:v>0.48709400000000003</c:v>
                </c:pt>
                <c:pt idx="665">
                  <c:v>0.49032300000000001</c:v>
                </c:pt>
                <c:pt idx="666">
                  <c:v>0.49331799999999998</c:v>
                </c:pt>
                <c:pt idx="667">
                  <c:v>0.49607200000000001</c:v>
                </c:pt>
                <c:pt idx="668">
                  <c:v>0.49856499999999998</c:v>
                </c:pt>
                <c:pt idx="669">
                  <c:v>0.50079799999999997</c:v>
                </c:pt>
                <c:pt idx="670">
                  <c:v>0.50277899999999998</c:v>
                </c:pt>
                <c:pt idx="671">
                  <c:v>0.50452399999999997</c:v>
                </c:pt>
                <c:pt idx="672">
                  <c:v>0.50603900000000002</c:v>
                </c:pt>
                <c:pt idx="673">
                  <c:v>0.50733499999999998</c:v>
                </c:pt>
                <c:pt idx="674">
                  <c:v>0.50843300000000002</c:v>
                </c:pt>
                <c:pt idx="675">
                  <c:v>0.50935200000000003</c:v>
                </c:pt>
                <c:pt idx="676">
                  <c:v>0.51011300000000004</c:v>
                </c:pt>
                <c:pt idx="677">
                  <c:v>0.51074299999999995</c:v>
                </c:pt>
                <c:pt idx="678">
                  <c:v>0.51126499999999997</c:v>
                </c:pt>
                <c:pt idx="679">
                  <c:v>0.51170199999999999</c:v>
                </c:pt>
                <c:pt idx="680">
                  <c:v>0.51207100000000005</c:v>
                </c:pt>
                <c:pt idx="681">
                  <c:v>0.51236800000000005</c:v>
                </c:pt>
                <c:pt idx="682">
                  <c:v>0.51259699999999997</c:v>
                </c:pt>
                <c:pt idx="683">
                  <c:v>0.51275899999999996</c:v>
                </c:pt>
                <c:pt idx="684">
                  <c:v>0.51291399999999998</c:v>
                </c:pt>
                <c:pt idx="685">
                  <c:v>0.51307400000000003</c:v>
                </c:pt>
                <c:pt idx="686">
                  <c:v>0.51323099999999999</c:v>
                </c:pt>
                <c:pt idx="687">
                  <c:v>0.51337699999999997</c:v>
                </c:pt>
                <c:pt idx="688">
                  <c:v>0.51351400000000003</c:v>
                </c:pt>
                <c:pt idx="689">
                  <c:v>0.51364799999999999</c:v>
                </c:pt>
                <c:pt idx="690">
                  <c:v>0.51378500000000005</c:v>
                </c:pt>
                <c:pt idx="691">
                  <c:v>0.51392700000000002</c:v>
                </c:pt>
                <c:pt idx="692">
                  <c:v>0.51407400000000003</c:v>
                </c:pt>
                <c:pt idx="693">
                  <c:v>0.51422500000000004</c:v>
                </c:pt>
                <c:pt idx="694">
                  <c:v>0.51438300000000003</c:v>
                </c:pt>
                <c:pt idx="695">
                  <c:v>0.51454599999999995</c:v>
                </c:pt>
                <c:pt idx="696">
                  <c:v>0.51471599999999995</c:v>
                </c:pt>
                <c:pt idx="697">
                  <c:v>0.51489399999999996</c:v>
                </c:pt>
                <c:pt idx="698">
                  <c:v>0.51508500000000002</c:v>
                </c:pt>
                <c:pt idx="699">
                  <c:v>0.51528600000000002</c:v>
                </c:pt>
                <c:pt idx="700">
                  <c:v>0.51547799999999999</c:v>
                </c:pt>
                <c:pt idx="701">
                  <c:v>0.51565000000000005</c:v>
                </c:pt>
                <c:pt idx="702">
                  <c:v>0.515791</c:v>
                </c:pt>
                <c:pt idx="703">
                  <c:v>0.515899</c:v>
                </c:pt>
                <c:pt idx="704">
                  <c:v>0.51597400000000004</c:v>
                </c:pt>
                <c:pt idx="705">
                  <c:v>0.51601300000000005</c:v>
                </c:pt>
                <c:pt idx="706">
                  <c:v>0.51601399999999997</c:v>
                </c:pt>
                <c:pt idx="707">
                  <c:v>0.51597800000000005</c:v>
                </c:pt>
                <c:pt idx="708">
                  <c:v>0.51590100000000005</c:v>
                </c:pt>
                <c:pt idx="709">
                  <c:v>0.51577600000000001</c:v>
                </c:pt>
                <c:pt idx="710">
                  <c:v>0.51559600000000005</c:v>
                </c:pt>
                <c:pt idx="711">
                  <c:v>0.51534999999999997</c:v>
                </c:pt>
                <c:pt idx="712">
                  <c:v>0.51502899999999996</c:v>
                </c:pt>
                <c:pt idx="713">
                  <c:v>0.51462699999999995</c:v>
                </c:pt>
                <c:pt idx="714">
                  <c:v>0.51413699999999996</c:v>
                </c:pt>
                <c:pt idx="715">
                  <c:v>0.51355300000000004</c:v>
                </c:pt>
                <c:pt idx="716">
                  <c:v>0.51287400000000005</c:v>
                </c:pt>
                <c:pt idx="717">
                  <c:v>0.51210599999999995</c:v>
                </c:pt>
                <c:pt idx="718">
                  <c:v>0.51125500000000001</c:v>
                </c:pt>
                <c:pt idx="719">
                  <c:v>0.51033799999999996</c:v>
                </c:pt>
                <c:pt idx="720">
                  <c:v>0.50937600000000005</c:v>
                </c:pt>
                <c:pt idx="721">
                  <c:v>0.508405</c:v>
                </c:pt>
                <c:pt idx="722">
                  <c:v>0.50745499999999999</c:v>
                </c:pt>
                <c:pt idx="723">
                  <c:v>0.50655799999999995</c:v>
                </c:pt>
                <c:pt idx="724">
                  <c:v>0.50573800000000002</c:v>
                </c:pt>
                <c:pt idx="725">
                  <c:v>0.50500599999999995</c:v>
                </c:pt>
                <c:pt idx="726">
                  <c:v>0.50435700000000006</c:v>
                </c:pt>
                <c:pt idx="727">
                  <c:v>0.50378999999999996</c:v>
                </c:pt>
                <c:pt idx="728">
                  <c:v>0.50331400000000004</c:v>
                </c:pt>
                <c:pt idx="729">
                  <c:v>0.502919</c:v>
                </c:pt>
                <c:pt idx="730">
                  <c:v>0.50259799999999999</c:v>
                </c:pt>
                <c:pt idx="731">
                  <c:v>0.50235099999999999</c:v>
                </c:pt>
                <c:pt idx="732">
                  <c:v>0.502166</c:v>
                </c:pt>
                <c:pt idx="733">
                  <c:v>0.50203900000000001</c:v>
                </c:pt>
                <c:pt idx="734">
                  <c:v>0.50196399999999997</c:v>
                </c:pt>
                <c:pt idx="735">
                  <c:v>0.50193900000000002</c:v>
                </c:pt>
                <c:pt idx="736">
                  <c:v>0.50196200000000002</c:v>
                </c:pt>
                <c:pt idx="737">
                  <c:v>0.50202500000000005</c:v>
                </c:pt>
                <c:pt idx="738">
                  <c:v>0.50212800000000002</c:v>
                </c:pt>
                <c:pt idx="739">
                  <c:v>0.50227299999999997</c:v>
                </c:pt>
                <c:pt idx="740">
                  <c:v>0.50246500000000005</c:v>
                </c:pt>
                <c:pt idx="741">
                  <c:v>0.50270499999999996</c:v>
                </c:pt>
                <c:pt idx="742">
                  <c:v>0.50299099999999997</c:v>
                </c:pt>
                <c:pt idx="743">
                  <c:v>0.50330799999999998</c:v>
                </c:pt>
                <c:pt idx="744">
                  <c:v>0.50364600000000004</c:v>
                </c:pt>
                <c:pt idx="745">
                  <c:v>0.504</c:v>
                </c:pt>
                <c:pt idx="746">
                  <c:v>0.504359</c:v>
                </c:pt>
                <c:pt idx="747">
                  <c:v>0.50471500000000002</c:v>
                </c:pt>
                <c:pt idx="748">
                  <c:v>0.50504700000000002</c:v>
                </c:pt>
                <c:pt idx="749">
                  <c:v>0.50542900000000002</c:v>
                </c:pt>
                <c:pt idx="750">
                  <c:v>0.50580400000000003</c:v>
                </c:pt>
                <c:pt idx="751">
                  <c:v>0.50618300000000005</c:v>
                </c:pt>
                <c:pt idx="752">
                  <c:v>0.50656000000000001</c:v>
                </c:pt>
                <c:pt idx="753">
                  <c:v>0.50692899999999996</c:v>
                </c:pt>
                <c:pt idx="754">
                  <c:v>0.50729500000000005</c:v>
                </c:pt>
                <c:pt idx="755">
                  <c:v>0.50766</c:v>
                </c:pt>
                <c:pt idx="756">
                  <c:v>0.508023</c:v>
                </c:pt>
                <c:pt idx="757">
                  <c:v>0.50838300000000003</c:v>
                </c:pt>
                <c:pt idx="758">
                  <c:v>0.50874299999999995</c:v>
                </c:pt>
                <c:pt idx="759">
                  <c:v>0.509104</c:v>
                </c:pt>
                <c:pt idx="760">
                  <c:v>0.50946400000000003</c:v>
                </c:pt>
                <c:pt idx="761">
                  <c:v>0.50982700000000003</c:v>
                </c:pt>
                <c:pt idx="762">
                  <c:v>0.51019999999999999</c:v>
                </c:pt>
                <c:pt idx="763">
                  <c:v>0.51058499999999996</c:v>
                </c:pt>
                <c:pt idx="764">
                  <c:v>0.51098699999999997</c:v>
                </c:pt>
                <c:pt idx="765">
                  <c:v>0.51141800000000004</c:v>
                </c:pt>
                <c:pt idx="766">
                  <c:v>0.51188800000000001</c:v>
                </c:pt>
                <c:pt idx="767">
                  <c:v>0.51240600000000003</c:v>
                </c:pt>
                <c:pt idx="768">
                  <c:v>0.51296299999999995</c:v>
                </c:pt>
                <c:pt idx="769">
                  <c:v>0.51353899999999997</c:v>
                </c:pt>
                <c:pt idx="770">
                  <c:v>0.51410299999999998</c:v>
                </c:pt>
                <c:pt idx="771">
                  <c:v>0.51464900000000002</c:v>
                </c:pt>
                <c:pt idx="772">
                  <c:v>0.51519499999999996</c:v>
                </c:pt>
                <c:pt idx="773">
                  <c:v>0.51576299999999997</c:v>
                </c:pt>
                <c:pt idx="774">
                  <c:v>0.51637100000000002</c:v>
                </c:pt>
                <c:pt idx="775">
                  <c:v>0.51703299999999996</c:v>
                </c:pt>
                <c:pt idx="776">
                  <c:v>0.51776999999999995</c:v>
                </c:pt>
                <c:pt idx="777">
                  <c:v>0.51861999999999997</c:v>
                </c:pt>
                <c:pt idx="778">
                  <c:v>0.51961500000000005</c:v>
                </c:pt>
                <c:pt idx="779">
                  <c:v>0.52076999999999996</c:v>
                </c:pt>
                <c:pt idx="780">
                  <c:v>0.522096</c:v>
                </c:pt>
                <c:pt idx="781">
                  <c:v>0.52359500000000003</c:v>
                </c:pt>
                <c:pt idx="782">
                  <c:v>0.52526300000000004</c:v>
                </c:pt>
                <c:pt idx="783">
                  <c:v>0.527088</c:v>
                </c:pt>
                <c:pt idx="784">
                  <c:v>0.52906600000000004</c:v>
                </c:pt>
                <c:pt idx="785">
                  <c:v>0.53117899999999996</c:v>
                </c:pt>
                <c:pt idx="786">
                  <c:v>0.533416</c:v>
                </c:pt>
                <c:pt idx="787">
                  <c:v>0.53576100000000004</c:v>
                </c:pt>
                <c:pt idx="788">
                  <c:v>0.53819399999999995</c:v>
                </c:pt>
                <c:pt idx="789">
                  <c:v>0.54069400000000001</c:v>
                </c:pt>
                <c:pt idx="790">
                  <c:v>0.54324799999999995</c:v>
                </c:pt>
                <c:pt idx="791">
                  <c:v>0.545844</c:v>
                </c:pt>
                <c:pt idx="792">
                  <c:v>0.54846700000000004</c:v>
                </c:pt>
                <c:pt idx="793">
                  <c:v>0.55110099999999995</c:v>
                </c:pt>
                <c:pt idx="794">
                  <c:v>0.55373000000000006</c:v>
                </c:pt>
                <c:pt idx="795">
                  <c:v>0.55633500000000002</c:v>
                </c:pt>
                <c:pt idx="796">
                  <c:v>0.55888599999999999</c:v>
                </c:pt>
                <c:pt idx="797">
                  <c:v>0.56134200000000001</c:v>
                </c:pt>
                <c:pt idx="798">
                  <c:v>0.56366400000000005</c:v>
                </c:pt>
                <c:pt idx="799">
                  <c:v>0.565832</c:v>
                </c:pt>
                <c:pt idx="800">
                  <c:v>0.56781899999999996</c:v>
                </c:pt>
                <c:pt idx="801">
                  <c:v>0.56961799999999996</c:v>
                </c:pt>
                <c:pt idx="802">
                  <c:v>0.57122899999999999</c:v>
                </c:pt>
                <c:pt idx="803">
                  <c:v>0.57264700000000002</c:v>
                </c:pt>
                <c:pt idx="804">
                  <c:v>0.57387100000000002</c:v>
                </c:pt>
                <c:pt idx="805">
                  <c:v>0.57491899999999996</c:v>
                </c:pt>
                <c:pt idx="806">
                  <c:v>0.57582299999999997</c:v>
                </c:pt>
                <c:pt idx="807">
                  <c:v>0.576623</c:v>
                </c:pt>
                <c:pt idx="808">
                  <c:v>0.577345</c:v>
                </c:pt>
                <c:pt idx="809">
                  <c:v>0.57799999999999996</c:v>
                </c:pt>
                <c:pt idx="810">
                  <c:v>0.57859700000000003</c:v>
                </c:pt>
                <c:pt idx="811">
                  <c:v>0.57913800000000004</c:v>
                </c:pt>
                <c:pt idx="812">
                  <c:v>0.57962499999999995</c:v>
                </c:pt>
                <c:pt idx="813">
                  <c:v>0.580067</c:v>
                </c:pt>
                <c:pt idx="814">
                  <c:v>0.58046600000000004</c:v>
                </c:pt>
                <c:pt idx="815">
                  <c:v>0.58082400000000001</c:v>
                </c:pt>
                <c:pt idx="816">
                  <c:v>0.58113899999999996</c:v>
                </c:pt>
                <c:pt idx="817">
                  <c:v>0.58140999999999998</c:v>
                </c:pt>
                <c:pt idx="818">
                  <c:v>0.58164199999999999</c:v>
                </c:pt>
                <c:pt idx="819">
                  <c:v>0.58185600000000004</c:v>
                </c:pt>
                <c:pt idx="820">
                  <c:v>0.58202699999999996</c:v>
                </c:pt>
                <c:pt idx="821">
                  <c:v>0.58218499999999995</c:v>
                </c:pt>
                <c:pt idx="822">
                  <c:v>0.58235099999999995</c:v>
                </c:pt>
                <c:pt idx="823">
                  <c:v>0.58251799999999998</c:v>
                </c:pt>
                <c:pt idx="824">
                  <c:v>0.58268299999999995</c:v>
                </c:pt>
                <c:pt idx="825">
                  <c:v>0.58285100000000001</c:v>
                </c:pt>
                <c:pt idx="826">
                  <c:v>0.58302299999999996</c:v>
                </c:pt>
                <c:pt idx="827">
                  <c:v>0.58320000000000005</c:v>
                </c:pt>
                <c:pt idx="828">
                  <c:v>0.58338299999999998</c:v>
                </c:pt>
                <c:pt idx="829">
                  <c:v>0.583569</c:v>
                </c:pt>
                <c:pt idx="830">
                  <c:v>0.58376300000000003</c:v>
                </c:pt>
                <c:pt idx="831">
                  <c:v>0.58396400000000004</c:v>
                </c:pt>
                <c:pt idx="832">
                  <c:v>0.584175</c:v>
                </c:pt>
                <c:pt idx="833">
                  <c:v>0.58439799999999997</c:v>
                </c:pt>
                <c:pt idx="834">
                  <c:v>0.584615</c:v>
                </c:pt>
                <c:pt idx="835">
                  <c:v>0.58481300000000003</c:v>
                </c:pt>
                <c:pt idx="836">
                  <c:v>0.58498899999999998</c:v>
                </c:pt>
                <c:pt idx="837">
                  <c:v>0.58513199999999999</c:v>
                </c:pt>
                <c:pt idx="838">
                  <c:v>0.58524299999999996</c:v>
                </c:pt>
                <c:pt idx="839">
                  <c:v>0.58532399999999996</c:v>
                </c:pt>
                <c:pt idx="840">
                  <c:v>0.58538500000000004</c:v>
                </c:pt>
                <c:pt idx="841">
                  <c:v>0.58542899999999998</c:v>
                </c:pt>
                <c:pt idx="842">
                  <c:v>0.58545499999999995</c:v>
                </c:pt>
                <c:pt idx="843">
                  <c:v>0.58545800000000003</c:v>
                </c:pt>
                <c:pt idx="844">
                  <c:v>0.58543699999999999</c:v>
                </c:pt>
                <c:pt idx="845">
                  <c:v>0.58538599999999996</c:v>
                </c:pt>
                <c:pt idx="846">
                  <c:v>0.58529699999999996</c:v>
                </c:pt>
                <c:pt idx="847">
                  <c:v>0.58515700000000004</c:v>
                </c:pt>
                <c:pt idx="848">
                  <c:v>0.58494999999999997</c:v>
                </c:pt>
                <c:pt idx="849">
                  <c:v>0.58466200000000002</c:v>
                </c:pt>
                <c:pt idx="850">
                  <c:v>0.58427700000000005</c:v>
                </c:pt>
                <c:pt idx="851">
                  <c:v>0.58377999999999997</c:v>
                </c:pt>
                <c:pt idx="852">
                  <c:v>0.58316000000000001</c:v>
                </c:pt>
                <c:pt idx="853">
                  <c:v>0.58241100000000001</c:v>
                </c:pt>
                <c:pt idx="854">
                  <c:v>0.58153299999999997</c:v>
                </c:pt>
                <c:pt idx="855">
                  <c:v>0.58053600000000005</c:v>
                </c:pt>
                <c:pt idx="856">
                  <c:v>0.57943299999999998</c:v>
                </c:pt>
                <c:pt idx="857">
                  <c:v>0.57825199999999999</c:v>
                </c:pt>
                <c:pt idx="858">
                  <c:v>0.57702600000000004</c:v>
                </c:pt>
                <c:pt idx="859">
                  <c:v>0.57577100000000003</c:v>
                </c:pt>
                <c:pt idx="860">
                  <c:v>0.57452800000000004</c:v>
                </c:pt>
                <c:pt idx="861">
                  <c:v>0.57331600000000005</c:v>
                </c:pt>
                <c:pt idx="862">
                  <c:v>0.57215099999999997</c:v>
                </c:pt>
                <c:pt idx="863">
                  <c:v>0.57105700000000004</c:v>
                </c:pt>
                <c:pt idx="864">
                  <c:v>0.57004299999999997</c:v>
                </c:pt>
                <c:pt idx="865">
                  <c:v>0.56911400000000001</c:v>
                </c:pt>
                <c:pt idx="866">
                  <c:v>0.56827099999999997</c:v>
                </c:pt>
                <c:pt idx="867">
                  <c:v>0.56751200000000002</c:v>
                </c:pt>
                <c:pt idx="868">
                  <c:v>0.566832</c:v>
                </c:pt>
                <c:pt idx="869">
                  <c:v>0.56623000000000001</c:v>
                </c:pt>
                <c:pt idx="870">
                  <c:v>0.56570299999999996</c:v>
                </c:pt>
                <c:pt idx="871">
                  <c:v>0.56525700000000001</c:v>
                </c:pt>
                <c:pt idx="872">
                  <c:v>0.56489299999999998</c:v>
                </c:pt>
                <c:pt idx="873">
                  <c:v>0.56460500000000002</c:v>
                </c:pt>
                <c:pt idx="874">
                  <c:v>0.56438699999999997</c:v>
                </c:pt>
                <c:pt idx="875">
                  <c:v>0.56423400000000001</c:v>
                </c:pt>
                <c:pt idx="876">
                  <c:v>0.56413000000000002</c:v>
                </c:pt>
                <c:pt idx="877">
                  <c:v>0.56406000000000001</c:v>
                </c:pt>
                <c:pt idx="878">
                  <c:v>0.56402200000000002</c:v>
                </c:pt>
                <c:pt idx="879">
                  <c:v>0.56400899999999998</c:v>
                </c:pt>
                <c:pt idx="880">
                  <c:v>0.56402099999999999</c:v>
                </c:pt>
                <c:pt idx="881">
                  <c:v>0.56405499999999997</c:v>
                </c:pt>
                <c:pt idx="882">
                  <c:v>0.564106</c:v>
                </c:pt>
                <c:pt idx="883">
                  <c:v>0.56417700000000004</c:v>
                </c:pt>
                <c:pt idx="884">
                  <c:v>0.56427799999999995</c:v>
                </c:pt>
                <c:pt idx="885">
                  <c:v>0.56440900000000005</c:v>
                </c:pt>
                <c:pt idx="886">
                  <c:v>0.56457100000000005</c:v>
                </c:pt>
                <c:pt idx="887">
                  <c:v>0.56475900000000001</c:v>
                </c:pt>
                <c:pt idx="888">
                  <c:v>0.56495300000000004</c:v>
                </c:pt>
                <c:pt idx="889">
                  <c:v>0.56513800000000003</c:v>
                </c:pt>
                <c:pt idx="890">
                  <c:v>0.56530599999999998</c:v>
                </c:pt>
                <c:pt idx="891">
                  <c:v>0.56546799999999997</c:v>
                </c:pt>
                <c:pt idx="892">
                  <c:v>0.56562100000000004</c:v>
                </c:pt>
                <c:pt idx="893">
                  <c:v>0.56576899999999997</c:v>
                </c:pt>
                <c:pt idx="894">
                  <c:v>0.56591599999999997</c:v>
                </c:pt>
                <c:pt idx="895">
                  <c:v>0.56605899999999998</c:v>
                </c:pt>
                <c:pt idx="896">
                  <c:v>0.56620000000000004</c:v>
                </c:pt>
                <c:pt idx="897">
                  <c:v>0.56633800000000001</c:v>
                </c:pt>
                <c:pt idx="898">
                  <c:v>0.56647099999999995</c:v>
                </c:pt>
                <c:pt idx="899">
                  <c:v>0.566604</c:v>
                </c:pt>
                <c:pt idx="900">
                  <c:v>0.56674500000000005</c:v>
                </c:pt>
                <c:pt idx="901">
                  <c:v>0.56690300000000005</c:v>
                </c:pt>
                <c:pt idx="902">
                  <c:v>0.56708800000000004</c:v>
                </c:pt>
                <c:pt idx="903">
                  <c:v>0.56730499999999995</c:v>
                </c:pt>
                <c:pt idx="904">
                  <c:v>0.56756099999999998</c:v>
                </c:pt>
                <c:pt idx="905">
                  <c:v>0.567855</c:v>
                </c:pt>
                <c:pt idx="906">
                  <c:v>0.56818299999999999</c:v>
                </c:pt>
                <c:pt idx="907">
                  <c:v>0.56853399999999998</c:v>
                </c:pt>
                <c:pt idx="908">
                  <c:v>0.56889800000000001</c:v>
                </c:pt>
                <c:pt idx="909">
                  <c:v>0.56928500000000004</c:v>
                </c:pt>
                <c:pt idx="910">
                  <c:v>0.56969700000000001</c:v>
                </c:pt>
                <c:pt idx="911">
                  <c:v>0.57015099999999996</c:v>
                </c:pt>
                <c:pt idx="912">
                  <c:v>0.57066799999999995</c:v>
                </c:pt>
                <c:pt idx="913">
                  <c:v>0.57127300000000003</c:v>
                </c:pt>
                <c:pt idx="914">
                  <c:v>0.57198899999999997</c:v>
                </c:pt>
                <c:pt idx="915">
                  <c:v>0.57283600000000001</c:v>
                </c:pt>
                <c:pt idx="916">
                  <c:v>0.57382999999999995</c:v>
                </c:pt>
                <c:pt idx="917">
                  <c:v>0.57498300000000002</c:v>
                </c:pt>
                <c:pt idx="918">
                  <c:v>0.57630899999999996</c:v>
                </c:pt>
                <c:pt idx="919">
                  <c:v>0.57780399999999998</c:v>
                </c:pt>
                <c:pt idx="920">
                  <c:v>0.579457</c:v>
                </c:pt>
                <c:pt idx="921">
                  <c:v>0.58126500000000003</c:v>
                </c:pt>
                <c:pt idx="922">
                  <c:v>0.58321199999999995</c:v>
                </c:pt>
                <c:pt idx="923">
                  <c:v>0.58527600000000002</c:v>
                </c:pt>
                <c:pt idx="924">
                  <c:v>0.58744099999999999</c:v>
                </c:pt>
                <c:pt idx="925">
                  <c:v>0.58969800000000006</c:v>
                </c:pt>
                <c:pt idx="926">
                  <c:v>0.59201899999999996</c:v>
                </c:pt>
                <c:pt idx="927">
                  <c:v>0.59439200000000003</c:v>
                </c:pt>
                <c:pt idx="928">
                  <c:v>0.59681099999999998</c:v>
                </c:pt>
                <c:pt idx="929">
                  <c:v>0.59926599999999997</c:v>
                </c:pt>
                <c:pt idx="930">
                  <c:v>0.601746</c:v>
                </c:pt>
                <c:pt idx="931">
                  <c:v>0.60424</c:v>
                </c:pt>
                <c:pt idx="932">
                  <c:v>0.60672099999999995</c:v>
                </c:pt>
                <c:pt idx="933">
                  <c:v>0.60916899999999996</c:v>
                </c:pt>
                <c:pt idx="934">
                  <c:v>0.61155400000000004</c:v>
                </c:pt>
                <c:pt idx="935">
                  <c:v>0.61385299999999998</c:v>
                </c:pt>
                <c:pt idx="936">
                  <c:v>0.61603699999999995</c:v>
                </c:pt>
                <c:pt idx="937">
                  <c:v>0.61809499999999995</c:v>
                </c:pt>
                <c:pt idx="938">
                  <c:v>0.61999800000000005</c:v>
                </c:pt>
                <c:pt idx="939">
                  <c:v>0.62173500000000004</c:v>
                </c:pt>
                <c:pt idx="940">
                  <c:v>0.62331300000000001</c:v>
                </c:pt>
                <c:pt idx="941">
                  <c:v>0.62472899999999998</c:v>
                </c:pt>
                <c:pt idx="942">
                  <c:v>0.62598399999999998</c:v>
                </c:pt>
                <c:pt idx="943">
                  <c:v>0.62707599999999997</c:v>
                </c:pt>
                <c:pt idx="944">
                  <c:v>0.62800699999999998</c:v>
                </c:pt>
                <c:pt idx="945">
                  <c:v>0.62878199999999995</c:v>
                </c:pt>
                <c:pt idx="946">
                  <c:v>0.62942100000000001</c:v>
                </c:pt>
                <c:pt idx="947">
                  <c:v>0.62995400000000001</c:v>
                </c:pt>
                <c:pt idx="948">
                  <c:v>0.63040399999999996</c:v>
                </c:pt>
                <c:pt idx="949">
                  <c:v>0.63078400000000001</c:v>
                </c:pt>
                <c:pt idx="950">
                  <c:v>0.631108</c:v>
                </c:pt>
                <c:pt idx="951">
                  <c:v>0.63138700000000003</c:v>
                </c:pt>
                <c:pt idx="952">
                  <c:v>0.631633</c:v>
                </c:pt>
                <c:pt idx="953">
                  <c:v>0.63185899999999995</c:v>
                </c:pt>
                <c:pt idx="954">
                  <c:v>0.632077</c:v>
                </c:pt>
                <c:pt idx="955">
                  <c:v>0.63229199999999997</c:v>
                </c:pt>
                <c:pt idx="956">
                  <c:v>0.63250499999999998</c:v>
                </c:pt>
                <c:pt idx="957">
                  <c:v>0.63268800000000003</c:v>
                </c:pt>
                <c:pt idx="958">
                  <c:v>0.63283299999999998</c:v>
                </c:pt>
                <c:pt idx="959">
                  <c:v>0.63298299999999996</c:v>
                </c:pt>
                <c:pt idx="960">
                  <c:v>0.63313200000000003</c:v>
                </c:pt>
                <c:pt idx="961">
                  <c:v>0.63327699999999998</c:v>
                </c:pt>
                <c:pt idx="962">
                  <c:v>0.63342200000000004</c:v>
                </c:pt>
                <c:pt idx="963">
                  <c:v>0.63356699999999999</c:v>
                </c:pt>
                <c:pt idx="964">
                  <c:v>0.63371900000000003</c:v>
                </c:pt>
                <c:pt idx="965">
                  <c:v>0.63387499999999997</c:v>
                </c:pt>
                <c:pt idx="966">
                  <c:v>0.63403699999999996</c:v>
                </c:pt>
                <c:pt idx="967">
                  <c:v>0.63420299999999996</c:v>
                </c:pt>
                <c:pt idx="968">
                  <c:v>0.63436099999999995</c:v>
                </c:pt>
                <c:pt idx="969">
                  <c:v>0.63449999999999995</c:v>
                </c:pt>
                <c:pt idx="970">
                  <c:v>0.63461199999999995</c:v>
                </c:pt>
                <c:pt idx="971">
                  <c:v>0.63469299999999995</c:v>
                </c:pt>
                <c:pt idx="972">
                  <c:v>0.63473999999999997</c:v>
                </c:pt>
                <c:pt idx="973">
                  <c:v>0.63475700000000002</c:v>
                </c:pt>
                <c:pt idx="974">
                  <c:v>0.63475000000000004</c:v>
                </c:pt>
                <c:pt idx="975">
                  <c:v>0.63471900000000003</c:v>
                </c:pt>
                <c:pt idx="976">
                  <c:v>0.63466100000000003</c:v>
                </c:pt>
                <c:pt idx="977">
                  <c:v>0.63456800000000002</c:v>
                </c:pt>
                <c:pt idx="978">
                  <c:v>0.63443499999999997</c:v>
                </c:pt>
                <c:pt idx="979">
                  <c:v>0.63425500000000001</c:v>
                </c:pt>
                <c:pt idx="980">
                  <c:v>0.63402199999999997</c:v>
                </c:pt>
                <c:pt idx="981">
                  <c:v>0.63373199999999996</c:v>
                </c:pt>
                <c:pt idx="982">
                  <c:v>0.63337600000000005</c:v>
                </c:pt>
                <c:pt idx="983">
                  <c:v>0.63294399999999995</c:v>
                </c:pt>
                <c:pt idx="984">
                  <c:v>0.63242399999999999</c:v>
                </c:pt>
                <c:pt idx="985">
                  <c:v>0.63179799999999997</c:v>
                </c:pt>
                <c:pt idx="986">
                  <c:v>0.631054</c:v>
                </c:pt>
                <c:pt idx="987">
                  <c:v>0.63017999999999996</c:v>
                </c:pt>
                <c:pt idx="988">
                  <c:v>0.62917100000000004</c:v>
                </c:pt>
                <c:pt idx="989">
                  <c:v>0.62802500000000006</c:v>
                </c:pt>
                <c:pt idx="990">
                  <c:v>0.62674799999999997</c:v>
                </c:pt>
                <c:pt idx="991">
                  <c:v>0.625359</c:v>
                </c:pt>
                <c:pt idx="992">
                  <c:v>0.62387899999999996</c:v>
                </c:pt>
                <c:pt idx="993">
                  <c:v>0.622332</c:v>
                </c:pt>
                <c:pt idx="994">
                  <c:v>0.62075000000000002</c:v>
                </c:pt>
                <c:pt idx="995">
                  <c:v>0.61916400000000005</c:v>
                </c:pt>
                <c:pt idx="996">
                  <c:v>0.61759200000000003</c:v>
                </c:pt>
                <c:pt idx="997">
                  <c:v>0.61604899999999996</c:v>
                </c:pt>
                <c:pt idx="998">
                  <c:v>0.61455099999999996</c:v>
                </c:pt>
                <c:pt idx="999">
                  <c:v>0.61310200000000004</c:v>
                </c:pt>
                <c:pt idx="1000">
                  <c:v>0.61170500000000005</c:v>
                </c:pt>
                <c:pt idx="1001">
                  <c:v>0.61034900000000003</c:v>
                </c:pt>
                <c:pt idx="1002">
                  <c:v>0.609039</c:v>
                </c:pt>
                <c:pt idx="1003">
                  <c:v>0.60777899999999996</c:v>
                </c:pt>
                <c:pt idx="1004">
                  <c:v>0.60658999999999996</c:v>
                </c:pt>
                <c:pt idx="1005">
                  <c:v>0.60547799999999996</c:v>
                </c:pt>
                <c:pt idx="1006">
                  <c:v>0.60445000000000004</c:v>
                </c:pt>
                <c:pt idx="1007">
                  <c:v>0.60351299999999997</c:v>
                </c:pt>
                <c:pt idx="1008">
                  <c:v>0.60267000000000004</c:v>
                </c:pt>
                <c:pt idx="1009">
                  <c:v>0.60192599999999996</c:v>
                </c:pt>
                <c:pt idx="1010">
                  <c:v>0.60128499999999996</c:v>
                </c:pt>
                <c:pt idx="1011">
                  <c:v>0.60074099999999997</c:v>
                </c:pt>
                <c:pt idx="1012">
                  <c:v>0.60028000000000004</c:v>
                </c:pt>
                <c:pt idx="1013">
                  <c:v>0.599885</c:v>
                </c:pt>
                <c:pt idx="1014">
                  <c:v>0.59954600000000002</c:v>
                </c:pt>
                <c:pt idx="1015">
                  <c:v>0.59926199999999996</c:v>
                </c:pt>
                <c:pt idx="1016">
                  <c:v>0.599028</c:v>
                </c:pt>
                <c:pt idx="1017">
                  <c:v>0.59884700000000002</c:v>
                </c:pt>
                <c:pt idx="1018">
                  <c:v>0.59871200000000002</c:v>
                </c:pt>
                <c:pt idx="1019">
                  <c:v>0.59862000000000004</c:v>
                </c:pt>
                <c:pt idx="1020">
                  <c:v>0.59856799999999999</c:v>
                </c:pt>
                <c:pt idx="1021">
                  <c:v>0.59855400000000003</c:v>
                </c:pt>
                <c:pt idx="1022">
                  <c:v>0.59858</c:v>
                </c:pt>
                <c:pt idx="1023">
                  <c:v>0.598638</c:v>
                </c:pt>
                <c:pt idx="1024">
                  <c:v>0.59871399999999997</c:v>
                </c:pt>
                <c:pt idx="1025">
                  <c:v>0.59879899999999997</c:v>
                </c:pt>
                <c:pt idx="1026">
                  <c:v>0.59887900000000005</c:v>
                </c:pt>
                <c:pt idx="1027">
                  <c:v>0.59895500000000002</c:v>
                </c:pt>
                <c:pt idx="1028">
                  <c:v>0.599024</c:v>
                </c:pt>
                <c:pt idx="1029">
                  <c:v>0.59908899999999998</c:v>
                </c:pt>
                <c:pt idx="1030">
                  <c:v>0.59915499999999999</c:v>
                </c:pt>
                <c:pt idx="1031">
                  <c:v>0.59921599999999997</c:v>
                </c:pt>
                <c:pt idx="1032">
                  <c:v>0.59927600000000003</c:v>
                </c:pt>
                <c:pt idx="1033">
                  <c:v>0.59933700000000001</c:v>
                </c:pt>
                <c:pt idx="1034">
                  <c:v>0.59939600000000004</c:v>
                </c:pt>
                <c:pt idx="1035">
                  <c:v>0.59945400000000004</c:v>
                </c:pt>
                <c:pt idx="1036">
                  <c:v>0.59951299999999996</c:v>
                </c:pt>
                <c:pt idx="1037">
                  <c:v>0.59957700000000003</c:v>
                </c:pt>
                <c:pt idx="1038">
                  <c:v>0.59964799999999996</c:v>
                </c:pt>
                <c:pt idx="1039">
                  <c:v>0.59972700000000001</c:v>
                </c:pt>
                <c:pt idx="1040">
                  <c:v>0.59981799999999996</c:v>
                </c:pt>
                <c:pt idx="1041">
                  <c:v>0.59992299999999998</c:v>
                </c:pt>
                <c:pt idx="1042">
                  <c:v>0.60004800000000003</c:v>
                </c:pt>
                <c:pt idx="1043">
                  <c:v>0.60020300000000004</c:v>
                </c:pt>
                <c:pt idx="1044">
                  <c:v>0.60038899999999995</c:v>
                </c:pt>
                <c:pt idx="1045">
                  <c:v>0.60059899999999999</c:v>
                </c:pt>
                <c:pt idx="1046">
                  <c:v>0.60081499999999999</c:v>
                </c:pt>
                <c:pt idx="1047">
                  <c:v>0.60103700000000004</c:v>
                </c:pt>
                <c:pt idx="1048">
                  <c:v>0.60127799999999998</c:v>
                </c:pt>
                <c:pt idx="1049">
                  <c:v>0.60155099999999995</c:v>
                </c:pt>
                <c:pt idx="1050">
                  <c:v>0.601877</c:v>
                </c:pt>
                <c:pt idx="1051">
                  <c:v>0.60227799999999998</c:v>
                </c:pt>
                <c:pt idx="1052">
                  <c:v>0.60277700000000001</c:v>
                </c:pt>
                <c:pt idx="1053">
                  <c:v>0.60339900000000002</c:v>
                </c:pt>
                <c:pt idx="1054">
                  <c:v>0.60416199999999998</c:v>
                </c:pt>
                <c:pt idx="1055">
                  <c:v>0.60507599999999995</c:v>
                </c:pt>
                <c:pt idx="1056">
                  <c:v>0.60614999999999997</c:v>
                </c:pt>
                <c:pt idx="1057">
                  <c:v>0.60738199999999998</c:v>
                </c:pt>
                <c:pt idx="1058">
                  <c:v>0.60876200000000003</c:v>
                </c:pt>
                <c:pt idx="1059">
                  <c:v>0.61027600000000004</c:v>
                </c:pt>
                <c:pt idx="1060">
                  <c:v>0.61192100000000005</c:v>
                </c:pt>
                <c:pt idx="1061">
                  <c:v>0.61368</c:v>
                </c:pt>
                <c:pt idx="1062">
                  <c:v>0.61554699999999996</c:v>
                </c:pt>
                <c:pt idx="1063">
                  <c:v>0.61750899999999997</c:v>
                </c:pt>
                <c:pt idx="1064">
                  <c:v>0.61954200000000004</c:v>
                </c:pt>
                <c:pt idx="1065">
                  <c:v>0.621641</c:v>
                </c:pt>
                <c:pt idx="1066">
                  <c:v>0.62379700000000005</c:v>
                </c:pt>
                <c:pt idx="1067">
                  <c:v>0.62598299999999996</c:v>
                </c:pt>
                <c:pt idx="1068">
                  <c:v>0.62818399999999996</c:v>
                </c:pt>
                <c:pt idx="1069">
                  <c:v>0.63040099999999999</c:v>
                </c:pt>
                <c:pt idx="1070">
                  <c:v>0.63261000000000001</c:v>
                </c:pt>
                <c:pt idx="1071">
                  <c:v>0.63478199999999996</c:v>
                </c:pt>
                <c:pt idx="1072">
                  <c:v>0.63688699999999998</c:v>
                </c:pt>
                <c:pt idx="1073">
                  <c:v>0.63888599999999995</c:v>
                </c:pt>
                <c:pt idx="1074">
                  <c:v>0.64075199999999999</c:v>
                </c:pt>
                <c:pt idx="1075">
                  <c:v>0.64246999999999999</c:v>
                </c:pt>
                <c:pt idx="1076">
                  <c:v>0.64402800000000004</c:v>
                </c:pt>
                <c:pt idx="1077">
                  <c:v>0.64541400000000004</c:v>
                </c:pt>
                <c:pt idx="1078">
                  <c:v>0.64663499999999996</c:v>
                </c:pt>
                <c:pt idx="1079">
                  <c:v>0.64768800000000004</c:v>
                </c:pt>
                <c:pt idx="1080">
                  <c:v>0.64858400000000005</c:v>
                </c:pt>
                <c:pt idx="1081">
                  <c:v>0.64933300000000005</c:v>
                </c:pt>
                <c:pt idx="1082">
                  <c:v>0.64993999999999996</c:v>
                </c:pt>
                <c:pt idx="1083">
                  <c:v>0.65041899999999997</c:v>
                </c:pt>
                <c:pt idx="1084">
                  <c:v>0.650779</c:v>
                </c:pt>
                <c:pt idx="1085">
                  <c:v>0.65103500000000003</c:v>
                </c:pt>
                <c:pt idx="1086">
                  <c:v>0.65118900000000002</c:v>
                </c:pt>
                <c:pt idx="1087">
                  <c:v>0.65125200000000005</c:v>
                </c:pt>
                <c:pt idx="1088">
                  <c:v>0.65123299999999995</c:v>
                </c:pt>
                <c:pt idx="1089">
                  <c:v>0.65115299999999998</c:v>
                </c:pt>
                <c:pt idx="1090">
                  <c:v>0.65102499999999996</c:v>
                </c:pt>
                <c:pt idx="1091">
                  <c:v>0.65086900000000003</c:v>
                </c:pt>
                <c:pt idx="1092">
                  <c:v>0.65069500000000002</c:v>
                </c:pt>
                <c:pt idx="1093">
                  <c:v>0.65048899999999998</c:v>
                </c:pt>
                <c:pt idx="1094">
                  <c:v>0.65030900000000003</c:v>
                </c:pt>
                <c:pt idx="1095">
                  <c:v>0.65014400000000006</c:v>
                </c:pt>
                <c:pt idx="1096">
                  <c:v>0.64998</c:v>
                </c:pt>
                <c:pt idx="1097">
                  <c:v>0.64981800000000001</c:v>
                </c:pt>
                <c:pt idx="1098">
                  <c:v>0.64966100000000004</c:v>
                </c:pt>
                <c:pt idx="1099">
                  <c:v>0.64950799999999997</c:v>
                </c:pt>
                <c:pt idx="1100">
                  <c:v>0.64935799999999999</c:v>
                </c:pt>
                <c:pt idx="1101">
                  <c:v>0.64920900000000004</c:v>
                </c:pt>
                <c:pt idx="1102">
                  <c:v>0.64906299999999995</c:v>
                </c:pt>
                <c:pt idx="1103">
                  <c:v>0.64892399999999995</c:v>
                </c:pt>
                <c:pt idx="1104">
                  <c:v>0.64878999999999998</c:v>
                </c:pt>
                <c:pt idx="1105">
                  <c:v>0.64865899999999999</c:v>
                </c:pt>
                <c:pt idx="1106">
                  <c:v>0.64851599999999998</c:v>
                </c:pt>
                <c:pt idx="1107">
                  <c:v>0.64833700000000005</c:v>
                </c:pt>
                <c:pt idx="1108">
                  <c:v>0.64810699999999999</c:v>
                </c:pt>
                <c:pt idx="1109">
                  <c:v>0.64781599999999995</c:v>
                </c:pt>
                <c:pt idx="1110">
                  <c:v>0.64745900000000001</c:v>
                </c:pt>
                <c:pt idx="1111">
                  <c:v>0.64702800000000005</c:v>
                </c:pt>
                <c:pt idx="1112">
                  <c:v>0.64651099999999995</c:v>
                </c:pt>
                <c:pt idx="1113">
                  <c:v>0.64589600000000003</c:v>
                </c:pt>
                <c:pt idx="1114">
                  <c:v>0.64523299999999995</c:v>
                </c:pt>
                <c:pt idx="1115">
                  <c:v>0.64457699999999996</c:v>
                </c:pt>
                <c:pt idx="1116">
                  <c:v>0.64391399999999999</c:v>
                </c:pt>
                <c:pt idx="1117">
                  <c:v>0.64321300000000003</c:v>
                </c:pt>
                <c:pt idx="1118">
                  <c:v>0.64244500000000004</c:v>
                </c:pt>
                <c:pt idx="1119">
                  <c:v>0.64158300000000001</c:v>
                </c:pt>
                <c:pt idx="1120">
                  <c:v>0.64060099999999998</c:v>
                </c:pt>
                <c:pt idx="1121">
                  <c:v>0.63947600000000004</c:v>
                </c:pt>
                <c:pt idx="1122">
                  <c:v>0.63819800000000004</c:v>
                </c:pt>
                <c:pt idx="1123">
                  <c:v>0.63675499999999996</c:v>
                </c:pt>
                <c:pt idx="1124">
                  <c:v>0.63514000000000004</c:v>
                </c:pt>
                <c:pt idx="1125">
                  <c:v>0.63335300000000005</c:v>
                </c:pt>
                <c:pt idx="1126">
                  <c:v>0.63140200000000002</c:v>
                </c:pt>
                <c:pt idx="1127">
                  <c:v>0.62929900000000005</c:v>
                </c:pt>
                <c:pt idx="1128">
                  <c:v>0.62706399999999995</c:v>
                </c:pt>
                <c:pt idx="1129">
                  <c:v>0.62471100000000002</c:v>
                </c:pt>
                <c:pt idx="1130">
                  <c:v>0.62226499999999996</c:v>
                </c:pt>
                <c:pt idx="1131">
                  <c:v>0.61974799999999997</c:v>
                </c:pt>
                <c:pt idx="1132">
                  <c:v>0.61718399999999995</c:v>
                </c:pt>
                <c:pt idx="1133">
                  <c:v>0.61459900000000001</c:v>
                </c:pt>
                <c:pt idx="1134">
                  <c:v>0.61202199999999995</c:v>
                </c:pt>
                <c:pt idx="1135">
                  <c:v>0.60947700000000005</c:v>
                </c:pt>
                <c:pt idx="1136">
                  <c:v>0.60698700000000005</c:v>
                </c:pt>
                <c:pt idx="1137">
                  <c:v>0.60456500000000002</c:v>
                </c:pt>
                <c:pt idx="1138">
                  <c:v>0.60223199999999999</c:v>
                </c:pt>
                <c:pt idx="1139">
                  <c:v>0.6</c:v>
                </c:pt>
                <c:pt idx="1140">
                  <c:v>0.59787299999999999</c:v>
                </c:pt>
                <c:pt idx="1141">
                  <c:v>0.59584999999999999</c:v>
                </c:pt>
                <c:pt idx="1142">
                  <c:v>0.59393099999999999</c:v>
                </c:pt>
                <c:pt idx="1143">
                  <c:v>0.59211400000000003</c:v>
                </c:pt>
                <c:pt idx="1144">
                  <c:v>0.590395</c:v>
                </c:pt>
                <c:pt idx="1145">
                  <c:v>0.58876099999999998</c:v>
                </c:pt>
                <c:pt idx="1146">
                  <c:v>0.58721000000000001</c:v>
                </c:pt>
                <c:pt idx="1147">
                  <c:v>0.58574199999999998</c:v>
                </c:pt>
                <c:pt idx="1148">
                  <c:v>0.58435499999999996</c:v>
                </c:pt>
                <c:pt idx="1149">
                  <c:v>0.58305099999999999</c:v>
                </c:pt>
                <c:pt idx="1150">
                  <c:v>0.58184000000000002</c:v>
                </c:pt>
                <c:pt idx="1151">
                  <c:v>0.58073200000000003</c:v>
                </c:pt>
                <c:pt idx="1152">
                  <c:v>0.57973300000000005</c:v>
                </c:pt>
                <c:pt idx="1153">
                  <c:v>0.57884400000000003</c:v>
                </c:pt>
                <c:pt idx="1154">
                  <c:v>0.57807799999999998</c:v>
                </c:pt>
                <c:pt idx="1155">
                  <c:v>0.57743500000000003</c:v>
                </c:pt>
                <c:pt idx="1156">
                  <c:v>0.57691599999999998</c:v>
                </c:pt>
                <c:pt idx="1157">
                  <c:v>0.57651300000000005</c:v>
                </c:pt>
                <c:pt idx="1158">
                  <c:v>0.57620800000000005</c:v>
                </c:pt>
                <c:pt idx="1159">
                  <c:v>0.57598300000000002</c:v>
                </c:pt>
                <c:pt idx="1160">
                  <c:v>0.575824</c:v>
                </c:pt>
                <c:pt idx="1161">
                  <c:v>0.57572299999999998</c:v>
                </c:pt>
                <c:pt idx="1162">
                  <c:v>0.57567100000000004</c:v>
                </c:pt>
                <c:pt idx="1163">
                  <c:v>0.57566399999999995</c:v>
                </c:pt>
                <c:pt idx="1164">
                  <c:v>0.57570299999999996</c:v>
                </c:pt>
                <c:pt idx="1165">
                  <c:v>0.57574400000000003</c:v>
                </c:pt>
                <c:pt idx="1166">
                  <c:v>0.57578399999999996</c:v>
                </c:pt>
                <c:pt idx="1167">
                  <c:v>0.57582299999999997</c:v>
                </c:pt>
                <c:pt idx="1168">
                  <c:v>0.57585699999999995</c:v>
                </c:pt>
                <c:pt idx="1169">
                  <c:v>0.57589000000000001</c:v>
                </c:pt>
                <c:pt idx="1170">
                  <c:v>0.57592699999999997</c:v>
                </c:pt>
                <c:pt idx="1171">
                  <c:v>0.57596499999999995</c:v>
                </c:pt>
                <c:pt idx="1172">
                  <c:v>0.57600300000000004</c:v>
                </c:pt>
                <c:pt idx="1173">
                  <c:v>0.57604100000000003</c:v>
                </c:pt>
                <c:pt idx="1174">
                  <c:v>0.57608199999999998</c:v>
                </c:pt>
                <c:pt idx="1175">
                  <c:v>0.57612200000000002</c:v>
                </c:pt>
                <c:pt idx="1176">
                  <c:v>0.57616299999999998</c:v>
                </c:pt>
                <c:pt idx="1177">
                  <c:v>0.576206</c:v>
                </c:pt>
                <c:pt idx="1178">
                  <c:v>0.57624900000000001</c:v>
                </c:pt>
                <c:pt idx="1179">
                  <c:v>0.57629699999999995</c:v>
                </c:pt>
                <c:pt idx="1180">
                  <c:v>0.57635099999999995</c:v>
                </c:pt>
                <c:pt idx="1181">
                  <c:v>0.57641600000000004</c:v>
                </c:pt>
                <c:pt idx="1182">
                  <c:v>0.57649399999999995</c:v>
                </c:pt>
                <c:pt idx="1183">
                  <c:v>0.57659199999999999</c:v>
                </c:pt>
                <c:pt idx="1184">
                  <c:v>0.57671300000000003</c:v>
                </c:pt>
                <c:pt idx="1185">
                  <c:v>0.57687299999999997</c:v>
                </c:pt>
                <c:pt idx="1186">
                  <c:v>0.57708000000000004</c:v>
                </c:pt>
                <c:pt idx="1187">
                  <c:v>0.57732700000000003</c:v>
                </c:pt>
                <c:pt idx="1188">
                  <c:v>0.57759099999999997</c:v>
                </c:pt>
                <c:pt idx="1189">
                  <c:v>0.57786499999999996</c:v>
                </c:pt>
                <c:pt idx="1190">
                  <c:v>0.57817200000000002</c:v>
                </c:pt>
                <c:pt idx="1191">
                  <c:v>0.57854099999999997</c:v>
                </c:pt>
                <c:pt idx="1192">
                  <c:v>0.57899500000000004</c:v>
                </c:pt>
                <c:pt idx="1193">
                  <c:v>0.57955400000000001</c:v>
                </c:pt>
                <c:pt idx="1194">
                  <c:v>0.58025899999999997</c:v>
                </c:pt>
                <c:pt idx="1195">
                  <c:v>0.58115399999999995</c:v>
                </c:pt>
                <c:pt idx="1196">
                  <c:v>0.58227700000000004</c:v>
                </c:pt>
                <c:pt idx="1197">
                  <c:v>0.58364400000000005</c:v>
                </c:pt>
                <c:pt idx="1198">
                  <c:v>0.58526299999999998</c:v>
                </c:pt>
                <c:pt idx="1199">
                  <c:v>0.58713300000000002</c:v>
                </c:pt>
                <c:pt idx="1200">
                  <c:v>0.58923999999999999</c:v>
                </c:pt>
                <c:pt idx="1201">
                  <c:v>0.591553</c:v>
                </c:pt>
                <c:pt idx="1202">
                  <c:v>0.59404500000000005</c:v>
                </c:pt>
                <c:pt idx="1203">
                  <c:v>0.59669099999999997</c:v>
                </c:pt>
                <c:pt idx="1204">
                  <c:v>0.599468</c:v>
                </c:pt>
                <c:pt idx="1205">
                  <c:v>0.602352</c:v>
                </c:pt>
                <c:pt idx="1206">
                  <c:v>0.60531900000000005</c:v>
                </c:pt>
                <c:pt idx="1207">
                  <c:v>0.60835499999999998</c:v>
                </c:pt>
                <c:pt idx="1208">
                  <c:v>0.61144699999999996</c:v>
                </c:pt>
                <c:pt idx="1209">
                  <c:v>0.61458999999999997</c:v>
                </c:pt>
                <c:pt idx="1210">
                  <c:v>0.61776500000000001</c:v>
                </c:pt>
                <c:pt idx="1211">
                  <c:v>0.62094499999999997</c:v>
                </c:pt>
                <c:pt idx="1212">
                  <c:v>0.62408799999999998</c:v>
                </c:pt>
                <c:pt idx="1213">
                  <c:v>0.62714199999999998</c:v>
                </c:pt>
                <c:pt idx="1214">
                  <c:v>0.63006200000000001</c:v>
                </c:pt>
                <c:pt idx="1215">
                  <c:v>0.63281399999999999</c:v>
                </c:pt>
                <c:pt idx="1216">
                  <c:v>0.63536999999999999</c:v>
                </c:pt>
                <c:pt idx="1217">
                  <c:v>0.637741</c:v>
                </c:pt>
                <c:pt idx="1218">
                  <c:v>0.63992800000000005</c:v>
                </c:pt>
                <c:pt idx="1219">
                  <c:v>0.64191799999999999</c:v>
                </c:pt>
                <c:pt idx="1220">
                  <c:v>0.64372700000000005</c:v>
                </c:pt>
                <c:pt idx="1221">
                  <c:v>0.64537</c:v>
                </c:pt>
                <c:pt idx="1222">
                  <c:v>0.64684799999999998</c:v>
                </c:pt>
                <c:pt idx="1223">
                  <c:v>0.64817499999999995</c:v>
                </c:pt>
                <c:pt idx="1224">
                  <c:v>0.64936000000000005</c:v>
                </c:pt>
                <c:pt idx="1225">
                  <c:v>0.65041400000000005</c:v>
                </c:pt>
                <c:pt idx="1226">
                  <c:v>0.65134599999999998</c:v>
                </c:pt>
                <c:pt idx="1227">
                  <c:v>0.65216300000000005</c:v>
                </c:pt>
                <c:pt idx="1228">
                  <c:v>0.65287200000000001</c:v>
                </c:pt>
                <c:pt idx="1229">
                  <c:v>0.65347299999999997</c:v>
                </c:pt>
                <c:pt idx="1230">
                  <c:v>0.65396799999999999</c:v>
                </c:pt>
                <c:pt idx="1231">
                  <c:v>0.65436300000000003</c:v>
                </c:pt>
                <c:pt idx="1232">
                  <c:v>0.654671</c:v>
                </c:pt>
                <c:pt idx="1233">
                  <c:v>0.65494600000000003</c:v>
                </c:pt>
                <c:pt idx="1234">
                  <c:v>0.65513500000000002</c:v>
                </c:pt>
                <c:pt idx="1235">
                  <c:v>0.65531099999999998</c:v>
                </c:pt>
                <c:pt idx="1236">
                  <c:v>0.65548200000000001</c:v>
                </c:pt>
                <c:pt idx="1237">
                  <c:v>0.65564699999999998</c:v>
                </c:pt>
                <c:pt idx="1238">
                  <c:v>0.65581100000000003</c:v>
                </c:pt>
                <c:pt idx="1239">
                  <c:v>0.655976</c:v>
                </c:pt>
                <c:pt idx="1240">
                  <c:v>0.65614300000000003</c:v>
                </c:pt>
                <c:pt idx="1241">
                  <c:v>0.65631399999999995</c:v>
                </c:pt>
                <c:pt idx="1242">
                  <c:v>0.65648799999999996</c:v>
                </c:pt>
                <c:pt idx="1243">
                  <c:v>0.656667</c:v>
                </c:pt>
                <c:pt idx="1244">
                  <c:v>0.65685000000000004</c:v>
                </c:pt>
                <c:pt idx="1245">
                  <c:v>0.65703800000000001</c:v>
                </c:pt>
                <c:pt idx="1246">
                  <c:v>0.65722800000000003</c:v>
                </c:pt>
                <c:pt idx="1247">
                  <c:v>0.65741700000000003</c:v>
                </c:pt>
                <c:pt idx="1248">
                  <c:v>0.65758799999999995</c:v>
                </c:pt>
                <c:pt idx="1249">
                  <c:v>0.65772699999999995</c:v>
                </c:pt>
                <c:pt idx="1250">
                  <c:v>0.657829</c:v>
                </c:pt>
                <c:pt idx="1251">
                  <c:v>0.65789799999999998</c:v>
                </c:pt>
                <c:pt idx="1252">
                  <c:v>0.657945</c:v>
                </c:pt>
                <c:pt idx="1253">
                  <c:v>0.65796100000000002</c:v>
                </c:pt>
                <c:pt idx="1254">
                  <c:v>0.65793299999999999</c:v>
                </c:pt>
                <c:pt idx="1255">
                  <c:v>0.65783499999999995</c:v>
                </c:pt>
                <c:pt idx="1256">
                  <c:v>0.65764900000000004</c:v>
                </c:pt>
                <c:pt idx="1257">
                  <c:v>0.657385</c:v>
                </c:pt>
                <c:pt idx="1258">
                  <c:v>0.65704399999999996</c:v>
                </c:pt>
                <c:pt idx="1259">
                  <c:v>0.65661800000000003</c:v>
                </c:pt>
                <c:pt idx="1260">
                  <c:v>0.65608900000000003</c:v>
                </c:pt>
                <c:pt idx="1261">
                  <c:v>0.65543700000000005</c:v>
                </c:pt>
                <c:pt idx="1262">
                  <c:v>0.65464800000000001</c:v>
                </c:pt>
                <c:pt idx="1263">
                  <c:v>0.65370799999999996</c:v>
                </c:pt>
                <c:pt idx="1264">
                  <c:v>0.65260899999999999</c:v>
                </c:pt>
                <c:pt idx="1265">
                  <c:v>0.65134400000000003</c:v>
                </c:pt>
                <c:pt idx="1266">
                  <c:v>0.64990400000000004</c:v>
                </c:pt>
                <c:pt idx="1267">
                  <c:v>0.64830100000000002</c:v>
                </c:pt>
                <c:pt idx="1268">
                  <c:v>0.64654199999999995</c:v>
                </c:pt>
                <c:pt idx="1269">
                  <c:v>0.644648</c:v>
                </c:pt>
                <c:pt idx="1270">
                  <c:v>0.64265399999999995</c:v>
                </c:pt>
                <c:pt idx="1271">
                  <c:v>0.64057399999999998</c:v>
                </c:pt>
                <c:pt idx="1272">
                  <c:v>0.63842500000000002</c:v>
                </c:pt>
                <c:pt idx="1273">
                  <c:v>0.63623700000000005</c:v>
                </c:pt>
                <c:pt idx="1274">
                  <c:v>0.63402499999999995</c:v>
                </c:pt>
                <c:pt idx="1275">
                  <c:v>0.63178500000000004</c:v>
                </c:pt>
                <c:pt idx="1276">
                  <c:v>0.62954299999999996</c:v>
                </c:pt>
                <c:pt idx="1277">
                  <c:v>0.62732500000000002</c:v>
                </c:pt>
                <c:pt idx="1278">
                  <c:v>0.62514099999999995</c:v>
                </c:pt>
                <c:pt idx="1279">
                  <c:v>0.62302800000000003</c:v>
                </c:pt>
                <c:pt idx="1280">
                  <c:v>0.62100100000000003</c:v>
                </c:pt>
                <c:pt idx="1281">
                  <c:v>0.61907900000000005</c:v>
                </c:pt>
                <c:pt idx="1282">
                  <c:v>0.61726999999999999</c:v>
                </c:pt>
                <c:pt idx="1283">
                  <c:v>0.61559399999999997</c:v>
                </c:pt>
                <c:pt idx="1284">
                  <c:v>0.61408399999999996</c:v>
                </c:pt>
                <c:pt idx="1285">
                  <c:v>0.61275400000000002</c:v>
                </c:pt>
                <c:pt idx="1286">
                  <c:v>0.611626</c:v>
                </c:pt>
                <c:pt idx="1287">
                  <c:v>0.61069099999999998</c:v>
                </c:pt>
                <c:pt idx="1288">
                  <c:v>0.60993299999999995</c:v>
                </c:pt>
                <c:pt idx="1289">
                  <c:v>0.60933000000000004</c:v>
                </c:pt>
                <c:pt idx="1290">
                  <c:v>0.60885599999999995</c:v>
                </c:pt>
                <c:pt idx="1291">
                  <c:v>0.60848199999999997</c:v>
                </c:pt>
                <c:pt idx="1292">
                  <c:v>0.60819800000000002</c:v>
                </c:pt>
                <c:pt idx="1293">
                  <c:v>0.60798200000000002</c:v>
                </c:pt>
                <c:pt idx="1294">
                  <c:v>0.60782599999999998</c:v>
                </c:pt>
                <c:pt idx="1295">
                  <c:v>0.60772700000000002</c:v>
                </c:pt>
                <c:pt idx="1296">
                  <c:v>0.60766600000000004</c:v>
                </c:pt>
                <c:pt idx="1297">
                  <c:v>0.60763500000000004</c:v>
                </c:pt>
                <c:pt idx="1298">
                  <c:v>0.607622</c:v>
                </c:pt>
                <c:pt idx="1299">
                  <c:v>0.60761900000000002</c:v>
                </c:pt>
                <c:pt idx="1300">
                  <c:v>0.607622</c:v>
                </c:pt>
                <c:pt idx="1301">
                  <c:v>0.60762499999999997</c:v>
                </c:pt>
                <c:pt idx="1302">
                  <c:v>0.60763299999999998</c:v>
                </c:pt>
                <c:pt idx="1303">
                  <c:v>0.60764399999999996</c:v>
                </c:pt>
                <c:pt idx="1304">
                  <c:v>0.60766100000000001</c:v>
                </c:pt>
                <c:pt idx="1305">
                  <c:v>0.60773900000000003</c:v>
                </c:pt>
                <c:pt idx="1306">
                  <c:v>0.60781799999999997</c:v>
                </c:pt>
                <c:pt idx="1307">
                  <c:v>0.607904</c:v>
                </c:pt>
                <c:pt idx="1308">
                  <c:v>0.60798600000000003</c:v>
                </c:pt>
                <c:pt idx="1309">
                  <c:v>0.60806000000000004</c:v>
                </c:pt>
                <c:pt idx="1310">
                  <c:v>0.60813099999999998</c:v>
                </c:pt>
                <c:pt idx="1311">
                  <c:v>0.60820600000000002</c:v>
                </c:pt>
                <c:pt idx="1312">
                  <c:v>0.60828000000000004</c:v>
                </c:pt>
                <c:pt idx="1313">
                  <c:v>0.60835499999999998</c:v>
                </c:pt>
                <c:pt idx="1314">
                  <c:v>0.60843100000000006</c:v>
                </c:pt>
                <c:pt idx="1315">
                  <c:v>0.60850899999999997</c:v>
                </c:pt>
                <c:pt idx="1316">
                  <c:v>0.60858699999999999</c:v>
                </c:pt>
                <c:pt idx="1317">
                  <c:v>0.60866399999999998</c:v>
                </c:pt>
                <c:pt idx="1318">
                  <c:v>0.60874499999999998</c:v>
                </c:pt>
                <c:pt idx="1319">
                  <c:v>0.60884300000000002</c:v>
                </c:pt>
                <c:pt idx="1320">
                  <c:v>0.60896300000000003</c:v>
                </c:pt>
                <c:pt idx="1321">
                  <c:v>0.60911599999999999</c:v>
                </c:pt>
                <c:pt idx="1322">
                  <c:v>0.60930600000000001</c:v>
                </c:pt>
                <c:pt idx="1323">
                  <c:v>0.60953199999999996</c:v>
                </c:pt>
                <c:pt idx="1324">
                  <c:v>0.60979300000000003</c:v>
                </c:pt>
                <c:pt idx="1325">
                  <c:v>0.61009899999999995</c:v>
                </c:pt>
                <c:pt idx="1326">
                  <c:v>0.61047399999999996</c:v>
                </c:pt>
                <c:pt idx="1327">
                  <c:v>0.61093299999999995</c:v>
                </c:pt>
                <c:pt idx="1328">
                  <c:v>0.61147399999999996</c:v>
                </c:pt>
                <c:pt idx="1329">
                  <c:v>0.61210299999999995</c:v>
                </c:pt>
                <c:pt idx="1330">
                  <c:v>0.61283900000000002</c:v>
                </c:pt>
                <c:pt idx="1331">
                  <c:v>0.61371100000000001</c:v>
                </c:pt>
                <c:pt idx="1332">
                  <c:v>0.61473999999999995</c:v>
                </c:pt>
                <c:pt idx="1333">
                  <c:v>0.61594199999999999</c:v>
                </c:pt>
                <c:pt idx="1334">
                  <c:v>0.61732100000000001</c:v>
                </c:pt>
                <c:pt idx="1335">
                  <c:v>0.61887599999999998</c:v>
                </c:pt>
                <c:pt idx="1336">
                  <c:v>0.62060499999999996</c:v>
                </c:pt>
                <c:pt idx="1337">
                  <c:v>0.62250000000000005</c:v>
                </c:pt>
                <c:pt idx="1338">
                  <c:v>0.624552</c:v>
                </c:pt>
                <c:pt idx="1339">
                  <c:v>0.62675599999999998</c:v>
                </c:pt>
                <c:pt idx="1340">
                  <c:v>0.62909700000000002</c:v>
                </c:pt>
                <c:pt idx="1341">
                  <c:v>0.63158099999999995</c:v>
                </c:pt>
                <c:pt idx="1342">
                  <c:v>0.634189</c:v>
                </c:pt>
                <c:pt idx="1343">
                  <c:v>0.63691299999999995</c:v>
                </c:pt>
                <c:pt idx="1344">
                  <c:v>0.63974299999999995</c:v>
                </c:pt>
                <c:pt idx="1345">
                  <c:v>0.64266699999999999</c:v>
                </c:pt>
                <c:pt idx="1346">
                  <c:v>0.64566599999999996</c:v>
                </c:pt>
                <c:pt idx="1347">
                  <c:v>0.64873599999999998</c:v>
                </c:pt>
                <c:pt idx="1348">
                  <c:v>0.65184900000000001</c:v>
                </c:pt>
                <c:pt idx="1349">
                  <c:v>0.65497000000000005</c:v>
                </c:pt>
                <c:pt idx="1350">
                  <c:v>0.65805899999999995</c:v>
                </c:pt>
                <c:pt idx="1351">
                  <c:v>0.66106200000000004</c:v>
                </c:pt>
                <c:pt idx="1352">
                  <c:v>0.66395300000000002</c:v>
                </c:pt>
                <c:pt idx="1353">
                  <c:v>0.66670300000000005</c:v>
                </c:pt>
                <c:pt idx="1354">
                  <c:v>0.66929400000000006</c:v>
                </c:pt>
                <c:pt idx="1355">
                  <c:v>0.67171099999999995</c:v>
                </c:pt>
                <c:pt idx="1356">
                  <c:v>0.67394299999999996</c:v>
                </c:pt>
                <c:pt idx="1357">
                  <c:v>0.675979</c:v>
                </c:pt>
                <c:pt idx="1358">
                  <c:v>0.67779999999999996</c:v>
                </c:pt>
                <c:pt idx="1359">
                  <c:v>0.67938299999999996</c:v>
                </c:pt>
                <c:pt idx="1360">
                  <c:v>0.68071199999999998</c:v>
                </c:pt>
                <c:pt idx="1361">
                  <c:v>0.68179699999999999</c:v>
                </c:pt>
                <c:pt idx="1362">
                  <c:v>0.68266099999999996</c:v>
                </c:pt>
                <c:pt idx="1363">
                  <c:v>0.68335599999999996</c:v>
                </c:pt>
                <c:pt idx="1364">
                  <c:v>0.68392900000000001</c:v>
                </c:pt>
                <c:pt idx="1365">
                  <c:v>0.68441799999999997</c:v>
                </c:pt>
                <c:pt idx="1366">
                  <c:v>0.68484400000000001</c:v>
                </c:pt>
                <c:pt idx="1367">
                  <c:v>0.68522499999999997</c:v>
                </c:pt>
                <c:pt idx="1368">
                  <c:v>0.68556799999999996</c:v>
                </c:pt>
                <c:pt idx="1369">
                  <c:v>0.68588300000000002</c:v>
                </c:pt>
                <c:pt idx="1370">
                  <c:v>0.68617300000000003</c:v>
                </c:pt>
                <c:pt idx="1371">
                  <c:v>0.686442</c:v>
                </c:pt>
                <c:pt idx="1372">
                  <c:v>0.686666</c:v>
                </c:pt>
                <c:pt idx="1373">
                  <c:v>0.68680399999999997</c:v>
                </c:pt>
                <c:pt idx="1374">
                  <c:v>0.68690700000000005</c:v>
                </c:pt>
                <c:pt idx="1375">
                  <c:v>0.687002</c:v>
                </c:pt>
                <c:pt idx="1376">
                  <c:v>0.68710000000000004</c:v>
                </c:pt>
                <c:pt idx="1377">
                  <c:v>0.68719300000000005</c:v>
                </c:pt>
                <c:pt idx="1378">
                  <c:v>0.68728199999999995</c:v>
                </c:pt>
                <c:pt idx="1379">
                  <c:v>0.68737199999999998</c:v>
                </c:pt>
                <c:pt idx="1380">
                  <c:v>0.68746499999999999</c:v>
                </c:pt>
                <c:pt idx="1381">
                  <c:v>0.68756099999999998</c:v>
                </c:pt>
                <c:pt idx="1382">
                  <c:v>0.68765699999999996</c:v>
                </c:pt>
                <c:pt idx="1383">
                  <c:v>0.68775200000000003</c:v>
                </c:pt>
                <c:pt idx="1384">
                  <c:v>0.68784900000000004</c:v>
                </c:pt>
                <c:pt idx="1385">
                  <c:v>0.68794900000000003</c:v>
                </c:pt>
                <c:pt idx="1386">
                  <c:v>0.68805300000000003</c:v>
                </c:pt>
                <c:pt idx="1387">
                  <c:v>0.68815800000000005</c:v>
                </c:pt>
                <c:pt idx="1388">
                  <c:v>0.68825199999999997</c:v>
                </c:pt>
                <c:pt idx="1389">
                  <c:v>0.68831799999999999</c:v>
                </c:pt>
                <c:pt idx="1390">
                  <c:v>0.68835000000000002</c:v>
                </c:pt>
                <c:pt idx="1391">
                  <c:v>0.68834799999999996</c:v>
                </c:pt>
                <c:pt idx="1392">
                  <c:v>0.68831699999999996</c:v>
                </c:pt>
                <c:pt idx="1393">
                  <c:v>0.68826200000000004</c:v>
                </c:pt>
                <c:pt idx="1394">
                  <c:v>0.68817799999999996</c:v>
                </c:pt>
                <c:pt idx="1395">
                  <c:v>0.68806100000000003</c:v>
                </c:pt>
                <c:pt idx="1396">
                  <c:v>0.68791000000000002</c:v>
                </c:pt>
                <c:pt idx="1397">
                  <c:v>0.68771700000000002</c:v>
                </c:pt>
                <c:pt idx="1398">
                  <c:v>0.68747000000000003</c:v>
                </c:pt>
                <c:pt idx="1399">
                  <c:v>0.68715000000000004</c:v>
                </c:pt>
                <c:pt idx="1400">
                  <c:v>0.68673799999999996</c:v>
                </c:pt>
                <c:pt idx="1401">
                  <c:v>0.68621600000000005</c:v>
                </c:pt>
                <c:pt idx="1402">
                  <c:v>0.68557000000000001</c:v>
                </c:pt>
                <c:pt idx="1403">
                  <c:v>0.68478799999999995</c:v>
                </c:pt>
                <c:pt idx="1404">
                  <c:v>0.68385799999999997</c:v>
                </c:pt>
                <c:pt idx="1405">
                  <c:v>0.68277200000000005</c:v>
                </c:pt>
                <c:pt idx="1406">
                  <c:v>0.68152299999999999</c:v>
                </c:pt>
                <c:pt idx="1407">
                  <c:v>0.68011100000000002</c:v>
                </c:pt>
                <c:pt idx="1408">
                  <c:v>0.67854000000000003</c:v>
                </c:pt>
                <c:pt idx="1409">
                  <c:v>0.67681899999999995</c:v>
                </c:pt>
                <c:pt idx="1410">
                  <c:v>0.67496199999999995</c:v>
                </c:pt>
                <c:pt idx="1411">
                  <c:v>0.67298999999999998</c:v>
                </c:pt>
                <c:pt idx="1412">
                  <c:v>0.670902</c:v>
                </c:pt>
                <c:pt idx="1413">
                  <c:v>0.66871000000000003</c:v>
                </c:pt>
                <c:pt idx="1414">
                  <c:v>0.66644099999999995</c:v>
                </c:pt>
                <c:pt idx="1415">
                  <c:v>0.66410499999999995</c:v>
                </c:pt>
                <c:pt idx="1416">
                  <c:v>0.66174500000000003</c:v>
                </c:pt>
                <c:pt idx="1417">
                  <c:v>0.65939700000000001</c:v>
                </c:pt>
                <c:pt idx="1418">
                  <c:v>0.65709799999999996</c:v>
                </c:pt>
                <c:pt idx="1419">
                  <c:v>0.65488800000000003</c:v>
                </c:pt>
                <c:pt idx="1420">
                  <c:v>0.65279100000000001</c:v>
                </c:pt>
                <c:pt idx="1421">
                  <c:v>0.650814</c:v>
                </c:pt>
                <c:pt idx="1422">
                  <c:v>0.64896399999999999</c:v>
                </c:pt>
                <c:pt idx="1423">
                  <c:v>0.64723299999999995</c:v>
                </c:pt>
                <c:pt idx="1424">
                  <c:v>0.64561299999999999</c:v>
                </c:pt>
                <c:pt idx="1425">
                  <c:v>0.64409499999999997</c:v>
                </c:pt>
                <c:pt idx="1426">
                  <c:v>0.64266299999999998</c:v>
                </c:pt>
                <c:pt idx="1427">
                  <c:v>0.64132900000000004</c:v>
                </c:pt>
                <c:pt idx="1428">
                  <c:v>0.64010199999999995</c:v>
                </c:pt>
                <c:pt idx="1429">
                  <c:v>0.63899399999999995</c:v>
                </c:pt>
                <c:pt idx="1430">
                  <c:v>0.63801399999999997</c:v>
                </c:pt>
                <c:pt idx="1431">
                  <c:v>0.63716899999999999</c:v>
                </c:pt>
                <c:pt idx="1432">
                  <c:v>0.63646000000000003</c:v>
                </c:pt>
                <c:pt idx="1433">
                  <c:v>0.63588699999999998</c:v>
                </c:pt>
                <c:pt idx="1434">
                  <c:v>0.63544599999999996</c:v>
                </c:pt>
                <c:pt idx="1435">
                  <c:v>0.63511200000000001</c:v>
                </c:pt>
                <c:pt idx="1436">
                  <c:v>0.63485100000000005</c:v>
                </c:pt>
                <c:pt idx="1437">
                  <c:v>0.63463999999999998</c:v>
                </c:pt>
                <c:pt idx="1438">
                  <c:v>0.63445700000000005</c:v>
                </c:pt>
                <c:pt idx="1439">
                  <c:v>0.63429400000000002</c:v>
                </c:pt>
                <c:pt idx="1440">
                  <c:v>0.63414599999999999</c:v>
                </c:pt>
                <c:pt idx="1441">
                  <c:v>0.63401399999999997</c:v>
                </c:pt>
                <c:pt idx="1442">
                  <c:v>0.63389300000000004</c:v>
                </c:pt>
                <c:pt idx="1443">
                  <c:v>0.63382000000000005</c:v>
                </c:pt>
                <c:pt idx="1444">
                  <c:v>0.63376100000000002</c:v>
                </c:pt>
                <c:pt idx="1445">
                  <c:v>0.63369799999999998</c:v>
                </c:pt>
                <c:pt idx="1446">
                  <c:v>0.63363199999999997</c:v>
                </c:pt>
                <c:pt idx="1447">
                  <c:v>0.63356400000000002</c:v>
                </c:pt>
                <c:pt idx="1448">
                  <c:v>0.63349299999999997</c:v>
                </c:pt>
                <c:pt idx="1449">
                  <c:v>0.63341899999999995</c:v>
                </c:pt>
                <c:pt idx="1450">
                  <c:v>0.63334299999999999</c:v>
                </c:pt>
                <c:pt idx="1451">
                  <c:v>0.63326400000000005</c:v>
                </c:pt>
                <c:pt idx="1452">
                  <c:v>0.63318099999999999</c:v>
                </c:pt>
                <c:pt idx="1453">
                  <c:v>0.63309700000000002</c:v>
                </c:pt>
                <c:pt idx="1454">
                  <c:v>0.63300999999999996</c:v>
                </c:pt>
                <c:pt idx="1455">
                  <c:v>0.63292800000000005</c:v>
                </c:pt>
                <c:pt idx="1456">
                  <c:v>0.63285100000000005</c:v>
                </c:pt>
                <c:pt idx="1457">
                  <c:v>0.63278699999999999</c:v>
                </c:pt>
                <c:pt idx="1458">
                  <c:v>0.63274600000000003</c:v>
                </c:pt>
                <c:pt idx="1459">
                  <c:v>0.63272700000000004</c:v>
                </c:pt>
                <c:pt idx="1460">
                  <c:v>0.63272600000000001</c:v>
                </c:pt>
                <c:pt idx="1461">
                  <c:v>0.63273900000000005</c:v>
                </c:pt>
                <c:pt idx="1462">
                  <c:v>0.63277700000000003</c:v>
                </c:pt>
                <c:pt idx="1463">
                  <c:v>0.63285100000000005</c:v>
                </c:pt>
                <c:pt idx="1464">
                  <c:v>0.63297099999999995</c:v>
                </c:pt>
                <c:pt idx="1465">
                  <c:v>0.63314199999999998</c:v>
                </c:pt>
                <c:pt idx="1466">
                  <c:v>0.63337100000000002</c:v>
                </c:pt>
                <c:pt idx="1467">
                  <c:v>0.63367600000000002</c:v>
                </c:pt>
                <c:pt idx="1468">
                  <c:v>0.63407500000000006</c:v>
                </c:pt>
                <c:pt idx="1469">
                  <c:v>0.63458400000000004</c:v>
                </c:pt>
                <c:pt idx="1470">
                  <c:v>0.63522100000000004</c:v>
                </c:pt>
                <c:pt idx="1471">
                  <c:v>0.63600199999999996</c:v>
                </c:pt>
                <c:pt idx="1472">
                  <c:v>0.63693599999999995</c:v>
                </c:pt>
                <c:pt idx="1473">
                  <c:v>0.63802599999999998</c:v>
                </c:pt>
                <c:pt idx="1474">
                  <c:v>0.63927299999999998</c:v>
                </c:pt>
                <c:pt idx="1475">
                  <c:v>0.64066800000000002</c:v>
                </c:pt>
                <c:pt idx="1476">
                  <c:v>0.642204</c:v>
                </c:pt>
                <c:pt idx="1477">
                  <c:v>0.64387700000000003</c:v>
                </c:pt>
                <c:pt idx="1478">
                  <c:v>0.64568000000000003</c:v>
                </c:pt>
                <c:pt idx="1479">
                  <c:v>0.64759999999999995</c:v>
                </c:pt>
                <c:pt idx="1480">
                  <c:v>0.64962500000000001</c:v>
                </c:pt>
                <c:pt idx="1481">
                  <c:v>0.65174500000000002</c:v>
                </c:pt>
                <c:pt idx="1482">
                  <c:v>0.65394799999999997</c:v>
                </c:pt>
                <c:pt idx="1483">
                  <c:v>0.656219</c:v>
                </c:pt>
                <c:pt idx="1484">
                  <c:v>0.65854199999999996</c:v>
                </c:pt>
                <c:pt idx="1485">
                  <c:v>0.66089699999999996</c:v>
                </c:pt>
                <c:pt idx="1486">
                  <c:v>0.66325999999999996</c:v>
                </c:pt>
                <c:pt idx="1487">
                  <c:v>0.665605</c:v>
                </c:pt>
                <c:pt idx="1488">
                  <c:v>0.66789799999999999</c:v>
                </c:pt>
                <c:pt idx="1489">
                  <c:v>0.67011600000000004</c:v>
                </c:pt>
                <c:pt idx="1490">
                  <c:v>0.67222999999999999</c:v>
                </c:pt>
                <c:pt idx="1491">
                  <c:v>0.674203</c:v>
                </c:pt>
                <c:pt idx="1492">
                  <c:v>0.67601800000000001</c:v>
                </c:pt>
                <c:pt idx="1493">
                  <c:v>0.67766400000000004</c:v>
                </c:pt>
                <c:pt idx="1494">
                  <c:v>0.67913999999999997</c:v>
                </c:pt>
                <c:pt idx="1495">
                  <c:v>0.680454</c:v>
                </c:pt>
                <c:pt idx="1496">
                  <c:v>0.68159899999999995</c:v>
                </c:pt>
                <c:pt idx="1497">
                  <c:v>0.68257599999999996</c:v>
                </c:pt>
                <c:pt idx="1498">
                  <c:v>0.68339799999999995</c:v>
                </c:pt>
                <c:pt idx="1499">
                  <c:v>0.68407499999999999</c:v>
                </c:pt>
                <c:pt idx="1500">
                  <c:v>0.68461799999999995</c:v>
                </c:pt>
                <c:pt idx="1501">
                  <c:v>0.68505199999999999</c:v>
                </c:pt>
                <c:pt idx="1502">
                  <c:v>0.68540800000000002</c:v>
                </c:pt>
                <c:pt idx="1503">
                  <c:v>0.68569800000000003</c:v>
                </c:pt>
                <c:pt idx="1504">
                  <c:v>0.68593499999999996</c:v>
                </c:pt>
                <c:pt idx="1505">
                  <c:v>0.68612099999999998</c:v>
                </c:pt>
                <c:pt idx="1506">
                  <c:v>0.68625700000000001</c:v>
                </c:pt>
                <c:pt idx="1507">
                  <c:v>0.68634600000000001</c:v>
                </c:pt>
                <c:pt idx="1508">
                  <c:v>0.68639099999999997</c:v>
                </c:pt>
                <c:pt idx="1509">
                  <c:v>0.68640199999999996</c:v>
                </c:pt>
                <c:pt idx="1510">
                  <c:v>0.68638399999999999</c:v>
                </c:pt>
                <c:pt idx="1511">
                  <c:v>0.68634700000000004</c:v>
                </c:pt>
                <c:pt idx="1512">
                  <c:v>0.68629200000000001</c:v>
                </c:pt>
                <c:pt idx="1513">
                  <c:v>0.68618900000000005</c:v>
                </c:pt>
                <c:pt idx="1514">
                  <c:v>0.68607899999999999</c:v>
                </c:pt>
                <c:pt idx="1515">
                  <c:v>0.68597699999999995</c:v>
                </c:pt>
                <c:pt idx="1516">
                  <c:v>0.68587399999999998</c:v>
                </c:pt>
                <c:pt idx="1517">
                  <c:v>0.68577100000000002</c:v>
                </c:pt>
                <c:pt idx="1518">
                  <c:v>0.68566800000000006</c:v>
                </c:pt>
                <c:pt idx="1519">
                  <c:v>0.68556700000000004</c:v>
                </c:pt>
                <c:pt idx="1520">
                  <c:v>0.68547000000000002</c:v>
                </c:pt>
                <c:pt idx="1521">
                  <c:v>0.68538100000000002</c:v>
                </c:pt>
                <c:pt idx="1522">
                  <c:v>0.68530400000000002</c:v>
                </c:pt>
                <c:pt idx="1523">
                  <c:v>0.68523800000000001</c:v>
                </c:pt>
                <c:pt idx="1524">
                  <c:v>0.68518100000000004</c:v>
                </c:pt>
                <c:pt idx="1525">
                  <c:v>0.68512499999999998</c:v>
                </c:pt>
                <c:pt idx="1526">
                  <c:v>0.68506199999999995</c:v>
                </c:pt>
                <c:pt idx="1527">
                  <c:v>0.68498099999999995</c:v>
                </c:pt>
                <c:pt idx="1528">
                  <c:v>0.68488199999999999</c:v>
                </c:pt>
                <c:pt idx="1529">
                  <c:v>0.68476599999999999</c:v>
                </c:pt>
                <c:pt idx="1530">
                  <c:v>0.68463600000000002</c:v>
                </c:pt>
                <c:pt idx="1531">
                  <c:v>0.68448399999999998</c:v>
                </c:pt>
                <c:pt idx="1532">
                  <c:v>0.68429300000000004</c:v>
                </c:pt>
                <c:pt idx="1533">
                  <c:v>0.68404200000000004</c:v>
                </c:pt>
                <c:pt idx="1534">
                  <c:v>0.68371199999999999</c:v>
                </c:pt>
                <c:pt idx="1535">
                  <c:v>0.68328299999999997</c:v>
                </c:pt>
                <c:pt idx="1536">
                  <c:v>0.68273700000000004</c:v>
                </c:pt>
                <c:pt idx="1537">
                  <c:v>0.68205300000000002</c:v>
                </c:pt>
                <c:pt idx="1538">
                  <c:v>0.68121399999999999</c:v>
                </c:pt>
                <c:pt idx="1539">
                  <c:v>0.680203</c:v>
                </c:pt>
                <c:pt idx="1540">
                  <c:v>0.679006</c:v>
                </c:pt>
                <c:pt idx="1541">
                  <c:v>0.67761099999999996</c:v>
                </c:pt>
                <c:pt idx="1542">
                  <c:v>0.676014</c:v>
                </c:pt>
                <c:pt idx="1543">
                  <c:v>0.67421900000000001</c:v>
                </c:pt>
                <c:pt idx="1544">
                  <c:v>0.67223500000000003</c:v>
                </c:pt>
                <c:pt idx="1545">
                  <c:v>0.67008699999999999</c:v>
                </c:pt>
                <c:pt idx="1546">
                  <c:v>0.66780200000000001</c:v>
                </c:pt>
                <c:pt idx="1547">
                  <c:v>0.66541399999999995</c:v>
                </c:pt>
                <c:pt idx="1548">
                  <c:v>0.66297099999999998</c:v>
                </c:pt>
                <c:pt idx="1549">
                  <c:v>0.66050299999999995</c:v>
                </c:pt>
                <c:pt idx="1550">
                  <c:v>0.65802799999999995</c:v>
                </c:pt>
                <c:pt idx="1551">
                  <c:v>0.65556599999999998</c:v>
                </c:pt>
                <c:pt idx="1552">
                  <c:v>0.65312700000000001</c:v>
                </c:pt>
                <c:pt idx="1553">
                  <c:v>0.65071199999999996</c:v>
                </c:pt>
                <c:pt idx="1554">
                  <c:v>0.64833700000000005</c:v>
                </c:pt>
                <c:pt idx="1555">
                  <c:v>0.64599899999999999</c:v>
                </c:pt>
                <c:pt idx="1556">
                  <c:v>0.64370799999999995</c:v>
                </c:pt>
                <c:pt idx="1557">
                  <c:v>0.64146899999999996</c:v>
                </c:pt>
                <c:pt idx="1558">
                  <c:v>0.63928600000000002</c:v>
                </c:pt>
                <c:pt idx="1559">
                  <c:v>0.63717000000000001</c:v>
                </c:pt>
                <c:pt idx="1560">
                  <c:v>0.63512199999999996</c:v>
                </c:pt>
                <c:pt idx="1561">
                  <c:v>0.63316399999999995</c:v>
                </c:pt>
                <c:pt idx="1562">
                  <c:v>0.63131499999999996</c:v>
                </c:pt>
                <c:pt idx="1563">
                  <c:v>0.62959500000000002</c:v>
                </c:pt>
                <c:pt idx="1564">
                  <c:v>0.62801399999999996</c:v>
                </c:pt>
                <c:pt idx="1565">
                  <c:v>0.62657600000000002</c:v>
                </c:pt>
                <c:pt idx="1566">
                  <c:v>0.62528499999999998</c:v>
                </c:pt>
                <c:pt idx="1567">
                  <c:v>0.62416199999999999</c:v>
                </c:pt>
                <c:pt idx="1568">
                  <c:v>0.62321800000000005</c:v>
                </c:pt>
                <c:pt idx="1569">
                  <c:v>0.62243999999999999</c:v>
                </c:pt>
                <c:pt idx="1570">
                  <c:v>0.62182999999999999</c:v>
                </c:pt>
                <c:pt idx="1571">
                  <c:v>0.62135499999999999</c:v>
                </c:pt>
                <c:pt idx="1572">
                  <c:v>0.62098900000000001</c:v>
                </c:pt>
                <c:pt idx="1573">
                  <c:v>0.62070700000000001</c:v>
                </c:pt>
                <c:pt idx="1574">
                  <c:v>0.62048000000000003</c:v>
                </c:pt>
                <c:pt idx="1575">
                  <c:v>0.62029100000000004</c:v>
                </c:pt>
                <c:pt idx="1576">
                  <c:v>0.62013300000000005</c:v>
                </c:pt>
                <c:pt idx="1577">
                  <c:v>0.62000699999999997</c:v>
                </c:pt>
                <c:pt idx="1578">
                  <c:v>0.619919</c:v>
                </c:pt>
                <c:pt idx="1579">
                  <c:v>0.61985800000000002</c:v>
                </c:pt>
                <c:pt idx="1580">
                  <c:v>0.619842</c:v>
                </c:pt>
                <c:pt idx="1581">
                  <c:v>0.61984399999999995</c:v>
                </c:pt>
                <c:pt idx="1582">
                  <c:v>0.61985400000000002</c:v>
                </c:pt>
                <c:pt idx="1583">
                  <c:v>0.61986699999999995</c:v>
                </c:pt>
                <c:pt idx="1584">
                  <c:v>0.61987800000000004</c:v>
                </c:pt>
                <c:pt idx="1585">
                  <c:v>0.61988200000000004</c:v>
                </c:pt>
                <c:pt idx="1586">
                  <c:v>0.61988200000000004</c:v>
                </c:pt>
                <c:pt idx="1587">
                  <c:v>0.61987899999999996</c:v>
                </c:pt>
                <c:pt idx="1588">
                  <c:v>0.61987099999999995</c:v>
                </c:pt>
                <c:pt idx="1589">
                  <c:v>0.619861</c:v>
                </c:pt>
                <c:pt idx="1590">
                  <c:v>0.61985000000000001</c:v>
                </c:pt>
                <c:pt idx="1591">
                  <c:v>0.61984099999999998</c:v>
                </c:pt>
                <c:pt idx="1592">
                  <c:v>0.61983699999999997</c:v>
                </c:pt>
                <c:pt idx="1593">
                  <c:v>0.61984300000000003</c:v>
                </c:pt>
                <c:pt idx="1594">
                  <c:v>0.61986600000000003</c:v>
                </c:pt>
                <c:pt idx="1595">
                  <c:v>0.61992100000000006</c:v>
                </c:pt>
                <c:pt idx="1596">
                  <c:v>0.62003399999999997</c:v>
                </c:pt>
                <c:pt idx="1597">
                  <c:v>0.62021700000000002</c:v>
                </c:pt>
                <c:pt idx="1598">
                  <c:v>0.62046999999999997</c:v>
                </c:pt>
                <c:pt idx="1599">
                  <c:v>0.62077400000000005</c:v>
                </c:pt>
                <c:pt idx="1600">
                  <c:v>0.62111700000000003</c:v>
                </c:pt>
                <c:pt idx="1601">
                  <c:v>0.62150000000000005</c:v>
                </c:pt>
                <c:pt idx="1602">
                  <c:v>0.62193200000000004</c:v>
                </c:pt>
                <c:pt idx="1603">
                  <c:v>0.62242399999999998</c:v>
                </c:pt>
                <c:pt idx="1604">
                  <c:v>0.62299300000000002</c:v>
                </c:pt>
                <c:pt idx="1605">
                  <c:v>0.623668</c:v>
                </c:pt>
                <c:pt idx="1606">
                  <c:v>0.62447799999999998</c:v>
                </c:pt>
                <c:pt idx="1607">
                  <c:v>0.62545399999999995</c:v>
                </c:pt>
                <c:pt idx="1608">
                  <c:v>0.62661900000000004</c:v>
                </c:pt>
                <c:pt idx="1609">
                  <c:v>0.62799300000000002</c:v>
                </c:pt>
                <c:pt idx="1610">
                  <c:v>0.62958599999999998</c:v>
                </c:pt>
                <c:pt idx="1611">
                  <c:v>0.63139999999999996</c:v>
                </c:pt>
                <c:pt idx="1612">
                  <c:v>0.63343400000000005</c:v>
                </c:pt>
                <c:pt idx="1613">
                  <c:v>0.63567499999999999</c:v>
                </c:pt>
                <c:pt idx="1614">
                  <c:v>0.63810999999999996</c:v>
                </c:pt>
                <c:pt idx="1615">
                  <c:v>0.64072600000000002</c:v>
                </c:pt>
                <c:pt idx="1616">
                  <c:v>0.643513</c:v>
                </c:pt>
                <c:pt idx="1617">
                  <c:v>0.64646800000000004</c:v>
                </c:pt>
                <c:pt idx="1618">
                  <c:v>0.64957900000000002</c:v>
                </c:pt>
                <c:pt idx="1619">
                  <c:v>0.652833</c:v>
                </c:pt>
                <c:pt idx="1620">
                  <c:v>0.65619899999999998</c:v>
                </c:pt>
                <c:pt idx="1621">
                  <c:v>0.65965399999999996</c:v>
                </c:pt>
                <c:pt idx="1622">
                  <c:v>0.663165</c:v>
                </c:pt>
                <c:pt idx="1623">
                  <c:v>0.66670399999999996</c:v>
                </c:pt>
                <c:pt idx="1624">
                  <c:v>0.67023100000000002</c:v>
                </c:pt>
                <c:pt idx="1625">
                  <c:v>0.67369699999999999</c:v>
                </c:pt>
                <c:pt idx="1626">
                  <c:v>0.67707499999999998</c:v>
                </c:pt>
                <c:pt idx="1627">
                  <c:v>0.68033500000000002</c:v>
                </c:pt>
                <c:pt idx="1628">
                  <c:v>0.68345100000000003</c:v>
                </c:pt>
                <c:pt idx="1629">
                  <c:v>0.68640000000000001</c:v>
                </c:pt>
                <c:pt idx="1630">
                  <c:v>0.68916299999999997</c:v>
                </c:pt>
                <c:pt idx="1631">
                  <c:v>0.69173600000000002</c:v>
                </c:pt>
                <c:pt idx="1632">
                  <c:v>0.69412799999999997</c:v>
                </c:pt>
                <c:pt idx="1633">
                  <c:v>0.696326</c:v>
                </c:pt>
                <c:pt idx="1634">
                  <c:v>0.69832399999999994</c:v>
                </c:pt>
                <c:pt idx="1635">
                  <c:v>0.70012600000000003</c:v>
                </c:pt>
                <c:pt idx="1636">
                  <c:v>0.70173099999999999</c:v>
                </c:pt>
                <c:pt idx="1637">
                  <c:v>0.70313400000000004</c:v>
                </c:pt>
                <c:pt idx="1638">
                  <c:v>0.70433400000000002</c:v>
                </c:pt>
                <c:pt idx="1639">
                  <c:v>0.705341</c:v>
                </c:pt>
                <c:pt idx="1640">
                  <c:v>0.70616699999999999</c:v>
                </c:pt>
                <c:pt idx="1641">
                  <c:v>0.70683200000000002</c:v>
                </c:pt>
                <c:pt idx="1642">
                  <c:v>0.70736500000000002</c:v>
                </c:pt>
                <c:pt idx="1643">
                  <c:v>0.70779000000000003</c:v>
                </c:pt>
                <c:pt idx="1644">
                  <c:v>0.70812600000000003</c:v>
                </c:pt>
                <c:pt idx="1645">
                  <c:v>0.70838800000000002</c:v>
                </c:pt>
                <c:pt idx="1646">
                  <c:v>0.70859300000000003</c:v>
                </c:pt>
                <c:pt idx="1647">
                  <c:v>0.70874999999999999</c:v>
                </c:pt>
                <c:pt idx="1648">
                  <c:v>0.708866</c:v>
                </c:pt>
                <c:pt idx="1649">
                  <c:v>0.70891599999999999</c:v>
                </c:pt>
                <c:pt idx="1650">
                  <c:v>0.70893499999999998</c:v>
                </c:pt>
                <c:pt idx="1651">
                  <c:v>0.70893600000000001</c:v>
                </c:pt>
                <c:pt idx="1652">
                  <c:v>0.70893200000000001</c:v>
                </c:pt>
                <c:pt idx="1653">
                  <c:v>0.70892900000000003</c:v>
                </c:pt>
                <c:pt idx="1654">
                  <c:v>0.70892299999999997</c:v>
                </c:pt>
                <c:pt idx="1655">
                  <c:v>0.70891599999999999</c:v>
                </c:pt>
                <c:pt idx="1656">
                  <c:v>0.70891199999999999</c:v>
                </c:pt>
                <c:pt idx="1657">
                  <c:v>0.70891300000000002</c:v>
                </c:pt>
                <c:pt idx="1658">
                  <c:v>0.70891800000000005</c:v>
                </c:pt>
                <c:pt idx="1659">
                  <c:v>0.70892699999999997</c:v>
                </c:pt>
                <c:pt idx="1660">
                  <c:v>0.70893799999999996</c:v>
                </c:pt>
                <c:pt idx="1661">
                  <c:v>0.70894800000000002</c:v>
                </c:pt>
                <c:pt idx="1662">
                  <c:v>0.70895699999999995</c:v>
                </c:pt>
                <c:pt idx="1663">
                  <c:v>0.70896099999999995</c:v>
                </c:pt>
                <c:pt idx="1664">
                  <c:v>0.70895900000000001</c:v>
                </c:pt>
                <c:pt idx="1665">
                  <c:v>0.70894800000000002</c:v>
                </c:pt>
                <c:pt idx="1666">
                  <c:v>0.70892900000000003</c:v>
                </c:pt>
                <c:pt idx="1667">
                  <c:v>0.70889500000000005</c:v>
                </c:pt>
                <c:pt idx="1668">
                  <c:v>0.70884000000000003</c:v>
                </c:pt>
                <c:pt idx="1669">
                  <c:v>0.70875999999999995</c:v>
                </c:pt>
                <c:pt idx="1670">
                  <c:v>0.70865900000000004</c:v>
                </c:pt>
                <c:pt idx="1671">
                  <c:v>0.70855699999999999</c:v>
                </c:pt>
                <c:pt idx="1672">
                  <c:v>0.70846500000000001</c:v>
                </c:pt>
                <c:pt idx="1673">
                  <c:v>0.70837300000000003</c:v>
                </c:pt>
                <c:pt idx="1674">
                  <c:v>0.70826100000000003</c:v>
                </c:pt>
                <c:pt idx="1675">
                  <c:v>0.70810700000000004</c:v>
                </c:pt>
                <c:pt idx="1676">
                  <c:v>0.70788499999999999</c:v>
                </c:pt>
                <c:pt idx="1677">
                  <c:v>0.70756799999999997</c:v>
                </c:pt>
                <c:pt idx="1678">
                  <c:v>0.70712399999999997</c:v>
                </c:pt>
                <c:pt idx="1679">
                  <c:v>0.70652199999999998</c:v>
                </c:pt>
                <c:pt idx="1680">
                  <c:v>0.70574000000000003</c:v>
                </c:pt>
                <c:pt idx="1681">
                  <c:v>0.704762</c:v>
                </c:pt>
                <c:pt idx="1682">
                  <c:v>0.70358399999999999</c:v>
                </c:pt>
                <c:pt idx="1683">
                  <c:v>0.70221299999999998</c:v>
                </c:pt>
                <c:pt idx="1684">
                  <c:v>0.70065599999999995</c:v>
                </c:pt>
                <c:pt idx="1685">
                  <c:v>0.69892900000000002</c:v>
                </c:pt>
                <c:pt idx="1686">
                  <c:v>0.69706299999999999</c:v>
                </c:pt>
                <c:pt idx="1687">
                  <c:v>0.69508300000000001</c:v>
                </c:pt>
                <c:pt idx="1688">
                  <c:v>0.69300600000000001</c:v>
                </c:pt>
                <c:pt idx="1689">
                  <c:v>0.69085799999999997</c:v>
                </c:pt>
                <c:pt idx="1690">
                  <c:v>0.68866499999999997</c:v>
                </c:pt>
                <c:pt idx="1691">
                  <c:v>0.68644899999999998</c:v>
                </c:pt>
                <c:pt idx="1692">
                  <c:v>0.68423199999999995</c:v>
                </c:pt>
                <c:pt idx="1693">
                  <c:v>0.68203199999999997</c:v>
                </c:pt>
                <c:pt idx="1694">
                  <c:v>0.67986800000000003</c:v>
                </c:pt>
                <c:pt idx="1695">
                  <c:v>0.67774400000000001</c:v>
                </c:pt>
                <c:pt idx="1696">
                  <c:v>0.67566499999999996</c:v>
                </c:pt>
                <c:pt idx="1697">
                  <c:v>0.67364400000000002</c:v>
                </c:pt>
                <c:pt idx="1698">
                  <c:v>0.67168300000000003</c:v>
                </c:pt>
                <c:pt idx="1699">
                  <c:v>0.66978300000000002</c:v>
                </c:pt>
                <c:pt idx="1700">
                  <c:v>0.667937</c:v>
                </c:pt>
                <c:pt idx="1701">
                  <c:v>0.66614899999999999</c:v>
                </c:pt>
                <c:pt idx="1702">
                  <c:v>0.66441700000000004</c:v>
                </c:pt>
                <c:pt idx="1703">
                  <c:v>0.66273899999999997</c:v>
                </c:pt>
                <c:pt idx="1704">
                  <c:v>0.66113100000000002</c:v>
                </c:pt>
                <c:pt idx="1705">
                  <c:v>0.65961599999999998</c:v>
                </c:pt>
                <c:pt idx="1706">
                  <c:v>0.65821700000000005</c:v>
                </c:pt>
                <c:pt idx="1707">
                  <c:v>0.65695099999999995</c:v>
                </c:pt>
                <c:pt idx="1708">
                  <c:v>0.65582700000000005</c:v>
                </c:pt>
                <c:pt idx="1709">
                  <c:v>0.65485300000000002</c:v>
                </c:pt>
                <c:pt idx="1710">
                  <c:v>0.65402000000000005</c:v>
                </c:pt>
                <c:pt idx="1711">
                  <c:v>0.65329599999999999</c:v>
                </c:pt>
                <c:pt idx="1712">
                  <c:v>0.65266100000000005</c:v>
                </c:pt>
                <c:pt idx="1713">
                  <c:v>0.65210100000000004</c:v>
                </c:pt>
                <c:pt idx="1714">
                  <c:v>0.65161400000000003</c:v>
                </c:pt>
                <c:pt idx="1715">
                  <c:v>0.65119300000000002</c:v>
                </c:pt>
                <c:pt idx="1716">
                  <c:v>0.65083899999999995</c:v>
                </c:pt>
                <c:pt idx="1717">
                  <c:v>0.65054999999999996</c:v>
                </c:pt>
                <c:pt idx="1718">
                  <c:v>0.65032800000000002</c:v>
                </c:pt>
                <c:pt idx="1719">
                  <c:v>0.65015599999999996</c:v>
                </c:pt>
                <c:pt idx="1720">
                  <c:v>0.65</c:v>
                </c:pt>
                <c:pt idx="1721">
                  <c:v>0.64984699999999995</c:v>
                </c:pt>
                <c:pt idx="1722">
                  <c:v>0.64969299999999996</c:v>
                </c:pt>
                <c:pt idx="1723">
                  <c:v>0.64953799999999995</c:v>
                </c:pt>
                <c:pt idx="1724">
                  <c:v>0.64937599999999995</c:v>
                </c:pt>
                <c:pt idx="1725">
                  <c:v>0.64921099999999998</c:v>
                </c:pt>
                <c:pt idx="1726">
                  <c:v>0.64904600000000001</c:v>
                </c:pt>
                <c:pt idx="1727">
                  <c:v>0.64888100000000004</c:v>
                </c:pt>
                <c:pt idx="1728">
                  <c:v>0.64871699999999999</c:v>
                </c:pt>
                <c:pt idx="1729">
                  <c:v>0.64855399999999996</c:v>
                </c:pt>
                <c:pt idx="1730">
                  <c:v>0.64839100000000005</c:v>
                </c:pt>
                <c:pt idx="1731">
                  <c:v>0.64822599999999997</c:v>
                </c:pt>
                <c:pt idx="1732">
                  <c:v>0.64806399999999997</c:v>
                </c:pt>
                <c:pt idx="1733">
                  <c:v>0.64790999999999999</c:v>
                </c:pt>
                <c:pt idx="1734">
                  <c:v>0.64776900000000004</c:v>
                </c:pt>
                <c:pt idx="1735">
                  <c:v>0.64764500000000003</c:v>
                </c:pt>
                <c:pt idx="1736">
                  <c:v>0.64754500000000004</c:v>
                </c:pt>
                <c:pt idx="1737">
                  <c:v>0.64747299999999997</c:v>
                </c:pt>
                <c:pt idx="1738">
                  <c:v>0.64742500000000003</c:v>
                </c:pt>
                <c:pt idx="1739">
                  <c:v>0.647401</c:v>
                </c:pt>
                <c:pt idx="1740">
                  <c:v>0.64738799999999996</c:v>
                </c:pt>
                <c:pt idx="1741">
                  <c:v>0.64738200000000001</c:v>
                </c:pt>
                <c:pt idx="1742">
                  <c:v>0.64739800000000003</c:v>
                </c:pt>
                <c:pt idx="1743">
                  <c:v>0.64745299999999995</c:v>
                </c:pt>
                <c:pt idx="1744">
                  <c:v>0.64756599999999997</c:v>
                </c:pt>
                <c:pt idx="1745">
                  <c:v>0.64775499999999997</c:v>
                </c:pt>
                <c:pt idx="1746">
                  <c:v>0.64803900000000003</c:v>
                </c:pt>
                <c:pt idx="1747">
                  <c:v>0.64844299999999999</c:v>
                </c:pt>
                <c:pt idx="1748">
                  <c:v>0.64898699999999998</c:v>
                </c:pt>
                <c:pt idx="1749">
                  <c:v>0.64968599999999999</c:v>
                </c:pt>
                <c:pt idx="1750">
                  <c:v>0.65054999999999996</c:v>
                </c:pt>
                <c:pt idx="1751">
                  <c:v>0.65157299999999996</c:v>
                </c:pt>
                <c:pt idx="1752">
                  <c:v>0.65273800000000004</c:v>
                </c:pt>
                <c:pt idx="1753">
                  <c:v>0.65402800000000005</c:v>
                </c:pt>
                <c:pt idx="1754">
                  <c:v>0.65542900000000004</c:v>
                </c:pt>
                <c:pt idx="1755">
                  <c:v>0.65692899999999999</c:v>
                </c:pt>
                <c:pt idx="1756">
                  <c:v>0.65851400000000004</c:v>
                </c:pt>
                <c:pt idx="1757">
                  <c:v>0.66015699999999999</c:v>
                </c:pt>
                <c:pt idx="1758">
                  <c:v>0.66184100000000001</c:v>
                </c:pt>
                <c:pt idx="1759">
                  <c:v>0.66355600000000003</c:v>
                </c:pt>
                <c:pt idx="1760">
                  <c:v>0.66529000000000005</c:v>
                </c:pt>
                <c:pt idx="1761">
                  <c:v>0.66703199999999996</c:v>
                </c:pt>
                <c:pt idx="1762">
                  <c:v>0.66877399999999998</c:v>
                </c:pt>
                <c:pt idx="1763">
                  <c:v>0.67047900000000005</c:v>
                </c:pt>
                <c:pt idx="1764">
                  <c:v>0.67213800000000001</c:v>
                </c:pt>
                <c:pt idx="1765">
                  <c:v>0.67373400000000006</c:v>
                </c:pt>
                <c:pt idx="1766">
                  <c:v>0.67524700000000004</c:v>
                </c:pt>
                <c:pt idx="1767">
                  <c:v>0.67666000000000004</c:v>
                </c:pt>
                <c:pt idx="1768">
                  <c:v>0.67795399999999995</c:v>
                </c:pt>
                <c:pt idx="1769">
                  <c:v>0.67911500000000002</c:v>
                </c:pt>
                <c:pt idx="1770">
                  <c:v>0.68013299999999999</c:v>
                </c:pt>
                <c:pt idx="1771">
                  <c:v>0.68101</c:v>
                </c:pt>
                <c:pt idx="1772">
                  <c:v>0.68176099999999995</c:v>
                </c:pt>
                <c:pt idx="1773">
                  <c:v>0.682396</c:v>
                </c:pt>
                <c:pt idx="1774">
                  <c:v>0.682921</c:v>
                </c:pt>
                <c:pt idx="1775">
                  <c:v>0.68332800000000005</c:v>
                </c:pt>
                <c:pt idx="1776">
                  <c:v>0.68362199999999995</c:v>
                </c:pt>
                <c:pt idx="1777">
                  <c:v>0.68381499999999995</c:v>
                </c:pt>
                <c:pt idx="1778">
                  <c:v>0.68392699999999995</c:v>
                </c:pt>
                <c:pt idx="1779">
                  <c:v>0.68397600000000003</c:v>
                </c:pt>
                <c:pt idx="1780">
                  <c:v>0.683975</c:v>
                </c:pt>
                <c:pt idx="1781">
                  <c:v>0.68392699999999995</c:v>
                </c:pt>
                <c:pt idx="1782">
                  <c:v>0.68383700000000003</c:v>
                </c:pt>
                <c:pt idx="1783">
                  <c:v>0.68370699999999995</c:v>
                </c:pt>
                <c:pt idx="1784">
                  <c:v>0.68353799999999998</c:v>
                </c:pt>
                <c:pt idx="1785">
                  <c:v>0.68333999999999995</c:v>
                </c:pt>
                <c:pt idx="1786">
                  <c:v>0.68312300000000004</c:v>
                </c:pt>
                <c:pt idx="1787">
                  <c:v>0.682894</c:v>
                </c:pt>
                <c:pt idx="1788">
                  <c:v>0.68266000000000004</c:v>
                </c:pt>
                <c:pt idx="1789">
                  <c:v>0.68241300000000005</c:v>
                </c:pt>
                <c:pt idx="1790">
                  <c:v>0.68212399999999995</c:v>
                </c:pt>
                <c:pt idx="1791">
                  <c:v>0.68183899999999997</c:v>
                </c:pt>
                <c:pt idx="1792">
                  <c:v>0.68155500000000002</c:v>
                </c:pt>
                <c:pt idx="1793">
                  <c:v>0.68127000000000004</c:v>
                </c:pt>
                <c:pt idx="1794">
                  <c:v>0.68098599999999998</c:v>
                </c:pt>
                <c:pt idx="1795">
                  <c:v>0.680701</c:v>
                </c:pt>
                <c:pt idx="1796">
                  <c:v>0.68041799999999997</c:v>
                </c:pt>
                <c:pt idx="1797">
                  <c:v>0.68013900000000005</c:v>
                </c:pt>
                <c:pt idx="1798">
                  <c:v>0.679863</c:v>
                </c:pt>
                <c:pt idx="1799">
                  <c:v>0.679589</c:v>
                </c:pt>
                <c:pt idx="1800">
                  <c:v>0.67931799999999998</c:v>
                </c:pt>
                <c:pt idx="1801">
                  <c:v>0.67904699999999996</c:v>
                </c:pt>
                <c:pt idx="1802">
                  <c:v>0.67877799999999999</c:v>
                </c:pt>
                <c:pt idx="1803">
                  <c:v>0.67850600000000005</c:v>
                </c:pt>
                <c:pt idx="1804">
                  <c:v>0.67823699999999998</c:v>
                </c:pt>
                <c:pt idx="1805">
                  <c:v>0.67797600000000002</c:v>
                </c:pt>
                <c:pt idx="1806">
                  <c:v>0.67772200000000005</c:v>
                </c:pt>
                <c:pt idx="1807">
                  <c:v>0.67747000000000002</c:v>
                </c:pt>
                <c:pt idx="1808">
                  <c:v>0.67721799999999999</c:v>
                </c:pt>
                <c:pt idx="1809">
                  <c:v>0.67696199999999995</c:v>
                </c:pt>
                <c:pt idx="1810">
                  <c:v>0.67669400000000002</c:v>
                </c:pt>
                <c:pt idx="1811">
                  <c:v>0.67641300000000004</c:v>
                </c:pt>
                <c:pt idx="1812">
                  <c:v>0.67612000000000005</c:v>
                </c:pt>
                <c:pt idx="1813">
                  <c:v>0.67582399999999998</c:v>
                </c:pt>
                <c:pt idx="1814">
                  <c:v>0.67552900000000005</c:v>
                </c:pt>
                <c:pt idx="1815">
                  <c:v>0.67523</c:v>
                </c:pt>
                <c:pt idx="1816">
                  <c:v>0.67491100000000004</c:v>
                </c:pt>
                <c:pt idx="1817">
                  <c:v>0.67454499999999995</c:v>
                </c:pt>
                <c:pt idx="1818">
                  <c:v>0.67410099999999995</c:v>
                </c:pt>
                <c:pt idx="1819">
                  <c:v>0.67354999999999998</c:v>
                </c:pt>
                <c:pt idx="1820">
                  <c:v>0.67286400000000002</c:v>
                </c:pt>
                <c:pt idx="1821">
                  <c:v>0.67201500000000003</c:v>
                </c:pt>
                <c:pt idx="1822">
                  <c:v>0.670987</c:v>
                </c:pt>
                <c:pt idx="1823">
                  <c:v>0.66976000000000002</c:v>
                </c:pt>
                <c:pt idx="1824">
                  <c:v>0.66832800000000003</c:v>
                </c:pt>
                <c:pt idx="1825">
                  <c:v>0.66669500000000004</c:v>
                </c:pt>
                <c:pt idx="1826">
                  <c:v>0.66486299999999998</c:v>
                </c:pt>
                <c:pt idx="1827">
                  <c:v>0.66284200000000004</c:v>
                </c:pt>
                <c:pt idx="1828">
                  <c:v>0.66064699999999998</c:v>
                </c:pt>
                <c:pt idx="1829">
                  <c:v>0.65829199999999999</c:v>
                </c:pt>
                <c:pt idx="1830">
                  <c:v>0.65578000000000003</c:v>
                </c:pt>
                <c:pt idx="1831">
                  <c:v>0.65313600000000005</c:v>
                </c:pt>
                <c:pt idx="1832">
                  <c:v>0.65036799999999995</c:v>
                </c:pt>
                <c:pt idx="1833">
                  <c:v>0.64748099999999997</c:v>
                </c:pt>
                <c:pt idx="1834">
                  <c:v>0.64448700000000003</c:v>
                </c:pt>
                <c:pt idx="1835">
                  <c:v>0.64140200000000003</c:v>
                </c:pt>
                <c:pt idx="1836">
                  <c:v>0.63824999999999998</c:v>
                </c:pt>
                <c:pt idx="1837">
                  <c:v>0.63506399999999996</c:v>
                </c:pt>
                <c:pt idx="1838">
                  <c:v>0.63187599999999999</c:v>
                </c:pt>
                <c:pt idx="1839">
                  <c:v>0.62871900000000003</c:v>
                </c:pt>
                <c:pt idx="1840">
                  <c:v>0.62564799999999998</c:v>
                </c:pt>
                <c:pt idx="1841">
                  <c:v>0.622699</c:v>
                </c:pt>
                <c:pt idx="1842">
                  <c:v>0.61988799999999999</c:v>
                </c:pt>
                <c:pt idx="1843">
                  <c:v>0.61723499999999998</c:v>
                </c:pt>
                <c:pt idx="1844">
                  <c:v>0.61472400000000005</c:v>
                </c:pt>
                <c:pt idx="1845">
                  <c:v>0.61235600000000001</c:v>
                </c:pt>
                <c:pt idx="1846">
                  <c:v>0.61012299999999997</c:v>
                </c:pt>
                <c:pt idx="1847">
                  <c:v>0.60802500000000004</c:v>
                </c:pt>
                <c:pt idx="1848">
                  <c:v>0.60606499999999996</c:v>
                </c:pt>
                <c:pt idx="1849">
                  <c:v>0.604236</c:v>
                </c:pt>
                <c:pt idx="1850">
                  <c:v>0.60254399999999997</c:v>
                </c:pt>
                <c:pt idx="1851">
                  <c:v>0.60100200000000004</c:v>
                </c:pt>
                <c:pt idx="1852">
                  <c:v>0.59962199999999999</c:v>
                </c:pt>
                <c:pt idx="1853">
                  <c:v>0.59842300000000004</c:v>
                </c:pt>
                <c:pt idx="1854">
                  <c:v>0.59741999999999995</c:v>
                </c:pt>
                <c:pt idx="1855">
                  <c:v>0.59661600000000004</c:v>
                </c:pt>
                <c:pt idx="1856">
                  <c:v>0.59600799999999998</c:v>
                </c:pt>
                <c:pt idx="1857">
                  <c:v>0.595584</c:v>
                </c:pt>
                <c:pt idx="1858">
                  <c:v>0.59532600000000002</c:v>
                </c:pt>
                <c:pt idx="1859">
                  <c:v>0.595198</c:v>
                </c:pt>
                <c:pt idx="1860">
                  <c:v>0.59516100000000005</c:v>
                </c:pt>
                <c:pt idx="1861">
                  <c:v>0.59517600000000004</c:v>
                </c:pt>
                <c:pt idx="1862">
                  <c:v>0.595217</c:v>
                </c:pt>
                <c:pt idx="1863">
                  <c:v>0.59526500000000004</c:v>
                </c:pt>
                <c:pt idx="1864">
                  <c:v>0.59531400000000001</c:v>
                </c:pt>
                <c:pt idx="1865">
                  <c:v>0.595356</c:v>
                </c:pt>
                <c:pt idx="1866">
                  <c:v>0.59543699999999999</c:v>
                </c:pt>
                <c:pt idx="1867">
                  <c:v>0.59551699999999996</c:v>
                </c:pt>
                <c:pt idx="1868">
                  <c:v>0.59560299999999999</c:v>
                </c:pt>
                <c:pt idx="1869">
                  <c:v>0.59569300000000003</c:v>
                </c:pt>
                <c:pt idx="1870">
                  <c:v>0.59577400000000003</c:v>
                </c:pt>
                <c:pt idx="1871">
                  <c:v>0.59584999999999999</c:v>
                </c:pt>
                <c:pt idx="1872">
                  <c:v>0.59592900000000004</c:v>
                </c:pt>
                <c:pt idx="1873">
                  <c:v>0.59600900000000001</c:v>
                </c:pt>
                <c:pt idx="1874">
                  <c:v>0.59608700000000003</c:v>
                </c:pt>
                <c:pt idx="1875">
                  <c:v>0.59616599999999997</c:v>
                </c:pt>
                <c:pt idx="1876">
                  <c:v>0.596244</c:v>
                </c:pt>
                <c:pt idx="1877">
                  <c:v>0.59632200000000002</c:v>
                </c:pt>
                <c:pt idx="1878">
                  <c:v>0.59639900000000001</c:v>
                </c:pt>
                <c:pt idx="1879">
                  <c:v>0.59647499999999998</c:v>
                </c:pt>
                <c:pt idx="1880">
                  <c:v>0.59655400000000003</c:v>
                </c:pt>
                <c:pt idx="1881">
                  <c:v>0.59664099999999998</c:v>
                </c:pt>
                <c:pt idx="1882">
                  <c:v>0.59674000000000005</c:v>
                </c:pt>
                <c:pt idx="1883">
                  <c:v>0.596854</c:v>
                </c:pt>
                <c:pt idx="1884">
                  <c:v>0.59699000000000002</c:v>
                </c:pt>
                <c:pt idx="1885">
                  <c:v>0.59715700000000005</c:v>
                </c:pt>
                <c:pt idx="1886">
                  <c:v>0.59736599999999995</c:v>
                </c:pt>
                <c:pt idx="1887">
                  <c:v>0.59762199999999999</c:v>
                </c:pt>
                <c:pt idx="1888">
                  <c:v>0.59791899999999998</c:v>
                </c:pt>
                <c:pt idx="1889">
                  <c:v>0.59823700000000002</c:v>
                </c:pt>
                <c:pt idx="1890">
                  <c:v>0.59857400000000005</c:v>
                </c:pt>
                <c:pt idx="1891">
                  <c:v>0.59894800000000004</c:v>
                </c:pt>
                <c:pt idx="1892">
                  <c:v>0.599383</c:v>
                </c:pt>
                <c:pt idx="1893">
                  <c:v>0.59991399999999995</c:v>
                </c:pt>
                <c:pt idx="1894">
                  <c:v>0.60057400000000005</c:v>
                </c:pt>
                <c:pt idx="1895">
                  <c:v>0.60140000000000005</c:v>
                </c:pt>
                <c:pt idx="1896">
                  <c:v>0.60243100000000005</c:v>
                </c:pt>
                <c:pt idx="1897">
                  <c:v>0.60370500000000005</c:v>
                </c:pt>
                <c:pt idx="1898">
                  <c:v>0.60524999999999995</c:v>
                </c:pt>
                <c:pt idx="1899">
                  <c:v>0.60708600000000001</c:v>
                </c:pt>
                <c:pt idx="1900">
                  <c:v>0.60922399999999999</c:v>
                </c:pt>
                <c:pt idx="1901">
                  <c:v>0.61166100000000001</c:v>
                </c:pt>
                <c:pt idx="1902">
                  <c:v>0.61438400000000004</c:v>
                </c:pt>
                <c:pt idx="1903">
                  <c:v>0.61737200000000003</c:v>
                </c:pt>
                <c:pt idx="1904">
                  <c:v>0.62060899999999997</c:v>
                </c:pt>
                <c:pt idx="1905">
                  <c:v>0.62407000000000001</c:v>
                </c:pt>
                <c:pt idx="1906">
                  <c:v>0.62773500000000004</c:v>
                </c:pt>
                <c:pt idx="1907">
                  <c:v>0.63158400000000003</c:v>
                </c:pt>
                <c:pt idx="1908">
                  <c:v>0.63560499999999998</c:v>
                </c:pt>
                <c:pt idx="1909">
                  <c:v>0.63977399999999995</c:v>
                </c:pt>
                <c:pt idx="1910">
                  <c:v>0.64408100000000001</c:v>
                </c:pt>
                <c:pt idx="1911">
                  <c:v>0.64851000000000003</c:v>
                </c:pt>
                <c:pt idx="1912">
                  <c:v>0.65301500000000001</c:v>
                </c:pt>
                <c:pt idx="1913">
                  <c:v>0.65753600000000001</c:v>
                </c:pt>
                <c:pt idx="1914">
                  <c:v>0.66200899999999996</c:v>
                </c:pt>
                <c:pt idx="1915">
                  <c:v>0.66636899999999999</c:v>
                </c:pt>
                <c:pt idx="1916">
                  <c:v>0.67057100000000003</c:v>
                </c:pt>
                <c:pt idx="1917">
                  <c:v>0.67455900000000002</c:v>
                </c:pt>
                <c:pt idx="1918">
                  <c:v>0.67829399999999995</c:v>
                </c:pt>
                <c:pt idx="1919">
                  <c:v>0.68176199999999998</c:v>
                </c:pt>
                <c:pt idx="1920">
                  <c:v>0.68495300000000003</c:v>
                </c:pt>
                <c:pt idx="1921">
                  <c:v>0.68787399999999999</c:v>
                </c:pt>
                <c:pt idx="1922">
                  <c:v>0.69053399999999998</c:v>
                </c:pt>
                <c:pt idx="1923">
                  <c:v>0.69294500000000003</c:v>
                </c:pt>
                <c:pt idx="1924">
                  <c:v>0.69512700000000005</c:v>
                </c:pt>
                <c:pt idx="1925">
                  <c:v>0.69706800000000002</c:v>
                </c:pt>
                <c:pt idx="1926">
                  <c:v>0.69878799999999996</c:v>
                </c:pt>
                <c:pt idx="1927">
                  <c:v>0.70029399999999997</c:v>
                </c:pt>
                <c:pt idx="1928">
                  <c:v>0.70161200000000001</c:v>
                </c:pt>
                <c:pt idx="1929">
                  <c:v>0.702766</c:v>
                </c:pt>
                <c:pt idx="1930">
                  <c:v>0.70377100000000004</c:v>
                </c:pt>
                <c:pt idx="1931">
                  <c:v>0.70464400000000005</c:v>
                </c:pt>
                <c:pt idx="1932">
                  <c:v>0.70539300000000005</c:v>
                </c:pt>
                <c:pt idx="1933">
                  <c:v>0.70601400000000003</c:v>
                </c:pt>
                <c:pt idx="1934">
                  <c:v>0.70651799999999998</c:v>
                </c:pt>
                <c:pt idx="1935">
                  <c:v>0.70691000000000004</c:v>
                </c:pt>
                <c:pt idx="1936">
                  <c:v>0.70718099999999995</c:v>
                </c:pt>
                <c:pt idx="1937">
                  <c:v>0.70735000000000003</c:v>
                </c:pt>
                <c:pt idx="1938">
                  <c:v>0.70748299999999997</c:v>
                </c:pt>
                <c:pt idx="1939">
                  <c:v>0.70761499999999999</c:v>
                </c:pt>
                <c:pt idx="1940">
                  <c:v>0.70773699999999995</c:v>
                </c:pt>
                <c:pt idx="1941">
                  <c:v>0.70785100000000001</c:v>
                </c:pt>
                <c:pt idx="1942">
                  <c:v>0.70797200000000005</c:v>
                </c:pt>
                <c:pt idx="1943">
                  <c:v>0.70810799999999996</c:v>
                </c:pt>
                <c:pt idx="1944">
                  <c:v>0.70824799999999999</c:v>
                </c:pt>
                <c:pt idx="1945">
                  <c:v>0.708399</c:v>
                </c:pt>
                <c:pt idx="1946">
                  <c:v>0.70856699999999995</c:v>
                </c:pt>
                <c:pt idx="1947">
                  <c:v>0.70874400000000004</c:v>
                </c:pt>
                <c:pt idx="1948">
                  <c:v>0.70892100000000002</c:v>
                </c:pt>
                <c:pt idx="1949">
                  <c:v>0.70909699999999998</c:v>
                </c:pt>
                <c:pt idx="1950">
                  <c:v>0.70927099999999998</c:v>
                </c:pt>
                <c:pt idx="1951">
                  <c:v>0.70943900000000004</c:v>
                </c:pt>
                <c:pt idx="1952">
                  <c:v>0.709596</c:v>
                </c:pt>
                <c:pt idx="1953">
                  <c:v>0.70974199999999998</c:v>
                </c:pt>
                <c:pt idx="1954">
                  <c:v>0.70987100000000003</c:v>
                </c:pt>
                <c:pt idx="1955">
                  <c:v>0.70997600000000005</c:v>
                </c:pt>
                <c:pt idx="1956">
                  <c:v>0.71004900000000004</c:v>
                </c:pt>
                <c:pt idx="1957">
                  <c:v>0.71008300000000002</c:v>
                </c:pt>
                <c:pt idx="1958">
                  <c:v>0.710063</c:v>
                </c:pt>
                <c:pt idx="1959">
                  <c:v>0.70998899999999998</c:v>
                </c:pt>
                <c:pt idx="1960">
                  <c:v>0.70987500000000003</c:v>
                </c:pt>
                <c:pt idx="1961">
                  <c:v>0.70975200000000005</c:v>
                </c:pt>
                <c:pt idx="1962">
                  <c:v>0.70965299999999998</c:v>
                </c:pt>
                <c:pt idx="1963">
                  <c:v>0.70954099999999998</c:v>
                </c:pt>
                <c:pt idx="1964">
                  <c:v>0.70933800000000002</c:v>
                </c:pt>
                <c:pt idx="1965">
                  <c:v>0.70898899999999998</c:v>
                </c:pt>
                <c:pt idx="1966">
                  <c:v>0.70848199999999995</c:v>
                </c:pt>
                <c:pt idx="1967">
                  <c:v>0.70780699999999996</c:v>
                </c:pt>
                <c:pt idx="1968">
                  <c:v>0.70697600000000005</c:v>
                </c:pt>
                <c:pt idx="1969">
                  <c:v>0.70600700000000005</c:v>
                </c:pt>
                <c:pt idx="1970">
                  <c:v>0.70492600000000005</c:v>
                </c:pt>
                <c:pt idx="1971">
                  <c:v>0.70377299999999998</c:v>
                </c:pt>
                <c:pt idx="1972">
                  <c:v>0.70256700000000005</c:v>
                </c:pt>
                <c:pt idx="1973">
                  <c:v>0.70131100000000002</c:v>
                </c:pt>
                <c:pt idx="1974">
                  <c:v>0.69999900000000004</c:v>
                </c:pt>
                <c:pt idx="1975">
                  <c:v>0.69863500000000001</c:v>
                </c:pt>
                <c:pt idx="1976">
                  <c:v>0.69721599999999995</c:v>
                </c:pt>
                <c:pt idx="1977">
                  <c:v>0.695743</c:v>
                </c:pt>
                <c:pt idx="1978">
                  <c:v>0.69422300000000003</c:v>
                </c:pt>
                <c:pt idx="1979">
                  <c:v>0.69266399999999995</c:v>
                </c:pt>
                <c:pt idx="1980">
                  <c:v>0.69107099999999999</c:v>
                </c:pt>
                <c:pt idx="1981">
                  <c:v>0.68943699999999997</c:v>
                </c:pt>
                <c:pt idx="1982">
                  <c:v>0.68778099999999998</c:v>
                </c:pt>
                <c:pt idx="1983">
                  <c:v>0.68612200000000001</c:v>
                </c:pt>
                <c:pt idx="1984">
                  <c:v>0.68448699999999996</c:v>
                </c:pt>
                <c:pt idx="1985">
                  <c:v>0.68288700000000002</c:v>
                </c:pt>
                <c:pt idx="1986">
                  <c:v>0.68134300000000003</c:v>
                </c:pt>
                <c:pt idx="1987">
                  <c:v>0.67987299999999995</c:v>
                </c:pt>
                <c:pt idx="1988">
                  <c:v>0.67849199999999998</c:v>
                </c:pt>
                <c:pt idx="1989">
                  <c:v>0.67721900000000002</c:v>
                </c:pt>
                <c:pt idx="1990">
                  <c:v>0.67606900000000003</c:v>
                </c:pt>
                <c:pt idx="1991">
                  <c:v>0.67504900000000001</c:v>
                </c:pt>
                <c:pt idx="1992">
                  <c:v>0.67414499999999999</c:v>
                </c:pt>
                <c:pt idx="1993">
                  <c:v>0.67334300000000002</c:v>
                </c:pt>
                <c:pt idx="1994">
                  <c:v>0.672628</c:v>
                </c:pt>
                <c:pt idx="1995">
                  <c:v>0.67198400000000003</c:v>
                </c:pt>
                <c:pt idx="1996">
                  <c:v>0.67140100000000003</c:v>
                </c:pt>
                <c:pt idx="1997">
                  <c:v>0.67086800000000002</c:v>
                </c:pt>
                <c:pt idx="1998">
                  <c:v>0.67039099999999996</c:v>
                </c:pt>
                <c:pt idx="1999">
                  <c:v>0.66999600000000004</c:v>
                </c:pt>
                <c:pt idx="2000">
                  <c:v>0.66970600000000002</c:v>
                </c:pt>
                <c:pt idx="2001">
                  <c:v>0.669547</c:v>
                </c:pt>
                <c:pt idx="2002">
                  <c:v>0.66954000000000002</c:v>
                </c:pt>
                <c:pt idx="2003">
                  <c:v>0.66969599999999996</c:v>
                </c:pt>
                <c:pt idx="2004">
                  <c:v>0.67001100000000002</c:v>
                </c:pt>
                <c:pt idx="2005">
                  <c:v>0.67048300000000005</c:v>
                </c:pt>
                <c:pt idx="2006">
                  <c:v>0.67108800000000002</c:v>
                </c:pt>
                <c:pt idx="2007">
                  <c:v>0.67173899999999998</c:v>
                </c:pt>
                <c:pt idx="2008">
                  <c:v>0.67245699999999997</c:v>
                </c:pt>
                <c:pt idx="2009">
                  <c:v>0.67315100000000005</c:v>
                </c:pt>
                <c:pt idx="2010">
                  <c:v>0.67382299999999995</c:v>
                </c:pt>
                <c:pt idx="2011">
                  <c:v>0.67447699999999999</c:v>
                </c:pt>
                <c:pt idx="2012">
                  <c:v>0.67508699999999999</c:v>
                </c:pt>
                <c:pt idx="2013">
                  <c:v>0.675651</c:v>
                </c:pt>
                <c:pt idx="2014">
                  <c:v>0.67618900000000004</c:v>
                </c:pt>
                <c:pt idx="2015">
                  <c:v>0.676705</c:v>
                </c:pt>
                <c:pt idx="2016">
                  <c:v>0.67720999999999998</c:v>
                </c:pt>
                <c:pt idx="2017">
                  <c:v>0.67769900000000005</c:v>
                </c:pt>
                <c:pt idx="2018">
                  <c:v>0.67817300000000003</c:v>
                </c:pt>
                <c:pt idx="2019">
                  <c:v>0.67863799999999996</c:v>
                </c:pt>
                <c:pt idx="2020">
                  <c:v>0.67911100000000002</c:v>
                </c:pt>
                <c:pt idx="2021">
                  <c:v>0.67961199999999999</c:v>
                </c:pt>
                <c:pt idx="2022">
                  <c:v>0.680172</c:v>
                </c:pt>
                <c:pt idx="2023">
                  <c:v>0.68082100000000001</c:v>
                </c:pt>
                <c:pt idx="2024">
                  <c:v>0.68154300000000001</c:v>
                </c:pt>
                <c:pt idx="2025">
                  <c:v>0.68231699999999995</c:v>
                </c:pt>
                <c:pt idx="2026">
                  <c:v>0.68313999999999997</c:v>
                </c:pt>
                <c:pt idx="2027">
                  <c:v>0.68403199999999997</c:v>
                </c:pt>
                <c:pt idx="2028">
                  <c:v>0.68501400000000001</c:v>
                </c:pt>
                <c:pt idx="2029">
                  <c:v>0.68610099999999996</c:v>
                </c:pt>
                <c:pt idx="2030">
                  <c:v>0.68729399999999996</c:v>
                </c:pt>
                <c:pt idx="2031">
                  <c:v>0.68858299999999995</c:v>
                </c:pt>
                <c:pt idx="2032">
                  <c:v>0.68996599999999997</c:v>
                </c:pt>
                <c:pt idx="2033">
                  <c:v>0.69144499999999998</c:v>
                </c:pt>
                <c:pt idx="2034">
                  <c:v>0.69304900000000003</c:v>
                </c:pt>
                <c:pt idx="2035">
                  <c:v>0.69480600000000003</c:v>
                </c:pt>
                <c:pt idx="2036">
                  <c:v>0.69673499999999999</c:v>
                </c:pt>
                <c:pt idx="2037">
                  <c:v>0.69884500000000005</c:v>
                </c:pt>
                <c:pt idx="2038">
                  <c:v>0.70114299999999996</c:v>
                </c:pt>
                <c:pt idx="2039">
                  <c:v>0.70361600000000002</c:v>
                </c:pt>
                <c:pt idx="2040">
                  <c:v>0.70626699999999998</c:v>
                </c:pt>
                <c:pt idx="2041">
                  <c:v>0.70907600000000004</c:v>
                </c:pt>
                <c:pt idx="2042">
                  <c:v>0.71203499999999997</c:v>
                </c:pt>
                <c:pt idx="2043">
                  <c:v>0.715144</c:v>
                </c:pt>
                <c:pt idx="2044">
                  <c:v>0.71837600000000001</c:v>
                </c:pt>
                <c:pt idx="2045">
                  <c:v>0.72171300000000005</c:v>
                </c:pt>
                <c:pt idx="2046">
                  <c:v>0.72513499999999997</c:v>
                </c:pt>
                <c:pt idx="2047">
                  <c:v>0.72863900000000004</c:v>
                </c:pt>
                <c:pt idx="2048">
                  <c:v>0.73219000000000001</c:v>
                </c:pt>
                <c:pt idx="2049">
                  <c:v>0.73576600000000003</c:v>
                </c:pt>
                <c:pt idx="2050">
                  <c:v>0.73932900000000001</c:v>
                </c:pt>
                <c:pt idx="2051">
                  <c:v>0.74285599999999996</c:v>
                </c:pt>
                <c:pt idx="2052">
                  <c:v>0.74630300000000005</c:v>
                </c:pt>
                <c:pt idx="2053">
                  <c:v>0.74961500000000003</c:v>
                </c:pt>
                <c:pt idx="2054">
                  <c:v>0.75276200000000004</c:v>
                </c:pt>
                <c:pt idx="2055">
                  <c:v>0.75570400000000004</c:v>
                </c:pt>
                <c:pt idx="2056">
                  <c:v>0.758413</c:v>
                </c:pt>
                <c:pt idx="2057">
                  <c:v>0.76087199999999999</c:v>
                </c:pt>
                <c:pt idx="2058">
                  <c:v>0.76306099999999999</c:v>
                </c:pt>
                <c:pt idx="2059">
                  <c:v>0.76498299999999997</c:v>
                </c:pt>
                <c:pt idx="2060">
                  <c:v>0.766652</c:v>
                </c:pt>
                <c:pt idx="2061">
                  <c:v>0.76808500000000002</c:v>
                </c:pt>
                <c:pt idx="2062">
                  <c:v>0.76932699999999998</c:v>
                </c:pt>
                <c:pt idx="2063">
                  <c:v>0.77041800000000005</c:v>
                </c:pt>
                <c:pt idx="2064">
                  <c:v>0.77138600000000002</c:v>
                </c:pt>
                <c:pt idx="2065">
                  <c:v>0.77223900000000001</c:v>
                </c:pt>
                <c:pt idx="2066">
                  <c:v>0.772984</c:v>
                </c:pt>
                <c:pt idx="2067">
                  <c:v>0.77362500000000001</c:v>
                </c:pt>
                <c:pt idx="2068">
                  <c:v>0.774169</c:v>
                </c:pt>
                <c:pt idx="2069">
                  <c:v>0.77463000000000004</c:v>
                </c:pt>
                <c:pt idx="2070">
                  <c:v>0.77502099999999996</c:v>
                </c:pt>
                <c:pt idx="2071">
                  <c:v>0.77535600000000005</c:v>
                </c:pt>
                <c:pt idx="2072">
                  <c:v>0.775648</c:v>
                </c:pt>
                <c:pt idx="2073">
                  <c:v>0.77591900000000003</c:v>
                </c:pt>
                <c:pt idx="2074">
                  <c:v>0.77617400000000003</c:v>
                </c:pt>
                <c:pt idx="2075">
                  <c:v>0.776389</c:v>
                </c:pt>
                <c:pt idx="2076">
                  <c:v>0.77652399999999999</c:v>
                </c:pt>
                <c:pt idx="2077">
                  <c:v>0.77664800000000001</c:v>
                </c:pt>
                <c:pt idx="2078">
                  <c:v>0.77677799999999997</c:v>
                </c:pt>
                <c:pt idx="2079">
                  <c:v>0.77690199999999998</c:v>
                </c:pt>
                <c:pt idx="2080">
                  <c:v>0.77702000000000004</c:v>
                </c:pt>
                <c:pt idx="2081">
                  <c:v>0.77713900000000002</c:v>
                </c:pt>
                <c:pt idx="2082">
                  <c:v>0.77726099999999998</c:v>
                </c:pt>
                <c:pt idx="2083">
                  <c:v>0.77738200000000002</c:v>
                </c:pt>
                <c:pt idx="2084">
                  <c:v>0.77750900000000001</c:v>
                </c:pt>
                <c:pt idx="2085">
                  <c:v>0.77764800000000001</c:v>
                </c:pt>
                <c:pt idx="2086">
                  <c:v>0.77779299999999996</c:v>
                </c:pt>
                <c:pt idx="2087">
                  <c:v>0.77794200000000002</c:v>
                </c:pt>
                <c:pt idx="2088">
                  <c:v>0.77809200000000001</c:v>
                </c:pt>
                <c:pt idx="2089">
                  <c:v>0.77824800000000005</c:v>
                </c:pt>
                <c:pt idx="2090">
                  <c:v>0.77840799999999999</c:v>
                </c:pt>
                <c:pt idx="2091">
                  <c:v>0.77856800000000004</c:v>
                </c:pt>
                <c:pt idx="2092">
                  <c:v>0.77872600000000003</c:v>
                </c:pt>
                <c:pt idx="2093">
                  <c:v>0.77872600000000003</c:v>
                </c:pt>
                <c:pt idx="2094">
                  <c:v>0.77883999999999998</c:v>
                </c:pt>
                <c:pt idx="2095">
                  <c:v>0.77895800000000004</c:v>
                </c:pt>
                <c:pt idx="2096">
                  <c:v>0.77907700000000002</c:v>
                </c:pt>
                <c:pt idx="2097">
                  <c:v>0.77918699999999996</c:v>
                </c:pt>
                <c:pt idx="2098">
                  <c:v>0.77927500000000005</c:v>
                </c:pt>
                <c:pt idx="2099">
                  <c:v>0.77934999999999999</c:v>
                </c:pt>
                <c:pt idx="2100">
                  <c:v>0.77941800000000006</c:v>
                </c:pt>
                <c:pt idx="2101">
                  <c:v>0.77948300000000004</c:v>
                </c:pt>
                <c:pt idx="2102">
                  <c:v>0.77956300000000001</c:v>
                </c:pt>
                <c:pt idx="2103">
                  <c:v>0.77964699999999998</c:v>
                </c:pt>
                <c:pt idx="2104">
                  <c:v>0.77970200000000001</c:v>
                </c:pt>
                <c:pt idx="2105">
                  <c:v>0.77967600000000004</c:v>
                </c:pt>
                <c:pt idx="2106">
                  <c:v>0.77953099999999997</c:v>
                </c:pt>
                <c:pt idx="2107">
                  <c:v>0.77925699999999998</c:v>
                </c:pt>
                <c:pt idx="2108">
                  <c:v>0.77885300000000002</c:v>
                </c:pt>
                <c:pt idx="2109">
                  <c:v>0.77831899999999998</c:v>
                </c:pt>
                <c:pt idx="2110">
                  <c:v>0.77764500000000003</c:v>
                </c:pt>
                <c:pt idx="2111">
                  <c:v>0.77681900000000004</c:v>
                </c:pt>
                <c:pt idx="2112">
                  <c:v>0.77583800000000003</c:v>
                </c:pt>
                <c:pt idx="2113">
                  <c:v>0.77470499999999998</c:v>
                </c:pt>
                <c:pt idx="2114">
                  <c:v>0.773424</c:v>
                </c:pt>
                <c:pt idx="2115">
                  <c:v>0.772011</c:v>
                </c:pt>
                <c:pt idx="2116">
                  <c:v>0.77047600000000005</c:v>
                </c:pt>
                <c:pt idx="2117">
                  <c:v>0.76882600000000001</c:v>
                </c:pt>
                <c:pt idx="2118">
                  <c:v>0.76707199999999998</c:v>
                </c:pt>
                <c:pt idx="2119">
                  <c:v>0.76523799999999997</c:v>
                </c:pt>
                <c:pt idx="2120">
                  <c:v>0.76332900000000004</c:v>
                </c:pt>
                <c:pt idx="2121">
                  <c:v>0.76134800000000002</c:v>
                </c:pt>
                <c:pt idx="2122">
                  <c:v>0.75929999999999997</c:v>
                </c:pt>
                <c:pt idx="2123">
                  <c:v>0.75719499999999995</c:v>
                </c:pt>
                <c:pt idx="2124">
                  <c:v>0.75504499999999997</c:v>
                </c:pt>
                <c:pt idx="2125">
                  <c:v>0.75286699999999995</c:v>
                </c:pt>
                <c:pt idx="2126">
                  <c:v>0.75066999999999995</c:v>
                </c:pt>
                <c:pt idx="2127">
                  <c:v>0.74848400000000004</c:v>
                </c:pt>
                <c:pt idx="2128">
                  <c:v>0.74633499999999997</c:v>
                </c:pt>
                <c:pt idx="2129">
                  <c:v>0.74425699999999995</c:v>
                </c:pt>
                <c:pt idx="2130">
                  <c:v>0.742286</c:v>
                </c:pt>
                <c:pt idx="2131">
                  <c:v>0.74044600000000005</c:v>
                </c:pt>
                <c:pt idx="2132">
                  <c:v>0.73874899999999999</c:v>
                </c:pt>
                <c:pt idx="2133">
                  <c:v>0.73721999999999999</c:v>
                </c:pt>
                <c:pt idx="2134">
                  <c:v>0.73586099999999999</c:v>
                </c:pt>
                <c:pt idx="2135">
                  <c:v>0.73464799999999997</c:v>
                </c:pt>
                <c:pt idx="2136">
                  <c:v>0.73357099999999997</c:v>
                </c:pt>
                <c:pt idx="2137">
                  <c:v>0.73260800000000004</c:v>
                </c:pt>
                <c:pt idx="2138">
                  <c:v>0.73174600000000001</c:v>
                </c:pt>
                <c:pt idx="2139">
                  <c:v>0.730985</c:v>
                </c:pt>
                <c:pt idx="2140">
                  <c:v>0.73031400000000002</c:v>
                </c:pt>
                <c:pt idx="2141">
                  <c:v>0.72973100000000002</c:v>
                </c:pt>
                <c:pt idx="2142">
                  <c:v>0.72923700000000002</c:v>
                </c:pt>
                <c:pt idx="2143">
                  <c:v>0.72882999999999998</c:v>
                </c:pt>
                <c:pt idx="2144">
                  <c:v>0.72850999999999999</c:v>
                </c:pt>
                <c:pt idx="2145">
                  <c:v>0.72826800000000003</c:v>
                </c:pt>
                <c:pt idx="2146">
                  <c:v>0.72808399999999995</c:v>
                </c:pt>
                <c:pt idx="2147">
                  <c:v>0.72793099999999999</c:v>
                </c:pt>
                <c:pt idx="2148">
                  <c:v>0.72780299999999998</c:v>
                </c:pt>
                <c:pt idx="2149">
                  <c:v>0.727688</c:v>
                </c:pt>
                <c:pt idx="2150">
                  <c:v>0.72763599999999995</c:v>
                </c:pt>
                <c:pt idx="2151">
                  <c:v>0.72758</c:v>
                </c:pt>
                <c:pt idx="2152">
                  <c:v>0.72753199999999996</c:v>
                </c:pt>
                <c:pt idx="2153">
                  <c:v>0.72747899999999999</c:v>
                </c:pt>
                <c:pt idx="2154">
                  <c:v>0.72741800000000001</c:v>
                </c:pt>
                <c:pt idx="2155">
                  <c:v>0.72736299999999998</c:v>
                </c:pt>
                <c:pt idx="2156">
                  <c:v>0.72730300000000003</c:v>
                </c:pt>
                <c:pt idx="2157">
                  <c:v>0.72723800000000005</c:v>
                </c:pt>
                <c:pt idx="2158">
                  <c:v>0.72716999999999998</c:v>
                </c:pt>
                <c:pt idx="2159">
                  <c:v>0.72709999999999997</c:v>
                </c:pt>
                <c:pt idx="2160">
                  <c:v>0.72702599999999995</c:v>
                </c:pt>
                <c:pt idx="2161">
                  <c:v>0.72694700000000001</c:v>
                </c:pt>
                <c:pt idx="2162">
                  <c:v>0.72686899999999999</c:v>
                </c:pt>
                <c:pt idx="2163">
                  <c:v>0.72680599999999995</c:v>
                </c:pt>
                <c:pt idx="2164">
                  <c:v>0.72677899999999995</c:v>
                </c:pt>
                <c:pt idx="2165">
                  <c:v>0.726796</c:v>
                </c:pt>
                <c:pt idx="2166">
                  <c:v>0.72686200000000001</c:v>
                </c:pt>
                <c:pt idx="2167">
                  <c:v>0.72697500000000004</c:v>
                </c:pt>
                <c:pt idx="2168">
                  <c:v>0.72713700000000003</c:v>
                </c:pt>
                <c:pt idx="2169">
                  <c:v>0.72735099999999997</c:v>
                </c:pt>
                <c:pt idx="2170">
                  <c:v>0.72763199999999995</c:v>
                </c:pt>
                <c:pt idx="2171">
                  <c:v>0.72799899999999995</c:v>
                </c:pt>
                <c:pt idx="2172">
                  <c:v>0.72846299999999997</c:v>
                </c:pt>
                <c:pt idx="2173">
                  <c:v>0.72902100000000003</c:v>
                </c:pt>
                <c:pt idx="2174">
                  <c:v>0.72966600000000004</c:v>
                </c:pt>
                <c:pt idx="2175">
                  <c:v>0.73040799999999995</c:v>
                </c:pt>
                <c:pt idx="2176">
                  <c:v>0.73127299999999995</c:v>
                </c:pt>
                <c:pt idx="2177">
                  <c:v>0.73228700000000002</c:v>
                </c:pt>
                <c:pt idx="2178">
                  <c:v>0.73347099999999998</c:v>
                </c:pt>
                <c:pt idx="2179">
                  <c:v>0.73484099999999997</c:v>
                </c:pt>
                <c:pt idx="2180">
                  <c:v>0.73640499999999998</c:v>
                </c:pt>
                <c:pt idx="2181">
                  <c:v>0.73816599999999999</c:v>
                </c:pt>
                <c:pt idx="2182">
                  <c:v>0.740124</c:v>
                </c:pt>
                <c:pt idx="2183">
                  <c:v>0.74227500000000002</c:v>
                </c:pt>
                <c:pt idx="2184">
                  <c:v>0.744614</c:v>
                </c:pt>
                <c:pt idx="2185">
                  <c:v>0.74713300000000005</c:v>
                </c:pt>
                <c:pt idx="2186">
                  <c:v>0.74983100000000003</c:v>
                </c:pt>
                <c:pt idx="2187">
                  <c:v>0.75269699999999995</c:v>
                </c:pt>
                <c:pt idx="2188">
                  <c:v>0.75571299999999997</c:v>
                </c:pt>
                <c:pt idx="2189">
                  <c:v>0.75885000000000002</c:v>
                </c:pt>
                <c:pt idx="2190">
                  <c:v>0.76207999999999998</c:v>
                </c:pt>
                <c:pt idx="2191">
                  <c:v>0.76536899999999997</c:v>
                </c:pt>
                <c:pt idx="2192">
                  <c:v>0.76868199999999998</c:v>
                </c:pt>
                <c:pt idx="2193">
                  <c:v>0.77198500000000003</c:v>
                </c:pt>
                <c:pt idx="2194">
                  <c:v>0.77524599999999999</c:v>
                </c:pt>
                <c:pt idx="2195">
                  <c:v>0.77843799999999996</c:v>
                </c:pt>
                <c:pt idx="2196">
                  <c:v>0.78151499999999996</c:v>
                </c:pt>
                <c:pt idx="2197">
                  <c:v>0.78442500000000004</c:v>
                </c:pt>
                <c:pt idx="2198">
                  <c:v>0.78714799999999996</c:v>
                </c:pt>
                <c:pt idx="2199">
                  <c:v>0.78966000000000003</c:v>
                </c:pt>
                <c:pt idx="2200">
                  <c:v>0.79195000000000004</c:v>
                </c:pt>
                <c:pt idx="2201">
                  <c:v>0.79401999999999995</c:v>
                </c:pt>
                <c:pt idx="2202">
                  <c:v>0.795875</c:v>
                </c:pt>
                <c:pt idx="2203">
                  <c:v>0.79753399999999997</c:v>
                </c:pt>
                <c:pt idx="2204">
                  <c:v>0.79899100000000001</c:v>
                </c:pt>
                <c:pt idx="2205">
                  <c:v>0.80025800000000002</c:v>
                </c:pt>
                <c:pt idx="2206">
                  <c:v>0.80134099999999997</c:v>
                </c:pt>
                <c:pt idx="2207">
                  <c:v>0.80224700000000004</c:v>
                </c:pt>
                <c:pt idx="2208">
                  <c:v>0.80299600000000004</c:v>
                </c:pt>
                <c:pt idx="2209">
                  <c:v>0.80359499999999995</c:v>
                </c:pt>
                <c:pt idx="2210">
                  <c:v>0.80406100000000003</c:v>
                </c:pt>
                <c:pt idx="2211">
                  <c:v>0.80440199999999995</c:v>
                </c:pt>
                <c:pt idx="2212">
                  <c:v>0.80462900000000004</c:v>
                </c:pt>
                <c:pt idx="2213">
                  <c:v>0.80476199999999998</c:v>
                </c:pt>
                <c:pt idx="2214">
                  <c:v>0.80481999999999998</c:v>
                </c:pt>
                <c:pt idx="2215">
                  <c:v>0.80481599999999998</c:v>
                </c:pt>
                <c:pt idx="2216">
                  <c:v>0.80477100000000001</c:v>
                </c:pt>
                <c:pt idx="2217">
                  <c:v>0.80468799999999996</c:v>
                </c:pt>
                <c:pt idx="2218">
                  <c:v>0.80453399999999997</c:v>
                </c:pt>
                <c:pt idx="2219">
                  <c:v>0.804369</c:v>
                </c:pt>
                <c:pt idx="2220">
                  <c:v>0.80421699999999996</c:v>
                </c:pt>
                <c:pt idx="2221">
                  <c:v>0.80406599999999995</c:v>
                </c:pt>
                <c:pt idx="2222">
                  <c:v>0.80391199999999996</c:v>
                </c:pt>
                <c:pt idx="2223">
                  <c:v>0.80375700000000005</c:v>
                </c:pt>
                <c:pt idx="2224">
                  <c:v>0.80360200000000004</c:v>
                </c:pt>
                <c:pt idx="2225">
                  <c:v>0.80344700000000002</c:v>
                </c:pt>
                <c:pt idx="2226">
                  <c:v>0.80329499999999998</c:v>
                </c:pt>
                <c:pt idx="2227">
                  <c:v>0.80314399999999997</c:v>
                </c:pt>
                <c:pt idx="2228">
                  <c:v>0.80299799999999999</c:v>
                </c:pt>
                <c:pt idx="2229">
                  <c:v>0.80285300000000004</c:v>
                </c:pt>
                <c:pt idx="2230">
                  <c:v>0.80270900000000001</c:v>
                </c:pt>
                <c:pt idx="2231">
                  <c:v>0.80256700000000003</c:v>
                </c:pt>
                <c:pt idx="2232">
                  <c:v>0.80242599999999997</c:v>
                </c:pt>
                <c:pt idx="2233">
                  <c:v>0.80228699999999997</c:v>
                </c:pt>
                <c:pt idx="2234">
                  <c:v>0.80215099999999995</c:v>
                </c:pt>
                <c:pt idx="2235">
                  <c:v>0.80201900000000004</c:v>
                </c:pt>
                <c:pt idx="2236">
                  <c:v>0.80188499999999996</c:v>
                </c:pt>
                <c:pt idx="2237">
                  <c:v>0.80174199999999995</c:v>
                </c:pt>
                <c:pt idx="2238">
                  <c:v>0.80158200000000002</c:v>
                </c:pt>
                <c:pt idx="2239">
                  <c:v>0.80139499999999997</c:v>
                </c:pt>
                <c:pt idx="2240">
                  <c:v>0.80118199999999995</c:v>
                </c:pt>
                <c:pt idx="2241">
                  <c:v>0.800952</c:v>
                </c:pt>
                <c:pt idx="2242">
                  <c:v>0.80069900000000005</c:v>
                </c:pt>
                <c:pt idx="2243">
                  <c:v>0.80041899999999999</c:v>
                </c:pt>
                <c:pt idx="2244">
                  <c:v>0.800099</c:v>
                </c:pt>
                <c:pt idx="2245">
                  <c:v>0.799736</c:v>
                </c:pt>
                <c:pt idx="2246">
                  <c:v>0.79931600000000003</c:v>
                </c:pt>
                <c:pt idx="2247">
                  <c:v>0.79881199999999997</c:v>
                </c:pt>
                <c:pt idx="2248">
                  <c:v>0.79819399999999996</c:v>
                </c:pt>
                <c:pt idx="2249">
                  <c:v>0.79744400000000004</c:v>
                </c:pt>
                <c:pt idx="2250">
                  <c:v>0.79654499999999995</c:v>
                </c:pt>
                <c:pt idx="2251">
                  <c:v>0.79548600000000003</c:v>
                </c:pt>
                <c:pt idx="2252">
                  <c:v>0.79426099999999999</c:v>
                </c:pt>
                <c:pt idx="2253">
                  <c:v>0.79287200000000002</c:v>
                </c:pt>
                <c:pt idx="2254">
                  <c:v>0.79132599999999997</c:v>
                </c:pt>
                <c:pt idx="2255">
                  <c:v>0.78963300000000003</c:v>
                </c:pt>
                <c:pt idx="2256">
                  <c:v>0.78781299999999999</c:v>
                </c:pt>
                <c:pt idx="2257">
                  <c:v>0.78588899999999995</c:v>
                </c:pt>
                <c:pt idx="2258">
                  <c:v>0.78388400000000003</c:v>
                </c:pt>
                <c:pt idx="2259">
                  <c:v>0.78180700000000003</c:v>
                </c:pt>
                <c:pt idx="2260">
                  <c:v>0.77967600000000004</c:v>
                </c:pt>
                <c:pt idx="2261">
                  <c:v>0.77751099999999995</c:v>
                </c:pt>
                <c:pt idx="2262">
                  <c:v>0.77532599999999996</c:v>
                </c:pt>
                <c:pt idx="2263">
                  <c:v>0.77313600000000005</c:v>
                </c:pt>
                <c:pt idx="2264">
                  <c:v>0.77097000000000004</c:v>
                </c:pt>
                <c:pt idx="2265">
                  <c:v>0.76882700000000004</c:v>
                </c:pt>
                <c:pt idx="2266">
                  <c:v>0.76671699999999998</c:v>
                </c:pt>
                <c:pt idx="2267">
                  <c:v>0.76465799999999995</c:v>
                </c:pt>
                <c:pt idx="2268">
                  <c:v>0.76266500000000004</c:v>
                </c:pt>
                <c:pt idx="2269">
                  <c:v>0.76074699999999995</c:v>
                </c:pt>
                <c:pt idx="2270">
                  <c:v>0.75891399999999998</c:v>
                </c:pt>
                <c:pt idx="2271">
                  <c:v>0.75717999999999996</c:v>
                </c:pt>
                <c:pt idx="2272">
                  <c:v>0.75553300000000001</c:v>
                </c:pt>
                <c:pt idx="2273">
                  <c:v>0.75397499999999995</c:v>
                </c:pt>
                <c:pt idx="2274">
                  <c:v>0.75251599999999996</c:v>
                </c:pt>
                <c:pt idx="2275">
                  <c:v>0.75117299999999998</c:v>
                </c:pt>
                <c:pt idx="2276">
                  <c:v>0.74995699999999998</c:v>
                </c:pt>
                <c:pt idx="2277">
                  <c:v>0.74888600000000005</c:v>
                </c:pt>
                <c:pt idx="2278">
                  <c:v>0.74795800000000001</c:v>
                </c:pt>
                <c:pt idx="2279">
                  <c:v>0.74716899999999997</c:v>
                </c:pt>
                <c:pt idx="2280">
                  <c:v>0.74650499999999997</c:v>
                </c:pt>
                <c:pt idx="2281">
                  <c:v>0.74595199999999995</c:v>
                </c:pt>
                <c:pt idx="2282">
                  <c:v>0.74549799999999999</c:v>
                </c:pt>
                <c:pt idx="2283">
                  <c:v>0.74512500000000004</c:v>
                </c:pt>
                <c:pt idx="2284">
                  <c:v>0.74482000000000004</c:v>
                </c:pt>
                <c:pt idx="2285">
                  <c:v>0.74457499999999999</c:v>
                </c:pt>
                <c:pt idx="2286">
                  <c:v>0.74438700000000002</c:v>
                </c:pt>
                <c:pt idx="2287">
                  <c:v>0.74425699999999995</c:v>
                </c:pt>
                <c:pt idx="2288">
                  <c:v>0.74417800000000001</c:v>
                </c:pt>
                <c:pt idx="2289">
                  <c:v>0.74419800000000003</c:v>
                </c:pt>
                <c:pt idx="2290">
                  <c:v>0.74425699999999995</c:v>
                </c:pt>
                <c:pt idx="2291">
                  <c:v>0.744309</c:v>
                </c:pt>
                <c:pt idx="2292">
                  <c:v>0.74434900000000004</c:v>
                </c:pt>
                <c:pt idx="2293">
                  <c:v>0.74438000000000004</c:v>
                </c:pt>
                <c:pt idx="2294">
                  <c:v>0.74440600000000001</c:v>
                </c:pt>
                <c:pt idx="2295">
                  <c:v>0.74442799999999998</c:v>
                </c:pt>
                <c:pt idx="2296">
                  <c:v>0.744448</c:v>
                </c:pt>
                <c:pt idx="2297">
                  <c:v>0.74446800000000002</c:v>
                </c:pt>
                <c:pt idx="2298">
                  <c:v>0.74448899999999996</c:v>
                </c:pt>
                <c:pt idx="2299">
                  <c:v>0.74451599999999996</c:v>
                </c:pt>
                <c:pt idx="2300">
                  <c:v>0.74454900000000002</c:v>
                </c:pt>
                <c:pt idx="2301">
                  <c:v>0.74458800000000003</c:v>
                </c:pt>
                <c:pt idx="2302">
                  <c:v>0.74463800000000002</c:v>
                </c:pt>
                <c:pt idx="2303">
                  <c:v>0.74470700000000001</c:v>
                </c:pt>
                <c:pt idx="2304">
                  <c:v>0.74480500000000005</c:v>
                </c:pt>
                <c:pt idx="2305">
                  <c:v>0.74494700000000003</c:v>
                </c:pt>
                <c:pt idx="2306">
                  <c:v>0.74513799999999997</c:v>
                </c:pt>
                <c:pt idx="2307">
                  <c:v>0.74537600000000004</c:v>
                </c:pt>
                <c:pt idx="2308">
                  <c:v>0.74564699999999995</c:v>
                </c:pt>
                <c:pt idx="2309">
                  <c:v>0.74594099999999997</c:v>
                </c:pt>
                <c:pt idx="2310">
                  <c:v>0.74627299999999996</c:v>
                </c:pt>
                <c:pt idx="2311">
                  <c:v>0.74667600000000001</c:v>
                </c:pt>
                <c:pt idx="2312">
                  <c:v>0.74719400000000002</c:v>
                </c:pt>
                <c:pt idx="2313">
                  <c:v>0.74785900000000005</c:v>
                </c:pt>
                <c:pt idx="2314">
                  <c:v>0.74870400000000004</c:v>
                </c:pt>
                <c:pt idx="2315">
                  <c:v>0.74976299999999996</c:v>
                </c:pt>
                <c:pt idx="2316">
                  <c:v>0.75106899999999999</c:v>
                </c:pt>
                <c:pt idx="2317">
                  <c:v>0.75264600000000004</c:v>
                </c:pt>
                <c:pt idx="2318">
                  <c:v>0.75450700000000004</c:v>
                </c:pt>
                <c:pt idx="2319">
                  <c:v>0.75665899999999997</c:v>
                </c:pt>
                <c:pt idx="2320">
                  <c:v>0.75909800000000005</c:v>
                </c:pt>
                <c:pt idx="2321">
                  <c:v>0.76181699999999997</c:v>
                </c:pt>
                <c:pt idx="2322">
                  <c:v>0.76479900000000001</c:v>
                </c:pt>
                <c:pt idx="2323">
                  <c:v>0.768042</c:v>
                </c:pt>
                <c:pt idx="2324">
                  <c:v>0.77152600000000005</c:v>
                </c:pt>
                <c:pt idx="2325">
                  <c:v>0.77524199999999999</c:v>
                </c:pt>
                <c:pt idx="2326">
                  <c:v>0.77917599999999998</c:v>
                </c:pt>
                <c:pt idx="2327">
                  <c:v>0.78331099999999998</c:v>
                </c:pt>
                <c:pt idx="2328">
                  <c:v>0.78761499999999995</c:v>
                </c:pt>
                <c:pt idx="2329">
                  <c:v>0.79205999999999999</c:v>
                </c:pt>
                <c:pt idx="2330">
                  <c:v>0.79661099999999996</c:v>
                </c:pt>
                <c:pt idx="2331">
                  <c:v>0.80122400000000005</c:v>
                </c:pt>
                <c:pt idx="2332">
                  <c:v>0.80585899999999999</c:v>
                </c:pt>
                <c:pt idx="2333">
                  <c:v>0.81048100000000001</c:v>
                </c:pt>
                <c:pt idx="2334">
                  <c:v>0.81505300000000003</c:v>
                </c:pt>
                <c:pt idx="2335">
                  <c:v>0.81952499999999995</c:v>
                </c:pt>
                <c:pt idx="2336">
                  <c:v>0.82387200000000005</c:v>
                </c:pt>
                <c:pt idx="2337">
                  <c:v>0.82805799999999996</c:v>
                </c:pt>
                <c:pt idx="2338">
                  <c:v>0.83203899999999997</c:v>
                </c:pt>
                <c:pt idx="2339">
                  <c:v>0.83578799999999998</c:v>
                </c:pt>
                <c:pt idx="2340">
                  <c:v>0.83929600000000004</c:v>
                </c:pt>
                <c:pt idx="2341">
                  <c:v>0.84254099999999998</c:v>
                </c:pt>
                <c:pt idx="2342">
                  <c:v>0.845526</c:v>
                </c:pt>
                <c:pt idx="2343">
                  <c:v>0.84826999999999997</c:v>
                </c:pt>
                <c:pt idx="2344">
                  <c:v>0.85079499999999997</c:v>
                </c:pt>
                <c:pt idx="2345">
                  <c:v>0.85310399999999997</c:v>
                </c:pt>
                <c:pt idx="2346">
                  <c:v>0.85519000000000001</c:v>
                </c:pt>
                <c:pt idx="2347">
                  <c:v>0.85706099999999996</c:v>
                </c:pt>
                <c:pt idx="2348">
                  <c:v>0.85873299999999997</c:v>
                </c:pt>
                <c:pt idx="2349">
                  <c:v>0.86023099999999997</c:v>
                </c:pt>
                <c:pt idx="2350">
                  <c:v>0.86155999999999999</c:v>
                </c:pt>
                <c:pt idx="2351">
                  <c:v>0.86272499999999996</c:v>
                </c:pt>
                <c:pt idx="2352">
                  <c:v>0.86372400000000005</c:v>
                </c:pt>
                <c:pt idx="2353">
                  <c:v>0.86455599999999999</c:v>
                </c:pt>
                <c:pt idx="2354">
                  <c:v>0.86521700000000001</c:v>
                </c:pt>
                <c:pt idx="2355">
                  <c:v>0.86568500000000004</c:v>
                </c:pt>
                <c:pt idx="2356">
                  <c:v>0.86595699999999998</c:v>
                </c:pt>
                <c:pt idx="2357">
                  <c:v>0.86604199999999998</c:v>
                </c:pt>
                <c:pt idx="2358">
                  <c:v>0.86602900000000005</c:v>
                </c:pt>
                <c:pt idx="2359">
                  <c:v>0.8659</c:v>
                </c:pt>
                <c:pt idx="2360">
                  <c:v>0.86569799999999997</c:v>
                </c:pt>
                <c:pt idx="2361">
                  <c:v>0.865506</c:v>
                </c:pt>
                <c:pt idx="2362">
                  <c:v>0.86532799999999999</c:v>
                </c:pt>
                <c:pt idx="2363">
                  <c:v>0.86513600000000002</c:v>
                </c:pt>
                <c:pt idx="2364">
                  <c:v>0.86493799999999998</c:v>
                </c:pt>
                <c:pt idx="2365">
                  <c:v>0.86474099999999998</c:v>
                </c:pt>
                <c:pt idx="2366">
                  <c:v>0.86454900000000001</c:v>
                </c:pt>
                <c:pt idx="2367">
                  <c:v>0.86436400000000002</c:v>
                </c:pt>
                <c:pt idx="2368">
                  <c:v>0.86418499999999998</c:v>
                </c:pt>
                <c:pt idx="2369">
                  <c:v>0.864012</c:v>
                </c:pt>
                <c:pt idx="2370">
                  <c:v>0.86385000000000001</c:v>
                </c:pt>
                <c:pt idx="2371">
                  <c:v>0.86369399999999996</c:v>
                </c:pt>
                <c:pt idx="2372">
                  <c:v>0.86354500000000001</c:v>
                </c:pt>
                <c:pt idx="2373">
                  <c:v>0.86340300000000003</c:v>
                </c:pt>
                <c:pt idx="2374">
                  <c:v>0.86326899999999995</c:v>
                </c:pt>
                <c:pt idx="2375">
                  <c:v>0.86314000000000002</c:v>
                </c:pt>
                <c:pt idx="2376">
                  <c:v>0.86301600000000001</c:v>
                </c:pt>
                <c:pt idx="2377">
                  <c:v>0.86289000000000005</c:v>
                </c:pt>
                <c:pt idx="2378">
                  <c:v>0.86275400000000002</c:v>
                </c:pt>
                <c:pt idx="2379">
                  <c:v>0.86260499999999996</c:v>
                </c:pt>
                <c:pt idx="2380">
                  <c:v>0.86241299999999999</c:v>
                </c:pt>
                <c:pt idx="2381">
                  <c:v>0.86214199999999996</c:v>
                </c:pt>
                <c:pt idx="2382">
                  <c:v>0.86175999999999997</c:v>
                </c:pt>
                <c:pt idx="2383">
                  <c:v>0.86127399999999998</c:v>
                </c:pt>
                <c:pt idx="2384">
                  <c:v>0.86068800000000001</c:v>
                </c:pt>
                <c:pt idx="2385">
                  <c:v>0.86</c:v>
                </c:pt>
                <c:pt idx="2386">
                  <c:v>0.85920099999999999</c:v>
                </c:pt>
                <c:pt idx="2387">
                  <c:v>0.85829999999999995</c:v>
                </c:pt>
                <c:pt idx="2388">
                  <c:v>0.85730700000000004</c:v>
                </c:pt>
                <c:pt idx="2389">
                  <c:v>0.85623499999999997</c:v>
                </c:pt>
                <c:pt idx="2390">
                  <c:v>0.85508399999999996</c:v>
                </c:pt>
                <c:pt idx="2391">
                  <c:v>0.85385200000000006</c:v>
                </c:pt>
                <c:pt idx="2392">
                  <c:v>0.85254600000000003</c:v>
                </c:pt>
                <c:pt idx="2393">
                  <c:v>0.85115499999999999</c:v>
                </c:pt>
                <c:pt idx="2394">
                  <c:v>0.84964799999999996</c:v>
                </c:pt>
                <c:pt idx="2395">
                  <c:v>0.84799599999999997</c:v>
                </c:pt>
                <c:pt idx="2396">
                  <c:v>0.84618000000000004</c:v>
                </c:pt>
                <c:pt idx="2397">
                  <c:v>0.84418599999999999</c:v>
                </c:pt>
                <c:pt idx="2398">
                  <c:v>0.84202399999999999</c:v>
                </c:pt>
                <c:pt idx="2399">
                  <c:v>0.83970900000000004</c:v>
                </c:pt>
                <c:pt idx="2400">
                  <c:v>0.837252</c:v>
                </c:pt>
                <c:pt idx="2401">
                  <c:v>0.83467000000000002</c:v>
                </c:pt>
                <c:pt idx="2402">
                  <c:v>0.831982</c:v>
                </c:pt>
                <c:pt idx="2403">
                  <c:v>0.82920499999999997</c:v>
                </c:pt>
                <c:pt idx="2404">
                  <c:v>0.82637499999999997</c:v>
                </c:pt>
                <c:pt idx="2405">
                  <c:v>0.82352099999999995</c:v>
                </c:pt>
                <c:pt idx="2406">
                  <c:v>0.82067500000000004</c:v>
                </c:pt>
                <c:pt idx="2407">
                  <c:v>0.81786300000000001</c:v>
                </c:pt>
                <c:pt idx="2408">
                  <c:v>0.81512300000000004</c:v>
                </c:pt>
                <c:pt idx="2409">
                  <c:v>0.81247400000000003</c:v>
                </c:pt>
                <c:pt idx="2410">
                  <c:v>0.80992900000000001</c:v>
                </c:pt>
                <c:pt idx="2411">
                  <c:v>0.80749800000000005</c:v>
                </c:pt>
                <c:pt idx="2412">
                  <c:v>0.80518400000000001</c:v>
                </c:pt>
                <c:pt idx="2413">
                  <c:v>0.80297799999999997</c:v>
                </c:pt>
                <c:pt idx="2414">
                  <c:v>0.80087900000000001</c:v>
                </c:pt>
                <c:pt idx="2415">
                  <c:v>0.79889600000000005</c:v>
                </c:pt>
                <c:pt idx="2416">
                  <c:v>0.79702499999999998</c:v>
                </c:pt>
                <c:pt idx="2417">
                  <c:v>0.79527400000000004</c:v>
                </c:pt>
                <c:pt idx="2418">
                  <c:v>0.793655</c:v>
                </c:pt>
                <c:pt idx="2419">
                  <c:v>0.79218299999999997</c:v>
                </c:pt>
                <c:pt idx="2420">
                  <c:v>0.79086699999999999</c:v>
                </c:pt>
                <c:pt idx="2421">
                  <c:v>0.78971000000000002</c:v>
                </c:pt>
                <c:pt idx="2422">
                  <c:v>0.78870899999999999</c:v>
                </c:pt>
                <c:pt idx="2423">
                  <c:v>0.787856</c:v>
                </c:pt>
                <c:pt idx="2424">
                  <c:v>0.78713500000000003</c:v>
                </c:pt>
                <c:pt idx="2425">
                  <c:v>0.78652699999999998</c:v>
                </c:pt>
                <c:pt idx="2426">
                  <c:v>0.78603100000000004</c:v>
                </c:pt>
                <c:pt idx="2427">
                  <c:v>0.78563300000000003</c:v>
                </c:pt>
                <c:pt idx="2428">
                  <c:v>0.78532800000000003</c:v>
                </c:pt>
                <c:pt idx="2429">
                  <c:v>0.78511200000000003</c:v>
                </c:pt>
                <c:pt idx="2430">
                  <c:v>0.78498599999999996</c:v>
                </c:pt>
                <c:pt idx="2431">
                  <c:v>0.78495400000000004</c:v>
                </c:pt>
                <c:pt idx="2432">
                  <c:v>0.78500400000000004</c:v>
                </c:pt>
                <c:pt idx="2433">
                  <c:v>0.78512099999999996</c:v>
                </c:pt>
                <c:pt idx="2434">
                  <c:v>0.78529599999999999</c:v>
                </c:pt>
                <c:pt idx="2435">
                  <c:v>0.78547999999999996</c:v>
                </c:pt>
                <c:pt idx="2436">
                  <c:v>0.78567399999999998</c:v>
                </c:pt>
                <c:pt idx="2437">
                  <c:v>0.78585000000000005</c:v>
                </c:pt>
                <c:pt idx="2438">
                  <c:v>0.78601200000000004</c:v>
                </c:pt>
                <c:pt idx="2439">
                  <c:v>0.78616600000000003</c:v>
                </c:pt>
                <c:pt idx="2440">
                  <c:v>0.78630599999999995</c:v>
                </c:pt>
                <c:pt idx="2441">
                  <c:v>0.786439</c:v>
                </c:pt>
                <c:pt idx="2442">
                  <c:v>0.78656899999999996</c:v>
                </c:pt>
                <c:pt idx="2443">
                  <c:v>0.78669900000000004</c:v>
                </c:pt>
                <c:pt idx="2444">
                  <c:v>0.78683499999999995</c:v>
                </c:pt>
                <c:pt idx="2445">
                  <c:v>0.78698299999999999</c:v>
                </c:pt>
                <c:pt idx="2446">
                  <c:v>0.78714099999999998</c:v>
                </c:pt>
                <c:pt idx="2447">
                  <c:v>0.78731799999999996</c:v>
                </c:pt>
                <c:pt idx="2448">
                  <c:v>0.78752900000000003</c:v>
                </c:pt>
                <c:pt idx="2449">
                  <c:v>0.78778800000000004</c:v>
                </c:pt>
                <c:pt idx="2450">
                  <c:v>0.78811600000000004</c:v>
                </c:pt>
                <c:pt idx="2451">
                  <c:v>0.78852699999999998</c:v>
                </c:pt>
                <c:pt idx="2452">
                  <c:v>0.78901699999999997</c:v>
                </c:pt>
                <c:pt idx="2453">
                  <c:v>0.78956499999999996</c:v>
                </c:pt>
                <c:pt idx="2454">
                  <c:v>0.79012899999999997</c:v>
                </c:pt>
                <c:pt idx="2455">
                  <c:v>0.790713</c:v>
                </c:pt>
                <c:pt idx="2456">
                  <c:v>0.79133900000000001</c:v>
                </c:pt>
                <c:pt idx="2457">
                  <c:v>0.79203400000000002</c:v>
                </c:pt>
                <c:pt idx="2458">
                  <c:v>0.79281800000000002</c:v>
                </c:pt>
                <c:pt idx="2459">
                  <c:v>0.79369800000000001</c:v>
                </c:pt>
                <c:pt idx="2460">
                  <c:v>0.79468300000000003</c:v>
                </c:pt>
                <c:pt idx="2461">
                  <c:v>0.79579699999999998</c:v>
                </c:pt>
                <c:pt idx="2462">
                  <c:v>0.79707499999999998</c:v>
                </c:pt>
                <c:pt idx="2463">
                  <c:v>0.79854000000000003</c:v>
                </c:pt>
                <c:pt idx="2464">
                  <c:v>0.80021699999999996</c:v>
                </c:pt>
                <c:pt idx="2465">
                  <c:v>0.80209900000000001</c:v>
                </c:pt>
                <c:pt idx="2466">
                  <c:v>0.80417899999999998</c:v>
                </c:pt>
                <c:pt idx="2467">
                  <c:v>0.80644499999999997</c:v>
                </c:pt>
                <c:pt idx="2468">
                  <c:v>0.80888899999999997</c:v>
                </c:pt>
                <c:pt idx="2469">
                  <c:v>0.81150299999999997</c:v>
                </c:pt>
                <c:pt idx="2470">
                  <c:v>0.81427300000000002</c:v>
                </c:pt>
                <c:pt idx="2471">
                  <c:v>0.81720700000000002</c:v>
                </c:pt>
                <c:pt idx="2472">
                  <c:v>0.82030099999999995</c:v>
                </c:pt>
                <c:pt idx="2473">
                  <c:v>0.82355999999999996</c:v>
                </c:pt>
                <c:pt idx="2474">
                  <c:v>0.82697100000000001</c:v>
                </c:pt>
                <c:pt idx="2475">
                  <c:v>0.83050199999999996</c:v>
                </c:pt>
                <c:pt idx="2476">
                  <c:v>0.83412399999999998</c:v>
                </c:pt>
                <c:pt idx="2477">
                  <c:v>0.83780100000000002</c:v>
                </c:pt>
                <c:pt idx="2478">
                  <c:v>0.84149600000000002</c:v>
                </c:pt>
                <c:pt idx="2479">
                  <c:v>0.84516800000000003</c:v>
                </c:pt>
                <c:pt idx="2480">
                  <c:v>0.84876700000000005</c:v>
                </c:pt>
                <c:pt idx="2481">
                  <c:v>0.85224500000000003</c:v>
                </c:pt>
                <c:pt idx="2482">
                  <c:v>0.85555499999999995</c:v>
                </c:pt>
                <c:pt idx="2483">
                  <c:v>0.85867499999999997</c:v>
                </c:pt>
                <c:pt idx="2484">
                  <c:v>0.86156900000000003</c:v>
                </c:pt>
                <c:pt idx="2485">
                  <c:v>0.86421800000000004</c:v>
                </c:pt>
                <c:pt idx="2486">
                  <c:v>0.86661900000000003</c:v>
                </c:pt>
                <c:pt idx="2487">
                  <c:v>0.86878100000000003</c:v>
                </c:pt>
                <c:pt idx="2488">
                  <c:v>0.870722</c:v>
                </c:pt>
                <c:pt idx="2489">
                  <c:v>0.87245399999999995</c:v>
                </c:pt>
                <c:pt idx="2490">
                  <c:v>0.87398399999999998</c:v>
                </c:pt>
                <c:pt idx="2491">
                  <c:v>0.87534000000000001</c:v>
                </c:pt>
                <c:pt idx="2492">
                  <c:v>0.87655300000000003</c:v>
                </c:pt>
                <c:pt idx="2493">
                  <c:v>0.87763999999999998</c:v>
                </c:pt>
                <c:pt idx="2494">
                  <c:v>0.87861100000000003</c:v>
                </c:pt>
                <c:pt idx="2495">
                  <c:v>0.87946800000000003</c:v>
                </c:pt>
                <c:pt idx="2496">
                  <c:v>0.88021700000000003</c:v>
                </c:pt>
                <c:pt idx="2497">
                  <c:v>0.88085999999999998</c:v>
                </c:pt>
                <c:pt idx="2498">
                  <c:v>0.881409</c:v>
                </c:pt>
                <c:pt idx="2499">
                  <c:v>0.88188</c:v>
                </c:pt>
                <c:pt idx="2500">
                  <c:v>0.88228399999999996</c:v>
                </c:pt>
                <c:pt idx="2501">
                  <c:v>0.88263499999999995</c:v>
                </c:pt>
                <c:pt idx="2502">
                  <c:v>0.88293600000000005</c:v>
                </c:pt>
                <c:pt idx="2503">
                  <c:v>0.88312599999999997</c:v>
                </c:pt>
                <c:pt idx="2504">
                  <c:v>0.88326099999999996</c:v>
                </c:pt>
                <c:pt idx="2505">
                  <c:v>0.883382</c:v>
                </c:pt>
                <c:pt idx="2506">
                  <c:v>0.88351199999999996</c:v>
                </c:pt>
                <c:pt idx="2507">
                  <c:v>0.88364399999999999</c:v>
                </c:pt>
                <c:pt idx="2508">
                  <c:v>0.88376399999999999</c:v>
                </c:pt>
                <c:pt idx="2509">
                  <c:v>0.88387899999999997</c:v>
                </c:pt>
                <c:pt idx="2510">
                  <c:v>0.88399700000000003</c:v>
                </c:pt>
                <c:pt idx="2511">
                  <c:v>0.88412100000000005</c:v>
                </c:pt>
                <c:pt idx="2512">
                  <c:v>0.88425100000000001</c:v>
                </c:pt>
                <c:pt idx="2513">
                  <c:v>0.88438700000000003</c:v>
                </c:pt>
                <c:pt idx="2514">
                  <c:v>0.88452900000000001</c:v>
                </c:pt>
                <c:pt idx="2515">
                  <c:v>0.88467399999999996</c:v>
                </c:pt>
                <c:pt idx="2516">
                  <c:v>0.88481500000000002</c:v>
                </c:pt>
                <c:pt idx="2517">
                  <c:v>0.88494099999999998</c:v>
                </c:pt>
                <c:pt idx="2518">
                  <c:v>0.88504000000000005</c:v>
                </c:pt>
                <c:pt idx="2519">
                  <c:v>0.88511799999999996</c:v>
                </c:pt>
                <c:pt idx="2520">
                  <c:v>0.88517199999999996</c:v>
                </c:pt>
                <c:pt idx="2521">
                  <c:v>0.88519499999999995</c:v>
                </c:pt>
                <c:pt idx="2522">
                  <c:v>0.88518699999999995</c:v>
                </c:pt>
                <c:pt idx="2523">
                  <c:v>0.88514099999999996</c:v>
                </c:pt>
                <c:pt idx="2524">
                  <c:v>0.88506099999999999</c:v>
                </c:pt>
                <c:pt idx="2525">
                  <c:v>0.88495999999999997</c:v>
                </c:pt>
                <c:pt idx="2526">
                  <c:v>0.88483400000000001</c:v>
                </c:pt>
                <c:pt idx="2527">
                  <c:v>0.88467300000000004</c:v>
                </c:pt>
                <c:pt idx="2528">
                  <c:v>0.88446000000000002</c:v>
                </c:pt>
                <c:pt idx="2529">
                  <c:v>0.88417500000000004</c:v>
                </c:pt>
                <c:pt idx="2530">
                  <c:v>0.88379700000000005</c:v>
                </c:pt>
                <c:pt idx="2531">
                  <c:v>0.88329299999999999</c:v>
                </c:pt>
                <c:pt idx="2532">
                  <c:v>0.882633</c:v>
                </c:pt>
                <c:pt idx="2533">
                  <c:v>0.88179399999999997</c:v>
                </c:pt>
                <c:pt idx="2534">
                  <c:v>0.88075499999999995</c:v>
                </c:pt>
                <c:pt idx="2535">
                  <c:v>0.87950300000000003</c:v>
                </c:pt>
                <c:pt idx="2536">
                  <c:v>0.87803200000000003</c:v>
                </c:pt>
                <c:pt idx="2537">
                  <c:v>0.87634299999999998</c:v>
                </c:pt>
                <c:pt idx="2538">
                  <c:v>0.87444</c:v>
                </c:pt>
                <c:pt idx="2539">
                  <c:v>0.87233499999999997</c:v>
                </c:pt>
                <c:pt idx="2540">
                  <c:v>0.870035</c:v>
                </c:pt>
                <c:pt idx="2541">
                  <c:v>0.86756100000000003</c:v>
                </c:pt>
                <c:pt idx="2542">
                  <c:v>0.86492199999999997</c:v>
                </c:pt>
                <c:pt idx="2543">
                  <c:v>0.86212699999999998</c:v>
                </c:pt>
                <c:pt idx="2544">
                  <c:v>0.85919000000000001</c:v>
                </c:pt>
                <c:pt idx="2545">
                  <c:v>0.85611099999999996</c:v>
                </c:pt>
                <c:pt idx="2546">
                  <c:v>0.85290299999999997</c:v>
                </c:pt>
                <c:pt idx="2547">
                  <c:v>0.84958100000000003</c:v>
                </c:pt>
                <c:pt idx="2548">
                  <c:v>0.84619100000000003</c:v>
                </c:pt>
                <c:pt idx="2549">
                  <c:v>0.84275199999999995</c:v>
                </c:pt>
                <c:pt idx="2550">
                  <c:v>0.83931800000000001</c:v>
                </c:pt>
                <c:pt idx="2551">
                  <c:v>0.83594299999999999</c:v>
                </c:pt>
                <c:pt idx="2552">
                  <c:v>0.83266099999999998</c:v>
                </c:pt>
                <c:pt idx="2553">
                  <c:v>0.82949799999999996</c:v>
                </c:pt>
                <c:pt idx="2554">
                  <c:v>0.82647400000000004</c:v>
                </c:pt>
                <c:pt idx="2555">
                  <c:v>0.82359099999999996</c:v>
                </c:pt>
                <c:pt idx="2556">
                  <c:v>0.82086099999999995</c:v>
                </c:pt>
                <c:pt idx="2557">
                  <c:v>0.81827899999999998</c:v>
                </c:pt>
                <c:pt idx="2558">
                  <c:v>0.81583499999999998</c:v>
                </c:pt>
                <c:pt idx="2559">
                  <c:v>0.81351600000000002</c:v>
                </c:pt>
                <c:pt idx="2560">
                  <c:v>0.81132400000000005</c:v>
                </c:pt>
                <c:pt idx="2561">
                  <c:v>0.80927199999999999</c:v>
                </c:pt>
                <c:pt idx="2562">
                  <c:v>0.80737599999999998</c:v>
                </c:pt>
                <c:pt idx="2563">
                  <c:v>0.80565500000000001</c:v>
                </c:pt>
                <c:pt idx="2564">
                  <c:v>0.80412700000000004</c:v>
                </c:pt>
                <c:pt idx="2565">
                  <c:v>0.80279400000000001</c:v>
                </c:pt>
                <c:pt idx="2566">
                  <c:v>0.80166499999999996</c:v>
                </c:pt>
                <c:pt idx="2567">
                  <c:v>0.800728</c:v>
                </c:pt>
                <c:pt idx="2568">
                  <c:v>0.79995300000000003</c:v>
                </c:pt>
                <c:pt idx="2569">
                  <c:v>0.79930800000000002</c:v>
                </c:pt>
                <c:pt idx="2570">
                  <c:v>0.79877399999999998</c:v>
                </c:pt>
                <c:pt idx="2571">
                  <c:v>0.79834000000000005</c:v>
                </c:pt>
                <c:pt idx="2572">
                  <c:v>0.79799399999999998</c:v>
                </c:pt>
                <c:pt idx="2573">
                  <c:v>0.79772100000000001</c:v>
                </c:pt>
                <c:pt idx="2574">
                  <c:v>0.79750200000000004</c:v>
                </c:pt>
                <c:pt idx="2575">
                  <c:v>0.79726600000000003</c:v>
                </c:pt>
                <c:pt idx="2576">
                  <c:v>0.797014</c:v>
                </c:pt>
                <c:pt idx="2577">
                  <c:v>0.79675300000000004</c:v>
                </c:pt>
                <c:pt idx="2578">
                  <c:v>0.79648399999999997</c:v>
                </c:pt>
                <c:pt idx="2579">
                  <c:v>0.79621699999999995</c:v>
                </c:pt>
                <c:pt idx="2580">
                  <c:v>0.79593899999999995</c:v>
                </c:pt>
                <c:pt idx="2581">
                  <c:v>0.79566199999999998</c:v>
                </c:pt>
                <c:pt idx="2582">
                  <c:v>0.79538699999999996</c:v>
                </c:pt>
                <c:pt idx="2583">
                  <c:v>0.79511500000000002</c:v>
                </c:pt>
                <c:pt idx="2584">
                  <c:v>0.79484999999999995</c:v>
                </c:pt>
                <c:pt idx="2585">
                  <c:v>0.79459199999999996</c:v>
                </c:pt>
                <c:pt idx="2586">
                  <c:v>0.79433699999999996</c:v>
                </c:pt>
                <c:pt idx="2587">
                  <c:v>0.794095</c:v>
                </c:pt>
                <c:pt idx="2588">
                  <c:v>0.79388099999999995</c:v>
                </c:pt>
                <c:pt idx="2589">
                  <c:v>0.79371199999999997</c:v>
                </c:pt>
                <c:pt idx="2590">
                  <c:v>0.79358300000000004</c:v>
                </c:pt>
                <c:pt idx="2591">
                  <c:v>0.79346399999999995</c:v>
                </c:pt>
                <c:pt idx="2592">
                  <c:v>0.793346</c:v>
                </c:pt>
                <c:pt idx="2593">
                  <c:v>0.79324399999999995</c:v>
                </c:pt>
                <c:pt idx="2594">
                  <c:v>0.79319200000000001</c:v>
                </c:pt>
                <c:pt idx="2595">
                  <c:v>0.79320900000000005</c:v>
                </c:pt>
                <c:pt idx="2596">
                  <c:v>0.79329300000000003</c:v>
                </c:pt>
                <c:pt idx="2597">
                  <c:v>0.79345200000000005</c:v>
                </c:pt>
                <c:pt idx="2598">
                  <c:v>0.793709</c:v>
                </c:pt>
                <c:pt idx="2599">
                  <c:v>0.79408400000000001</c:v>
                </c:pt>
                <c:pt idx="2600">
                  <c:v>0.79459199999999996</c:v>
                </c:pt>
                <c:pt idx="2601">
                  <c:v>0.795242</c:v>
                </c:pt>
                <c:pt idx="2602">
                  <c:v>0.79603699999999999</c:v>
                </c:pt>
                <c:pt idx="2603">
                  <c:v>0.79696999999999996</c:v>
                </c:pt>
                <c:pt idx="2604">
                  <c:v>0.79803299999999999</c:v>
                </c:pt>
                <c:pt idx="2605">
                  <c:v>0.79921200000000003</c:v>
                </c:pt>
                <c:pt idx="2606">
                  <c:v>0.80049499999999996</c:v>
                </c:pt>
                <c:pt idx="2607">
                  <c:v>0.80186800000000003</c:v>
                </c:pt>
                <c:pt idx="2608">
                  <c:v>0.80330199999999996</c:v>
                </c:pt>
                <c:pt idx="2609">
                  <c:v>0.80478300000000003</c:v>
                </c:pt>
                <c:pt idx="2610">
                  <c:v>0.80630100000000005</c:v>
                </c:pt>
                <c:pt idx="2611">
                  <c:v>0.80784299999999998</c:v>
                </c:pt>
                <c:pt idx="2612">
                  <c:v>0.80939300000000003</c:v>
                </c:pt>
                <c:pt idx="2613">
                  <c:v>0.81092699999999995</c:v>
                </c:pt>
                <c:pt idx="2614">
                  <c:v>0.81242599999999998</c:v>
                </c:pt>
                <c:pt idx="2615">
                  <c:v>0.81388499999999997</c:v>
                </c:pt>
                <c:pt idx="2616">
                  <c:v>0.81528999999999996</c:v>
                </c:pt>
                <c:pt idx="2617">
                  <c:v>0.81664800000000004</c:v>
                </c:pt>
                <c:pt idx="2618">
                  <c:v>0.817963</c:v>
                </c:pt>
                <c:pt idx="2619">
                  <c:v>0.81923500000000005</c:v>
                </c:pt>
                <c:pt idx="2620">
                  <c:v>0.82044300000000003</c:v>
                </c:pt>
                <c:pt idx="2621">
                  <c:v>0.82159099999999996</c:v>
                </c:pt>
                <c:pt idx="2622">
                  <c:v>0.82266899999999998</c:v>
                </c:pt>
                <c:pt idx="2623">
                  <c:v>0.82365200000000005</c:v>
                </c:pt>
                <c:pt idx="2624">
                  <c:v>0.82452800000000004</c:v>
                </c:pt>
                <c:pt idx="2625">
                  <c:v>0.82528900000000005</c:v>
                </c:pt>
                <c:pt idx="2626">
                  <c:v>0.82591000000000003</c:v>
                </c:pt>
                <c:pt idx="2627">
                  <c:v>0.82639099999999999</c:v>
                </c:pt>
                <c:pt idx="2628">
                  <c:v>0.826739</c:v>
                </c:pt>
                <c:pt idx="2629">
                  <c:v>0.82696199999999997</c:v>
                </c:pt>
                <c:pt idx="2630">
                  <c:v>0.827071</c:v>
                </c:pt>
                <c:pt idx="2631">
                  <c:v>0.82708099999999996</c:v>
                </c:pt>
                <c:pt idx="2632">
                  <c:v>0.82700099999999999</c:v>
                </c:pt>
                <c:pt idx="2633">
                  <c:v>0.82685200000000003</c:v>
                </c:pt>
                <c:pt idx="2634">
                  <c:v>0.82665100000000002</c:v>
                </c:pt>
                <c:pt idx="2635">
                  <c:v>0.82641399999999998</c:v>
                </c:pt>
                <c:pt idx="2636">
                  <c:v>0.82615499999999997</c:v>
                </c:pt>
                <c:pt idx="2637">
                  <c:v>0.82587999999999995</c:v>
                </c:pt>
                <c:pt idx="2638">
                  <c:v>0.82559700000000003</c:v>
                </c:pt>
                <c:pt idx="2639">
                  <c:v>0.82530199999999998</c:v>
                </c:pt>
                <c:pt idx="2640">
                  <c:v>0.82498000000000005</c:v>
                </c:pt>
                <c:pt idx="2641">
                  <c:v>0.82467100000000004</c:v>
                </c:pt>
                <c:pt idx="2642">
                  <c:v>0.82437899999999997</c:v>
                </c:pt>
                <c:pt idx="2643">
                  <c:v>0.824102</c:v>
                </c:pt>
                <c:pt idx="2644">
                  <c:v>0.82382999999999995</c:v>
                </c:pt>
                <c:pt idx="2645">
                  <c:v>0.82356600000000002</c:v>
                </c:pt>
                <c:pt idx="2646">
                  <c:v>0.82330700000000001</c:v>
                </c:pt>
                <c:pt idx="2647">
                  <c:v>0.82304600000000006</c:v>
                </c:pt>
                <c:pt idx="2648">
                  <c:v>0.82278799999999996</c:v>
                </c:pt>
                <c:pt idx="2649">
                  <c:v>0.82253200000000004</c:v>
                </c:pt>
                <c:pt idx="2650">
                  <c:v>0.82228199999999996</c:v>
                </c:pt>
                <c:pt idx="2651">
                  <c:v>0.82203300000000001</c:v>
                </c:pt>
                <c:pt idx="2652">
                  <c:v>0.82178300000000004</c:v>
                </c:pt>
                <c:pt idx="2653">
                  <c:v>0.82153200000000004</c:v>
                </c:pt>
                <c:pt idx="2654">
                  <c:v>0.82127600000000001</c:v>
                </c:pt>
                <c:pt idx="2655">
                  <c:v>0.82101900000000005</c:v>
                </c:pt>
                <c:pt idx="2656">
                  <c:v>0.82075600000000004</c:v>
                </c:pt>
                <c:pt idx="2657">
                  <c:v>0.82049099999999997</c:v>
                </c:pt>
                <c:pt idx="2658">
                  <c:v>0.82049099999999997</c:v>
                </c:pt>
                <c:pt idx="2659">
                  <c:v>0.82049099999999997</c:v>
                </c:pt>
                <c:pt idx="2660">
                  <c:v>0.82049099999999997</c:v>
                </c:pt>
                <c:pt idx="2661">
                  <c:v>0.82049099999999997</c:v>
                </c:pt>
                <c:pt idx="2662">
                  <c:v>0.82049099999999997</c:v>
                </c:pt>
                <c:pt idx="2663">
                  <c:v>0.82049099999999997</c:v>
                </c:pt>
                <c:pt idx="2664">
                  <c:v>0.82049099999999997</c:v>
                </c:pt>
                <c:pt idx="2665">
                  <c:v>0.82049099999999997</c:v>
                </c:pt>
                <c:pt idx="2666">
                  <c:v>0.82049099999999997</c:v>
                </c:pt>
                <c:pt idx="2667">
                  <c:v>0.82049099999999997</c:v>
                </c:pt>
                <c:pt idx="2668">
                  <c:v>0.82049099999999997</c:v>
                </c:pt>
                <c:pt idx="2669">
                  <c:v>0.82049099999999997</c:v>
                </c:pt>
                <c:pt idx="2670">
                  <c:v>0.82049099999999997</c:v>
                </c:pt>
                <c:pt idx="2671">
                  <c:v>0.82049099999999997</c:v>
                </c:pt>
                <c:pt idx="2672">
                  <c:v>0.82049099999999997</c:v>
                </c:pt>
                <c:pt idx="2673">
                  <c:v>0.82049099999999997</c:v>
                </c:pt>
                <c:pt idx="2674">
                  <c:v>0.82049099999999997</c:v>
                </c:pt>
                <c:pt idx="2675">
                  <c:v>0.82049099999999997</c:v>
                </c:pt>
                <c:pt idx="2676">
                  <c:v>0.82049099999999997</c:v>
                </c:pt>
                <c:pt idx="2677">
                  <c:v>0.82049099999999997</c:v>
                </c:pt>
                <c:pt idx="2678">
                  <c:v>0.82049099999999997</c:v>
                </c:pt>
                <c:pt idx="2679">
                  <c:v>0.82049099999999997</c:v>
                </c:pt>
                <c:pt idx="2680">
                  <c:v>0.82049099999999997</c:v>
                </c:pt>
                <c:pt idx="2681">
                  <c:v>0.82049099999999997</c:v>
                </c:pt>
                <c:pt idx="2682">
                  <c:v>0.82049099999999997</c:v>
                </c:pt>
                <c:pt idx="2683">
                  <c:v>0.82049099999999997</c:v>
                </c:pt>
                <c:pt idx="2684">
                  <c:v>0.82049099999999997</c:v>
                </c:pt>
                <c:pt idx="2685">
                  <c:v>0.82049099999999997</c:v>
                </c:pt>
                <c:pt idx="2686">
                  <c:v>0.82049099999999997</c:v>
                </c:pt>
                <c:pt idx="2687">
                  <c:v>0.82049099999999997</c:v>
                </c:pt>
                <c:pt idx="2688">
                  <c:v>0.82049099999999997</c:v>
                </c:pt>
                <c:pt idx="2689">
                  <c:v>0.82049099999999997</c:v>
                </c:pt>
                <c:pt idx="2690">
                  <c:v>0.82049099999999997</c:v>
                </c:pt>
                <c:pt idx="2691">
                  <c:v>0.82049099999999997</c:v>
                </c:pt>
                <c:pt idx="2692">
                  <c:v>0.82049099999999997</c:v>
                </c:pt>
                <c:pt idx="2693">
                  <c:v>0.82049099999999997</c:v>
                </c:pt>
                <c:pt idx="2694">
                  <c:v>0.82049099999999997</c:v>
                </c:pt>
                <c:pt idx="2695">
                  <c:v>0.82049099999999997</c:v>
                </c:pt>
                <c:pt idx="2696">
                  <c:v>0.82049099999999997</c:v>
                </c:pt>
                <c:pt idx="2697">
                  <c:v>0.82049099999999997</c:v>
                </c:pt>
                <c:pt idx="2698">
                  <c:v>0.82049099999999997</c:v>
                </c:pt>
                <c:pt idx="2699">
                  <c:v>0.82049099999999997</c:v>
                </c:pt>
                <c:pt idx="2700">
                  <c:v>0.82049099999999997</c:v>
                </c:pt>
                <c:pt idx="2701">
                  <c:v>0.82049099999999997</c:v>
                </c:pt>
                <c:pt idx="2702">
                  <c:v>0.82049099999999997</c:v>
                </c:pt>
                <c:pt idx="2703">
                  <c:v>0.82049099999999997</c:v>
                </c:pt>
                <c:pt idx="2704">
                  <c:v>0.82049099999999997</c:v>
                </c:pt>
                <c:pt idx="2705">
                  <c:v>0.82049099999999997</c:v>
                </c:pt>
                <c:pt idx="2706">
                  <c:v>0.82049099999999997</c:v>
                </c:pt>
                <c:pt idx="2707">
                  <c:v>0.82049099999999997</c:v>
                </c:pt>
                <c:pt idx="2708">
                  <c:v>0.82049099999999997</c:v>
                </c:pt>
                <c:pt idx="2709">
                  <c:v>0.82049099999999997</c:v>
                </c:pt>
                <c:pt idx="2710">
                  <c:v>0.82049099999999997</c:v>
                </c:pt>
                <c:pt idx="2711">
                  <c:v>0.82049099999999997</c:v>
                </c:pt>
                <c:pt idx="2712">
                  <c:v>0.82049099999999997</c:v>
                </c:pt>
                <c:pt idx="2713">
                  <c:v>0.82049099999999997</c:v>
                </c:pt>
                <c:pt idx="2714">
                  <c:v>0.82049099999999997</c:v>
                </c:pt>
                <c:pt idx="2715">
                  <c:v>0.82049099999999997</c:v>
                </c:pt>
                <c:pt idx="2716">
                  <c:v>0.82049099999999997</c:v>
                </c:pt>
                <c:pt idx="2717">
                  <c:v>0.82049099999999997</c:v>
                </c:pt>
                <c:pt idx="2718">
                  <c:v>0.82049099999999997</c:v>
                </c:pt>
                <c:pt idx="2719">
                  <c:v>0.82049099999999997</c:v>
                </c:pt>
                <c:pt idx="2720">
                  <c:v>0.82049099999999997</c:v>
                </c:pt>
                <c:pt idx="2721">
                  <c:v>0.82049099999999997</c:v>
                </c:pt>
                <c:pt idx="2722">
                  <c:v>0.82049099999999997</c:v>
                </c:pt>
                <c:pt idx="2723">
                  <c:v>0.82049099999999997</c:v>
                </c:pt>
                <c:pt idx="2724">
                  <c:v>0.82049099999999997</c:v>
                </c:pt>
                <c:pt idx="2725">
                  <c:v>0.82049099999999997</c:v>
                </c:pt>
                <c:pt idx="2726">
                  <c:v>0.82049099999999997</c:v>
                </c:pt>
                <c:pt idx="2727">
                  <c:v>0.82049099999999997</c:v>
                </c:pt>
                <c:pt idx="2728">
                  <c:v>0.82049099999999997</c:v>
                </c:pt>
                <c:pt idx="2729">
                  <c:v>0.82049099999999997</c:v>
                </c:pt>
                <c:pt idx="2730">
                  <c:v>0.82049099999999997</c:v>
                </c:pt>
                <c:pt idx="2731">
                  <c:v>0.82049099999999997</c:v>
                </c:pt>
                <c:pt idx="2732">
                  <c:v>0.82049099999999997</c:v>
                </c:pt>
                <c:pt idx="2733">
                  <c:v>0.82049099999999997</c:v>
                </c:pt>
                <c:pt idx="2734">
                  <c:v>0.82049099999999997</c:v>
                </c:pt>
                <c:pt idx="2735">
                  <c:v>0.82049099999999997</c:v>
                </c:pt>
                <c:pt idx="2736">
                  <c:v>0.82049099999999997</c:v>
                </c:pt>
                <c:pt idx="2737">
                  <c:v>0.82049099999999997</c:v>
                </c:pt>
                <c:pt idx="2738">
                  <c:v>0.82049099999999997</c:v>
                </c:pt>
                <c:pt idx="2739">
                  <c:v>0.82049099999999997</c:v>
                </c:pt>
                <c:pt idx="2740">
                  <c:v>0.82049099999999997</c:v>
                </c:pt>
                <c:pt idx="2741">
                  <c:v>0.82049099999999997</c:v>
                </c:pt>
                <c:pt idx="2742">
                  <c:v>0.82049099999999997</c:v>
                </c:pt>
                <c:pt idx="2743">
                  <c:v>0.82049099999999997</c:v>
                </c:pt>
                <c:pt idx="2744">
                  <c:v>0.82049099999999997</c:v>
                </c:pt>
                <c:pt idx="2745">
                  <c:v>0.82049099999999997</c:v>
                </c:pt>
                <c:pt idx="2746">
                  <c:v>0.82049099999999997</c:v>
                </c:pt>
                <c:pt idx="2747">
                  <c:v>0.82049099999999997</c:v>
                </c:pt>
                <c:pt idx="2748">
                  <c:v>0.82049099999999997</c:v>
                </c:pt>
                <c:pt idx="2749">
                  <c:v>0.82049099999999997</c:v>
                </c:pt>
                <c:pt idx="2750">
                  <c:v>0.82049099999999997</c:v>
                </c:pt>
                <c:pt idx="2751">
                  <c:v>0.82049099999999997</c:v>
                </c:pt>
                <c:pt idx="2752">
                  <c:v>0.82049099999999997</c:v>
                </c:pt>
                <c:pt idx="2753">
                  <c:v>0.82049099999999997</c:v>
                </c:pt>
                <c:pt idx="2754">
                  <c:v>0.82049099999999997</c:v>
                </c:pt>
                <c:pt idx="2755">
                  <c:v>0.82049099999999997</c:v>
                </c:pt>
                <c:pt idx="2756">
                  <c:v>0.82049099999999997</c:v>
                </c:pt>
                <c:pt idx="2757">
                  <c:v>0.82049099999999997</c:v>
                </c:pt>
                <c:pt idx="2758">
                  <c:v>0.82049099999999997</c:v>
                </c:pt>
                <c:pt idx="2759">
                  <c:v>0.82049099999999997</c:v>
                </c:pt>
                <c:pt idx="2760">
                  <c:v>0.82049099999999997</c:v>
                </c:pt>
                <c:pt idx="2761">
                  <c:v>0.82049099999999997</c:v>
                </c:pt>
                <c:pt idx="2762">
                  <c:v>0.82049099999999997</c:v>
                </c:pt>
                <c:pt idx="2763">
                  <c:v>0.82049099999999997</c:v>
                </c:pt>
                <c:pt idx="2764">
                  <c:v>0.82049099999999997</c:v>
                </c:pt>
                <c:pt idx="2765">
                  <c:v>0.82049099999999997</c:v>
                </c:pt>
                <c:pt idx="2766">
                  <c:v>0.82049099999999997</c:v>
                </c:pt>
                <c:pt idx="2767">
                  <c:v>0.82049099999999997</c:v>
                </c:pt>
                <c:pt idx="2768">
                  <c:v>0.82049099999999997</c:v>
                </c:pt>
                <c:pt idx="2769">
                  <c:v>0.82049099999999997</c:v>
                </c:pt>
                <c:pt idx="2770">
                  <c:v>0.82049099999999997</c:v>
                </c:pt>
                <c:pt idx="2771">
                  <c:v>0.82049099999999997</c:v>
                </c:pt>
                <c:pt idx="2772">
                  <c:v>0.82049099999999997</c:v>
                </c:pt>
                <c:pt idx="2773">
                  <c:v>0.82049099999999997</c:v>
                </c:pt>
                <c:pt idx="2774">
                  <c:v>0.82049099999999997</c:v>
                </c:pt>
                <c:pt idx="2775">
                  <c:v>0.82049099999999997</c:v>
                </c:pt>
                <c:pt idx="2776">
                  <c:v>0.82049099999999997</c:v>
                </c:pt>
                <c:pt idx="2777">
                  <c:v>0.82049099999999997</c:v>
                </c:pt>
                <c:pt idx="2778">
                  <c:v>0.82049099999999997</c:v>
                </c:pt>
                <c:pt idx="2779">
                  <c:v>0.82049099999999997</c:v>
                </c:pt>
                <c:pt idx="2780">
                  <c:v>0.82049099999999997</c:v>
                </c:pt>
                <c:pt idx="2781">
                  <c:v>0.82049099999999997</c:v>
                </c:pt>
                <c:pt idx="2782">
                  <c:v>0.82049099999999997</c:v>
                </c:pt>
                <c:pt idx="2783">
                  <c:v>0.82049099999999997</c:v>
                </c:pt>
                <c:pt idx="2784">
                  <c:v>0.82049099999999997</c:v>
                </c:pt>
                <c:pt idx="2785">
                  <c:v>0.82049099999999997</c:v>
                </c:pt>
                <c:pt idx="2786">
                  <c:v>0.82049099999999997</c:v>
                </c:pt>
                <c:pt idx="2787">
                  <c:v>0.82049099999999997</c:v>
                </c:pt>
                <c:pt idx="2788">
                  <c:v>0.82049099999999997</c:v>
                </c:pt>
                <c:pt idx="2789">
                  <c:v>0.82049099999999997</c:v>
                </c:pt>
                <c:pt idx="2790">
                  <c:v>0.82049099999999997</c:v>
                </c:pt>
                <c:pt idx="2791">
                  <c:v>0.82049099999999997</c:v>
                </c:pt>
                <c:pt idx="2792">
                  <c:v>0.82049099999999997</c:v>
                </c:pt>
                <c:pt idx="2793">
                  <c:v>0.82049099999999997</c:v>
                </c:pt>
                <c:pt idx="2794">
                  <c:v>0.82049099999999997</c:v>
                </c:pt>
                <c:pt idx="2795">
                  <c:v>0.82049099999999997</c:v>
                </c:pt>
                <c:pt idx="2796">
                  <c:v>0.82049099999999997</c:v>
                </c:pt>
                <c:pt idx="2797">
                  <c:v>0.82049099999999997</c:v>
                </c:pt>
                <c:pt idx="2798">
                  <c:v>0.82049099999999997</c:v>
                </c:pt>
                <c:pt idx="2799">
                  <c:v>0.82049099999999997</c:v>
                </c:pt>
                <c:pt idx="2800">
                  <c:v>0.82049099999999997</c:v>
                </c:pt>
                <c:pt idx="2801">
                  <c:v>0.82049099999999997</c:v>
                </c:pt>
                <c:pt idx="2802">
                  <c:v>0.82049099999999997</c:v>
                </c:pt>
                <c:pt idx="2803">
                  <c:v>0.82049099999999997</c:v>
                </c:pt>
                <c:pt idx="2804">
                  <c:v>0.82049099999999997</c:v>
                </c:pt>
                <c:pt idx="2805">
                  <c:v>0.82049099999999997</c:v>
                </c:pt>
                <c:pt idx="2806">
                  <c:v>0.82049099999999997</c:v>
                </c:pt>
                <c:pt idx="2807">
                  <c:v>0.82049099999999997</c:v>
                </c:pt>
                <c:pt idx="2808">
                  <c:v>0.82049099999999997</c:v>
                </c:pt>
                <c:pt idx="2809">
                  <c:v>0.82049099999999997</c:v>
                </c:pt>
                <c:pt idx="2810">
                  <c:v>0.82049099999999997</c:v>
                </c:pt>
                <c:pt idx="2811">
                  <c:v>0.82049099999999997</c:v>
                </c:pt>
                <c:pt idx="2812">
                  <c:v>0.82049099999999997</c:v>
                </c:pt>
                <c:pt idx="2813">
                  <c:v>0.82049099999999997</c:v>
                </c:pt>
                <c:pt idx="2814">
                  <c:v>0.82049099999999997</c:v>
                </c:pt>
                <c:pt idx="2815">
                  <c:v>0.82049099999999997</c:v>
                </c:pt>
                <c:pt idx="2816">
                  <c:v>0.82049099999999997</c:v>
                </c:pt>
                <c:pt idx="2817">
                  <c:v>0.82049099999999997</c:v>
                </c:pt>
                <c:pt idx="2818">
                  <c:v>0.82049099999999997</c:v>
                </c:pt>
                <c:pt idx="2819">
                  <c:v>0.82049099999999997</c:v>
                </c:pt>
                <c:pt idx="2820">
                  <c:v>0.82049099999999997</c:v>
                </c:pt>
                <c:pt idx="2821">
                  <c:v>0.82049099999999997</c:v>
                </c:pt>
                <c:pt idx="2822">
                  <c:v>0.82049099999999997</c:v>
                </c:pt>
                <c:pt idx="2823">
                  <c:v>0.82049099999999997</c:v>
                </c:pt>
                <c:pt idx="2824">
                  <c:v>0.82049099999999997</c:v>
                </c:pt>
                <c:pt idx="2825">
                  <c:v>0.82049099999999997</c:v>
                </c:pt>
                <c:pt idx="2826">
                  <c:v>0.82049099999999997</c:v>
                </c:pt>
                <c:pt idx="2827">
                  <c:v>0.82049099999999997</c:v>
                </c:pt>
                <c:pt idx="2828">
                  <c:v>0.82049099999999997</c:v>
                </c:pt>
                <c:pt idx="2829">
                  <c:v>0.82049099999999997</c:v>
                </c:pt>
                <c:pt idx="2830">
                  <c:v>0.82049099999999997</c:v>
                </c:pt>
                <c:pt idx="2831">
                  <c:v>0.82049099999999997</c:v>
                </c:pt>
                <c:pt idx="2832">
                  <c:v>0.82049099999999997</c:v>
                </c:pt>
                <c:pt idx="2833">
                  <c:v>0.82049099999999997</c:v>
                </c:pt>
                <c:pt idx="2834">
                  <c:v>0.82049099999999997</c:v>
                </c:pt>
                <c:pt idx="2835">
                  <c:v>0.82049099999999997</c:v>
                </c:pt>
                <c:pt idx="2836">
                  <c:v>0.82049099999999997</c:v>
                </c:pt>
                <c:pt idx="2837">
                  <c:v>0.82049099999999997</c:v>
                </c:pt>
                <c:pt idx="2838">
                  <c:v>0.82049099999999997</c:v>
                </c:pt>
                <c:pt idx="2839">
                  <c:v>0.82049099999999997</c:v>
                </c:pt>
                <c:pt idx="2840">
                  <c:v>0.82049099999999997</c:v>
                </c:pt>
                <c:pt idx="2841">
                  <c:v>0.82049099999999997</c:v>
                </c:pt>
                <c:pt idx="2842">
                  <c:v>0.82049099999999997</c:v>
                </c:pt>
                <c:pt idx="2843">
                  <c:v>0.82049099999999997</c:v>
                </c:pt>
                <c:pt idx="2844">
                  <c:v>0.82049099999999997</c:v>
                </c:pt>
                <c:pt idx="2845">
                  <c:v>0.82049099999999997</c:v>
                </c:pt>
                <c:pt idx="2846">
                  <c:v>0.82049099999999997</c:v>
                </c:pt>
                <c:pt idx="2847">
                  <c:v>0.82049099999999997</c:v>
                </c:pt>
                <c:pt idx="2848">
                  <c:v>0.82049099999999997</c:v>
                </c:pt>
                <c:pt idx="2849">
                  <c:v>0.82049099999999997</c:v>
                </c:pt>
                <c:pt idx="2850">
                  <c:v>0.82049099999999997</c:v>
                </c:pt>
                <c:pt idx="2851">
                  <c:v>0.82049099999999997</c:v>
                </c:pt>
                <c:pt idx="2852">
                  <c:v>0.82049099999999997</c:v>
                </c:pt>
                <c:pt idx="2853">
                  <c:v>0.82049099999999997</c:v>
                </c:pt>
                <c:pt idx="2854">
                  <c:v>0.82049099999999997</c:v>
                </c:pt>
                <c:pt idx="2855">
                  <c:v>0.82049099999999997</c:v>
                </c:pt>
                <c:pt idx="2856">
                  <c:v>0.82049099999999997</c:v>
                </c:pt>
              </c:numCache>
            </c:numRef>
          </c:xVal>
          <c:yVal>
            <c:numRef>
              <c:f>'1006dorsal_100Hz_1 normal WIP ('!$J$2:$J$2858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5.8397099999999998E-7</c:v>
                </c:pt>
                <c:pt idx="92" formatCode="0.00E+00">
                  <c:v>3.9657300000000004E-6</c:v>
                </c:pt>
                <c:pt idx="93" formatCode="0.00E+00">
                  <c:v>1.42521E-5</c:v>
                </c:pt>
                <c:pt idx="94" formatCode="0.00E+00">
                  <c:v>3.7376699999999997E-5</c:v>
                </c:pt>
                <c:pt idx="95" formatCode="0.00E+00">
                  <c:v>8.1912700000000006E-5</c:v>
                </c:pt>
                <c:pt idx="96">
                  <c:v>1.6040800000000001E-4</c:v>
                </c:pt>
                <c:pt idx="97">
                  <c:v>2.9008000000000001E-4</c:v>
                </c:pt>
                <c:pt idx="98">
                  <c:v>4.9342199999999998E-4</c:v>
                </c:pt>
                <c:pt idx="99">
                  <c:v>7.9890699999999996E-4</c:v>
                </c:pt>
                <c:pt idx="100">
                  <c:v>1.2399100000000001E-3</c:v>
                </c:pt>
                <c:pt idx="101">
                  <c:v>1.85377E-3</c:v>
                </c:pt>
                <c:pt idx="102">
                  <c:v>2.68798E-3</c:v>
                </c:pt>
                <c:pt idx="103">
                  <c:v>3.8138600000000001E-3</c:v>
                </c:pt>
                <c:pt idx="104">
                  <c:v>5.3298900000000003E-3</c:v>
                </c:pt>
                <c:pt idx="105">
                  <c:v>7.3441299999999999E-3</c:v>
                </c:pt>
                <c:pt idx="106">
                  <c:v>9.9537400000000009E-3</c:v>
                </c:pt>
                <c:pt idx="107">
                  <c:v>1.3238099999999999E-2</c:v>
                </c:pt>
                <c:pt idx="108">
                  <c:v>1.7262400000000001E-2</c:v>
                </c:pt>
                <c:pt idx="109">
                  <c:v>2.20827E-2</c:v>
                </c:pt>
                <c:pt idx="110">
                  <c:v>2.77459E-2</c:v>
                </c:pt>
                <c:pt idx="111">
                  <c:v>3.4285900000000001E-2</c:v>
                </c:pt>
                <c:pt idx="112">
                  <c:v>4.1723499999999997E-2</c:v>
                </c:pt>
                <c:pt idx="113">
                  <c:v>5.0066300000000001E-2</c:v>
                </c:pt>
                <c:pt idx="114">
                  <c:v>5.9310099999999998E-2</c:v>
                </c:pt>
                <c:pt idx="115">
                  <c:v>6.9439100000000004E-2</c:v>
                </c:pt>
                <c:pt idx="116">
                  <c:v>8.0426899999999996E-2</c:v>
                </c:pt>
                <c:pt idx="117">
                  <c:v>9.2232400000000006E-2</c:v>
                </c:pt>
                <c:pt idx="118">
                  <c:v>0.10480299999999999</c:v>
                </c:pt>
                <c:pt idx="119">
                  <c:v>0.118074</c:v>
                </c:pt>
                <c:pt idx="120">
                  <c:v>0.13197400000000001</c:v>
                </c:pt>
                <c:pt idx="121">
                  <c:v>0.146421</c:v>
                </c:pt>
                <c:pt idx="122">
                  <c:v>0.16133400000000001</c:v>
                </c:pt>
                <c:pt idx="123">
                  <c:v>0.176625</c:v>
                </c:pt>
                <c:pt idx="124">
                  <c:v>0.19220999999999999</c:v>
                </c:pt>
                <c:pt idx="125">
                  <c:v>0.20800299999999999</c:v>
                </c:pt>
                <c:pt idx="126">
                  <c:v>0.223916</c:v>
                </c:pt>
                <c:pt idx="127">
                  <c:v>0.23986499999999999</c:v>
                </c:pt>
                <c:pt idx="128">
                  <c:v>0.25576300000000002</c:v>
                </c:pt>
                <c:pt idx="129">
                  <c:v>0.27152900000000002</c:v>
                </c:pt>
                <c:pt idx="130">
                  <c:v>0.28708400000000001</c:v>
                </c:pt>
                <c:pt idx="131">
                  <c:v>0.30235200000000001</c:v>
                </c:pt>
                <c:pt idx="132">
                  <c:v>0.31726199999999999</c:v>
                </c:pt>
                <c:pt idx="133">
                  <c:v>0.33175100000000002</c:v>
                </c:pt>
                <c:pt idx="134">
                  <c:v>0.34576099999999999</c:v>
                </c:pt>
                <c:pt idx="135">
                  <c:v>0.35924200000000001</c:v>
                </c:pt>
                <c:pt idx="136">
                  <c:v>0.37215399999999998</c:v>
                </c:pt>
                <c:pt idx="137">
                  <c:v>0.384461</c:v>
                </c:pt>
                <c:pt idx="138">
                  <c:v>0.39613399999999999</c:v>
                </c:pt>
                <c:pt idx="139">
                  <c:v>0.40714800000000001</c:v>
                </c:pt>
                <c:pt idx="140">
                  <c:v>0.41753499999999999</c:v>
                </c:pt>
                <c:pt idx="141">
                  <c:v>0.427371</c:v>
                </c:pt>
                <c:pt idx="142">
                  <c:v>0.43671500000000002</c:v>
                </c:pt>
                <c:pt idx="143">
                  <c:v>0.44561600000000001</c:v>
                </c:pt>
                <c:pt idx="144">
                  <c:v>0.45410899999999998</c:v>
                </c:pt>
                <c:pt idx="145">
                  <c:v>0.462225</c:v>
                </c:pt>
                <c:pt idx="146">
                  <c:v>0.46998800000000002</c:v>
                </c:pt>
                <c:pt idx="147">
                  <c:v>0.47741899999999998</c:v>
                </c:pt>
                <c:pt idx="148">
                  <c:v>0.484537</c:v>
                </c:pt>
                <c:pt idx="149">
                  <c:v>0.49136000000000002</c:v>
                </c:pt>
                <c:pt idx="150">
                  <c:v>0.49790600000000002</c:v>
                </c:pt>
                <c:pt idx="151">
                  <c:v>0.50420100000000001</c:v>
                </c:pt>
                <c:pt idx="152">
                  <c:v>0.51028399999999996</c:v>
                </c:pt>
                <c:pt idx="153">
                  <c:v>0.51620600000000005</c:v>
                </c:pt>
                <c:pt idx="154">
                  <c:v>0.52201299999999995</c:v>
                </c:pt>
                <c:pt idx="155">
                  <c:v>0.52774399999999999</c:v>
                </c:pt>
                <c:pt idx="156">
                  <c:v>0.53342900000000004</c:v>
                </c:pt>
                <c:pt idx="157">
                  <c:v>0.53908599999999995</c:v>
                </c:pt>
                <c:pt idx="158">
                  <c:v>0.54473000000000005</c:v>
                </c:pt>
                <c:pt idx="159">
                  <c:v>0.550373</c:v>
                </c:pt>
                <c:pt idx="160">
                  <c:v>0.55602300000000004</c:v>
                </c:pt>
                <c:pt idx="161">
                  <c:v>0.56168499999999999</c:v>
                </c:pt>
                <c:pt idx="162">
                  <c:v>0.56736399999999998</c:v>
                </c:pt>
                <c:pt idx="163">
                  <c:v>0.57306400000000002</c:v>
                </c:pt>
                <c:pt idx="164">
                  <c:v>0.57878799999999997</c:v>
                </c:pt>
                <c:pt idx="165">
                  <c:v>0.58453999999999995</c:v>
                </c:pt>
                <c:pt idx="166">
                  <c:v>0.59032300000000004</c:v>
                </c:pt>
                <c:pt idx="167">
                  <c:v>0.59614199999999995</c:v>
                </c:pt>
                <c:pt idx="168">
                  <c:v>0.60200200000000004</c:v>
                </c:pt>
                <c:pt idx="169">
                  <c:v>0.60787899999999995</c:v>
                </c:pt>
                <c:pt idx="170">
                  <c:v>0.61374300000000004</c:v>
                </c:pt>
                <c:pt idx="171">
                  <c:v>0.61959799999999998</c:v>
                </c:pt>
                <c:pt idx="172">
                  <c:v>0.62544699999999998</c:v>
                </c:pt>
                <c:pt idx="173">
                  <c:v>0.63129199999999996</c:v>
                </c:pt>
                <c:pt idx="174">
                  <c:v>0.63713200000000003</c:v>
                </c:pt>
                <c:pt idx="175">
                  <c:v>0.64297099999999996</c:v>
                </c:pt>
                <c:pt idx="176">
                  <c:v>0.64880800000000005</c:v>
                </c:pt>
                <c:pt idx="177">
                  <c:v>0.65469599999999994</c:v>
                </c:pt>
                <c:pt idx="178">
                  <c:v>0.660833</c:v>
                </c:pt>
                <c:pt idx="179">
                  <c:v>0.66747400000000001</c:v>
                </c:pt>
                <c:pt idx="180">
                  <c:v>0.67481599999999997</c:v>
                </c:pt>
                <c:pt idx="181">
                  <c:v>0.68300300000000003</c:v>
                </c:pt>
                <c:pt idx="182">
                  <c:v>0.692133</c:v>
                </c:pt>
                <c:pt idx="183">
                  <c:v>0.702268</c:v>
                </c:pt>
                <c:pt idx="184">
                  <c:v>0.71343800000000002</c:v>
                </c:pt>
                <c:pt idx="185">
                  <c:v>0.72564899999999999</c:v>
                </c:pt>
                <c:pt idx="186">
                  <c:v>0.73887999999999998</c:v>
                </c:pt>
                <c:pt idx="187">
                  <c:v>0.75309199999999998</c:v>
                </c:pt>
                <c:pt idx="188">
                  <c:v>0.76822900000000005</c:v>
                </c:pt>
                <c:pt idx="189">
                  <c:v>0.78422700000000001</c:v>
                </c:pt>
                <c:pt idx="190">
                  <c:v>0.80101</c:v>
                </c:pt>
                <c:pt idx="191">
                  <c:v>0.818496</c:v>
                </c:pt>
                <c:pt idx="192">
                  <c:v>0.83659300000000003</c:v>
                </c:pt>
                <c:pt idx="193">
                  <c:v>0.85520200000000002</c:v>
                </c:pt>
                <c:pt idx="194">
                  <c:v>0.87421700000000002</c:v>
                </c:pt>
                <c:pt idx="195">
                  <c:v>0.89352699999999996</c:v>
                </c:pt>
                <c:pt idx="196">
                  <c:v>0.91301699999999997</c:v>
                </c:pt>
                <c:pt idx="197">
                  <c:v>0.93257199999999996</c:v>
                </c:pt>
                <c:pt idx="198">
                  <c:v>0.952075</c:v>
                </c:pt>
                <c:pt idx="199">
                  <c:v>0.97141699999999997</c:v>
                </c:pt>
                <c:pt idx="200">
                  <c:v>0.99048899999999995</c:v>
                </c:pt>
                <c:pt idx="201">
                  <c:v>1.00919</c:v>
                </c:pt>
                <c:pt idx="202">
                  <c:v>1.02742</c:v>
                </c:pt>
                <c:pt idx="203">
                  <c:v>1.0450999999999999</c:v>
                </c:pt>
                <c:pt idx="204">
                  <c:v>1.0621499999999999</c:v>
                </c:pt>
                <c:pt idx="205">
                  <c:v>1.0784800000000001</c:v>
                </c:pt>
                <c:pt idx="206">
                  <c:v>1.09405</c:v>
                </c:pt>
                <c:pt idx="207">
                  <c:v>1.1087899999999999</c:v>
                </c:pt>
                <c:pt idx="208">
                  <c:v>1.12266</c:v>
                </c:pt>
                <c:pt idx="209">
                  <c:v>1.13568</c:v>
                </c:pt>
                <c:pt idx="210">
                  <c:v>1.1479699999999999</c:v>
                </c:pt>
                <c:pt idx="211">
                  <c:v>1.1595899999999999</c:v>
                </c:pt>
                <c:pt idx="212">
                  <c:v>1.17059</c:v>
                </c:pt>
                <c:pt idx="213">
                  <c:v>1.18103</c:v>
                </c:pt>
                <c:pt idx="214">
                  <c:v>1.19093</c:v>
                </c:pt>
                <c:pt idx="215">
                  <c:v>1.2003200000000001</c:v>
                </c:pt>
                <c:pt idx="216">
                  <c:v>1.2092000000000001</c:v>
                </c:pt>
                <c:pt idx="217">
                  <c:v>1.2176</c:v>
                </c:pt>
                <c:pt idx="218">
                  <c:v>1.22553</c:v>
                </c:pt>
                <c:pt idx="219">
                  <c:v>1.2330000000000001</c:v>
                </c:pt>
                <c:pt idx="220">
                  <c:v>1.24004</c:v>
                </c:pt>
                <c:pt idx="221">
                  <c:v>1.24675</c:v>
                </c:pt>
                <c:pt idx="222">
                  <c:v>1.25322</c:v>
                </c:pt>
                <c:pt idx="223">
                  <c:v>1.2595099999999999</c:v>
                </c:pt>
                <c:pt idx="224">
                  <c:v>1.2656700000000001</c:v>
                </c:pt>
                <c:pt idx="225">
                  <c:v>1.27173</c:v>
                </c:pt>
                <c:pt idx="226">
                  <c:v>1.27773</c:v>
                </c:pt>
                <c:pt idx="227">
                  <c:v>1.28369</c:v>
                </c:pt>
                <c:pt idx="228">
                  <c:v>1.2896399999999999</c:v>
                </c:pt>
                <c:pt idx="229">
                  <c:v>1.2955700000000001</c:v>
                </c:pt>
                <c:pt idx="230">
                  <c:v>1.3015000000000001</c:v>
                </c:pt>
                <c:pt idx="231">
                  <c:v>1.3074300000000001</c:v>
                </c:pt>
                <c:pt idx="232">
                  <c:v>1.3133699999999999</c:v>
                </c:pt>
                <c:pt idx="233">
                  <c:v>1.31935</c:v>
                </c:pt>
                <c:pt idx="234">
                  <c:v>1.32538</c:v>
                </c:pt>
                <c:pt idx="235">
                  <c:v>1.3314600000000001</c:v>
                </c:pt>
                <c:pt idx="236">
                  <c:v>1.3376399999999999</c:v>
                </c:pt>
                <c:pt idx="237">
                  <c:v>1.34395</c:v>
                </c:pt>
                <c:pt idx="238">
                  <c:v>1.3504799999999999</c:v>
                </c:pt>
                <c:pt idx="239">
                  <c:v>1.35704</c:v>
                </c:pt>
                <c:pt idx="240">
                  <c:v>1.3633999999999999</c:v>
                </c:pt>
                <c:pt idx="241">
                  <c:v>1.3696299999999999</c:v>
                </c:pt>
                <c:pt idx="242">
                  <c:v>1.37574</c:v>
                </c:pt>
                <c:pt idx="243">
                  <c:v>1.38184</c:v>
                </c:pt>
                <c:pt idx="244">
                  <c:v>1.3881600000000001</c:v>
                </c:pt>
                <c:pt idx="245">
                  <c:v>1.3949400000000001</c:v>
                </c:pt>
                <c:pt idx="246">
                  <c:v>1.4024099999999999</c:v>
                </c:pt>
                <c:pt idx="247">
                  <c:v>1.41072</c:v>
                </c:pt>
                <c:pt idx="248">
                  <c:v>1.41997</c:v>
                </c:pt>
                <c:pt idx="249">
                  <c:v>1.43025</c:v>
                </c:pt>
                <c:pt idx="250">
                  <c:v>1.4415899999999999</c:v>
                </c:pt>
                <c:pt idx="251">
                  <c:v>1.4540299999999999</c:v>
                </c:pt>
                <c:pt idx="252">
                  <c:v>1.4675800000000001</c:v>
                </c:pt>
                <c:pt idx="253">
                  <c:v>1.4822</c:v>
                </c:pt>
                <c:pt idx="254">
                  <c:v>1.4978800000000001</c:v>
                </c:pt>
                <c:pt idx="255">
                  <c:v>1.5145599999999999</c:v>
                </c:pt>
                <c:pt idx="256">
                  <c:v>1.5322</c:v>
                </c:pt>
                <c:pt idx="257">
                  <c:v>1.5507299999999999</c:v>
                </c:pt>
                <c:pt idx="258">
                  <c:v>1.57006</c:v>
                </c:pt>
                <c:pt idx="259">
                  <c:v>1.5901000000000001</c:v>
                </c:pt>
                <c:pt idx="260">
                  <c:v>1.6107499999999999</c:v>
                </c:pt>
                <c:pt idx="261">
                  <c:v>1.63192</c:v>
                </c:pt>
                <c:pt idx="262">
                  <c:v>1.6534899999999999</c:v>
                </c:pt>
                <c:pt idx="263">
                  <c:v>1.6753400000000001</c:v>
                </c:pt>
                <c:pt idx="264">
                  <c:v>1.6973400000000001</c:v>
                </c:pt>
                <c:pt idx="265">
                  <c:v>1.71939</c:v>
                </c:pt>
                <c:pt idx="266">
                  <c:v>1.74135</c:v>
                </c:pt>
                <c:pt idx="267">
                  <c:v>1.76311</c:v>
                </c:pt>
                <c:pt idx="268">
                  <c:v>1.7845599999999999</c:v>
                </c:pt>
                <c:pt idx="269">
                  <c:v>1.80559</c:v>
                </c:pt>
                <c:pt idx="270">
                  <c:v>1.82609</c:v>
                </c:pt>
                <c:pt idx="271">
                  <c:v>1.84596</c:v>
                </c:pt>
                <c:pt idx="272">
                  <c:v>1.8650899999999999</c:v>
                </c:pt>
                <c:pt idx="273">
                  <c:v>1.88341</c:v>
                </c:pt>
                <c:pt idx="274">
                  <c:v>1.9008499999999999</c:v>
                </c:pt>
                <c:pt idx="275">
                  <c:v>1.9174100000000001</c:v>
                </c:pt>
                <c:pt idx="276">
                  <c:v>1.9332</c:v>
                </c:pt>
                <c:pt idx="277">
                  <c:v>1.94828</c:v>
                </c:pt>
                <c:pt idx="278">
                  <c:v>1.96271</c:v>
                </c:pt>
                <c:pt idx="279">
                  <c:v>1.9765200000000001</c:v>
                </c:pt>
                <c:pt idx="280">
                  <c:v>1.9897400000000001</c:v>
                </c:pt>
                <c:pt idx="281">
                  <c:v>2.0023900000000001</c:v>
                </c:pt>
                <c:pt idx="282">
                  <c:v>2.0144700000000002</c:v>
                </c:pt>
                <c:pt idx="283">
                  <c:v>2.0259900000000002</c:v>
                </c:pt>
                <c:pt idx="284">
                  <c:v>2.0369700000000002</c:v>
                </c:pt>
                <c:pt idx="285">
                  <c:v>2.04745</c:v>
                </c:pt>
                <c:pt idx="286">
                  <c:v>2.0575399999999999</c:v>
                </c:pt>
                <c:pt idx="287">
                  <c:v>2.06731</c:v>
                </c:pt>
                <c:pt idx="288">
                  <c:v>2.0768599999999999</c:v>
                </c:pt>
                <c:pt idx="289">
                  <c:v>2.0862400000000001</c:v>
                </c:pt>
                <c:pt idx="290">
                  <c:v>2.0955400000000002</c:v>
                </c:pt>
                <c:pt idx="291">
                  <c:v>2.1048</c:v>
                </c:pt>
                <c:pt idx="292">
                  <c:v>2.1140400000000001</c:v>
                </c:pt>
                <c:pt idx="293">
                  <c:v>2.1232600000000001</c:v>
                </c:pt>
                <c:pt idx="294">
                  <c:v>2.1324700000000001</c:v>
                </c:pt>
                <c:pt idx="295">
                  <c:v>2.1416900000000001</c:v>
                </c:pt>
                <c:pt idx="296">
                  <c:v>2.1509200000000002</c:v>
                </c:pt>
                <c:pt idx="297">
                  <c:v>2.1602000000000001</c:v>
                </c:pt>
                <c:pt idx="298">
                  <c:v>2.1695600000000002</c:v>
                </c:pt>
                <c:pt idx="299">
                  <c:v>2.17902</c:v>
                </c:pt>
                <c:pt idx="300">
                  <c:v>2.1886700000000001</c:v>
                </c:pt>
                <c:pt idx="301">
                  <c:v>2.1985999999999999</c:v>
                </c:pt>
                <c:pt idx="302">
                  <c:v>2.2089400000000001</c:v>
                </c:pt>
                <c:pt idx="303">
                  <c:v>2.2198199999999999</c:v>
                </c:pt>
                <c:pt idx="304">
                  <c:v>2.2313399999999999</c:v>
                </c:pt>
                <c:pt idx="305">
                  <c:v>2.24363</c:v>
                </c:pt>
                <c:pt idx="306">
                  <c:v>2.2567699999999999</c:v>
                </c:pt>
                <c:pt idx="307">
                  <c:v>2.2697600000000002</c:v>
                </c:pt>
                <c:pt idx="308">
                  <c:v>2.2817099999999999</c:v>
                </c:pt>
                <c:pt idx="309">
                  <c:v>2.2930199999999998</c:v>
                </c:pt>
                <c:pt idx="310">
                  <c:v>2.3041700000000001</c:v>
                </c:pt>
                <c:pt idx="311">
                  <c:v>2.3155100000000002</c:v>
                </c:pt>
                <c:pt idx="312">
                  <c:v>2.3273299999999999</c:v>
                </c:pt>
                <c:pt idx="313">
                  <c:v>2.3397999999999999</c:v>
                </c:pt>
                <c:pt idx="314">
                  <c:v>2.35304</c:v>
                </c:pt>
                <c:pt idx="315">
                  <c:v>2.3671199999999999</c:v>
                </c:pt>
                <c:pt idx="316">
                  <c:v>2.3820700000000001</c:v>
                </c:pt>
                <c:pt idx="317">
                  <c:v>2.3978799999999998</c:v>
                </c:pt>
                <c:pt idx="318">
                  <c:v>2.4145400000000001</c:v>
                </c:pt>
                <c:pt idx="319">
                  <c:v>2.4319899999999999</c:v>
                </c:pt>
                <c:pt idx="320">
                  <c:v>2.45017</c:v>
                </c:pt>
                <c:pt idx="321">
                  <c:v>2.4689999999999999</c:v>
                </c:pt>
                <c:pt idx="322">
                  <c:v>2.4883899999999999</c:v>
                </c:pt>
                <c:pt idx="323">
                  <c:v>2.5082499999999999</c:v>
                </c:pt>
                <c:pt idx="324">
                  <c:v>2.52847</c:v>
                </c:pt>
                <c:pt idx="325">
                  <c:v>2.5489600000000001</c:v>
                </c:pt>
                <c:pt idx="326">
                  <c:v>2.5695999999999999</c:v>
                </c:pt>
                <c:pt idx="327">
                  <c:v>2.5903</c:v>
                </c:pt>
                <c:pt idx="328">
                  <c:v>2.6109300000000002</c:v>
                </c:pt>
                <c:pt idx="329">
                  <c:v>2.6313900000000001</c:v>
                </c:pt>
                <c:pt idx="330">
                  <c:v>2.65157</c:v>
                </c:pt>
                <c:pt idx="331">
                  <c:v>2.67137</c:v>
                </c:pt>
                <c:pt idx="332">
                  <c:v>2.69069</c:v>
                </c:pt>
                <c:pt idx="333">
                  <c:v>2.7094499999999999</c:v>
                </c:pt>
                <c:pt idx="334">
                  <c:v>2.72756</c:v>
                </c:pt>
                <c:pt idx="335">
                  <c:v>2.7449699999999999</c:v>
                </c:pt>
                <c:pt idx="336">
                  <c:v>2.7616200000000002</c:v>
                </c:pt>
                <c:pt idx="337">
                  <c:v>2.77746</c:v>
                </c:pt>
                <c:pt idx="338">
                  <c:v>2.79244</c:v>
                </c:pt>
                <c:pt idx="339">
                  <c:v>2.8065199999999999</c:v>
                </c:pt>
                <c:pt idx="340">
                  <c:v>2.8196599999999998</c:v>
                </c:pt>
                <c:pt idx="341">
                  <c:v>2.8318400000000001</c:v>
                </c:pt>
                <c:pt idx="342">
                  <c:v>2.84321</c:v>
                </c:pt>
                <c:pt idx="343">
                  <c:v>2.85398</c:v>
                </c:pt>
                <c:pt idx="344">
                  <c:v>2.8643200000000002</c:v>
                </c:pt>
                <c:pt idx="345">
                  <c:v>2.8743500000000002</c:v>
                </c:pt>
                <c:pt idx="346">
                  <c:v>2.88415</c:v>
                </c:pt>
                <c:pt idx="347">
                  <c:v>2.89378</c:v>
                </c:pt>
                <c:pt idx="348">
                  <c:v>2.9032900000000001</c:v>
                </c:pt>
                <c:pt idx="349">
                  <c:v>2.9127200000000002</c:v>
                </c:pt>
                <c:pt idx="350">
                  <c:v>2.9220799999999998</c:v>
                </c:pt>
                <c:pt idx="351">
                  <c:v>2.9313899999999999</c:v>
                </c:pt>
                <c:pt idx="352">
                  <c:v>2.9406699999999999</c:v>
                </c:pt>
                <c:pt idx="353">
                  <c:v>2.9499200000000001</c:v>
                </c:pt>
                <c:pt idx="354">
                  <c:v>2.9591500000000002</c:v>
                </c:pt>
                <c:pt idx="355">
                  <c:v>2.9683799999999998</c:v>
                </c:pt>
                <c:pt idx="356">
                  <c:v>2.9771999999999998</c:v>
                </c:pt>
                <c:pt idx="357">
                  <c:v>2.9853399999999999</c:v>
                </c:pt>
                <c:pt idx="358">
                  <c:v>2.9929800000000002</c:v>
                </c:pt>
                <c:pt idx="359">
                  <c:v>3.0002599999999999</c:v>
                </c:pt>
                <c:pt idx="360">
                  <c:v>3.0072800000000002</c:v>
                </c:pt>
                <c:pt idx="361">
                  <c:v>3.0141100000000001</c:v>
                </c:pt>
                <c:pt idx="362">
                  <c:v>3.0207899999999999</c:v>
                </c:pt>
                <c:pt idx="363">
                  <c:v>3.02738</c:v>
                </c:pt>
                <c:pt idx="364">
                  <c:v>3.03389</c:v>
                </c:pt>
                <c:pt idx="365">
                  <c:v>3.0403500000000001</c:v>
                </c:pt>
                <c:pt idx="366">
                  <c:v>3.04677</c:v>
                </c:pt>
                <c:pt idx="367">
                  <c:v>3.0532300000000001</c:v>
                </c:pt>
                <c:pt idx="368">
                  <c:v>3.0599799999999999</c:v>
                </c:pt>
                <c:pt idx="369">
                  <c:v>3.0672299999999999</c:v>
                </c:pt>
                <c:pt idx="370">
                  <c:v>3.07518</c:v>
                </c:pt>
                <c:pt idx="371">
                  <c:v>3.0834999999999999</c:v>
                </c:pt>
                <c:pt idx="372">
                  <c:v>3.09199</c:v>
                </c:pt>
                <c:pt idx="373">
                  <c:v>3.1009600000000002</c:v>
                </c:pt>
                <c:pt idx="374">
                  <c:v>3.1106400000000001</c:v>
                </c:pt>
                <c:pt idx="375">
                  <c:v>3.1211899999999999</c:v>
                </c:pt>
                <c:pt idx="376">
                  <c:v>3.1327099999999999</c:v>
                </c:pt>
                <c:pt idx="377">
                  <c:v>3.14527</c:v>
                </c:pt>
                <c:pt idx="378">
                  <c:v>3.1589200000000002</c:v>
                </c:pt>
                <c:pt idx="379">
                  <c:v>3.1736499999999999</c:v>
                </c:pt>
                <c:pt idx="380">
                  <c:v>3.1894399999999998</c:v>
                </c:pt>
                <c:pt idx="381">
                  <c:v>3.2062599999999999</c:v>
                </c:pt>
                <c:pt idx="382">
                  <c:v>3.2240500000000001</c:v>
                </c:pt>
                <c:pt idx="383">
                  <c:v>3.24275</c:v>
                </c:pt>
                <c:pt idx="384">
                  <c:v>3.2622499999999999</c:v>
                </c:pt>
                <c:pt idx="385">
                  <c:v>3.28247</c:v>
                </c:pt>
                <c:pt idx="386">
                  <c:v>3.3033000000000001</c:v>
                </c:pt>
                <c:pt idx="387">
                  <c:v>3.32463</c:v>
                </c:pt>
                <c:pt idx="388">
                  <c:v>3.3463699999999998</c:v>
                </c:pt>
                <c:pt idx="389">
                  <c:v>3.36842</c:v>
                </c:pt>
                <c:pt idx="390">
                  <c:v>3.3906700000000001</c:v>
                </c:pt>
                <c:pt idx="391">
                  <c:v>3.4130099999999999</c:v>
                </c:pt>
                <c:pt idx="392">
                  <c:v>3.4353400000000001</c:v>
                </c:pt>
                <c:pt idx="393">
                  <c:v>3.45756</c:v>
                </c:pt>
                <c:pt idx="394">
                  <c:v>3.4795500000000001</c:v>
                </c:pt>
                <c:pt idx="395">
                  <c:v>3.5011999999999999</c:v>
                </c:pt>
                <c:pt idx="396">
                  <c:v>3.5224000000000002</c:v>
                </c:pt>
                <c:pt idx="397">
                  <c:v>3.5430600000000001</c:v>
                </c:pt>
                <c:pt idx="398">
                  <c:v>3.5630600000000001</c:v>
                </c:pt>
                <c:pt idx="399">
                  <c:v>3.5823299999999998</c:v>
                </c:pt>
                <c:pt idx="400">
                  <c:v>3.6007799999999999</c:v>
                </c:pt>
                <c:pt idx="401">
                  <c:v>3.6183299999999998</c:v>
                </c:pt>
                <c:pt idx="402">
                  <c:v>3.6349499999999999</c:v>
                </c:pt>
                <c:pt idx="403">
                  <c:v>3.6505800000000002</c:v>
                </c:pt>
                <c:pt idx="404">
                  <c:v>3.6651899999999999</c:v>
                </c:pt>
                <c:pt idx="405">
                  <c:v>3.6788400000000001</c:v>
                </c:pt>
                <c:pt idx="406">
                  <c:v>3.69163</c:v>
                </c:pt>
                <c:pt idx="407">
                  <c:v>3.7036600000000002</c:v>
                </c:pt>
                <c:pt idx="408">
                  <c:v>3.7149899999999998</c:v>
                </c:pt>
                <c:pt idx="409">
                  <c:v>3.7256399999999998</c:v>
                </c:pt>
                <c:pt idx="410">
                  <c:v>3.7356600000000002</c:v>
                </c:pt>
                <c:pt idx="411">
                  <c:v>3.7450600000000001</c:v>
                </c:pt>
                <c:pt idx="412">
                  <c:v>3.75386</c:v>
                </c:pt>
                <c:pt idx="413">
                  <c:v>3.7621000000000002</c:v>
                </c:pt>
                <c:pt idx="414">
                  <c:v>3.7698200000000002</c:v>
                </c:pt>
                <c:pt idx="415">
                  <c:v>3.7771699999999999</c:v>
                </c:pt>
                <c:pt idx="416">
                  <c:v>3.78423</c:v>
                </c:pt>
                <c:pt idx="417">
                  <c:v>3.7911000000000001</c:v>
                </c:pt>
                <c:pt idx="418">
                  <c:v>3.7978100000000001</c:v>
                </c:pt>
                <c:pt idx="419">
                  <c:v>3.8044199999999999</c:v>
                </c:pt>
                <c:pt idx="420">
                  <c:v>3.8109500000000001</c:v>
                </c:pt>
                <c:pt idx="421">
                  <c:v>3.8174199999999998</c:v>
                </c:pt>
                <c:pt idx="422">
                  <c:v>3.8238500000000002</c:v>
                </c:pt>
                <c:pt idx="423">
                  <c:v>3.83026</c:v>
                </c:pt>
                <c:pt idx="424">
                  <c:v>3.8366400000000001</c:v>
                </c:pt>
                <c:pt idx="425">
                  <c:v>3.843</c:v>
                </c:pt>
                <c:pt idx="426">
                  <c:v>3.8493499999999998</c:v>
                </c:pt>
                <c:pt idx="427">
                  <c:v>3.8557000000000001</c:v>
                </c:pt>
                <c:pt idx="428">
                  <c:v>3.8620299999999999</c:v>
                </c:pt>
                <c:pt idx="429">
                  <c:v>3.8683200000000002</c:v>
                </c:pt>
                <c:pt idx="430">
                  <c:v>3.8745400000000001</c:v>
                </c:pt>
                <c:pt idx="431">
                  <c:v>3.8807</c:v>
                </c:pt>
                <c:pt idx="432">
                  <c:v>3.8868299999999998</c:v>
                </c:pt>
                <c:pt idx="433">
                  <c:v>3.8929499999999999</c:v>
                </c:pt>
                <c:pt idx="434">
                  <c:v>3.8991500000000001</c:v>
                </c:pt>
                <c:pt idx="435">
                  <c:v>3.9056099999999998</c:v>
                </c:pt>
                <c:pt idx="436">
                  <c:v>3.9125100000000002</c:v>
                </c:pt>
                <c:pt idx="437">
                  <c:v>3.9200499999999998</c:v>
                </c:pt>
                <c:pt idx="438">
                  <c:v>3.9283800000000002</c:v>
                </c:pt>
                <c:pt idx="439">
                  <c:v>3.9376099999999998</c:v>
                </c:pt>
                <c:pt idx="440">
                  <c:v>3.94706</c:v>
                </c:pt>
                <c:pt idx="441">
                  <c:v>3.9562599999999999</c:v>
                </c:pt>
                <c:pt idx="442">
                  <c:v>3.9656400000000001</c:v>
                </c:pt>
                <c:pt idx="443">
                  <c:v>3.9755400000000001</c:v>
                </c:pt>
                <c:pt idx="444">
                  <c:v>3.98617</c:v>
                </c:pt>
                <c:pt idx="445">
                  <c:v>3.99769</c:v>
                </c:pt>
                <c:pt idx="446">
                  <c:v>4.0101899999999997</c:v>
                </c:pt>
                <c:pt idx="447">
                  <c:v>4.0237299999999996</c:v>
                </c:pt>
                <c:pt idx="448">
                  <c:v>4.0382899999999999</c:v>
                </c:pt>
                <c:pt idx="449">
                  <c:v>4.0538600000000002</c:v>
                </c:pt>
                <c:pt idx="450">
                  <c:v>4.0703899999999997</c:v>
                </c:pt>
                <c:pt idx="451">
                  <c:v>4.0878100000000002</c:v>
                </c:pt>
                <c:pt idx="452">
                  <c:v>4.1060400000000001</c:v>
                </c:pt>
                <c:pt idx="453">
                  <c:v>4.1249700000000002</c:v>
                </c:pt>
                <c:pt idx="454">
                  <c:v>4.14452</c:v>
                </c:pt>
                <c:pt idx="455">
                  <c:v>4.1645700000000003</c:v>
                </c:pt>
                <c:pt idx="456">
                  <c:v>4.1850100000000001</c:v>
                </c:pt>
                <c:pt idx="457">
                  <c:v>4.2057000000000002</c:v>
                </c:pt>
                <c:pt idx="458">
                  <c:v>4.2265300000000003</c:v>
                </c:pt>
                <c:pt idx="459">
                  <c:v>4.2473700000000001</c:v>
                </c:pt>
                <c:pt idx="460">
                  <c:v>4.2680999999999996</c:v>
                </c:pt>
                <c:pt idx="461">
                  <c:v>4.2885900000000001</c:v>
                </c:pt>
                <c:pt idx="462">
                  <c:v>4.3087499999999999</c:v>
                </c:pt>
                <c:pt idx="463">
                  <c:v>4.3284700000000003</c:v>
                </c:pt>
                <c:pt idx="464">
                  <c:v>4.3476400000000002</c:v>
                </c:pt>
                <c:pt idx="465">
                  <c:v>4.3661799999999999</c:v>
                </c:pt>
                <c:pt idx="466">
                  <c:v>4.3840000000000003</c:v>
                </c:pt>
                <c:pt idx="467">
                  <c:v>4.4010199999999999</c:v>
                </c:pt>
                <c:pt idx="468">
                  <c:v>4.4171699999999996</c:v>
                </c:pt>
                <c:pt idx="469">
                  <c:v>4.4323600000000001</c:v>
                </c:pt>
                <c:pt idx="470">
                  <c:v>4.4465399999999997</c:v>
                </c:pt>
                <c:pt idx="471">
                  <c:v>4.4596400000000003</c:v>
                </c:pt>
                <c:pt idx="472">
                  <c:v>4.4716199999999997</c:v>
                </c:pt>
                <c:pt idx="473">
                  <c:v>4.4825299999999997</c:v>
                </c:pt>
                <c:pt idx="474">
                  <c:v>4.4925199999999998</c:v>
                </c:pt>
                <c:pt idx="475">
                  <c:v>4.5016800000000003</c:v>
                </c:pt>
                <c:pt idx="476">
                  <c:v>4.5101000000000004</c:v>
                </c:pt>
                <c:pt idx="477">
                  <c:v>4.5178900000000004</c:v>
                </c:pt>
                <c:pt idx="478">
                  <c:v>4.5251900000000003</c:v>
                </c:pt>
                <c:pt idx="479">
                  <c:v>4.5321400000000001</c:v>
                </c:pt>
                <c:pt idx="480">
                  <c:v>4.5388299999999999</c:v>
                </c:pt>
                <c:pt idx="481">
                  <c:v>4.5453400000000004</c:v>
                </c:pt>
                <c:pt idx="482">
                  <c:v>4.5517000000000003</c:v>
                </c:pt>
                <c:pt idx="483">
                  <c:v>4.5579700000000001</c:v>
                </c:pt>
                <c:pt idx="484">
                  <c:v>4.5641699999999998</c:v>
                </c:pt>
                <c:pt idx="485">
                  <c:v>4.5703199999999997</c:v>
                </c:pt>
                <c:pt idx="486">
                  <c:v>4.5764300000000002</c:v>
                </c:pt>
                <c:pt idx="487">
                  <c:v>4.5825100000000001</c:v>
                </c:pt>
                <c:pt idx="488">
                  <c:v>4.5884499999999999</c:v>
                </c:pt>
                <c:pt idx="489">
                  <c:v>4.5941700000000001</c:v>
                </c:pt>
                <c:pt idx="490">
                  <c:v>4.5997300000000001</c:v>
                </c:pt>
                <c:pt idx="491">
                  <c:v>4.6051799999999998</c:v>
                </c:pt>
                <c:pt idx="492">
                  <c:v>4.6105400000000003</c:v>
                </c:pt>
                <c:pt idx="493">
                  <c:v>4.6158400000000004</c:v>
                </c:pt>
                <c:pt idx="494">
                  <c:v>4.6211000000000002</c:v>
                </c:pt>
                <c:pt idx="495">
                  <c:v>4.6263199999999998</c:v>
                </c:pt>
                <c:pt idx="496">
                  <c:v>4.6315099999999996</c:v>
                </c:pt>
                <c:pt idx="497">
                  <c:v>4.6366800000000001</c:v>
                </c:pt>
                <c:pt idx="498">
                  <c:v>4.6418900000000001</c:v>
                </c:pt>
                <c:pt idx="499">
                  <c:v>4.6472800000000003</c:v>
                </c:pt>
                <c:pt idx="500">
                  <c:v>4.6530300000000002</c:v>
                </c:pt>
                <c:pt idx="501">
                  <c:v>4.6588799999999999</c:v>
                </c:pt>
                <c:pt idx="502">
                  <c:v>4.6645200000000004</c:v>
                </c:pt>
                <c:pt idx="503">
                  <c:v>4.6701499999999996</c:v>
                </c:pt>
                <c:pt idx="504">
                  <c:v>4.6761100000000004</c:v>
                </c:pt>
                <c:pt idx="505">
                  <c:v>4.6826100000000004</c:v>
                </c:pt>
                <c:pt idx="506">
                  <c:v>4.68987</c:v>
                </c:pt>
                <c:pt idx="507">
                  <c:v>4.69801</c:v>
                </c:pt>
                <c:pt idx="508">
                  <c:v>4.7071399999999999</c:v>
                </c:pt>
                <c:pt idx="509">
                  <c:v>4.71732</c:v>
                </c:pt>
                <c:pt idx="510">
                  <c:v>4.7285899999999996</c:v>
                </c:pt>
                <c:pt idx="511">
                  <c:v>4.7409800000000004</c:v>
                </c:pt>
                <c:pt idx="512">
                  <c:v>4.75448</c:v>
                </c:pt>
                <c:pt idx="513">
                  <c:v>4.76905</c:v>
                </c:pt>
                <c:pt idx="514">
                  <c:v>4.7846599999999997</c:v>
                </c:pt>
                <c:pt idx="515">
                  <c:v>4.80124</c:v>
                </c:pt>
                <c:pt idx="516">
                  <c:v>4.8187100000000003</c:v>
                </c:pt>
                <c:pt idx="517">
                  <c:v>4.8369999999999997</c:v>
                </c:pt>
                <c:pt idx="518">
                  <c:v>4.8559999999999999</c:v>
                </c:pt>
                <c:pt idx="519">
                  <c:v>4.87561</c:v>
                </c:pt>
                <c:pt idx="520">
                  <c:v>4.8957199999999998</c:v>
                </c:pt>
                <c:pt idx="521">
                  <c:v>4.9162299999999997</c:v>
                </c:pt>
                <c:pt idx="522">
                  <c:v>4.9370000000000003</c:v>
                </c:pt>
                <c:pt idx="523">
                  <c:v>4.9579300000000002</c:v>
                </c:pt>
                <c:pt idx="524">
                  <c:v>4.9788899999999998</c:v>
                </c:pt>
                <c:pt idx="525">
                  <c:v>4.9997800000000003</c:v>
                </c:pt>
                <c:pt idx="526">
                  <c:v>5.0204700000000004</c:v>
                </c:pt>
                <c:pt idx="527">
                  <c:v>5.04087</c:v>
                </c:pt>
                <c:pt idx="528">
                  <c:v>5.0608599999999999</c:v>
                </c:pt>
                <c:pt idx="529">
                  <c:v>5.08033</c:v>
                </c:pt>
                <c:pt idx="530">
                  <c:v>5.0991799999999996</c:v>
                </c:pt>
                <c:pt idx="531">
                  <c:v>5.1173200000000003</c:v>
                </c:pt>
                <c:pt idx="532">
                  <c:v>5.1346499999999997</c:v>
                </c:pt>
                <c:pt idx="533">
                  <c:v>5.1510999999999996</c:v>
                </c:pt>
                <c:pt idx="534">
                  <c:v>5.1665999999999999</c:v>
                </c:pt>
                <c:pt idx="535">
                  <c:v>5.1810900000000002</c:v>
                </c:pt>
                <c:pt idx="536">
                  <c:v>5.1945199999999998</c:v>
                </c:pt>
                <c:pt idx="537">
                  <c:v>5.2069400000000003</c:v>
                </c:pt>
                <c:pt idx="538">
                  <c:v>5.2184799999999996</c:v>
                </c:pt>
                <c:pt idx="539">
                  <c:v>5.2292199999999998</c:v>
                </c:pt>
                <c:pt idx="540">
                  <c:v>5.2392300000000001</c:v>
                </c:pt>
                <c:pt idx="541">
                  <c:v>5.2485600000000003</c:v>
                </c:pt>
                <c:pt idx="542">
                  <c:v>5.2572400000000004</c:v>
                </c:pt>
                <c:pt idx="543">
                  <c:v>5.2652999999999999</c:v>
                </c:pt>
                <c:pt idx="544">
                  <c:v>5.2727500000000003</c:v>
                </c:pt>
                <c:pt idx="545">
                  <c:v>5.2796399999999997</c:v>
                </c:pt>
                <c:pt idx="546">
                  <c:v>5.2860399999999998</c:v>
                </c:pt>
                <c:pt idx="547">
                  <c:v>5.2920999999999996</c:v>
                </c:pt>
                <c:pt idx="548">
                  <c:v>5.2979099999999999</c:v>
                </c:pt>
                <c:pt idx="549">
                  <c:v>5.3035300000000003</c:v>
                </c:pt>
                <c:pt idx="550">
                  <c:v>5.3090200000000003</c:v>
                </c:pt>
                <c:pt idx="551">
                  <c:v>5.3144200000000001</c:v>
                </c:pt>
                <c:pt idx="552">
                  <c:v>5.3197400000000004</c:v>
                </c:pt>
                <c:pt idx="553">
                  <c:v>5.3250200000000003</c:v>
                </c:pt>
                <c:pt idx="554">
                  <c:v>5.3302500000000004</c:v>
                </c:pt>
                <c:pt idx="555">
                  <c:v>5.3354600000000003</c:v>
                </c:pt>
                <c:pt idx="556">
                  <c:v>5.3406500000000001</c:v>
                </c:pt>
                <c:pt idx="557">
                  <c:v>5.3458300000000003</c:v>
                </c:pt>
                <c:pt idx="558">
                  <c:v>5.3509900000000004</c:v>
                </c:pt>
                <c:pt idx="559">
                  <c:v>5.3561399999999999</c:v>
                </c:pt>
                <c:pt idx="560">
                  <c:v>5.3612799999999998</c:v>
                </c:pt>
                <c:pt idx="561">
                  <c:v>5.3664100000000001</c:v>
                </c:pt>
                <c:pt idx="562">
                  <c:v>5.3715400000000004</c:v>
                </c:pt>
                <c:pt idx="563">
                  <c:v>5.37669</c:v>
                </c:pt>
                <c:pt idx="564">
                  <c:v>5.3818900000000003</c:v>
                </c:pt>
                <c:pt idx="565">
                  <c:v>5.3871799999999999</c:v>
                </c:pt>
                <c:pt idx="566">
                  <c:v>5.3926299999999996</c:v>
                </c:pt>
                <c:pt idx="567">
                  <c:v>5.3983699999999999</c:v>
                </c:pt>
                <c:pt idx="568">
                  <c:v>5.4045100000000001</c:v>
                </c:pt>
                <c:pt idx="569">
                  <c:v>5.4111900000000004</c:v>
                </c:pt>
                <c:pt idx="570">
                  <c:v>5.4185400000000001</c:v>
                </c:pt>
                <c:pt idx="571">
                  <c:v>5.4266699999999997</c:v>
                </c:pt>
                <c:pt idx="572">
                  <c:v>5.43567</c:v>
                </c:pt>
                <c:pt idx="573">
                  <c:v>5.44564</c:v>
                </c:pt>
                <c:pt idx="574">
                  <c:v>5.4559800000000003</c:v>
                </c:pt>
                <c:pt idx="575">
                  <c:v>5.4662300000000004</c:v>
                </c:pt>
                <c:pt idx="576">
                  <c:v>5.4767799999999998</c:v>
                </c:pt>
                <c:pt idx="577">
                  <c:v>5.4878900000000002</c:v>
                </c:pt>
                <c:pt idx="578">
                  <c:v>5.4997400000000001</c:v>
                </c:pt>
                <c:pt idx="579">
                  <c:v>5.5124399999999998</c:v>
                </c:pt>
                <c:pt idx="580">
                  <c:v>5.5260499999999997</c:v>
                </c:pt>
                <c:pt idx="581">
                  <c:v>5.5405800000000003</c:v>
                </c:pt>
                <c:pt idx="582">
                  <c:v>5.5560099999999997</c:v>
                </c:pt>
                <c:pt idx="583">
                  <c:v>5.5723099999999999</c:v>
                </c:pt>
                <c:pt idx="584">
                  <c:v>5.5894000000000004</c:v>
                </c:pt>
                <c:pt idx="585">
                  <c:v>5.6071999999999997</c:v>
                </c:pt>
                <c:pt idx="586">
                  <c:v>5.62561</c:v>
                </c:pt>
                <c:pt idx="587">
                  <c:v>5.6445400000000001</c:v>
                </c:pt>
                <c:pt idx="588">
                  <c:v>5.6638700000000002</c:v>
                </c:pt>
                <c:pt idx="589">
                  <c:v>5.6834800000000003</c:v>
                </c:pt>
                <c:pt idx="590">
                  <c:v>5.7032699999999998</c:v>
                </c:pt>
                <c:pt idx="591">
                  <c:v>5.7231100000000001</c:v>
                </c:pt>
                <c:pt idx="592">
                  <c:v>5.7428800000000004</c:v>
                </c:pt>
                <c:pt idx="593">
                  <c:v>5.76248</c:v>
                </c:pt>
                <c:pt idx="594">
                  <c:v>5.78179</c:v>
                </c:pt>
                <c:pt idx="595">
                  <c:v>5.8006799999999998</c:v>
                </c:pt>
                <c:pt idx="596">
                  <c:v>5.81907</c:v>
                </c:pt>
                <c:pt idx="597">
                  <c:v>5.8368399999999996</c:v>
                </c:pt>
                <c:pt idx="598">
                  <c:v>5.8539199999999996</c:v>
                </c:pt>
                <c:pt idx="599">
                  <c:v>5.8702100000000002</c:v>
                </c:pt>
                <c:pt idx="600">
                  <c:v>5.8856599999999997</c:v>
                </c:pt>
                <c:pt idx="601">
                  <c:v>5.9001999999999999</c:v>
                </c:pt>
                <c:pt idx="602">
                  <c:v>5.91378</c:v>
                </c:pt>
                <c:pt idx="603">
                  <c:v>5.9263599999999999</c:v>
                </c:pt>
                <c:pt idx="604">
                  <c:v>5.9379099999999996</c:v>
                </c:pt>
                <c:pt idx="605">
                  <c:v>5.94841</c:v>
                </c:pt>
                <c:pt idx="606">
                  <c:v>5.9579000000000004</c:v>
                </c:pt>
                <c:pt idx="607">
                  <c:v>5.9665299999999997</c:v>
                </c:pt>
                <c:pt idx="608">
                  <c:v>5.97438</c:v>
                </c:pt>
                <c:pt idx="609">
                  <c:v>5.9815300000000002</c:v>
                </c:pt>
                <c:pt idx="610">
                  <c:v>5.9881200000000003</c:v>
                </c:pt>
                <c:pt idx="611">
                  <c:v>5.9943</c:v>
                </c:pt>
                <c:pt idx="612">
                  <c:v>6.0001800000000003</c:v>
                </c:pt>
                <c:pt idx="613">
                  <c:v>6.0058499999999997</c:v>
                </c:pt>
                <c:pt idx="614">
                  <c:v>6.0113599999999998</c:v>
                </c:pt>
                <c:pt idx="615">
                  <c:v>6.0167599999999997</c:v>
                </c:pt>
                <c:pt idx="616">
                  <c:v>6.0220700000000003</c:v>
                </c:pt>
                <c:pt idx="617">
                  <c:v>6.0273199999999996</c:v>
                </c:pt>
                <c:pt idx="618">
                  <c:v>6.0325300000000004</c:v>
                </c:pt>
                <c:pt idx="619">
                  <c:v>6.0377099999999997</c:v>
                </c:pt>
                <c:pt idx="620">
                  <c:v>6.0428600000000001</c:v>
                </c:pt>
                <c:pt idx="621">
                  <c:v>6.048</c:v>
                </c:pt>
                <c:pt idx="622">
                  <c:v>6.0531300000000003</c:v>
                </c:pt>
                <c:pt idx="623">
                  <c:v>6.0582500000000001</c:v>
                </c:pt>
                <c:pt idx="624">
                  <c:v>6.0632599999999996</c:v>
                </c:pt>
                <c:pt idx="625">
                  <c:v>6.0680800000000001</c:v>
                </c:pt>
                <c:pt idx="626">
                  <c:v>6.0727799999999998</c:v>
                </c:pt>
                <c:pt idx="627">
                  <c:v>6.0773700000000002</c:v>
                </c:pt>
                <c:pt idx="628">
                  <c:v>6.0819000000000001</c:v>
                </c:pt>
                <c:pt idx="629">
                  <c:v>6.0863800000000001</c:v>
                </c:pt>
                <c:pt idx="630">
                  <c:v>6.0908199999999999</c:v>
                </c:pt>
                <c:pt idx="631">
                  <c:v>6.0952700000000002</c:v>
                </c:pt>
                <c:pt idx="632">
                  <c:v>6.09985</c:v>
                </c:pt>
                <c:pt idx="633">
                  <c:v>6.1047399999999996</c:v>
                </c:pt>
                <c:pt idx="634">
                  <c:v>6.1097099999999998</c:v>
                </c:pt>
                <c:pt idx="635">
                  <c:v>6.1144999999999996</c:v>
                </c:pt>
                <c:pt idx="636">
                  <c:v>6.1193</c:v>
                </c:pt>
                <c:pt idx="637">
                  <c:v>6.1243600000000002</c:v>
                </c:pt>
                <c:pt idx="638">
                  <c:v>6.1299200000000003</c:v>
                </c:pt>
                <c:pt idx="639">
                  <c:v>6.1361299999999996</c:v>
                </c:pt>
                <c:pt idx="640">
                  <c:v>6.1431100000000001</c:v>
                </c:pt>
                <c:pt idx="641">
                  <c:v>6.15097</c:v>
                </c:pt>
                <c:pt idx="642">
                  <c:v>6.15977</c:v>
                </c:pt>
                <c:pt idx="643">
                  <c:v>6.1695399999999996</c:v>
                </c:pt>
                <c:pt idx="644">
                  <c:v>6.1803100000000004</c:v>
                </c:pt>
                <c:pt idx="645">
                  <c:v>6.1920900000000003</c:v>
                </c:pt>
                <c:pt idx="646">
                  <c:v>6.2048500000000004</c:v>
                </c:pt>
                <c:pt idx="647">
                  <c:v>6.2185699999999997</c:v>
                </c:pt>
                <c:pt idx="648">
                  <c:v>6.2332099999999997</c:v>
                </c:pt>
                <c:pt idx="649">
                  <c:v>6.2487300000000001</c:v>
                </c:pt>
                <c:pt idx="650">
                  <c:v>6.2650699999999997</c:v>
                </c:pt>
                <c:pt idx="651">
                  <c:v>6.2821699999999998</c:v>
                </c:pt>
                <c:pt idx="652">
                  <c:v>6.2999499999999999</c:v>
                </c:pt>
                <c:pt idx="653">
                  <c:v>6.3183400000000001</c:v>
                </c:pt>
                <c:pt idx="654">
                  <c:v>6.3372700000000002</c:v>
                </c:pt>
                <c:pt idx="655">
                  <c:v>6.35663</c:v>
                </c:pt>
                <c:pt idx="656">
                  <c:v>6.3763399999999999</c:v>
                </c:pt>
                <c:pt idx="657">
                  <c:v>6.3963099999999997</c:v>
                </c:pt>
                <c:pt idx="658">
                  <c:v>6.4164399999999997</c:v>
                </c:pt>
                <c:pt idx="659">
                  <c:v>6.4366399999999997</c:v>
                </c:pt>
                <c:pt idx="660">
                  <c:v>6.4568000000000003</c:v>
                </c:pt>
                <c:pt idx="661">
                  <c:v>6.4768299999999996</c:v>
                </c:pt>
                <c:pt idx="662">
                  <c:v>6.4966299999999997</c:v>
                </c:pt>
                <c:pt idx="663">
                  <c:v>6.5160999999999998</c:v>
                </c:pt>
                <c:pt idx="664">
                  <c:v>6.5351400000000002</c:v>
                </c:pt>
                <c:pt idx="665">
                  <c:v>6.5536700000000003</c:v>
                </c:pt>
                <c:pt idx="666">
                  <c:v>6.5715899999999996</c:v>
                </c:pt>
                <c:pt idx="667">
                  <c:v>6.5888200000000001</c:v>
                </c:pt>
                <c:pt idx="668">
                  <c:v>6.6052900000000001</c:v>
                </c:pt>
                <c:pt idx="669">
                  <c:v>6.6209100000000003</c:v>
                </c:pt>
                <c:pt idx="670">
                  <c:v>6.63565</c:v>
                </c:pt>
                <c:pt idx="671">
                  <c:v>6.6494400000000002</c:v>
                </c:pt>
                <c:pt idx="672">
                  <c:v>6.6622500000000002</c:v>
                </c:pt>
                <c:pt idx="673">
                  <c:v>6.6741400000000004</c:v>
                </c:pt>
                <c:pt idx="674">
                  <c:v>6.6852099999999997</c:v>
                </c:pt>
                <c:pt idx="675">
                  <c:v>6.6955499999999999</c:v>
                </c:pt>
                <c:pt idx="676">
                  <c:v>6.7051999999999996</c:v>
                </c:pt>
                <c:pt idx="677">
                  <c:v>6.7142299999999997</c:v>
                </c:pt>
                <c:pt idx="678">
                  <c:v>6.7226400000000002</c:v>
                </c:pt>
                <c:pt idx="679">
                  <c:v>6.7304700000000004</c:v>
                </c:pt>
                <c:pt idx="680">
                  <c:v>6.7377200000000004</c:v>
                </c:pt>
                <c:pt idx="681">
                  <c:v>6.7444300000000004</c:v>
                </c:pt>
                <c:pt idx="682">
                  <c:v>6.7506599999999999</c:v>
                </c:pt>
                <c:pt idx="683">
                  <c:v>6.7565099999999996</c:v>
                </c:pt>
                <c:pt idx="684">
                  <c:v>6.7620899999999997</c:v>
                </c:pt>
                <c:pt idx="685">
                  <c:v>6.7674700000000003</c:v>
                </c:pt>
                <c:pt idx="686">
                  <c:v>6.7727000000000004</c:v>
                </c:pt>
                <c:pt idx="687">
                  <c:v>6.7778400000000003</c:v>
                </c:pt>
                <c:pt idx="688">
                  <c:v>6.7828900000000001</c:v>
                </c:pt>
                <c:pt idx="689">
                  <c:v>6.7878999999999996</c:v>
                </c:pt>
                <c:pt idx="690">
                  <c:v>6.7928600000000001</c:v>
                </c:pt>
                <c:pt idx="691">
                  <c:v>6.79779</c:v>
                </c:pt>
                <c:pt idx="692">
                  <c:v>6.8027100000000003</c:v>
                </c:pt>
                <c:pt idx="693">
                  <c:v>6.8076100000000004</c:v>
                </c:pt>
                <c:pt idx="694">
                  <c:v>6.8125</c:v>
                </c:pt>
                <c:pt idx="695">
                  <c:v>6.8173899999999996</c:v>
                </c:pt>
                <c:pt idx="696">
                  <c:v>6.8222899999999997</c:v>
                </c:pt>
                <c:pt idx="697">
                  <c:v>6.82721</c:v>
                </c:pt>
                <c:pt idx="698">
                  <c:v>6.83216</c:v>
                </c:pt>
                <c:pt idx="699">
                  <c:v>6.8371700000000004</c:v>
                </c:pt>
                <c:pt idx="700">
                  <c:v>6.8422599999999996</c:v>
                </c:pt>
                <c:pt idx="701">
                  <c:v>6.8473699999999997</c:v>
                </c:pt>
                <c:pt idx="702">
                  <c:v>6.8524099999999999</c:v>
                </c:pt>
                <c:pt idx="703">
                  <c:v>6.8574099999999998</c:v>
                </c:pt>
                <c:pt idx="704">
                  <c:v>6.8623799999999999</c:v>
                </c:pt>
                <c:pt idx="705">
                  <c:v>6.8673299999999999</c:v>
                </c:pt>
                <c:pt idx="706">
                  <c:v>6.8722599999999998</c:v>
                </c:pt>
                <c:pt idx="707">
                  <c:v>6.8772599999999997</c:v>
                </c:pt>
                <c:pt idx="708">
                  <c:v>6.88253</c:v>
                </c:pt>
                <c:pt idx="709">
                  <c:v>6.8882899999999996</c:v>
                </c:pt>
                <c:pt idx="710">
                  <c:v>6.8947200000000004</c:v>
                </c:pt>
                <c:pt idx="711">
                  <c:v>6.9019399999999997</c:v>
                </c:pt>
                <c:pt idx="712">
                  <c:v>6.91005</c:v>
                </c:pt>
                <c:pt idx="713">
                  <c:v>6.9191000000000003</c:v>
                </c:pt>
                <c:pt idx="714">
                  <c:v>6.9291299999999998</c:v>
                </c:pt>
                <c:pt idx="715">
                  <c:v>6.9401400000000004</c:v>
                </c:pt>
                <c:pt idx="716">
                  <c:v>6.9521199999999999</c:v>
                </c:pt>
                <c:pt idx="717">
                  <c:v>6.9650499999999997</c:v>
                </c:pt>
                <c:pt idx="718">
                  <c:v>6.9788600000000001</c:v>
                </c:pt>
                <c:pt idx="719">
                  <c:v>6.9934900000000004</c:v>
                </c:pt>
                <c:pt idx="720">
                  <c:v>7.0088699999999999</c:v>
                </c:pt>
                <c:pt idx="721">
                  <c:v>7.0249100000000002</c:v>
                </c:pt>
                <c:pt idx="722">
                  <c:v>7.0415000000000001</c:v>
                </c:pt>
                <c:pt idx="723">
                  <c:v>7.0585500000000003</c:v>
                </c:pt>
                <c:pt idx="724">
                  <c:v>7.0759400000000001</c:v>
                </c:pt>
                <c:pt idx="725">
                  <c:v>7.0935699999999997</c:v>
                </c:pt>
                <c:pt idx="726">
                  <c:v>7.1113299999999997</c:v>
                </c:pt>
                <c:pt idx="727">
                  <c:v>7.1291200000000003</c:v>
                </c:pt>
                <c:pt idx="728">
                  <c:v>7.1468400000000001</c:v>
                </c:pt>
                <c:pt idx="729">
                  <c:v>7.1643800000000004</c:v>
                </c:pt>
                <c:pt idx="730">
                  <c:v>7.1816399999999998</c:v>
                </c:pt>
                <c:pt idx="731">
                  <c:v>7.1985200000000003</c:v>
                </c:pt>
                <c:pt idx="732">
                  <c:v>7.2149400000000004</c:v>
                </c:pt>
                <c:pt idx="733">
                  <c:v>7.23081</c:v>
                </c:pt>
                <c:pt idx="734">
                  <c:v>7.2460599999999999</c:v>
                </c:pt>
                <c:pt idx="735">
                  <c:v>7.2606299999999999</c:v>
                </c:pt>
                <c:pt idx="736">
                  <c:v>7.27447</c:v>
                </c:pt>
                <c:pt idx="737">
                  <c:v>7.2875399999999999</c:v>
                </c:pt>
                <c:pt idx="738">
                  <c:v>7.2997899999999998</c:v>
                </c:pt>
                <c:pt idx="739">
                  <c:v>7.3112899999999996</c:v>
                </c:pt>
                <c:pt idx="740">
                  <c:v>7.3220999999999998</c:v>
                </c:pt>
                <c:pt idx="741">
                  <c:v>7.3323099999999997</c:v>
                </c:pt>
                <c:pt idx="742">
                  <c:v>7.3419499999999998</c:v>
                </c:pt>
                <c:pt idx="743">
                  <c:v>7.3510799999999996</c:v>
                </c:pt>
                <c:pt idx="744">
                  <c:v>7.3597299999999999</c:v>
                </c:pt>
                <c:pt idx="745">
                  <c:v>7.3679199999999998</c:v>
                </c:pt>
                <c:pt idx="746">
                  <c:v>7.37568</c:v>
                </c:pt>
                <c:pt idx="747">
                  <c:v>7.3830299999999998</c:v>
                </c:pt>
                <c:pt idx="748">
                  <c:v>7.3900199999999998</c:v>
                </c:pt>
                <c:pt idx="749">
                  <c:v>7.3967099999999997</c:v>
                </c:pt>
                <c:pt idx="750">
                  <c:v>7.4031900000000004</c:v>
                </c:pt>
                <c:pt idx="751">
                  <c:v>7.4095500000000003</c:v>
                </c:pt>
                <c:pt idx="752">
                  <c:v>7.4158400000000002</c:v>
                </c:pt>
                <c:pt idx="753">
                  <c:v>7.4221000000000004</c:v>
                </c:pt>
                <c:pt idx="754">
                  <c:v>7.4283599999999996</c:v>
                </c:pt>
                <c:pt idx="755">
                  <c:v>7.4346399999999999</c:v>
                </c:pt>
                <c:pt idx="756">
                  <c:v>7.4409400000000003</c:v>
                </c:pt>
                <c:pt idx="757">
                  <c:v>7.4472899999999997</c:v>
                </c:pt>
                <c:pt idx="758">
                  <c:v>7.4536800000000003</c:v>
                </c:pt>
                <c:pt idx="759">
                  <c:v>7.4601300000000004</c:v>
                </c:pt>
                <c:pt idx="760">
                  <c:v>7.4666300000000003</c:v>
                </c:pt>
                <c:pt idx="761">
                  <c:v>7.4731899999999998</c:v>
                </c:pt>
                <c:pt idx="762">
                  <c:v>7.4798200000000001</c:v>
                </c:pt>
                <c:pt idx="763">
                  <c:v>7.4865399999999998</c:v>
                </c:pt>
                <c:pt idx="764">
                  <c:v>7.4933500000000004</c:v>
                </c:pt>
                <c:pt idx="765">
                  <c:v>7.5002800000000001</c:v>
                </c:pt>
                <c:pt idx="766">
                  <c:v>7.5073499999999997</c:v>
                </c:pt>
                <c:pt idx="767">
                  <c:v>7.5144299999999999</c:v>
                </c:pt>
                <c:pt idx="768">
                  <c:v>7.5213599999999996</c:v>
                </c:pt>
                <c:pt idx="769">
                  <c:v>7.5281799999999999</c:v>
                </c:pt>
                <c:pt idx="770">
                  <c:v>7.5349300000000001</c:v>
                </c:pt>
                <c:pt idx="771">
                  <c:v>7.5416299999999996</c:v>
                </c:pt>
                <c:pt idx="772">
                  <c:v>7.5482800000000001</c:v>
                </c:pt>
                <c:pt idx="773">
                  <c:v>7.5549099999999996</c:v>
                </c:pt>
                <c:pt idx="774">
                  <c:v>7.5615100000000002</c:v>
                </c:pt>
                <c:pt idx="775">
                  <c:v>7.5681200000000004</c:v>
                </c:pt>
                <c:pt idx="776">
                  <c:v>7.5749000000000004</c:v>
                </c:pt>
                <c:pt idx="777">
                  <c:v>7.58209</c:v>
                </c:pt>
                <c:pt idx="778">
                  <c:v>7.5898500000000002</c:v>
                </c:pt>
                <c:pt idx="779">
                  <c:v>7.5983200000000002</c:v>
                </c:pt>
                <c:pt idx="780">
                  <c:v>7.6075499999999998</c:v>
                </c:pt>
                <c:pt idx="781">
                  <c:v>7.61761</c:v>
                </c:pt>
                <c:pt idx="782">
                  <c:v>7.6284999999999998</c:v>
                </c:pt>
                <c:pt idx="783">
                  <c:v>7.6402000000000001</c:v>
                </c:pt>
                <c:pt idx="784">
                  <c:v>7.6526899999999998</c:v>
                </c:pt>
                <c:pt idx="785">
                  <c:v>7.6659199999999998</c:v>
                </c:pt>
                <c:pt idx="786">
                  <c:v>7.6798200000000003</c:v>
                </c:pt>
                <c:pt idx="787">
                  <c:v>7.6943099999999998</c:v>
                </c:pt>
                <c:pt idx="788">
                  <c:v>7.7093299999999996</c:v>
                </c:pt>
                <c:pt idx="789">
                  <c:v>7.72478</c:v>
                </c:pt>
                <c:pt idx="790">
                  <c:v>7.74057</c:v>
                </c:pt>
                <c:pt idx="791">
                  <c:v>7.7566100000000002</c:v>
                </c:pt>
                <c:pt idx="792">
                  <c:v>7.7728000000000002</c:v>
                </c:pt>
                <c:pt idx="793">
                  <c:v>7.78904</c:v>
                </c:pt>
                <c:pt idx="794">
                  <c:v>7.8052200000000003</c:v>
                </c:pt>
                <c:pt idx="795">
                  <c:v>7.8212599999999997</c:v>
                </c:pt>
                <c:pt idx="796">
                  <c:v>7.83704</c:v>
                </c:pt>
                <c:pt idx="797">
                  <c:v>7.8524700000000003</c:v>
                </c:pt>
                <c:pt idx="798">
                  <c:v>7.8674600000000003</c:v>
                </c:pt>
                <c:pt idx="799">
                  <c:v>7.8819100000000004</c:v>
                </c:pt>
                <c:pt idx="800">
                  <c:v>7.8957199999999998</c:v>
                </c:pt>
                <c:pt idx="801">
                  <c:v>7.9088000000000003</c:v>
                </c:pt>
                <c:pt idx="802">
                  <c:v>7.9210500000000001</c:v>
                </c:pt>
                <c:pt idx="803">
                  <c:v>7.9323899999999998</c:v>
                </c:pt>
                <c:pt idx="804">
                  <c:v>7.9427300000000001</c:v>
                </c:pt>
                <c:pt idx="805">
                  <c:v>7.9521100000000002</c:v>
                </c:pt>
                <c:pt idx="806">
                  <c:v>7.9607099999999997</c:v>
                </c:pt>
                <c:pt idx="807">
                  <c:v>7.9687599999999996</c:v>
                </c:pt>
                <c:pt idx="808">
                  <c:v>7.9763900000000003</c:v>
                </c:pt>
                <c:pt idx="809">
                  <c:v>7.9837400000000001</c:v>
                </c:pt>
                <c:pt idx="810">
                  <c:v>7.9908700000000001</c:v>
                </c:pt>
                <c:pt idx="811">
                  <c:v>7.9978400000000001</c:v>
                </c:pt>
                <c:pt idx="812">
                  <c:v>8.0047099999999993</c:v>
                </c:pt>
                <c:pt idx="813">
                  <c:v>8.0114900000000002</c:v>
                </c:pt>
                <c:pt idx="814">
                  <c:v>8.0182199999999995</c:v>
                </c:pt>
                <c:pt idx="815">
                  <c:v>8.0249000000000006</c:v>
                </c:pt>
                <c:pt idx="816">
                  <c:v>8.0315499999999993</c:v>
                </c:pt>
                <c:pt idx="817">
                  <c:v>8.0381800000000005</c:v>
                </c:pt>
                <c:pt idx="818">
                  <c:v>8.0448000000000004</c:v>
                </c:pt>
                <c:pt idx="819">
                  <c:v>8.0514100000000006</c:v>
                </c:pt>
                <c:pt idx="820">
                  <c:v>8.0579999999999998</c:v>
                </c:pt>
                <c:pt idx="821">
                  <c:v>8.0645900000000008</c:v>
                </c:pt>
                <c:pt idx="822">
                  <c:v>8.07118</c:v>
                </c:pt>
                <c:pt idx="823">
                  <c:v>8.0777599999999996</c:v>
                </c:pt>
                <c:pt idx="824">
                  <c:v>8.0843399999999992</c:v>
                </c:pt>
                <c:pt idx="825">
                  <c:v>8.0909200000000006</c:v>
                </c:pt>
                <c:pt idx="826">
                  <c:v>8.0975000000000001</c:v>
                </c:pt>
                <c:pt idx="827">
                  <c:v>8.1040799999999997</c:v>
                </c:pt>
                <c:pt idx="828">
                  <c:v>8.1106499999999997</c:v>
                </c:pt>
                <c:pt idx="829">
                  <c:v>8.1172299999999993</c:v>
                </c:pt>
                <c:pt idx="830">
                  <c:v>8.1237999999999992</c:v>
                </c:pt>
                <c:pt idx="831">
                  <c:v>8.1303699999999992</c:v>
                </c:pt>
                <c:pt idx="832">
                  <c:v>8.1369500000000006</c:v>
                </c:pt>
                <c:pt idx="833">
                  <c:v>8.1435200000000005</c:v>
                </c:pt>
                <c:pt idx="834">
                  <c:v>8.1496399999999998</c:v>
                </c:pt>
                <c:pt idx="835">
                  <c:v>8.1549899999999997</c:v>
                </c:pt>
                <c:pt idx="836">
                  <c:v>8.15977</c:v>
                </c:pt>
                <c:pt idx="837">
                  <c:v>8.1641499999999994</c:v>
                </c:pt>
                <c:pt idx="838">
                  <c:v>8.1682299999999994</c:v>
                </c:pt>
                <c:pt idx="839">
                  <c:v>8.1720900000000007</c:v>
                </c:pt>
                <c:pt idx="840">
                  <c:v>8.1758000000000006</c:v>
                </c:pt>
                <c:pt idx="841">
                  <c:v>8.1793899999999997</c:v>
                </c:pt>
                <c:pt idx="842">
                  <c:v>8.1829000000000001</c:v>
                </c:pt>
                <c:pt idx="843">
                  <c:v>8.1863499999999991</c:v>
                </c:pt>
                <c:pt idx="844">
                  <c:v>8.1898999999999997</c:v>
                </c:pt>
                <c:pt idx="845">
                  <c:v>8.1937999999999995</c:v>
                </c:pt>
                <c:pt idx="846">
                  <c:v>8.1982400000000002</c:v>
                </c:pt>
                <c:pt idx="847">
                  <c:v>8.2034000000000002</c:v>
                </c:pt>
                <c:pt idx="848">
                  <c:v>8.2093900000000009</c:v>
                </c:pt>
                <c:pt idx="849">
                  <c:v>8.2163199999999996</c:v>
                </c:pt>
                <c:pt idx="850">
                  <c:v>8.2242499999999996</c:v>
                </c:pt>
                <c:pt idx="851">
                  <c:v>8.2332199999999993</c:v>
                </c:pt>
                <c:pt idx="852">
                  <c:v>8.2432499999999997</c:v>
                </c:pt>
                <c:pt idx="853">
                  <c:v>8.2543399999999991</c:v>
                </c:pt>
                <c:pt idx="854">
                  <c:v>8.26647</c:v>
                </c:pt>
                <c:pt idx="855">
                  <c:v>8.2796000000000003</c:v>
                </c:pt>
                <c:pt idx="856">
                  <c:v>8.2936700000000005</c:v>
                </c:pt>
                <c:pt idx="857">
                  <c:v>8.3086199999999995</c:v>
                </c:pt>
                <c:pt idx="858">
                  <c:v>8.3243500000000008</c:v>
                </c:pt>
                <c:pt idx="859">
                  <c:v>8.3407900000000001</c:v>
                </c:pt>
                <c:pt idx="860">
                  <c:v>8.3578299999999999</c:v>
                </c:pt>
                <c:pt idx="861">
                  <c:v>8.3753600000000006</c:v>
                </c:pt>
                <c:pt idx="862">
                  <c:v>8.3932699999999993</c:v>
                </c:pt>
                <c:pt idx="863">
                  <c:v>8.4114400000000007</c:v>
                </c:pt>
                <c:pt idx="864">
                  <c:v>8.4297699999999995</c:v>
                </c:pt>
                <c:pt idx="865">
                  <c:v>8.44815</c:v>
                </c:pt>
                <c:pt idx="866">
                  <c:v>8.4664599999999997</c:v>
                </c:pt>
                <c:pt idx="867">
                  <c:v>8.4846000000000004</c:v>
                </c:pt>
                <c:pt idx="868">
                  <c:v>8.5024700000000006</c:v>
                </c:pt>
                <c:pt idx="869">
                  <c:v>8.5199599999999993</c:v>
                </c:pt>
                <c:pt idx="870">
                  <c:v>8.5369700000000002</c:v>
                </c:pt>
                <c:pt idx="871">
                  <c:v>8.5534300000000005</c:v>
                </c:pt>
                <c:pt idx="872">
                  <c:v>8.5692599999999999</c:v>
                </c:pt>
                <c:pt idx="873">
                  <c:v>8.5843699999999998</c:v>
                </c:pt>
                <c:pt idx="874">
                  <c:v>8.5987200000000001</c:v>
                </c:pt>
                <c:pt idx="875">
                  <c:v>8.6122399999999999</c:v>
                </c:pt>
                <c:pt idx="876">
                  <c:v>8.6249099999999999</c:v>
                </c:pt>
                <c:pt idx="877">
                  <c:v>8.6366700000000005</c:v>
                </c:pt>
                <c:pt idx="878">
                  <c:v>8.64757</c:v>
                </c:pt>
                <c:pt idx="879">
                  <c:v>8.6577199999999994</c:v>
                </c:pt>
                <c:pt idx="880">
                  <c:v>8.6671899999999997</c:v>
                </c:pt>
                <c:pt idx="881">
                  <c:v>8.6760400000000004</c:v>
                </c:pt>
                <c:pt idx="882">
                  <c:v>8.6843199999999996</c:v>
                </c:pt>
                <c:pt idx="883">
                  <c:v>8.6920699999999993</c:v>
                </c:pt>
                <c:pt idx="884">
                  <c:v>8.6993200000000002</c:v>
                </c:pt>
                <c:pt idx="885">
                  <c:v>8.7061100000000007</c:v>
                </c:pt>
                <c:pt idx="886">
                  <c:v>8.7124500000000005</c:v>
                </c:pt>
                <c:pt idx="887">
                  <c:v>8.7183799999999998</c:v>
                </c:pt>
                <c:pt idx="888">
                  <c:v>8.7239400000000007</c:v>
                </c:pt>
                <c:pt idx="889">
                  <c:v>8.7292100000000001</c:v>
                </c:pt>
                <c:pt idx="890">
                  <c:v>8.7342499999999994</c:v>
                </c:pt>
                <c:pt idx="891">
                  <c:v>8.7391299999999994</c:v>
                </c:pt>
                <c:pt idx="892">
                  <c:v>8.7439099999999996</c:v>
                </c:pt>
                <c:pt idx="893">
                  <c:v>8.7486700000000006</c:v>
                </c:pt>
                <c:pt idx="894">
                  <c:v>8.7533899999999996</c:v>
                </c:pt>
                <c:pt idx="895">
                  <c:v>8.7581000000000007</c:v>
                </c:pt>
                <c:pt idx="896">
                  <c:v>8.7627900000000007</c:v>
                </c:pt>
                <c:pt idx="897">
                  <c:v>8.7674800000000008</c:v>
                </c:pt>
                <c:pt idx="898">
                  <c:v>8.7721499999999999</c:v>
                </c:pt>
                <c:pt idx="899">
                  <c:v>8.7768099999999993</c:v>
                </c:pt>
                <c:pt idx="900">
                  <c:v>8.7814399999999999</c:v>
                </c:pt>
                <c:pt idx="901">
                  <c:v>8.7860499999999995</c:v>
                </c:pt>
                <c:pt idx="902">
                  <c:v>8.7906399999999998</c:v>
                </c:pt>
                <c:pt idx="903">
                  <c:v>8.7952399999999997</c:v>
                </c:pt>
                <c:pt idx="904">
                  <c:v>8.7998799999999999</c:v>
                </c:pt>
                <c:pt idx="905">
                  <c:v>8.8046399999999991</c:v>
                </c:pt>
                <c:pt idx="906">
                  <c:v>8.8096399999999999</c:v>
                </c:pt>
                <c:pt idx="907">
                  <c:v>8.8147199999999994</c:v>
                </c:pt>
                <c:pt idx="908">
                  <c:v>8.8196399999999997</c:v>
                </c:pt>
                <c:pt idx="909">
                  <c:v>8.8244600000000002</c:v>
                </c:pt>
                <c:pt idx="910">
                  <c:v>8.8292599999999997</c:v>
                </c:pt>
                <c:pt idx="911">
                  <c:v>8.8342100000000006</c:v>
                </c:pt>
                <c:pt idx="912">
                  <c:v>8.8395399999999995</c:v>
                </c:pt>
                <c:pt idx="913">
                  <c:v>8.8454200000000007</c:v>
                </c:pt>
                <c:pt idx="914">
                  <c:v>8.8519699999999997</c:v>
                </c:pt>
                <c:pt idx="915">
                  <c:v>8.8592899999999997</c:v>
                </c:pt>
                <c:pt idx="916">
                  <c:v>8.8674700000000009</c:v>
                </c:pt>
                <c:pt idx="917">
                  <c:v>8.8765199999999993</c:v>
                </c:pt>
                <c:pt idx="918">
                  <c:v>8.8864900000000002</c:v>
                </c:pt>
                <c:pt idx="919">
                  <c:v>8.8973600000000008</c:v>
                </c:pt>
                <c:pt idx="920">
                  <c:v>8.9091100000000001</c:v>
                </c:pt>
                <c:pt idx="921">
                  <c:v>8.9217200000000005</c:v>
                </c:pt>
                <c:pt idx="922">
                  <c:v>8.9351299999999991</c:v>
                </c:pt>
                <c:pt idx="923">
                  <c:v>8.9492799999999999</c:v>
                </c:pt>
                <c:pt idx="924">
                  <c:v>8.9641000000000002</c:v>
                </c:pt>
                <c:pt idx="925">
                  <c:v>8.9794999999999998</c:v>
                </c:pt>
                <c:pt idx="926">
                  <c:v>8.9954000000000001</c:v>
                </c:pt>
                <c:pt idx="927">
                  <c:v>9.0117100000000008</c:v>
                </c:pt>
                <c:pt idx="928">
                  <c:v>9.0283300000000004</c:v>
                </c:pt>
                <c:pt idx="929">
                  <c:v>9.0451700000000006</c:v>
                </c:pt>
                <c:pt idx="930">
                  <c:v>9.0621500000000008</c:v>
                </c:pt>
                <c:pt idx="931">
                  <c:v>9.0791500000000003</c:v>
                </c:pt>
                <c:pt idx="932">
                  <c:v>9.0960900000000002</c:v>
                </c:pt>
                <c:pt idx="933">
                  <c:v>9.1128800000000005</c:v>
                </c:pt>
                <c:pt idx="934">
                  <c:v>9.1294299999999993</c:v>
                </c:pt>
                <c:pt idx="935">
                  <c:v>9.1456400000000002</c:v>
                </c:pt>
                <c:pt idx="936">
                  <c:v>9.1614299999999993</c:v>
                </c:pt>
                <c:pt idx="937">
                  <c:v>9.1767000000000003</c:v>
                </c:pt>
                <c:pt idx="938">
                  <c:v>9.1913800000000005</c:v>
                </c:pt>
                <c:pt idx="939">
                  <c:v>9.2053700000000003</c:v>
                </c:pt>
                <c:pt idx="940">
                  <c:v>9.2185799999999993</c:v>
                </c:pt>
                <c:pt idx="941">
                  <c:v>9.2309400000000004</c:v>
                </c:pt>
                <c:pt idx="942">
                  <c:v>9.2423699999999993</c:v>
                </c:pt>
                <c:pt idx="943">
                  <c:v>9.2528000000000006</c:v>
                </c:pt>
                <c:pt idx="944">
                  <c:v>9.2621699999999993</c:v>
                </c:pt>
                <c:pt idx="945">
                  <c:v>9.2704000000000004</c:v>
                </c:pt>
                <c:pt idx="946">
                  <c:v>9.2776399999999999</c:v>
                </c:pt>
                <c:pt idx="947">
                  <c:v>9.2841400000000007</c:v>
                </c:pt>
                <c:pt idx="948">
                  <c:v>9.2901100000000003</c:v>
                </c:pt>
                <c:pt idx="949">
                  <c:v>9.2957000000000001</c:v>
                </c:pt>
                <c:pt idx="950">
                  <c:v>9.3010000000000002</c:v>
                </c:pt>
                <c:pt idx="951">
                  <c:v>9.3061000000000007</c:v>
                </c:pt>
                <c:pt idx="952">
                  <c:v>9.3110499999999998</c:v>
                </c:pt>
                <c:pt idx="953">
                  <c:v>9.3158899999999996</c:v>
                </c:pt>
                <c:pt idx="954">
                  <c:v>9.3206500000000005</c:v>
                </c:pt>
                <c:pt idx="955">
                  <c:v>9.3253599999999999</c:v>
                </c:pt>
                <c:pt idx="956">
                  <c:v>9.3300199999999993</c:v>
                </c:pt>
                <c:pt idx="957">
                  <c:v>9.3346599999999995</c:v>
                </c:pt>
                <c:pt idx="958">
                  <c:v>9.3392800000000005</c:v>
                </c:pt>
                <c:pt idx="959">
                  <c:v>9.3438700000000008</c:v>
                </c:pt>
                <c:pt idx="960">
                  <c:v>9.3484599999999993</c:v>
                </c:pt>
                <c:pt idx="961">
                  <c:v>9.35304</c:v>
                </c:pt>
                <c:pt idx="962">
                  <c:v>9.3576099999999993</c:v>
                </c:pt>
                <c:pt idx="963">
                  <c:v>9.3621800000000004</c:v>
                </c:pt>
                <c:pt idx="964">
                  <c:v>9.3667400000000001</c:v>
                </c:pt>
                <c:pt idx="965">
                  <c:v>9.3713099999999994</c:v>
                </c:pt>
                <c:pt idx="966">
                  <c:v>9.3758700000000008</c:v>
                </c:pt>
                <c:pt idx="967">
                  <c:v>9.3804300000000005</c:v>
                </c:pt>
                <c:pt idx="968">
                  <c:v>9.3846900000000009</c:v>
                </c:pt>
                <c:pt idx="969">
                  <c:v>9.3884600000000002</c:v>
                </c:pt>
                <c:pt idx="970">
                  <c:v>9.3918499999999998</c:v>
                </c:pt>
                <c:pt idx="971">
                  <c:v>9.39499</c:v>
                </c:pt>
                <c:pt idx="972">
                  <c:v>9.3979300000000006</c:v>
                </c:pt>
                <c:pt idx="973">
                  <c:v>9.4007299999999994</c:v>
                </c:pt>
                <c:pt idx="974">
                  <c:v>9.4034200000000006</c:v>
                </c:pt>
                <c:pt idx="975">
                  <c:v>9.4060900000000007</c:v>
                </c:pt>
                <c:pt idx="976">
                  <c:v>9.4088999999999992</c:v>
                </c:pt>
                <c:pt idx="977">
                  <c:v>9.4120899999999992</c:v>
                </c:pt>
                <c:pt idx="978">
                  <c:v>9.4157899999999994</c:v>
                </c:pt>
                <c:pt idx="979">
                  <c:v>9.4201099999999993</c:v>
                </c:pt>
                <c:pt idx="980">
                  <c:v>9.4251799999999992</c:v>
                </c:pt>
                <c:pt idx="981">
                  <c:v>9.4311000000000007</c:v>
                </c:pt>
                <c:pt idx="982">
                  <c:v>9.4379399999999993</c:v>
                </c:pt>
                <c:pt idx="983">
                  <c:v>9.4457599999999999</c:v>
                </c:pt>
                <c:pt idx="984">
                  <c:v>9.4545899999999996</c:v>
                </c:pt>
                <c:pt idx="985">
                  <c:v>9.4644499999999994</c:v>
                </c:pt>
                <c:pt idx="986">
                  <c:v>9.4753299999999996</c:v>
                </c:pt>
                <c:pt idx="987">
                  <c:v>9.4872200000000007</c:v>
                </c:pt>
                <c:pt idx="988">
                  <c:v>9.5000900000000001</c:v>
                </c:pt>
                <c:pt idx="989">
                  <c:v>9.5138999999999996</c:v>
                </c:pt>
                <c:pt idx="990">
                  <c:v>9.5285799999999998</c:v>
                </c:pt>
                <c:pt idx="991">
                  <c:v>9.5440699999999996</c:v>
                </c:pt>
                <c:pt idx="992">
                  <c:v>9.5602999999999998</c:v>
                </c:pt>
                <c:pt idx="993">
                  <c:v>9.5771599999999992</c:v>
                </c:pt>
                <c:pt idx="994">
                  <c:v>9.5945699999999992</c:v>
                </c:pt>
                <c:pt idx="995">
                  <c:v>9.6124299999999998</c:v>
                </c:pt>
                <c:pt idx="996">
                  <c:v>9.6306200000000004</c:v>
                </c:pt>
                <c:pt idx="997">
                  <c:v>9.6490500000000008</c:v>
                </c:pt>
                <c:pt idx="998">
                  <c:v>9.6676000000000002</c:v>
                </c:pt>
                <c:pt idx="999">
                  <c:v>9.6861700000000006</c:v>
                </c:pt>
                <c:pt idx="1000">
                  <c:v>9.7046500000000009</c:v>
                </c:pt>
                <c:pt idx="1001">
                  <c:v>9.7229399999999995</c:v>
                </c:pt>
                <c:pt idx="1002">
                  <c:v>9.7409400000000002</c:v>
                </c:pt>
                <c:pt idx="1003">
                  <c:v>9.7585599999999992</c:v>
                </c:pt>
                <c:pt idx="1004">
                  <c:v>9.7757199999999997</c:v>
                </c:pt>
                <c:pt idx="1005">
                  <c:v>9.7923299999999998</c:v>
                </c:pt>
                <c:pt idx="1006">
                  <c:v>9.8083200000000001</c:v>
                </c:pt>
                <c:pt idx="1007">
                  <c:v>9.8236399999999993</c:v>
                </c:pt>
                <c:pt idx="1008">
                  <c:v>9.8382299999999994</c:v>
                </c:pt>
                <c:pt idx="1009">
                  <c:v>9.8520299999999992</c:v>
                </c:pt>
                <c:pt idx="1010">
                  <c:v>9.8650199999999995</c:v>
                </c:pt>
                <c:pt idx="1011">
                  <c:v>9.8771500000000003</c:v>
                </c:pt>
                <c:pt idx="1012">
                  <c:v>9.8884699999999999</c:v>
                </c:pt>
                <c:pt idx="1013">
                  <c:v>9.8990600000000004</c:v>
                </c:pt>
                <c:pt idx="1014">
                  <c:v>9.9090199999999999</c:v>
                </c:pt>
                <c:pt idx="1015">
                  <c:v>9.9183900000000005</c:v>
                </c:pt>
                <c:pt idx="1016">
                  <c:v>9.9272200000000002</c:v>
                </c:pt>
                <c:pt idx="1017">
                  <c:v>9.9355700000000002</c:v>
                </c:pt>
                <c:pt idx="1018">
                  <c:v>9.9434699999999996</c:v>
                </c:pt>
                <c:pt idx="1019">
                  <c:v>9.9509399999999992</c:v>
                </c:pt>
                <c:pt idx="1020">
                  <c:v>9.9580300000000008</c:v>
                </c:pt>
                <c:pt idx="1021">
                  <c:v>9.9647400000000008</c:v>
                </c:pt>
                <c:pt idx="1022">
                  <c:v>9.9710999999999999</c:v>
                </c:pt>
                <c:pt idx="1023">
                  <c:v>9.9771199999999993</c:v>
                </c:pt>
                <c:pt idx="1024">
                  <c:v>9.9828499999999991</c:v>
                </c:pt>
                <c:pt idx="1025">
                  <c:v>9.9883500000000005</c:v>
                </c:pt>
                <c:pt idx="1026">
                  <c:v>9.9936600000000002</c:v>
                </c:pt>
                <c:pt idx="1027">
                  <c:v>9.9988399999999995</c:v>
                </c:pt>
                <c:pt idx="1028">
                  <c:v>10.0039</c:v>
                </c:pt>
                <c:pt idx="1029">
                  <c:v>10.008900000000001</c:v>
                </c:pt>
                <c:pt idx="1030">
                  <c:v>10.0138</c:v>
                </c:pt>
                <c:pt idx="1031">
                  <c:v>10.018700000000001</c:v>
                </c:pt>
                <c:pt idx="1032">
                  <c:v>10.0236</c:v>
                </c:pt>
                <c:pt idx="1033">
                  <c:v>10.0284</c:v>
                </c:pt>
                <c:pt idx="1034">
                  <c:v>10.033200000000001</c:v>
                </c:pt>
                <c:pt idx="1035">
                  <c:v>10.038</c:v>
                </c:pt>
                <c:pt idx="1036">
                  <c:v>10.0427</c:v>
                </c:pt>
                <c:pt idx="1037">
                  <c:v>10.047499999999999</c:v>
                </c:pt>
                <c:pt idx="1038">
                  <c:v>10.052300000000001</c:v>
                </c:pt>
                <c:pt idx="1039">
                  <c:v>10.0571</c:v>
                </c:pt>
                <c:pt idx="1040">
                  <c:v>10.0619</c:v>
                </c:pt>
                <c:pt idx="1041">
                  <c:v>10.066800000000001</c:v>
                </c:pt>
                <c:pt idx="1042">
                  <c:v>10.0716</c:v>
                </c:pt>
                <c:pt idx="1043">
                  <c:v>10.0764</c:v>
                </c:pt>
                <c:pt idx="1044">
                  <c:v>10.081200000000001</c:v>
                </c:pt>
                <c:pt idx="1045">
                  <c:v>10.086</c:v>
                </c:pt>
                <c:pt idx="1046">
                  <c:v>10.0907</c:v>
                </c:pt>
                <c:pt idx="1047">
                  <c:v>10.095499999999999</c:v>
                </c:pt>
                <c:pt idx="1048">
                  <c:v>10.100300000000001</c:v>
                </c:pt>
                <c:pt idx="1049">
                  <c:v>10.1051</c:v>
                </c:pt>
                <c:pt idx="1050">
                  <c:v>10.110300000000001</c:v>
                </c:pt>
                <c:pt idx="1051">
                  <c:v>10.116</c:v>
                </c:pt>
                <c:pt idx="1052">
                  <c:v>10.122400000000001</c:v>
                </c:pt>
                <c:pt idx="1053">
                  <c:v>10.1297</c:v>
                </c:pt>
                <c:pt idx="1054">
                  <c:v>10.1379</c:v>
                </c:pt>
                <c:pt idx="1055">
                  <c:v>10.1472</c:v>
                </c:pt>
                <c:pt idx="1056">
                  <c:v>10.1577</c:v>
                </c:pt>
                <c:pt idx="1057">
                  <c:v>10.1692</c:v>
                </c:pt>
                <c:pt idx="1058">
                  <c:v>10.181900000000001</c:v>
                </c:pt>
                <c:pt idx="1059">
                  <c:v>10.1957</c:v>
                </c:pt>
                <c:pt idx="1060">
                  <c:v>10.2105</c:v>
                </c:pt>
                <c:pt idx="1061">
                  <c:v>10.2264</c:v>
                </c:pt>
                <c:pt idx="1062">
                  <c:v>10.2433</c:v>
                </c:pt>
                <c:pt idx="1063">
                  <c:v>10.260999999999999</c:v>
                </c:pt>
                <c:pt idx="1064">
                  <c:v>10.279500000000001</c:v>
                </c:pt>
                <c:pt idx="1065">
                  <c:v>10.2986</c:v>
                </c:pt>
                <c:pt idx="1066">
                  <c:v>10.318300000000001</c:v>
                </c:pt>
                <c:pt idx="1067">
                  <c:v>10.3385</c:v>
                </c:pt>
                <c:pt idx="1068">
                  <c:v>10.359</c:v>
                </c:pt>
                <c:pt idx="1069">
                  <c:v>10.379799999999999</c:v>
                </c:pt>
                <c:pt idx="1070">
                  <c:v>10.400600000000001</c:v>
                </c:pt>
                <c:pt idx="1071">
                  <c:v>10.4214</c:v>
                </c:pt>
                <c:pt idx="1072">
                  <c:v>10.4421</c:v>
                </c:pt>
                <c:pt idx="1073">
                  <c:v>10.4625</c:v>
                </c:pt>
                <c:pt idx="1074">
                  <c:v>10.4825</c:v>
                </c:pt>
                <c:pt idx="1075">
                  <c:v>10.5021</c:v>
                </c:pt>
                <c:pt idx="1076">
                  <c:v>10.521000000000001</c:v>
                </c:pt>
                <c:pt idx="1077">
                  <c:v>10.539300000000001</c:v>
                </c:pt>
                <c:pt idx="1078">
                  <c:v>10.556699999999999</c:v>
                </c:pt>
                <c:pt idx="1079">
                  <c:v>10.5733</c:v>
                </c:pt>
                <c:pt idx="1080">
                  <c:v>10.588900000000001</c:v>
                </c:pt>
                <c:pt idx="1081">
                  <c:v>10.6035</c:v>
                </c:pt>
                <c:pt idx="1082">
                  <c:v>10.616899999999999</c:v>
                </c:pt>
                <c:pt idx="1083">
                  <c:v>10.629300000000001</c:v>
                </c:pt>
                <c:pt idx="1084">
                  <c:v>10.6408</c:v>
                </c:pt>
                <c:pt idx="1085">
                  <c:v>10.6515</c:v>
                </c:pt>
                <c:pt idx="1086">
                  <c:v>10.661300000000001</c:v>
                </c:pt>
                <c:pt idx="1087">
                  <c:v>10.670500000000001</c:v>
                </c:pt>
                <c:pt idx="1088">
                  <c:v>10.679</c:v>
                </c:pt>
                <c:pt idx="1089">
                  <c:v>10.6868</c:v>
                </c:pt>
                <c:pt idx="1090">
                  <c:v>10.694100000000001</c:v>
                </c:pt>
                <c:pt idx="1091">
                  <c:v>10.700699999999999</c:v>
                </c:pt>
                <c:pt idx="1092">
                  <c:v>10.706899999999999</c:v>
                </c:pt>
                <c:pt idx="1093">
                  <c:v>10.7128</c:v>
                </c:pt>
                <c:pt idx="1094">
                  <c:v>10.718400000000001</c:v>
                </c:pt>
                <c:pt idx="1095">
                  <c:v>10.723800000000001</c:v>
                </c:pt>
                <c:pt idx="1096">
                  <c:v>10.729100000000001</c:v>
                </c:pt>
                <c:pt idx="1097">
                  <c:v>10.734400000000001</c:v>
                </c:pt>
                <c:pt idx="1098">
                  <c:v>10.7395</c:v>
                </c:pt>
                <c:pt idx="1099">
                  <c:v>10.7446</c:v>
                </c:pt>
                <c:pt idx="1100">
                  <c:v>10.749700000000001</c:v>
                </c:pt>
                <c:pt idx="1101">
                  <c:v>10.7547</c:v>
                </c:pt>
                <c:pt idx="1102">
                  <c:v>10.7597</c:v>
                </c:pt>
                <c:pt idx="1103">
                  <c:v>10.764699999999999</c:v>
                </c:pt>
                <c:pt idx="1104">
                  <c:v>10.7697</c:v>
                </c:pt>
                <c:pt idx="1105">
                  <c:v>10.774699999999999</c:v>
                </c:pt>
                <c:pt idx="1106">
                  <c:v>10.7797</c:v>
                </c:pt>
                <c:pt idx="1107">
                  <c:v>10.784700000000001</c:v>
                </c:pt>
                <c:pt idx="1108">
                  <c:v>10.7898</c:v>
                </c:pt>
                <c:pt idx="1109">
                  <c:v>10.795</c:v>
                </c:pt>
                <c:pt idx="1110">
                  <c:v>10.8003</c:v>
                </c:pt>
                <c:pt idx="1111">
                  <c:v>10.805999999999999</c:v>
                </c:pt>
                <c:pt idx="1112">
                  <c:v>10.811999999999999</c:v>
                </c:pt>
                <c:pt idx="1113">
                  <c:v>10.8185</c:v>
                </c:pt>
                <c:pt idx="1114">
                  <c:v>10.825100000000001</c:v>
                </c:pt>
                <c:pt idx="1115">
                  <c:v>10.831200000000001</c:v>
                </c:pt>
                <c:pt idx="1116">
                  <c:v>10.8371</c:v>
                </c:pt>
                <c:pt idx="1117">
                  <c:v>10.8432</c:v>
                </c:pt>
                <c:pt idx="1118">
                  <c:v>10.849500000000001</c:v>
                </c:pt>
                <c:pt idx="1119">
                  <c:v>10.8565</c:v>
                </c:pt>
                <c:pt idx="1120">
                  <c:v>10.864000000000001</c:v>
                </c:pt>
                <c:pt idx="1121">
                  <c:v>10.872299999999999</c:v>
                </c:pt>
                <c:pt idx="1122">
                  <c:v>10.881500000000001</c:v>
                </c:pt>
                <c:pt idx="1123">
                  <c:v>10.891500000000001</c:v>
                </c:pt>
                <c:pt idx="1124">
                  <c:v>10.9024</c:v>
                </c:pt>
                <c:pt idx="1125">
                  <c:v>10.914199999999999</c:v>
                </c:pt>
                <c:pt idx="1126">
                  <c:v>10.9269</c:v>
                </c:pt>
                <c:pt idx="1127">
                  <c:v>10.9404</c:v>
                </c:pt>
                <c:pt idx="1128">
                  <c:v>10.954800000000001</c:v>
                </c:pt>
                <c:pt idx="1129">
                  <c:v>10.97</c:v>
                </c:pt>
                <c:pt idx="1130">
                  <c:v>10.985900000000001</c:v>
                </c:pt>
                <c:pt idx="1131">
                  <c:v>11.0024</c:v>
                </c:pt>
                <c:pt idx="1132">
                  <c:v>11.019600000000001</c:v>
                </c:pt>
                <c:pt idx="1133">
                  <c:v>11.0372</c:v>
                </c:pt>
                <c:pt idx="1134">
                  <c:v>11.055199999999999</c:v>
                </c:pt>
                <c:pt idx="1135">
                  <c:v>11.073600000000001</c:v>
                </c:pt>
                <c:pt idx="1136">
                  <c:v>11.0923</c:v>
                </c:pt>
                <c:pt idx="1137">
                  <c:v>11.111000000000001</c:v>
                </c:pt>
                <c:pt idx="1138">
                  <c:v>11.129899999999999</c:v>
                </c:pt>
                <c:pt idx="1139">
                  <c:v>11.1487</c:v>
                </c:pt>
                <c:pt idx="1140">
                  <c:v>11.167400000000001</c:v>
                </c:pt>
                <c:pt idx="1141">
                  <c:v>11.1858</c:v>
                </c:pt>
                <c:pt idx="1142">
                  <c:v>11.204000000000001</c:v>
                </c:pt>
                <c:pt idx="1143">
                  <c:v>11.2217</c:v>
                </c:pt>
                <c:pt idx="1144">
                  <c:v>11.239000000000001</c:v>
                </c:pt>
                <c:pt idx="1145">
                  <c:v>11.255800000000001</c:v>
                </c:pt>
                <c:pt idx="1146">
                  <c:v>11.272</c:v>
                </c:pt>
                <c:pt idx="1147">
                  <c:v>11.2875</c:v>
                </c:pt>
                <c:pt idx="1148">
                  <c:v>11.3024</c:v>
                </c:pt>
                <c:pt idx="1149">
                  <c:v>11.316599999999999</c:v>
                </c:pt>
                <c:pt idx="1150">
                  <c:v>11.33</c:v>
                </c:pt>
                <c:pt idx="1151">
                  <c:v>11.342700000000001</c:v>
                </c:pt>
                <c:pt idx="1152">
                  <c:v>11.3546</c:v>
                </c:pt>
                <c:pt idx="1153">
                  <c:v>11.3659</c:v>
                </c:pt>
                <c:pt idx="1154">
                  <c:v>11.3767</c:v>
                </c:pt>
                <c:pt idx="1155">
                  <c:v>11.386900000000001</c:v>
                </c:pt>
                <c:pt idx="1156">
                  <c:v>11.396599999999999</c:v>
                </c:pt>
                <c:pt idx="1157">
                  <c:v>11.405900000000001</c:v>
                </c:pt>
                <c:pt idx="1158">
                  <c:v>11.4148</c:v>
                </c:pt>
                <c:pt idx="1159">
                  <c:v>11.423299999999999</c:v>
                </c:pt>
                <c:pt idx="1160">
                  <c:v>11.4314</c:v>
                </c:pt>
                <c:pt idx="1161">
                  <c:v>11.4391</c:v>
                </c:pt>
                <c:pt idx="1162">
                  <c:v>11.4465</c:v>
                </c:pt>
                <c:pt idx="1163">
                  <c:v>11.4536</c:v>
                </c:pt>
                <c:pt idx="1164">
                  <c:v>11.4605</c:v>
                </c:pt>
                <c:pt idx="1165">
                  <c:v>11.4672</c:v>
                </c:pt>
                <c:pt idx="1166">
                  <c:v>11.473800000000001</c:v>
                </c:pt>
                <c:pt idx="1167">
                  <c:v>11.4803</c:v>
                </c:pt>
                <c:pt idx="1168">
                  <c:v>11.486800000000001</c:v>
                </c:pt>
                <c:pt idx="1169">
                  <c:v>11.4932</c:v>
                </c:pt>
                <c:pt idx="1170">
                  <c:v>11.499700000000001</c:v>
                </c:pt>
                <c:pt idx="1171">
                  <c:v>11.5061</c:v>
                </c:pt>
                <c:pt idx="1172">
                  <c:v>11.512600000000001</c:v>
                </c:pt>
                <c:pt idx="1173">
                  <c:v>11.519</c:v>
                </c:pt>
                <c:pt idx="1174">
                  <c:v>11.525499999999999</c:v>
                </c:pt>
                <c:pt idx="1175">
                  <c:v>11.532</c:v>
                </c:pt>
                <c:pt idx="1176">
                  <c:v>11.538500000000001</c:v>
                </c:pt>
                <c:pt idx="1177">
                  <c:v>11.545</c:v>
                </c:pt>
                <c:pt idx="1178">
                  <c:v>11.551600000000001</c:v>
                </c:pt>
                <c:pt idx="1179">
                  <c:v>11.558199999999999</c:v>
                </c:pt>
                <c:pt idx="1180">
                  <c:v>11.5649</c:v>
                </c:pt>
                <c:pt idx="1181">
                  <c:v>11.5715</c:v>
                </c:pt>
                <c:pt idx="1182">
                  <c:v>11.578200000000001</c:v>
                </c:pt>
                <c:pt idx="1183">
                  <c:v>11.5848</c:v>
                </c:pt>
                <c:pt idx="1184">
                  <c:v>11.5914</c:v>
                </c:pt>
                <c:pt idx="1185">
                  <c:v>11.598000000000001</c:v>
                </c:pt>
                <c:pt idx="1186">
                  <c:v>11.604699999999999</c:v>
                </c:pt>
                <c:pt idx="1187">
                  <c:v>11.6113</c:v>
                </c:pt>
                <c:pt idx="1188">
                  <c:v>11.617900000000001</c:v>
                </c:pt>
                <c:pt idx="1189">
                  <c:v>11.624499999999999</c:v>
                </c:pt>
                <c:pt idx="1190">
                  <c:v>11.6311</c:v>
                </c:pt>
                <c:pt idx="1191">
                  <c:v>11.637700000000001</c:v>
                </c:pt>
                <c:pt idx="1192">
                  <c:v>11.644299999999999</c:v>
                </c:pt>
                <c:pt idx="1193">
                  <c:v>11.651</c:v>
                </c:pt>
                <c:pt idx="1194">
                  <c:v>11.658099999999999</c:v>
                </c:pt>
                <c:pt idx="1195">
                  <c:v>11.665900000000001</c:v>
                </c:pt>
                <c:pt idx="1196">
                  <c:v>11.6745</c:v>
                </c:pt>
                <c:pt idx="1197">
                  <c:v>11.683999999999999</c:v>
                </c:pt>
                <c:pt idx="1198">
                  <c:v>11.6945</c:v>
                </c:pt>
                <c:pt idx="1199">
                  <c:v>11.706</c:v>
                </c:pt>
                <c:pt idx="1200">
                  <c:v>11.7186</c:v>
                </c:pt>
                <c:pt idx="1201">
                  <c:v>11.732100000000001</c:v>
                </c:pt>
                <c:pt idx="1202">
                  <c:v>11.746700000000001</c:v>
                </c:pt>
                <c:pt idx="1203">
                  <c:v>11.7621</c:v>
                </c:pt>
                <c:pt idx="1204">
                  <c:v>11.7784</c:v>
                </c:pt>
                <c:pt idx="1205">
                  <c:v>11.795400000000001</c:v>
                </c:pt>
                <c:pt idx="1206">
                  <c:v>11.8131</c:v>
                </c:pt>
                <c:pt idx="1207">
                  <c:v>11.831300000000001</c:v>
                </c:pt>
                <c:pt idx="1208">
                  <c:v>11.8499</c:v>
                </c:pt>
                <c:pt idx="1209">
                  <c:v>11.8688</c:v>
                </c:pt>
                <c:pt idx="1210">
                  <c:v>11.8879</c:v>
                </c:pt>
                <c:pt idx="1211">
                  <c:v>11.907</c:v>
                </c:pt>
                <c:pt idx="1212">
                  <c:v>11.9261</c:v>
                </c:pt>
                <c:pt idx="1213">
                  <c:v>11.945</c:v>
                </c:pt>
                <c:pt idx="1214">
                  <c:v>11.963699999999999</c:v>
                </c:pt>
                <c:pt idx="1215">
                  <c:v>11.9819</c:v>
                </c:pt>
                <c:pt idx="1216">
                  <c:v>11.999700000000001</c:v>
                </c:pt>
                <c:pt idx="1217">
                  <c:v>12.016999999999999</c:v>
                </c:pt>
                <c:pt idx="1218">
                  <c:v>12.0336</c:v>
                </c:pt>
                <c:pt idx="1219">
                  <c:v>12.0494</c:v>
                </c:pt>
                <c:pt idx="1220">
                  <c:v>12.064500000000001</c:v>
                </c:pt>
                <c:pt idx="1221">
                  <c:v>12.0786</c:v>
                </c:pt>
                <c:pt idx="1222">
                  <c:v>12.091900000000001</c:v>
                </c:pt>
                <c:pt idx="1223">
                  <c:v>12.1043</c:v>
                </c:pt>
                <c:pt idx="1224">
                  <c:v>12.1159</c:v>
                </c:pt>
                <c:pt idx="1225">
                  <c:v>12.126899999999999</c:v>
                </c:pt>
                <c:pt idx="1226">
                  <c:v>12.1372</c:v>
                </c:pt>
                <c:pt idx="1227">
                  <c:v>12.1469</c:v>
                </c:pt>
                <c:pt idx="1228">
                  <c:v>12.1561</c:v>
                </c:pt>
                <c:pt idx="1229">
                  <c:v>12.1648</c:v>
                </c:pt>
                <c:pt idx="1230">
                  <c:v>12.173</c:v>
                </c:pt>
                <c:pt idx="1231">
                  <c:v>12.1807</c:v>
                </c:pt>
                <c:pt idx="1232">
                  <c:v>12.1882</c:v>
                </c:pt>
                <c:pt idx="1233">
                  <c:v>12.195399999999999</c:v>
                </c:pt>
                <c:pt idx="1234">
                  <c:v>12.202400000000001</c:v>
                </c:pt>
                <c:pt idx="1235">
                  <c:v>12.2094</c:v>
                </c:pt>
                <c:pt idx="1236">
                  <c:v>12.216200000000001</c:v>
                </c:pt>
                <c:pt idx="1237">
                  <c:v>12.223000000000001</c:v>
                </c:pt>
                <c:pt idx="1238">
                  <c:v>12.229699999999999</c:v>
                </c:pt>
                <c:pt idx="1239">
                  <c:v>12.2364</c:v>
                </c:pt>
                <c:pt idx="1240">
                  <c:v>12.2431</c:v>
                </c:pt>
                <c:pt idx="1241">
                  <c:v>12.249700000000001</c:v>
                </c:pt>
                <c:pt idx="1242">
                  <c:v>12.2563</c:v>
                </c:pt>
                <c:pt idx="1243">
                  <c:v>12.263</c:v>
                </c:pt>
                <c:pt idx="1244">
                  <c:v>12.269600000000001</c:v>
                </c:pt>
                <c:pt idx="1245">
                  <c:v>12.2761</c:v>
                </c:pt>
                <c:pt idx="1246">
                  <c:v>12.282500000000001</c:v>
                </c:pt>
                <c:pt idx="1247">
                  <c:v>12.2887</c:v>
                </c:pt>
                <c:pt idx="1248">
                  <c:v>12.2948</c:v>
                </c:pt>
                <c:pt idx="1249">
                  <c:v>12.3009</c:v>
                </c:pt>
                <c:pt idx="1250">
                  <c:v>12.307</c:v>
                </c:pt>
                <c:pt idx="1251">
                  <c:v>12.313000000000001</c:v>
                </c:pt>
                <c:pt idx="1252">
                  <c:v>12.319000000000001</c:v>
                </c:pt>
                <c:pt idx="1253">
                  <c:v>12.325100000000001</c:v>
                </c:pt>
                <c:pt idx="1254">
                  <c:v>12.3315</c:v>
                </c:pt>
                <c:pt idx="1255">
                  <c:v>12.3384</c:v>
                </c:pt>
                <c:pt idx="1256">
                  <c:v>12.3454</c:v>
                </c:pt>
                <c:pt idx="1257">
                  <c:v>12.3521</c:v>
                </c:pt>
                <c:pt idx="1258">
                  <c:v>12.358599999999999</c:v>
                </c:pt>
                <c:pt idx="1259">
                  <c:v>12.3651</c:v>
                </c:pt>
                <c:pt idx="1260">
                  <c:v>12.3721</c:v>
                </c:pt>
                <c:pt idx="1261">
                  <c:v>12.3797</c:v>
                </c:pt>
                <c:pt idx="1262">
                  <c:v>12.388</c:v>
                </c:pt>
                <c:pt idx="1263">
                  <c:v>12.3972</c:v>
                </c:pt>
                <c:pt idx="1264">
                  <c:v>12.407299999999999</c:v>
                </c:pt>
                <c:pt idx="1265">
                  <c:v>12.4185</c:v>
                </c:pt>
                <c:pt idx="1266">
                  <c:v>12.4307</c:v>
                </c:pt>
                <c:pt idx="1267">
                  <c:v>12.444000000000001</c:v>
                </c:pt>
                <c:pt idx="1268">
                  <c:v>12.4582</c:v>
                </c:pt>
                <c:pt idx="1269">
                  <c:v>12.4734</c:v>
                </c:pt>
                <c:pt idx="1270">
                  <c:v>12.4895</c:v>
                </c:pt>
                <c:pt idx="1271">
                  <c:v>12.506500000000001</c:v>
                </c:pt>
                <c:pt idx="1272">
                  <c:v>12.5242</c:v>
                </c:pt>
                <c:pt idx="1273">
                  <c:v>12.5426</c:v>
                </c:pt>
                <c:pt idx="1274">
                  <c:v>12.5616</c:v>
                </c:pt>
                <c:pt idx="1275">
                  <c:v>12.581</c:v>
                </c:pt>
                <c:pt idx="1276">
                  <c:v>12.6008</c:v>
                </c:pt>
                <c:pt idx="1277">
                  <c:v>12.620900000000001</c:v>
                </c:pt>
                <c:pt idx="1278">
                  <c:v>12.6411</c:v>
                </c:pt>
                <c:pt idx="1279">
                  <c:v>12.661300000000001</c:v>
                </c:pt>
                <c:pt idx="1280">
                  <c:v>12.6814</c:v>
                </c:pt>
                <c:pt idx="1281">
                  <c:v>12.7014</c:v>
                </c:pt>
                <c:pt idx="1282">
                  <c:v>12.7211</c:v>
                </c:pt>
                <c:pt idx="1283">
                  <c:v>12.740500000000001</c:v>
                </c:pt>
                <c:pt idx="1284">
                  <c:v>12.7593</c:v>
                </c:pt>
                <c:pt idx="1285">
                  <c:v>12.7776</c:v>
                </c:pt>
                <c:pt idx="1286">
                  <c:v>12.795199999999999</c:v>
                </c:pt>
                <c:pt idx="1287">
                  <c:v>12.812099999999999</c:v>
                </c:pt>
                <c:pt idx="1288">
                  <c:v>12.8283</c:v>
                </c:pt>
                <c:pt idx="1289">
                  <c:v>12.8436</c:v>
                </c:pt>
                <c:pt idx="1290">
                  <c:v>12.8581</c:v>
                </c:pt>
                <c:pt idx="1291">
                  <c:v>12.8718</c:v>
                </c:pt>
                <c:pt idx="1292">
                  <c:v>12.8848</c:v>
                </c:pt>
                <c:pt idx="1293">
                  <c:v>12.8971</c:v>
                </c:pt>
                <c:pt idx="1294">
                  <c:v>12.908799999999999</c:v>
                </c:pt>
                <c:pt idx="1295">
                  <c:v>12.92</c:v>
                </c:pt>
                <c:pt idx="1296">
                  <c:v>12.9306</c:v>
                </c:pt>
                <c:pt idx="1297">
                  <c:v>12.9407</c:v>
                </c:pt>
                <c:pt idx="1298">
                  <c:v>12.9504</c:v>
                </c:pt>
                <c:pt idx="1299">
                  <c:v>12.9596</c:v>
                </c:pt>
                <c:pt idx="1300">
                  <c:v>12.968299999999999</c:v>
                </c:pt>
                <c:pt idx="1301">
                  <c:v>12.976599999999999</c:v>
                </c:pt>
                <c:pt idx="1302">
                  <c:v>12.984500000000001</c:v>
                </c:pt>
                <c:pt idx="1303">
                  <c:v>12.992000000000001</c:v>
                </c:pt>
                <c:pt idx="1304">
                  <c:v>12.9991</c:v>
                </c:pt>
                <c:pt idx="1305">
                  <c:v>13.0059</c:v>
                </c:pt>
                <c:pt idx="1306">
                  <c:v>13.0124</c:v>
                </c:pt>
                <c:pt idx="1307">
                  <c:v>13.018800000000001</c:v>
                </c:pt>
                <c:pt idx="1308">
                  <c:v>13.0251</c:v>
                </c:pt>
                <c:pt idx="1309">
                  <c:v>13.0313</c:v>
                </c:pt>
                <c:pt idx="1310">
                  <c:v>13.0375</c:v>
                </c:pt>
                <c:pt idx="1311">
                  <c:v>13.0436</c:v>
                </c:pt>
                <c:pt idx="1312">
                  <c:v>13.049799999999999</c:v>
                </c:pt>
                <c:pt idx="1313">
                  <c:v>13.055899999999999</c:v>
                </c:pt>
                <c:pt idx="1314">
                  <c:v>13.062099999999999</c:v>
                </c:pt>
                <c:pt idx="1315">
                  <c:v>13.068199999999999</c:v>
                </c:pt>
                <c:pt idx="1316">
                  <c:v>13.074299999999999</c:v>
                </c:pt>
                <c:pt idx="1317">
                  <c:v>13.080500000000001</c:v>
                </c:pt>
                <c:pt idx="1318">
                  <c:v>13.086499999999999</c:v>
                </c:pt>
                <c:pt idx="1319">
                  <c:v>13.092599999999999</c:v>
                </c:pt>
                <c:pt idx="1320">
                  <c:v>13.098699999999999</c:v>
                </c:pt>
                <c:pt idx="1321">
                  <c:v>13.104799999999999</c:v>
                </c:pt>
                <c:pt idx="1322">
                  <c:v>13.1111</c:v>
                </c:pt>
                <c:pt idx="1323">
                  <c:v>13.1175</c:v>
                </c:pt>
                <c:pt idx="1324">
                  <c:v>13.123900000000001</c:v>
                </c:pt>
                <c:pt idx="1325">
                  <c:v>13.1303</c:v>
                </c:pt>
                <c:pt idx="1326">
                  <c:v>13.1366</c:v>
                </c:pt>
                <c:pt idx="1327">
                  <c:v>13.142799999999999</c:v>
                </c:pt>
                <c:pt idx="1328">
                  <c:v>13.148899999999999</c:v>
                </c:pt>
                <c:pt idx="1329">
                  <c:v>13.155099999999999</c:v>
                </c:pt>
                <c:pt idx="1330">
                  <c:v>13.1616</c:v>
                </c:pt>
                <c:pt idx="1331">
                  <c:v>13.168699999999999</c:v>
                </c:pt>
                <c:pt idx="1332">
                  <c:v>13.176399999999999</c:v>
                </c:pt>
                <c:pt idx="1333">
                  <c:v>13.185</c:v>
                </c:pt>
                <c:pt idx="1334">
                  <c:v>13.1945</c:v>
                </c:pt>
                <c:pt idx="1335">
                  <c:v>13.205</c:v>
                </c:pt>
                <c:pt idx="1336">
                  <c:v>13.2164</c:v>
                </c:pt>
                <c:pt idx="1337">
                  <c:v>13.2288</c:v>
                </c:pt>
                <c:pt idx="1338">
                  <c:v>13.2422</c:v>
                </c:pt>
                <c:pt idx="1339">
                  <c:v>13.256500000000001</c:v>
                </c:pt>
                <c:pt idx="1340">
                  <c:v>13.271699999999999</c:v>
                </c:pt>
                <c:pt idx="1341">
                  <c:v>13.287699999999999</c:v>
                </c:pt>
                <c:pt idx="1342">
                  <c:v>13.304500000000001</c:v>
                </c:pt>
                <c:pt idx="1343">
                  <c:v>13.321999999999999</c:v>
                </c:pt>
                <c:pt idx="1344">
                  <c:v>13.34</c:v>
                </c:pt>
                <c:pt idx="1345">
                  <c:v>13.358599999999999</c:v>
                </c:pt>
                <c:pt idx="1346">
                  <c:v>13.3775</c:v>
                </c:pt>
                <c:pt idx="1347">
                  <c:v>13.396699999999999</c:v>
                </c:pt>
                <c:pt idx="1348">
                  <c:v>13.4162</c:v>
                </c:pt>
                <c:pt idx="1349">
                  <c:v>13.435600000000001</c:v>
                </c:pt>
                <c:pt idx="1350">
                  <c:v>13.4551</c:v>
                </c:pt>
                <c:pt idx="1351">
                  <c:v>13.474399999999999</c:v>
                </c:pt>
                <c:pt idx="1352">
                  <c:v>13.493399999999999</c:v>
                </c:pt>
                <c:pt idx="1353">
                  <c:v>13.512</c:v>
                </c:pt>
                <c:pt idx="1354">
                  <c:v>13.530099999999999</c:v>
                </c:pt>
                <c:pt idx="1355">
                  <c:v>13.547599999999999</c:v>
                </c:pt>
                <c:pt idx="1356">
                  <c:v>13.564299999999999</c:v>
                </c:pt>
                <c:pt idx="1357">
                  <c:v>13.58</c:v>
                </c:pt>
                <c:pt idx="1358">
                  <c:v>13.594799999999999</c:v>
                </c:pt>
                <c:pt idx="1359">
                  <c:v>13.6084</c:v>
                </c:pt>
                <c:pt idx="1360">
                  <c:v>13.620799999999999</c:v>
                </c:pt>
                <c:pt idx="1361">
                  <c:v>13.632</c:v>
                </c:pt>
                <c:pt idx="1362">
                  <c:v>13.6419</c:v>
                </c:pt>
                <c:pt idx="1363">
                  <c:v>13.6508</c:v>
                </c:pt>
                <c:pt idx="1364">
                  <c:v>13.658899999999999</c:v>
                </c:pt>
                <c:pt idx="1365">
                  <c:v>13.666399999999999</c:v>
                </c:pt>
                <c:pt idx="1366">
                  <c:v>13.673500000000001</c:v>
                </c:pt>
                <c:pt idx="1367">
                  <c:v>13.680400000000001</c:v>
                </c:pt>
                <c:pt idx="1368">
                  <c:v>13.686999999999999</c:v>
                </c:pt>
                <c:pt idx="1369">
                  <c:v>13.6935</c:v>
                </c:pt>
                <c:pt idx="1370">
                  <c:v>13.6998</c:v>
                </c:pt>
                <c:pt idx="1371">
                  <c:v>13.706099999999999</c:v>
                </c:pt>
                <c:pt idx="1372">
                  <c:v>13.712300000000001</c:v>
                </c:pt>
                <c:pt idx="1373">
                  <c:v>13.718500000000001</c:v>
                </c:pt>
                <c:pt idx="1374">
                  <c:v>13.724600000000001</c:v>
                </c:pt>
                <c:pt idx="1375">
                  <c:v>13.730700000000001</c:v>
                </c:pt>
                <c:pt idx="1376">
                  <c:v>13.7369</c:v>
                </c:pt>
                <c:pt idx="1377">
                  <c:v>13.742900000000001</c:v>
                </c:pt>
                <c:pt idx="1378">
                  <c:v>13.749000000000001</c:v>
                </c:pt>
                <c:pt idx="1379">
                  <c:v>13.755100000000001</c:v>
                </c:pt>
                <c:pt idx="1380">
                  <c:v>13.761200000000001</c:v>
                </c:pt>
                <c:pt idx="1381">
                  <c:v>13.767200000000001</c:v>
                </c:pt>
                <c:pt idx="1382">
                  <c:v>13.773300000000001</c:v>
                </c:pt>
                <c:pt idx="1383">
                  <c:v>13.779400000000001</c:v>
                </c:pt>
                <c:pt idx="1384">
                  <c:v>13.785399999999999</c:v>
                </c:pt>
                <c:pt idx="1385">
                  <c:v>13.791499999999999</c:v>
                </c:pt>
                <c:pt idx="1386">
                  <c:v>13.797499999999999</c:v>
                </c:pt>
                <c:pt idx="1387">
                  <c:v>13.803599999999999</c:v>
                </c:pt>
                <c:pt idx="1388">
                  <c:v>13.809200000000001</c:v>
                </c:pt>
                <c:pt idx="1389">
                  <c:v>13.8142</c:v>
                </c:pt>
                <c:pt idx="1390">
                  <c:v>13.8186</c:v>
                </c:pt>
                <c:pt idx="1391">
                  <c:v>13.8226</c:v>
                </c:pt>
                <c:pt idx="1392">
                  <c:v>13.8264</c:v>
                </c:pt>
                <c:pt idx="1393">
                  <c:v>13.8299</c:v>
                </c:pt>
                <c:pt idx="1394">
                  <c:v>13.833399999999999</c:v>
                </c:pt>
                <c:pt idx="1395">
                  <c:v>13.8367</c:v>
                </c:pt>
                <c:pt idx="1396">
                  <c:v>13.8399</c:v>
                </c:pt>
                <c:pt idx="1397">
                  <c:v>13.8432</c:v>
                </c:pt>
                <c:pt idx="1398">
                  <c:v>13.8468</c:v>
                </c:pt>
                <c:pt idx="1399">
                  <c:v>13.850899999999999</c:v>
                </c:pt>
                <c:pt idx="1400">
                  <c:v>13.855600000000001</c:v>
                </c:pt>
                <c:pt idx="1401">
                  <c:v>13.8611</c:v>
                </c:pt>
                <c:pt idx="1402">
                  <c:v>13.8675</c:v>
                </c:pt>
                <c:pt idx="1403">
                  <c:v>13.8749</c:v>
                </c:pt>
                <c:pt idx="1404">
                  <c:v>13.8833</c:v>
                </c:pt>
                <c:pt idx="1405">
                  <c:v>13.8927</c:v>
                </c:pt>
                <c:pt idx="1406">
                  <c:v>13.9033</c:v>
                </c:pt>
                <c:pt idx="1407">
                  <c:v>13.914899999999999</c:v>
                </c:pt>
                <c:pt idx="1408">
                  <c:v>13.9277</c:v>
                </c:pt>
                <c:pt idx="1409">
                  <c:v>13.9415</c:v>
                </c:pt>
                <c:pt idx="1410">
                  <c:v>13.956300000000001</c:v>
                </c:pt>
                <c:pt idx="1411">
                  <c:v>13.972099999999999</c:v>
                </c:pt>
                <c:pt idx="1412">
                  <c:v>13.988799999999999</c:v>
                </c:pt>
                <c:pt idx="1413">
                  <c:v>14.0063</c:v>
                </c:pt>
                <c:pt idx="1414">
                  <c:v>14.0246</c:v>
                </c:pt>
                <c:pt idx="1415">
                  <c:v>14.0434</c:v>
                </c:pt>
                <c:pt idx="1416">
                  <c:v>14.0627</c:v>
                </c:pt>
                <c:pt idx="1417">
                  <c:v>14.0824</c:v>
                </c:pt>
                <c:pt idx="1418">
                  <c:v>14.102399999999999</c:v>
                </c:pt>
                <c:pt idx="1419">
                  <c:v>14.1225</c:v>
                </c:pt>
                <c:pt idx="1420">
                  <c:v>14.1426</c:v>
                </c:pt>
                <c:pt idx="1421">
                  <c:v>14.162699999999999</c:v>
                </c:pt>
                <c:pt idx="1422">
                  <c:v>14.182499999999999</c:v>
                </c:pt>
                <c:pt idx="1423">
                  <c:v>14.202</c:v>
                </c:pt>
                <c:pt idx="1424">
                  <c:v>14.221</c:v>
                </c:pt>
                <c:pt idx="1425">
                  <c:v>14.239599999999999</c:v>
                </c:pt>
                <c:pt idx="1426">
                  <c:v>14.2575</c:v>
                </c:pt>
                <c:pt idx="1427">
                  <c:v>14.2746</c:v>
                </c:pt>
                <c:pt idx="1428">
                  <c:v>14.291</c:v>
                </c:pt>
                <c:pt idx="1429">
                  <c:v>14.3065</c:v>
                </c:pt>
                <c:pt idx="1430">
                  <c:v>14.321099999999999</c:v>
                </c:pt>
                <c:pt idx="1431">
                  <c:v>14.3348</c:v>
                </c:pt>
                <c:pt idx="1432">
                  <c:v>14.3474</c:v>
                </c:pt>
                <c:pt idx="1433">
                  <c:v>14.359</c:v>
                </c:pt>
                <c:pt idx="1434">
                  <c:v>14.3696</c:v>
                </c:pt>
                <c:pt idx="1435">
                  <c:v>14.3794</c:v>
                </c:pt>
                <c:pt idx="1436">
                  <c:v>14.388400000000001</c:v>
                </c:pt>
                <c:pt idx="1437">
                  <c:v>14.396699999999999</c:v>
                </c:pt>
                <c:pt idx="1438">
                  <c:v>14.404400000000001</c:v>
                </c:pt>
                <c:pt idx="1439">
                  <c:v>14.4114</c:v>
                </c:pt>
                <c:pt idx="1440">
                  <c:v>14.417899999999999</c:v>
                </c:pt>
                <c:pt idx="1441">
                  <c:v>14.4239</c:v>
                </c:pt>
                <c:pt idx="1442">
                  <c:v>14.4293</c:v>
                </c:pt>
                <c:pt idx="1443">
                  <c:v>14.4345</c:v>
                </c:pt>
                <c:pt idx="1444">
                  <c:v>14.439299999999999</c:v>
                </c:pt>
                <c:pt idx="1445">
                  <c:v>14.444000000000001</c:v>
                </c:pt>
                <c:pt idx="1446">
                  <c:v>14.448600000000001</c:v>
                </c:pt>
                <c:pt idx="1447">
                  <c:v>14.452999999999999</c:v>
                </c:pt>
                <c:pt idx="1448">
                  <c:v>14.4575</c:v>
                </c:pt>
                <c:pt idx="1449">
                  <c:v>14.4619</c:v>
                </c:pt>
                <c:pt idx="1450">
                  <c:v>14.4663</c:v>
                </c:pt>
                <c:pt idx="1451">
                  <c:v>14.470800000000001</c:v>
                </c:pt>
                <c:pt idx="1452">
                  <c:v>14.475199999999999</c:v>
                </c:pt>
                <c:pt idx="1453">
                  <c:v>14.4795</c:v>
                </c:pt>
                <c:pt idx="1454">
                  <c:v>14.4839</c:v>
                </c:pt>
                <c:pt idx="1455">
                  <c:v>14.488300000000001</c:v>
                </c:pt>
                <c:pt idx="1456">
                  <c:v>14.492599999999999</c:v>
                </c:pt>
                <c:pt idx="1457">
                  <c:v>14.4969</c:v>
                </c:pt>
                <c:pt idx="1458">
                  <c:v>14.501300000000001</c:v>
                </c:pt>
                <c:pt idx="1459">
                  <c:v>14.505699999999999</c:v>
                </c:pt>
                <c:pt idx="1460">
                  <c:v>14.510199999999999</c:v>
                </c:pt>
                <c:pt idx="1461">
                  <c:v>14.515000000000001</c:v>
                </c:pt>
                <c:pt idx="1462">
                  <c:v>14.5198</c:v>
                </c:pt>
                <c:pt idx="1463">
                  <c:v>14.5245</c:v>
                </c:pt>
                <c:pt idx="1464">
                  <c:v>14.5291</c:v>
                </c:pt>
                <c:pt idx="1465">
                  <c:v>14.5336</c:v>
                </c:pt>
                <c:pt idx="1466">
                  <c:v>14.5383</c:v>
                </c:pt>
                <c:pt idx="1467">
                  <c:v>14.5433</c:v>
                </c:pt>
                <c:pt idx="1468">
                  <c:v>14.5489</c:v>
                </c:pt>
                <c:pt idx="1469">
                  <c:v>14.555199999999999</c:v>
                </c:pt>
                <c:pt idx="1470">
                  <c:v>14.5623</c:v>
                </c:pt>
                <c:pt idx="1471">
                  <c:v>14.5702</c:v>
                </c:pt>
                <c:pt idx="1472">
                  <c:v>14.579000000000001</c:v>
                </c:pt>
                <c:pt idx="1473">
                  <c:v>14.588800000000001</c:v>
                </c:pt>
                <c:pt idx="1474">
                  <c:v>14.599500000000001</c:v>
                </c:pt>
                <c:pt idx="1475">
                  <c:v>14.6112</c:v>
                </c:pt>
                <c:pt idx="1476">
                  <c:v>14.623699999999999</c:v>
                </c:pt>
                <c:pt idx="1477">
                  <c:v>14.6371</c:v>
                </c:pt>
                <c:pt idx="1478">
                  <c:v>14.651300000000001</c:v>
                </c:pt>
                <c:pt idx="1479">
                  <c:v>14.6663</c:v>
                </c:pt>
                <c:pt idx="1480">
                  <c:v>14.681900000000001</c:v>
                </c:pt>
                <c:pt idx="1481">
                  <c:v>14.6981</c:v>
                </c:pt>
                <c:pt idx="1482">
                  <c:v>14.7149</c:v>
                </c:pt>
                <c:pt idx="1483">
                  <c:v>14.731999999999999</c:v>
                </c:pt>
                <c:pt idx="1484">
                  <c:v>14.749499999999999</c:v>
                </c:pt>
                <c:pt idx="1485">
                  <c:v>14.767200000000001</c:v>
                </c:pt>
                <c:pt idx="1486">
                  <c:v>14.785</c:v>
                </c:pt>
                <c:pt idx="1487">
                  <c:v>14.8028</c:v>
                </c:pt>
                <c:pt idx="1488">
                  <c:v>14.820600000000001</c:v>
                </c:pt>
                <c:pt idx="1489">
                  <c:v>14.838100000000001</c:v>
                </c:pt>
                <c:pt idx="1490">
                  <c:v>14.8553</c:v>
                </c:pt>
                <c:pt idx="1491">
                  <c:v>14.872</c:v>
                </c:pt>
                <c:pt idx="1492">
                  <c:v>14.888199999999999</c:v>
                </c:pt>
                <c:pt idx="1493">
                  <c:v>14.9038</c:v>
                </c:pt>
                <c:pt idx="1494">
                  <c:v>14.9185</c:v>
                </c:pt>
                <c:pt idx="1495">
                  <c:v>14.932399999999999</c:v>
                </c:pt>
                <c:pt idx="1496">
                  <c:v>14.9453</c:v>
                </c:pt>
                <c:pt idx="1497">
                  <c:v>14.957100000000001</c:v>
                </c:pt>
                <c:pt idx="1498">
                  <c:v>14.967700000000001</c:v>
                </c:pt>
                <c:pt idx="1499">
                  <c:v>14.9772</c:v>
                </c:pt>
                <c:pt idx="1500">
                  <c:v>14.9854</c:v>
                </c:pt>
                <c:pt idx="1501">
                  <c:v>14.9925</c:v>
                </c:pt>
                <c:pt idx="1502">
                  <c:v>14.998900000000001</c:v>
                </c:pt>
                <c:pt idx="1503">
                  <c:v>15.0047</c:v>
                </c:pt>
                <c:pt idx="1504">
                  <c:v>15.0101</c:v>
                </c:pt>
                <c:pt idx="1505">
                  <c:v>15.0151</c:v>
                </c:pt>
                <c:pt idx="1506">
                  <c:v>15.02</c:v>
                </c:pt>
                <c:pt idx="1507">
                  <c:v>15.024699999999999</c:v>
                </c:pt>
                <c:pt idx="1508">
                  <c:v>15.029299999999999</c:v>
                </c:pt>
                <c:pt idx="1509">
                  <c:v>15.033799999999999</c:v>
                </c:pt>
                <c:pt idx="1510">
                  <c:v>15.0382</c:v>
                </c:pt>
                <c:pt idx="1511">
                  <c:v>15.0426</c:v>
                </c:pt>
                <c:pt idx="1512">
                  <c:v>15.047000000000001</c:v>
                </c:pt>
                <c:pt idx="1513">
                  <c:v>15.051299999999999</c:v>
                </c:pt>
                <c:pt idx="1514">
                  <c:v>15.0557</c:v>
                </c:pt>
                <c:pt idx="1515">
                  <c:v>15.06</c:v>
                </c:pt>
                <c:pt idx="1516">
                  <c:v>15.064299999999999</c:v>
                </c:pt>
                <c:pt idx="1517">
                  <c:v>15.0686</c:v>
                </c:pt>
                <c:pt idx="1518">
                  <c:v>15.072900000000001</c:v>
                </c:pt>
                <c:pt idx="1519">
                  <c:v>15.0771</c:v>
                </c:pt>
                <c:pt idx="1520">
                  <c:v>15.0814</c:v>
                </c:pt>
                <c:pt idx="1521">
                  <c:v>15.0854</c:v>
                </c:pt>
                <c:pt idx="1522">
                  <c:v>15.088900000000001</c:v>
                </c:pt>
                <c:pt idx="1523">
                  <c:v>15.092000000000001</c:v>
                </c:pt>
                <c:pt idx="1524">
                  <c:v>15.094900000000001</c:v>
                </c:pt>
                <c:pt idx="1525">
                  <c:v>15.0975</c:v>
                </c:pt>
                <c:pt idx="1526">
                  <c:v>15.1</c:v>
                </c:pt>
                <c:pt idx="1527">
                  <c:v>15.102499999999999</c:v>
                </c:pt>
                <c:pt idx="1528">
                  <c:v>15.104799999999999</c:v>
                </c:pt>
                <c:pt idx="1529">
                  <c:v>15.107100000000001</c:v>
                </c:pt>
                <c:pt idx="1530">
                  <c:v>15.109299999999999</c:v>
                </c:pt>
                <c:pt idx="1531">
                  <c:v>15.111599999999999</c:v>
                </c:pt>
                <c:pt idx="1532">
                  <c:v>15.1142</c:v>
                </c:pt>
                <c:pt idx="1533">
                  <c:v>15.1173</c:v>
                </c:pt>
                <c:pt idx="1534">
                  <c:v>15.120900000000001</c:v>
                </c:pt>
                <c:pt idx="1535">
                  <c:v>15.125299999999999</c:v>
                </c:pt>
                <c:pt idx="1536">
                  <c:v>15.130599999999999</c:v>
                </c:pt>
                <c:pt idx="1537">
                  <c:v>15.136799999999999</c:v>
                </c:pt>
                <c:pt idx="1538">
                  <c:v>15.1441</c:v>
                </c:pt>
                <c:pt idx="1539">
                  <c:v>15.1524</c:v>
                </c:pt>
                <c:pt idx="1540">
                  <c:v>15.161899999999999</c:v>
                </c:pt>
                <c:pt idx="1541">
                  <c:v>15.172599999999999</c:v>
                </c:pt>
                <c:pt idx="1542">
                  <c:v>15.1844</c:v>
                </c:pt>
                <c:pt idx="1543">
                  <c:v>15.1973</c:v>
                </c:pt>
                <c:pt idx="1544">
                  <c:v>15.211399999999999</c:v>
                </c:pt>
                <c:pt idx="1545">
                  <c:v>15.2265</c:v>
                </c:pt>
                <c:pt idx="1546">
                  <c:v>15.242599999999999</c:v>
                </c:pt>
                <c:pt idx="1547">
                  <c:v>15.2597</c:v>
                </c:pt>
                <c:pt idx="1548">
                  <c:v>15.2775</c:v>
                </c:pt>
                <c:pt idx="1549">
                  <c:v>15.295999999999999</c:v>
                </c:pt>
                <c:pt idx="1550">
                  <c:v>15.315200000000001</c:v>
                </c:pt>
                <c:pt idx="1551">
                  <c:v>15.3348</c:v>
                </c:pt>
                <c:pt idx="1552">
                  <c:v>15.354799999999999</c:v>
                </c:pt>
                <c:pt idx="1553">
                  <c:v>15.375</c:v>
                </c:pt>
                <c:pt idx="1554">
                  <c:v>15.395300000000001</c:v>
                </c:pt>
                <c:pt idx="1555">
                  <c:v>15.415699999999999</c:v>
                </c:pt>
                <c:pt idx="1556">
                  <c:v>15.4359</c:v>
                </c:pt>
                <c:pt idx="1557">
                  <c:v>15.4558</c:v>
                </c:pt>
                <c:pt idx="1558">
                  <c:v>15.4755</c:v>
                </c:pt>
                <c:pt idx="1559">
                  <c:v>15.4946</c:v>
                </c:pt>
                <c:pt idx="1560">
                  <c:v>15.513299999999999</c:v>
                </c:pt>
                <c:pt idx="1561">
                  <c:v>15.5313</c:v>
                </c:pt>
                <c:pt idx="1562">
                  <c:v>15.5486</c:v>
                </c:pt>
                <c:pt idx="1563">
                  <c:v>15.565099999999999</c:v>
                </c:pt>
                <c:pt idx="1564">
                  <c:v>15.5809</c:v>
                </c:pt>
                <c:pt idx="1565">
                  <c:v>15.595800000000001</c:v>
                </c:pt>
                <c:pt idx="1566">
                  <c:v>15.6098</c:v>
                </c:pt>
                <c:pt idx="1567">
                  <c:v>15.6229</c:v>
                </c:pt>
                <c:pt idx="1568">
                  <c:v>15.6351</c:v>
                </c:pt>
                <c:pt idx="1569">
                  <c:v>15.646599999999999</c:v>
                </c:pt>
                <c:pt idx="1570">
                  <c:v>15.657400000000001</c:v>
                </c:pt>
                <c:pt idx="1571">
                  <c:v>15.6676</c:v>
                </c:pt>
                <c:pt idx="1572">
                  <c:v>15.677099999999999</c:v>
                </c:pt>
                <c:pt idx="1573">
                  <c:v>15.6861</c:v>
                </c:pt>
                <c:pt idx="1574">
                  <c:v>15.694599999999999</c:v>
                </c:pt>
                <c:pt idx="1575">
                  <c:v>15.702500000000001</c:v>
                </c:pt>
                <c:pt idx="1576">
                  <c:v>15.709899999999999</c:v>
                </c:pt>
                <c:pt idx="1577">
                  <c:v>15.716900000000001</c:v>
                </c:pt>
                <c:pt idx="1578">
                  <c:v>15.7234</c:v>
                </c:pt>
                <c:pt idx="1579">
                  <c:v>15.7295</c:v>
                </c:pt>
                <c:pt idx="1580">
                  <c:v>15.7354</c:v>
                </c:pt>
                <c:pt idx="1581">
                  <c:v>15.741</c:v>
                </c:pt>
                <c:pt idx="1582">
                  <c:v>15.746600000000001</c:v>
                </c:pt>
                <c:pt idx="1583">
                  <c:v>15.752000000000001</c:v>
                </c:pt>
                <c:pt idx="1584">
                  <c:v>15.757300000000001</c:v>
                </c:pt>
                <c:pt idx="1585">
                  <c:v>15.762600000000001</c:v>
                </c:pt>
                <c:pt idx="1586">
                  <c:v>15.767799999999999</c:v>
                </c:pt>
                <c:pt idx="1587">
                  <c:v>15.773</c:v>
                </c:pt>
                <c:pt idx="1588">
                  <c:v>15.7782</c:v>
                </c:pt>
                <c:pt idx="1589">
                  <c:v>15.783300000000001</c:v>
                </c:pt>
                <c:pt idx="1590">
                  <c:v>15.788500000000001</c:v>
                </c:pt>
                <c:pt idx="1591">
                  <c:v>15.7936</c:v>
                </c:pt>
                <c:pt idx="1592">
                  <c:v>15.7987</c:v>
                </c:pt>
                <c:pt idx="1593">
                  <c:v>15.803900000000001</c:v>
                </c:pt>
                <c:pt idx="1594">
                  <c:v>15.809100000000001</c:v>
                </c:pt>
                <c:pt idx="1595">
                  <c:v>15.814299999999999</c:v>
                </c:pt>
                <c:pt idx="1596">
                  <c:v>15.819699999999999</c:v>
                </c:pt>
                <c:pt idx="1597">
                  <c:v>15.824999999999999</c:v>
                </c:pt>
                <c:pt idx="1598">
                  <c:v>15.830299999999999</c:v>
                </c:pt>
                <c:pt idx="1599">
                  <c:v>15.8355</c:v>
                </c:pt>
                <c:pt idx="1600">
                  <c:v>15.8408</c:v>
                </c:pt>
                <c:pt idx="1601">
                  <c:v>15.8459</c:v>
                </c:pt>
                <c:pt idx="1602">
                  <c:v>15.851100000000001</c:v>
                </c:pt>
                <c:pt idx="1603">
                  <c:v>15.856299999999999</c:v>
                </c:pt>
                <c:pt idx="1604">
                  <c:v>15.861800000000001</c:v>
                </c:pt>
                <c:pt idx="1605">
                  <c:v>15.867800000000001</c:v>
                </c:pt>
                <c:pt idx="1606">
                  <c:v>15.874499999999999</c:v>
                </c:pt>
                <c:pt idx="1607">
                  <c:v>15.882</c:v>
                </c:pt>
                <c:pt idx="1608">
                  <c:v>15.8904</c:v>
                </c:pt>
                <c:pt idx="1609">
                  <c:v>15.899900000000001</c:v>
                </c:pt>
                <c:pt idx="1610">
                  <c:v>15.910399999999999</c:v>
                </c:pt>
                <c:pt idx="1611">
                  <c:v>15.922000000000001</c:v>
                </c:pt>
                <c:pt idx="1612">
                  <c:v>15.934699999999999</c:v>
                </c:pt>
                <c:pt idx="1613">
                  <c:v>15.948499999999999</c:v>
                </c:pt>
                <c:pt idx="1614">
                  <c:v>15.9633</c:v>
                </c:pt>
                <c:pt idx="1615">
                  <c:v>15.979200000000001</c:v>
                </c:pt>
                <c:pt idx="1616">
                  <c:v>15.996</c:v>
                </c:pt>
                <c:pt idx="1617">
                  <c:v>16.0137</c:v>
                </c:pt>
                <c:pt idx="1618">
                  <c:v>16.0322</c:v>
                </c:pt>
                <c:pt idx="1619">
                  <c:v>16.051400000000001</c:v>
                </c:pt>
                <c:pt idx="1620">
                  <c:v>16.071200000000001</c:v>
                </c:pt>
                <c:pt idx="1621">
                  <c:v>16.0916</c:v>
                </c:pt>
                <c:pt idx="1622">
                  <c:v>16.112400000000001</c:v>
                </c:pt>
                <c:pt idx="1623">
                  <c:v>16.133400000000002</c:v>
                </c:pt>
                <c:pt idx="1624">
                  <c:v>16.154699999999998</c:v>
                </c:pt>
                <c:pt idx="1625">
                  <c:v>16.176100000000002</c:v>
                </c:pt>
                <c:pt idx="1626">
                  <c:v>16.197500000000002</c:v>
                </c:pt>
                <c:pt idx="1627">
                  <c:v>16.218699999999998</c:v>
                </c:pt>
                <c:pt idx="1628">
                  <c:v>16.239699999999999</c:v>
                </c:pt>
                <c:pt idx="1629">
                  <c:v>16.260300000000001</c:v>
                </c:pt>
                <c:pt idx="1630">
                  <c:v>16.2805</c:v>
                </c:pt>
                <c:pt idx="1631">
                  <c:v>16.3</c:v>
                </c:pt>
                <c:pt idx="1632">
                  <c:v>16.3188</c:v>
                </c:pt>
                <c:pt idx="1633">
                  <c:v>16.3369</c:v>
                </c:pt>
                <c:pt idx="1634">
                  <c:v>16.353999999999999</c:v>
                </c:pt>
                <c:pt idx="1635">
                  <c:v>16.370200000000001</c:v>
                </c:pt>
                <c:pt idx="1636">
                  <c:v>16.385300000000001</c:v>
                </c:pt>
                <c:pt idx="1637">
                  <c:v>16.3994</c:v>
                </c:pt>
                <c:pt idx="1638">
                  <c:v>16.412400000000002</c:v>
                </c:pt>
                <c:pt idx="1639">
                  <c:v>16.424299999999999</c:v>
                </c:pt>
                <c:pt idx="1640">
                  <c:v>16.435300000000002</c:v>
                </c:pt>
                <c:pt idx="1641">
                  <c:v>16.445499999999999</c:v>
                </c:pt>
                <c:pt idx="1642">
                  <c:v>16.454799999999999</c:v>
                </c:pt>
                <c:pt idx="1643">
                  <c:v>16.4634</c:v>
                </c:pt>
                <c:pt idx="1644">
                  <c:v>16.471299999999999</c:v>
                </c:pt>
                <c:pt idx="1645">
                  <c:v>16.4785</c:v>
                </c:pt>
                <c:pt idx="1646">
                  <c:v>16.485199999999999</c:v>
                </c:pt>
                <c:pt idx="1647">
                  <c:v>16.491399999999999</c:v>
                </c:pt>
                <c:pt idx="1648">
                  <c:v>16.497399999999999</c:v>
                </c:pt>
                <c:pt idx="1649">
                  <c:v>16.5031</c:v>
                </c:pt>
                <c:pt idx="1650">
                  <c:v>16.508600000000001</c:v>
                </c:pt>
                <c:pt idx="1651">
                  <c:v>16.514099999999999</c:v>
                </c:pt>
                <c:pt idx="1652">
                  <c:v>16.519400000000001</c:v>
                </c:pt>
                <c:pt idx="1653">
                  <c:v>16.524699999999999</c:v>
                </c:pt>
                <c:pt idx="1654">
                  <c:v>16.53</c:v>
                </c:pt>
                <c:pt idx="1655">
                  <c:v>16.5352</c:v>
                </c:pt>
                <c:pt idx="1656">
                  <c:v>16.540400000000002</c:v>
                </c:pt>
                <c:pt idx="1657">
                  <c:v>16.5456</c:v>
                </c:pt>
                <c:pt idx="1658">
                  <c:v>16.550699999999999</c:v>
                </c:pt>
                <c:pt idx="1659">
                  <c:v>16.555900000000001</c:v>
                </c:pt>
                <c:pt idx="1660">
                  <c:v>16.561</c:v>
                </c:pt>
                <c:pt idx="1661">
                  <c:v>16.566199999999998</c:v>
                </c:pt>
                <c:pt idx="1662">
                  <c:v>16.571300000000001</c:v>
                </c:pt>
                <c:pt idx="1663">
                  <c:v>16.5764</c:v>
                </c:pt>
                <c:pt idx="1664">
                  <c:v>16.581499999999998</c:v>
                </c:pt>
                <c:pt idx="1665">
                  <c:v>16.586500000000001</c:v>
                </c:pt>
                <c:pt idx="1666">
                  <c:v>16.5915</c:v>
                </c:pt>
                <c:pt idx="1667">
                  <c:v>16.596499999999999</c:v>
                </c:pt>
                <c:pt idx="1668">
                  <c:v>16.601500000000001</c:v>
                </c:pt>
                <c:pt idx="1669">
                  <c:v>16.606400000000001</c:v>
                </c:pt>
                <c:pt idx="1670">
                  <c:v>16.6114</c:v>
                </c:pt>
                <c:pt idx="1671">
                  <c:v>16.616399999999999</c:v>
                </c:pt>
                <c:pt idx="1672">
                  <c:v>16.621300000000002</c:v>
                </c:pt>
                <c:pt idx="1673">
                  <c:v>16.626300000000001</c:v>
                </c:pt>
                <c:pt idx="1674">
                  <c:v>16.6312</c:v>
                </c:pt>
                <c:pt idx="1675">
                  <c:v>16.636299999999999</c:v>
                </c:pt>
                <c:pt idx="1676">
                  <c:v>16.641999999999999</c:v>
                </c:pt>
                <c:pt idx="1677">
                  <c:v>16.648299999999999</c:v>
                </c:pt>
                <c:pt idx="1678">
                  <c:v>16.6555</c:v>
                </c:pt>
                <c:pt idx="1679">
                  <c:v>16.663699999999999</c:v>
                </c:pt>
                <c:pt idx="1680">
                  <c:v>16.672999999999998</c:v>
                </c:pt>
                <c:pt idx="1681">
                  <c:v>16.683499999999999</c:v>
                </c:pt>
                <c:pt idx="1682">
                  <c:v>16.6951</c:v>
                </c:pt>
                <c:pt idx="1683">
                  <c:v>16.707999999999998</c:v>
                </c:pt>
                <c:pt idx="1684">
                  <c:v>16.722000000000001</c:v>
                </c:pt>
                <c:pt idx="1685">
                  <c:v>16.737100000000002</c:v>
                </c:pt>
                <c:pt idx="1686">
                  <c:v>16.7532</c:v>
                </c:pt>
                <c:pt idx="1687">
                  <c:v>16.770299999999999</c:v>
                </c:pt>
                <c:pt idx="1688">
                  <c:v>16.7882</c:v>
                </c:pt>
                <c:pt idx="1689">
                  <c:v>16.806899999999999</c:v>
                </c:pt>
                <c:pt idx="1690">
                  <c:v>16.8263</c:v>
                </c:pt>
                <c:pt idx="1691">
                  <c:v>16.8462</c:v>
                </c:pt>
                <c:pt idx="1692">
                  <c:v>16.866599999999998</c:v>
                </c:pt>
                <c:pt idx="1693">
                  <c:v>16.8873</c:v>
                </c:pt>
                <c:pt idx="1694">
                  <c:v>16.908200000000001</c:v>
                </c:pt>
                <c:pt idx="1695">
                  <c:v>16.929200000000002</c:v>
                </c:pt>
                <c:pt idx="1696">
                  <c:v>16.950099999999999</c:v>
                </c:pt>
                <c:pt idx="1697">
                  <c:v>16.971</c:v>
                </c:pt>
                <c:pt idx="1698">
                  <c:v>16.991599999999998</c:v>
                </c:pt>
                <c:pt idx="1699">
                  <c:v>17.011800000000001</c:v>
                </c:pt>
                <c:pt idx="1700">
                  <c:v>17.031600000000001</c:v>
                </c:pt>
                <c:pt idx="1701">
                  <c:v>17.050799999999999</c:v>
                </c:pt>
                <c:pt idx="1702">
                  <c:v>17.069400000000002</c:v>
                </c:pt>
                <c:pt idx="1703">
                  <c:v>17.087299999999999</c:v>
                </c:pt>
                <c:pt idx="1704">
                  <c:v>17.104399999999998</c:v>
                </c:pt>
                <c:pt idx="1705">
                  <c:v>17.120699999999999</c:v>
                </c:pt>
                <c:pt idx="1706">
                  <c:v>17.136099999999999</c:v>
                </c:pt>
                <c:pt idx="1707">
                  <c:v>17.150500000000001</c:v>
                </c:pt>
                <c:pt idx="1708">
                  <c:v>17.164000000000001</c:v>
                </c:pt>
                <c:pt idx="1709">
                  <c:v>17.176400000000001</c:v>
                </c:pt>
                <c:pt idx="1710">
                  <c:v>17.187799999999999</c:v>
                </c:pt>
                <c:pt idx="1711">
                  <c:v>17.1983</c:v>
                </c:pt>
                <c:pt idx="1712">
                  <c:v>17.208100000000002</c:v>
                </c:pt>
                <c:pt idx="1713">
                  <c:v>17.217199999999998</c:v>
                </c:pt>
                <c:pt idx="1714">
                  <c:v>17.2256</c:v>
                </c:pt>
                <c:pt idx="1715">
                  <c:v>17.233499999999999</c:v>
                </c:pt>
                <c:pt idx="1716">
                  <c:v>17.2408</c:v>
                </c:pt>
                <c:pt idx="1717">
                  <c:v>17.247599999999998</c:v>
                </c:pt>
                <c:pt idx="1718">
                  <c:v>17.254000000000001</c:v>
                </c:pt>
                <c:pt idx="1719">
                  <c:v>17.260000000000002</c:v>
                </c:pt>
                <c:pt idx="1720">
                  <c:v>17.265699999999999</c:v>
                </c:pt>
                <c:pt idx="1721">
                  <c:v>17.271100000000001</c:v>
                </c:pt>
                <c:pt idx="1722">
                  <c:v>17.276499999999999</c:v>
                </c:pt>
                <c:pt idx="1723">
                  <c:v>17.281700000000001</c:v>
                </c:pt>
                <c:pt idx="1724">
                  <c:v>17.286799999999999</c:v>
                </c:pt>
                <c:pt idx="1725">
                  <c:v>17.291899999999998</c:v>
                </c:pt>
                <c:pt idx="1726">
                  <c:v>17.297000000000001</c:v>
                </c:pt>
                <c:pt idx="1727">
                  <c:v>17.302</c:v>
                </c:pt>
                <c:pt idx="1728">
                  <c:v>17.306899999999999</c:v>
                </c:pt>
                <c:pt idx="1729">
                  <c:v>17.311900000000001</c:v>
                </c:pt>
                <c:pt idx="1730">
                  <c:v>17.3169</c:v>
                </c:pt>
                <c:pt idx="1731">
                  <c:v>17.3218</c:v>
                </c:pt>
                <c:pt idx="1732">
                  <c:v>17.326699999999999</c:v>
                </c:pt>
                <c:pt idx="1733">
                  <c:v>17.331600000000002</c:v>
                </c:pt>
                <c:pt idx="1734">
                  <c:v>17.336400000000001</c:v>
                </c:pt>
                <c:pt idx="1735">
                  <c:v>17.3413</c:v>
                </c:pt>
                <c:pt idx="1736">
                  <c:v>17.3461</c:v>
                </c:pt>
                <c:pt idx="1737">
                  <c:v>17.350999999999999</c:v>
                </c:pt>
                <c:pt idx="1738">
                  <c:v>17.355899999999998</c:v>
                </c:pt>
                <c:pt idx="1739">
                  <c:v>17.360700000000001</c:v>
                </c:pt>
                <c:pt idx="1740">
                  <c:v>17.365600000000001</c:v>
                </c:pt>
                <c:pt idx="1741">
                  <c:v>17.3704</c:v>
                </c:pt>
                <c:pt idx="1742">
                  <c:v>17.3752</c:v>
                </c:pt>
                <c:pt idx="1743">
                  <c:v>17.38</c:v>
                </c:pt>
                <c:pt idx="1744">
                  <c:v>17.385000000000002</c:v>
                </c:pt>
                <c:pt idx="1745">
                  <c:v>17.3903</c:v>
                </c:pt>
                <c:pt idx="1746">
                  <c:v>17.3962</c:v>
                </c:pt>
                <c:pt idx="1747">
                  <c:v>17.402799999999999</c:v>
                </c:pt>
                <c:pt idx="1748">
                  <c:v>17.410399999999999</c:v>
                </c:pt>
                <c:pt idx="1749">
                  <c:v>17.419</c:v>
                </c:pt>
                <c:pt idx="1750">
                  <c:v>17.428699999999999</c:v>
                </c:pt>
                <c:pt idx="1751">
                  <c:v>17.439599999999999</c:v>
                </c:pt>
                <c:pt idx="1752">
                  <c:v>17.451599999999999</c:v>
                </c:pt>
                <c:pt idx="1753">
                  <c:v>17.464700000000001</c:v>
                </c:pt>
                <c:pt idx="1754">
                  <c:v>17.478999999999999</c:v>
                </c:pt>
                <c:pt idx="1755">
                  <c:v>17.494299999999999</c:v>
                </c:pt>
                <c:pt idx="1756">
                  <c:v>17.5107</c:v>
                </c:pt>
                <c:pt idx="1757">
                  <c:v>17.527999999999999</c:v>
                </c:pt>
                <c:pt idx="1758">
                  <c:v>17.546199999999999</c:v>
                </c:pt>
                <c:pt idx="1759">
                  <c:v>17.565100000000001</c:v>
                </c:pt>
                <c:pt idx="1760">
                  <c:v>17.584700000000002</c:v>
                </c:pt>
                <c:pt idx="1761">
                  <c:v>17.604800000000001</c:v>
                </c:pt>
                <c:pt idx="1762">
                  <c:v>17.625299999999999</c:v>
                </c:pt>
                <c:pt idx="1763">
                  <c:v>17.646100000000001</c:v>
                </c:pt>
                <c:pt idx="1764">
                  <c:v>17.667100000000001</c:v>
                </c:pt>
                <c:pt idx="1765">
                  <c:v>17.687999999999999</c:v>
                </c:pt>
                <c:pt idx="1766">
                  <c:v>17.7088</c:v>
                </c:pt>
                <c:pt idx="1767">
                  <c:v>17.729399999999998</c:v>
                </c:pt>
                <c:pt idx="1768">
                  <c:v>17.749500000000001</c:v>
                </c:pt>
                <c:pt idx="1769">
                  <c:v>17.769100000000002</c:v>
                </c:pt>
                <c:pt idx="1770">
                  <c:v>17.7881</c:v>
                </c:pt>
                <c:pt idx="1771">
                  <c:v>17.8063</c:v>
                </c:pt>
                <c:pt idx="1772">
                  <c:v>17.823599999999999</c:v>
                </c:pt>
                <c:pt idx="1773">
                  <c:v>17.8398</c:v>
                </c:pt>
                <c:pt idx="1774">
                  <c:v>17.855</c:v>
                </c:pt>
                <c:pt idx="1775">
                  <c:v>17.869</c:v>
                </c:pt>
                <c:pt idx="1776">
                  <c:v>17.881699999999999</c:v>
                </c:pt>
                <c:pt idx="1777">
                  <c:v>17.893000000000001</c:v>
                </c:pt>
                <c:pt idx="1778">
                  <c:v>17.902899999999999</c:v>
                </c:pt>
                <c:pt idx="1779">
                  <c:v>17.9115</c:v>
                </c:pt>
                <c:pt idx="1780">
                  <c:v>17.9191</c:v>
                </c:pt>
                <c:pt idx="1781">
                  <c:v>17.925899999999999</c:v>
                </c:pt>
                <c:pt idx="1782">
                  <c:v>17.932200000000002</c:v>
                </c:pt>
                <c:pt idx="1783">
                  <c:v>17.937999999999999</c:v>
                </c:pt>
                <c:pt idx="1784">
                  <c:v>17.9436</c:v>
                </c:pt>
                <c:pt idx="1785">
                  <c:v>17.949000000000002</c:v>
                </c:pt>
                <c:pt idx="1786">
                  <c:v>17.9542</c:v>
                </c:pt>
                <c:pt idx="1787">
                  <c:v>17.959299999999999</c:v>
                </c:pt>
                <c:pt idx="1788">
                  <c:v>17.964300000000001</c:v>
                </c:pt>
                <c:pt idx="1789">
                  <c:v>17.969200000000001</c:v>
                </c:pt>
                <c:pt idx="1790">
                  <c:v>17.9741</c:v>
                </c:pt>
                <c:pt idx="1791">
                  <c:v>17.978999999999999</c:v>
                </c:pt>
                <c:pt idx="1792">
                  <c:v>17.983899999999998</c:v>
                </c:pt>
                <c:pt idx="1793">
                  <c:v>17.988700000000001</c:v>
                </c:pt>
                <c:pt idx="1794">
                  <c:v>17.993600000000001</c:v>
                </c:pt>
                <c:pt idx="1795">
                  <c:v>17.9984</c:v>
                </c:pt>
                <c:pt idx="1796">
                  <c:v>18.0032</c:v>
                </c:pt>
                <c:pt idx="1797">
                  <c:v>18.007999999999999</c:v>
                </c:pt>
                <c:pt idx="1798">
                  <c:v>18.012799999999999</c:v>
                </c:pt>
                <c:pt idx="1799">
                  <c:v>18.017600000000002</c:v>
                </c:pt>
                <c:pt idx="1800">
                  <c:v>18.022400000000001</c:v>
                </c:pt>
                <c:pt idx="1801">
                  <c:v>18.027200000000001</c:v>
                </c:pt>
                <c:pt idx="1802">
                  <c:v>18.032</c:v>
                </c:pt>
                <c:pt idx="1803">
                  <c:v>18.036799999999999</c:v>
                </c:pt>
                <c:pt idx="1804">
                  <c:v>18.041499999999999</c:v>
                </c:pt>
                <c:pt idx="1805">
                  <c:v>18.0459</c:v>
                </c:pt>
                <c:pt idx="1806">
                  <c:v>18.0501</c:v>
                </c:pt>
                <c:pt idx="1807">
                  <c:v>18.054200000000002</c:v>
                </c:pt>
                <c:pt idx="1808">
                  <c:v>18.058199999999999</c:v>
                </c:pt>
                <c:pt idx="1809">
                  <c:v>18.062100000000001</c:v>
                </c:pt>
                <c:pt idx="1810">
                  <c:v>18.065999999999999</c:v>
                </c:pt>
                <c:pt idx="1811">
                  <c:v>18.069900000000001</c:v>
                </c:pt>
                <c:pt idx="1812">
                  <c:v>18.073699999999999</c:v>
                </c:pt>
                <c:pt idx="1813">
                  <c:v>18.077400000000001</c:v>
                </c:pt>
                <c:pt idx="1814">
                  <c:v>18.081199999999999</c:v>
                </c:pt>
                <c:pt idx="1815">
                  <c:v>18.085000000000001</c:v>
                </c:pt>
                <c:pt idx="1816">
                  <c:v>18.088799999999999</c:v>
                </c:pt>
                <c:pt idx="1817">
                  <c:v>18.0929</c:v>
                </c:pt>
                <c:pt idx="1818">
                  <c:v>18.0975</c:v>
                </c:pt>
                <c:pt idx="1819">
                  <c:v>18.102699999999999</c:v>
                </c:pt>
                <c:pt idx="1820">
                  <c:v>18.108699999999999</c:v>
                </c:pt>
                <c:pt idx="1821">
                  <c:v>18.1157</c:v>
                </c:pt>
                <c:pt idx="1822">
                  <c:v>18.123699999999999</c:v>
                </c:pt>
                <c:pt idx="1823">
                  <c:v>18.132899999999999</c:v>
                </c:pt>
                <c:pt idx="1824">
                  <c:v>18.1432</c:v>
                </c:pt>
                <c:pt idx="1825">
                  <c:v>18.154699999999998</c:v>
                </c:pt>
                <c:pt idx="1826">
                  <c:v>18.167400000000001</c:v>
                </c:pt>
                <c:pt idx="1827">
                  <c:v>18.1814</c:v>
                </c:pt>
                <c:pt idx="1828">
                  <c:v>18.1966</c:v>
                </c:pt>
                <c:pt idx="1829">
                  <c:v>18.213000000000001</c:v>
                </c:pt>
                <c:pt idx="1830">
                  <c:v>18.230499999999999</c:v>
                </c:pt>
                <c:pt idx="1831">
                  <c:v>18.249099999999999</c:v>
                </c:pt>
                <c:pt idx="1832">
                  <c:v>18.268699999999999</c:v>
                </c:pt>
                <c:pt idx="1833">
                  <c:v>18.289300000000001</c:v>
                </c:pt>
                <c:pt idx="1834">
                  <c:v>18.310600000000001</c:v>
                </c:pt>
                <c:pt idx="1835">
                  <c:v>18.332799999999999</c:v>
                </c:pt>
                <c:pt idx="1836">
                  <c:v>18.355599999999999</c:v>
                </c:pt>
                <c:pt idx="1837">
                  <c:v>18.378900000000002</c:v>
                </c:pt>
                <c:pt idx="1838">
                  <c:v>18.4026</c:v>
                </c:pt>
                <c:pt idx="1839">
                  <c:v>18.4267</c:v>
                </c:pt>
                <c:pt idx="1840">
                  <c:v>18.450900000000001</c:v>
                </c:pt>
                <c:pt idx="1841">
                  <c:v>18.475200000000001</c:v>
                </c:pt>
                <c:pt idx="1842">
                  <c:v>18.499400000000001</c:v>
                </c:pt>
                <c:pt idx="1843">
                  <c:v>18.523399999999999</c:v>
                </c:pt>
                <c:pt idx="1844">
                  <c:v>18.5471</c:v>
                </c:pt>
                <c:pt idx="1845">
                  <c:v>18.5703</c:v>
                </c:pt>
                <c:pt idx="1846">
                  <c:v>18.593</c:v>
                </c:pt>
                <c:pt idx="1847">
                  <c:v>18.614999999999998</c:v>
                </c:pt>
                <c:pt idx="1848">
                  <c:v>18.636299999999999</c:v>
                </c:pt>
                <c:pt idx="1849">
                  <c:v>18.656700000000001</c:v>
                </c:pt>
                <c:pt idx="1850">
                  <c:v>18.676300000000001</c:v>
                </c:pt>
                <c:pt idx="1851">
                  <c:v>18.694800000000001</c:v>
                </c:pt>
                <c:pt idx="1852">
                  <c:v>18.712399999999999</c:v>
                </c:pt>
                <c:pt idx="1853">
                  <c:v>18.7288</c:v>
                </c:pt>
                <c:pt idx="1854">
                  <c:v>18.744199999999999</c:v>
                </c:pt>
                <c:pt idx="1855">
                  <c:v>18.758500000000002</c:v>
                </c:pt>
                <c:pt idx="1856">
                  <c:v>18.771899999999999</c:v>
                </c:pt>
                <c:pt idx="1857">
                  <c:v>18.784400000000002</c:v>
                </c:pt>
                <c:pt idx="1858">
                  <c:v>18.796199999999999</c:v>
                </c:pt>
                <c:pt idx="1859">
                  <c:v>18.807400000000001</c:v>
                </c:pt>
                <c:pt idx="1860">
                  <c:v>18.817900000000002</c:v>
                </c:pt>
                <c:pt idx="1861">
                  <c:v>18.8278</c:v>
                </c:pt>
                <c:pt idx="1862">
                  <c:v>18.837199999999999</c:v>
                </c:pt>
                <c:pt idx="1863">
                  <c:v>18.846</c:v>
                </c:pt>
                <c:pt idx="1864">
                  <c:v>18.854199999999999</c:v>
                </c:pt>
                <c:pt idx="1865">
                  <c:v>18.861899999999999</c:v>
                </c:pt>
                <c:pt idx="1866">
                  <c:v>18.869199999999999</c:v>
                </c:pt>
                <c:pt idx="1867">
                  <c:v>18.876000000000001</c:v>
                </c:pt>
                <c:pt idx="1868">
                  <c:v>18.8827</c:v>
                </c:pt>
                <c:pt idx="1869">
                  <c:v>18.889099999999999</c:v>
                </c:pt>
                <c:pt idx="1870">
                  <c:v>18.895399999999999</c:v>
                </c:pt>
                <c:pt idx="1871">
                  <c:v>18.901499999999999</c:v>
                </c:pt>
                <c:pt idx="1872">
                  <c:v>18.907599999999999</c:v>
                </c:pt>
                <c:pt idx="1873">
                  <c:v>18.913699999999999</c:v>
                </c:pt>
                <c:pt idx="1874">
                  <c:v>18.919699999999999</c:v>
                </c:pt>
                <c:pt idx="1875">
                  <c:v>18.925699999999999</c:v>
                </c:pt>
                <c:pt idx="1876">
                  <c:v>18.9316</c:v>
                </c:pt>
                <c:pt idx="1877">
                  <c:v>18.9376</c:v>
                </c:pt>
                <c:pt idx="1878">
                  <c:v>18.9435</c:v>
                </c:pt>
                <c:pt idx="1879">
                  <c:v>18.949400000000001</c:v>
                </c:pt>
                <c:pt idx="1880">
                  <c:v>18.955400000000001</c:v>
                </c:pt>
                <c:pt idx="1881">
                  <c:v>18.961300000000001</c:v>
                </c:pt>
                <c:pt idx="1882">
                  <c:v>18.967199999999998</c:v>
                </c:pt>
                <c:pt idx="1883">
                  <c:v>18.973199999999999</c:v>
                </c:pt>
                <c:pt idx="1884">
                  <c:v>18.979099999999999</c:v>
                </c:pt>
                <c:pt idx="1885">
                  <c:v>18.985099999999999</c:v>
                </c:pt>
                <c:pt idx="1886">
                  <c:v>18.991</c:v>
                </c:pt>
                <c:pt idx="1887">
                  <c:v>18.9969</c:v>
                </c:pt>
                <c:pt idx="1888">
                  <c:v>19.0029</c:v>
                </c:pt>
                <c:pt idx="1889">
                  <c:v>19.008800000000001</c:v>
                </c:pt>
                <c:pt idx="1890">
                  <c:v>19.014700000000001</c:v>
                </c:pt>
                <c:pt idx="1891">
                  <c:v>19.020600000000002</c:v>
                </c:pt>
                <c:pt idx="1892">
                  <c:v>19.026599999999998</c:v>
                </c:pt>
                <c:pt idx="1893">
                  <c:v>19.032800000000002</c:v>
                </c:pt>
                <c:pt idx="1894">
                  <c:v>19.0396</c:v>
                </c:pt>
                <c:pt idx="1895">
                  <c:v>19.0473</c:v>
                </c:pt>
                <c:pt idx="1896">
                  <c:v>19.056000000000001</c:v>
                </c:pt>
                <c:pt idx="1897">
                  <c:v>19.065899999999999</c:v>
                </c:pt>
                <c:pt idx="1898">
                  <c:v>19.077100000000002</c:v>
                </c:pt>
                <c:pt idx="1899">
                  <c:v>19.089700000000001</c:v>
                </c:pt>
                <c:pt idx="1900">
                  <c:v>19.1037</c:v>
                </c:pt>
                <c:pt idx="1901">
                  <c:v>19.119199999999999</c:v>
                </c:pt>
                <c:pt idx="1902">
                  <c:v>19.136099999999999</c:v>
                </c:pt>
                <c:pt idx="1903">
                  <c:v>19.154399999999999</c:v>
                </c:pt>
                <c:pt idx="1904">
                  <c:v>19.174099999999999</c:v>
                </c:pt>
                <c:pt idx="1905">
                  <c:v>19.195</c:v>
                </c:pt>
                <c:pt idx="1906">
                  <c:v>19.217099999999999</c:v>
                </c:pt>
                <c:pt idx="1907">
                  <c:v>19.240300000000001</c:v>
                </c:pt>
                <c:pt idx="1908">
                  <c:v>19.264500000000002</c:v>
                </c:pt>
                <c:pt idx="1909">
                  <c:v>19.2895</c:v>
                </c:pt>
                <c:pt idx="1910">
                  <c:v>19.315300000000001</c:v>
                </c:pt>
                <c:pt idx="1911">
                  <c:v>19.3416</c:v>
                </c:pt>
                <c:pt idx="1912">
                  <c:v>19.368400000000001</c:v>
                </c:pt>
                <c:pt idx="1913">
                  <c:v>19.395499999999998</c:v>
                </c:pt>
                <c:pt idx="1914">
                  <c:v>19.422899999999998</c:v>
                </c:pt>
                <c:pt idx="1915">
                  <c:v>19.450299999999999</c:v>
                </c:pt>
                <c:pt idx="1916">
                  <c:v>19.477599999999999</c:v>
                </c:pt>
                <c:pt idx="1917">
                  <c:v>19.504799999999999</c:v>
                </c:pt>
                <c:pt idx="1918">
                  <c:v>19.531600000000001</c:v>
                </c:pt>
                <c:pt idx="1919">
                  <c:v>19.558</c:v>
                </c:pt>
                <c:pt idx="1920">
                  <c:v>19.5838</c:v>
                </c:pt>
                <c:pt idx="1921">
                  <c:v>19.608899999999998</c:v>
                </c:pt>
                <c:pt idx="1922">
                  <c:v>19.633299999999998</c:v>
                </c:pt>
                <c:pt idx="1923">
                  <c:v>19.656700000000001</c:v>
                </c:pt>
                <c:pt idx="1924">
                  <c:v>19.679300000000001</c:v>
                </c:pt>
                <c:pt idx="1925">
                  <c:v>19.700800000000001</c:v>
                </c:pt>
                <c:pt idx="1926">
                  <c:v>19.7212</c:v>
                </c:pt>
                <c:pt idx="1927">
                  <c:v>19.740500000000001</c:v>
                </c:pt>
                <c:pt idx="1928">
                  <c:v>19.759</c:v>
                </c:pt>
                <c:pt idx="1929">
                  <c:v>19.776599999999998</c:v>
                </c:pt>
                <c:pt idx="1930">
                  <c:v>19.793399999999998</c:v>
                </c:pt>
                <c:pt idx="1931">
                  <c:v>19.8095</c:v>
                </c:pt>
                <c:pt idx="1932">
                  <c:v>19.824999999999999</c:v>
                </c:pt>
                <c:pt idx="1933">
                  <c:v>19.8398</c:v>
                </c:pt>
                <c:pt idx="1934">
                  <c:v>19.853999999999999</c:v>
                </c:pt>
                <c:pt idx="1935">
                  <c:v>19.867699999999999</c:v>
                </c:pt>
                <c:pt idx="1936">
                  <c:v>19.8809</c:v>
                </c:pt>
                <c:pt idx="1937">
                  <c:v>19.893799999999999</c:v>
                </c:pt>
                <c:pt idx="1938">
                  <c:v>19.906400000000001</c:v>
                </c:pt>
                <c:pt idx="1939">
                  <c:v>19.918900000000001</c:v>
                </c:pt>
                <c:pt idx="1940">
                  <c:v>19.9314</c:v>
                </c:pt>
                <c:pt idx="1941">
                  <c:v>19.943899999999999</c:v>
                </c:pt>
                <c:pt idx="1942">
                  <c:v>19.956399999999999</c:v>
                </c:pt>
                <c:pt idx="1943">
                  <c:v>19.969000000000001</c:v>
                </c:pt>
                <c:pt idx="1944">
                  <c:v>19.9817</c:v>
                </c:pt>
                <c:pt idx="1945">
                  <c:v>19.994499999999999</c:v>
                </c:pt>
                <c:pt idx="1946">
                  <c:v>20.0075</c:v>
                </c:pt>
                <c:pt idx="1947">
                  <c:v>20.020600000000002</c:v>
                </c:pt>
                <c:pt idx="1948">
                  <c:v>20.033799999999999</c:v>
                </c:pt>
                <c:pt idx="1949">
                  <c:v>20.0472</c:v>
                </c:pt>
                <c:pt idx="1950">
                  <c:v>20.0608</c:v>
                </c:pt>
                <c:pt idx="1951">
                  <c:v>20.0745</c:v>
                </c:pt>
                <c:pt idx="1952">
                  <c:v>20.0884</c:v>
                </c:pt>
                <c:pt idx="1953">
                  <c:v>20.102399999999999</c:v>
                </c:pt>
                <c:pt idx="1954">
                  <c:v>20.116700000000002</c:v>
                </c:pt>
                <c:pt idx="1955">
                  <c:v>20.131</c:v>
                </c:pt>
                <c:pt idx="1956">
                  <c:v>20.145299999999999</c:v>
                </c:pt>
                <c:pt idx="1957">
                  <c:v>20.159600000000001</c:v>
                </c:pt>
                <c:pt idx="1958">
                  <c:v>20.1739</c:v>
                </c:pt>
                <c:pt idx="1959">
                  <c:v>20.188099999999999</c:v>
                </c:pt>
                <c:pt idx="1960">
                  <c:v>20.202400000000001</c:v>
                </c:pt>
                <c:pt idx="1961">
                  <c:v>20.216699999999999</c:v>
                </c:pt>
                <c:pt idx="1962">
                  <c:v>20.230899999999998</c:v>
                </c:pt>
                <c:pt idx="1963">
                  <c:v>20.245200000000001</c:v>
                </c:pt>
                <c:pt idx="1964">
                  <c:v>20.259399999999999</c:v>
                </c:pt>
                <c:pt idx="1965">
                  <c:v>20.273700000000002</c:v>
                </c:pt>
                <c:pt idx="1966">
                  <c:v>20.2879</c:v>
                </c:pt>
                <c:pt idx="1967">
                  <c:v>20.302199999999999</c:v>
                </c:pt>
                <c:pt idx="1968">
                  <c:v>20.316400000000002</c:v>
                </c:pt>
                <c:pt idx="1969">
                  <c:v>20.3306</c:v>
                </c:pt>
                <c:pt idx="1970">
                  <c:v>20.344799999999999</c:v>
                </c:pt>
                <c:pt idx="1971">
                  <c:v>20.359000000000002</c:v>
                </c:pt>
                <c:pt idx="1972">
                  <c:v>20.3734</c:v>
                </c:pt>
                <c:pt idx="1973">
                  <c:v>20.388200000000001</c:v>
                </c:pt>
                <c:pt idx="1974">
                  <c:v>20.403500000000001</c:v>
                </c:pt>
                <c:pt idx="1975">
                  <c:v>20.419599999999999</c:v>
                </c:pt>
                <c:pt idx="1976">
                  <c:v>20.436499999999999</c:v>
                </c:pt>
                <c:pt idx="1977">
                  <c:v>20.4541</c:v>
                </c:pt>
                <c:pt idx="1978">
                  <c:v>20.4724</c:v>
                </c:pt>
                <c:pt idx="1979">
                  <c:v>20.491499999999998</c:v>
                </c:pt>
                <c:pt idx="1980">
                  <c:v>20.511199999999999</c:v>
                </c:pt>
                <c:pt idx="1981">
                  <c:v>20.531400000000001</c:v>
                </c:pt>
                <c:pt idx="1982">
                  <c:v>20.552</c:v>
                </c:pt>
                <c:pt idx="1983">
                  <c:v>20.573</c:v>
                </c:pt>
                <c:pt idx="1984">
                  <c:v>20.594200000000001</c:v>
                </c:pt>
                <c:pt idx="1985">
                  <c:v>20.615500000000001</c:v>
                </c:pt>
                <c:pt idx="1986">
                  <c:v>20.636800000000001</c:v>
                </c:pt>
                <c:pt idx="1987">
                  <c:v>20.657900000000001</c:v>
                </c:pt>
                <c:pt idx="1988">
                  <c:v>20.678799999999999</c:v>
                </c:pt>
                <c:pt idx="1989">
                  <c:v>20.699400000000001</c:v>
                </c:pt>
                <c:pt idx="1990">
                  <c:v>20.7195</c:v>
                </c:pt>
                <c:pt idx="1991">
                  <c:v>20.739000000000001</c:v>
                </c:pt>
                <c:pt idx="1992">
                  <c:v>20.7578</c:v>
                </c:pt>
                <c:pt idx="1993">
                  <c:v>20.7759</c:v>
                </c:pt>
                <c:pt idx="1994">
                  <c:v>20.793199999999999</c:v>
                </c:pt>
                <c:pt idx="1995">
                  <c:v>20.809799999999999</c:v>
                </c:pt>
                <c:pt idx="1996">
                  <c:v>20.825700000000001</c:v>
                </c:pt>
                <c:pt idx="1997">
                  <c:v>20.841100000000001</c:v>
                </c:pt>
                <c:pt idx="1998">
                  <c:v>20.856200000000001</c:v>
                </c:pt>
                <c:pt idx="1999">
                  <c:v>20.871099999999998</c:v>
                </c:pt>
                <c:pt idx="2000">
                  <c:v>20.8858</c:v>
                </c:pt>
                <c:pt idx="2001">
                  <c:v>20.900400000000001</c:v>
                </c:pt>
                <c:pt idx="2002">
                  <c:v>20.914899999999999</c:v>
                </c:pt>
                <c:pt idx="2003">
                  <c:v>20.929400000000001</c:v>
                </c:pt>
                <c:pt idx="2004">
                  <c:v>20.9437</c:v>
                </c:pt>
                <c:pt idx="2005">
                  <c:v>20.958100000000002</c:v>
                </c:pt>
                <c:pt idx="2006">
                  <c:v>20.9724</c:v>
                </c:pt>
                <c:pt idx="2007">
                  <c:v>20.986699999999999</c:v>
                </c:pt>
                <c:pt idx="2008">
                  <c:v>21.000900000000001</c:v>
                </c:pt>
                <c:pt idx="2009">
                  <c:v>21.0152</c:v>
                </c:pt>
                <c:pt idx="2010">
                  <c:v>21.029499999999999</c:v>
                </c:pt>
                <c:pt idx="2011">
                  <c:v>21.043700000000001</c:v>
                </c:pt>
                <c:pt idx="2012">
                  <c:v>21.057500000000001</c:v>
                </c:pt>
                <c:pt idx="2013">
                  <c:v>21.070499999999999</c:v>
                </c:pt>
                <c:pt idx="2014">
                  <c:v>21.082999999999998</c:v>
                </c:pt>
                <c:pt idx="2015">
                  <c:v>21.094999999999999</c:v>
                </c:pt>
                <c:pt idx="2016">
                  <c:v>21.1067</c:v>
                </c:pt>
                <c:pt idx="2017">
                  <c:v>21.117999999999999</c:v>
                </c:pt>
                <c:pt idx="2018">
                  <c:v>21.128900000000002</c:v>
                </c:pt>
                <c:pt idx="2019">
                  <c:v>21.139500000000002</c:v>
                </c:pt>
                <c:pt idx="2020">
                  <c:v>21.149899999999999</c:v>
                </c:pt>
                <c:pt idx="2021">
                  <c:v>21.1601</c:v>
                </c:pt>
                <c:pt idx="2022">
                  <c:v>21.170200000000001</c:v>
                </c:pt>
                <c:pt idx="2023">
                  <c:v>21.180099999999999</c:v>
                </c:pt>
                <c:pt idx="2024">
                  <c:v>21.19</c:v>
                </c:pt>
                <c:pt idx="2025">
                  <c:v>21.1999</c:v>
                </c:pt>
                <c:pt idx="2026">
                  <c:v>21.209800000000001</c:v>
                </c:pt>
                <c:pt idx="2027">
                  <c:v>21.2197</c:v>
                </c:pt>
                <c:pt idx="2028">
                  <c:v>21.229500000000002</c:v>
                </c:pt>
                <c:pt idx="2029">
                  <c:v>21.2392</c:v>
                </c:pt>
                <c:pt idx="2030">
                  <c:v>21.248999999999999</c:v>
                </c:pt>
                <c:pt idx="2031">
                  <c:v>21.258700000000001</c:v>
                </c:pt>
                <c:pt idx="2032">
                  <c:v>21.2684</c:v>
                </c:pt>
                <c:pt idx="2033">
                  <c:v>21.278099999999998</c:v>
                </c:pt>
                <c:pt idx="2034">
                  <c:v>21.2882</c:v>
                </c:pt>
                <c:pt idx="2035">
                  <c:v>21.2988</c:v>
                </c:pt>
                <c:pt idx="2036">
                  <c:v>21.310199999999998</c:v>
                </c:pt>
                <c:pt idx="2037">
                  <c:v>21.322399999999998</c:v>
                </c:pt>
                <c:pt idx="2038">
                  <c:v>21.3355</c:v>
                </c:pt>
                <c:pt idx="2039">
                  <c:v>21.349699999999999</c:v>
                </c:pt>
                <c:pt idx="2040">
                  <c:v>21.364699999999999</c:v>
                </c:pt>
                <c:pt idx="2041">
                  <c:v>21.380700000000001</c:v>
                </c:pt>
                <c:pt idx="2042">
                  <c:v>21.397500000000001</c:v>
                </c:pt>
                <c:pt idx="2043">
                  <c:v>21.415099999999999</c:v>
                </c:pt>
                <c:pt idx="2044">
                  <c:v>21.433399999999999</c:v>
                </c:pt>
                <c:pt idx="2045">
                  <c:v>21.452300000000001</c:v>
                </c:pt>
                <c:pt idx="2046">
                  <c:v>21.471699999999998</c:v>
                </c:pt>
                <c:pt idx="2047">
                  <c:v>21.491499999999998</c:v>
                </c:pt>
                <c:pt idx="2048">
                  <c:v>21.511600000000001</c:v>
                </c:pt>
                <c:pt idx="2049">
                  <c:v>21.5319</c:v>
                </c:pt>
                <c:pt idx="2050">
                  <c:v>21.552199999999999</c:v>
                </c:pt>
                <c:pt idx="2051">
                  <c:v>21.572399999999998</c:v>
                </c:pt>
                <c:pt idx="2052">
                  <c:v>21.592400000000001</c:v>
                </c:pt>
                <c:pt idx="2053">
                  <c:v>21.612100000000002</c:v>
                </c:pt>
                <c:pt idx="2054">
                  <c:v>21.631399999999999</c:v>
                </c:pt>
                <c:pt idx="2055">
                  <c:v>21.650099999999998</c:v>
                </c:pt>
                <c:pt idx="2056">
                  <c:v>21.668099999999999</c:v>
                </c:pt>
                <c:pt idx="2057">
                  <c:v>21.685400000000001</c:v>
                </c:pt>
                <c:pt idx="2058">
                  <c:v>21.701799999999999</c:v>
                </c:pt>
                <c:pt idx="2059">
                  <c:v>21.717199999999998</c:v>
                </c:pt>
                <c:pt idx="2060">
                  <c:v>21.7315</c:v>
                </c:pt>
                <c:pt idx="2061">
                  <c:v>21.744700000000002</c:v>
                </c:pt>
                <c:pt idx="2062">
                  <c:v>21.756900000000002</c:v>
                </c:pt>
                <c:pt idx="2063">
                  <c:v>21.7685</c:v>
                </c:pt>
                <c:pt idx="2064">
                  <c:v>21.779599999999999</c:v>
                </c:pt>
                <c:pt idx="2065">
                  <c:v>21.790299999999998</c:v>
                </c:pt>
                <c:pt idx="2066">
                  <c:v>21.800699999999999</c:v>
                </c:pt>
                <c:pt idx="2067">
                  <c:v>21.811</c:v>
                </c:pt>
                <c:pt idx="2068">
                  <c:v>21.821100000000001</c:v>
                </c:pt>
                <c:pt idx="2069">
                  <c:v>21.831199999999999</c:v>
                </c:pt>
                <c:pt idx="2070">
                  <c:v>21.841100000000001</c:v>
                </c:pt>
                <c:pt idx="2071">
                  <c:v>21.850999999999999</c:v>
                </c:pt>
                <c:pt idx="2072">
                  <c:v>21.860900000000001</c:v>
                </c:pt>
                <c:pt idx="2073">
                  <c:v>21.870699999999999</c:v>
                </c:pt>
                <c:pt idx="2074">
                  <c:v>21.880600000000001</c:v>
                </c:pt>
                <c:pt idx="2075">
                  <c:v>21.8904</c:v>
                </c:pt>
                <c:pt idx="2076">
                  <c:v>21.900099999999998</c:v>
                </c:pt>
                <c:pt idx="2077">
                  <c:v>21.9099</c:v>
                </c:pt>
                <c:pt idx="2078">
                  <c:v>21.919699999999999</c:v>
                </c:pt>
                <c:pt idx="2079">
                  <c:v>21.929500000000001</c:v>
                </c:pt>
                <c:pt idx="2080">
                  <c:v>21.939299999999999</c:v>
                </c:pt>
                <c:pt idx="2081">
                  <c:v>21.949000000000002</c:v>
                </c:pt>
                <c:pt idx="2082">
                  <c:v>21.9588</c:v>
                </c:pt>
                <c:pt idx="2083">
                  <c:v>21.968599999999999</c:v>
                </c:pt>
                <c:pt idx="2084">
                  <c:v>21.978300000000001</c:v>
                </c:pt>
                <c:pt idx="2085">
                  <c:v>21.988099999999999</c:v>
                </c:pt>
                <c:pt idx="2086">
                  <c:v>21.997900000000001</c:v>
                </c:pt>
                <c:pt idx="2087">
                  <c:v>22.0076</c:v>
                </c:pt>
                <c:pt idx="2088">
                  <c:v>22.017399999999999</c:v>
                </c:pt>
                <c:pt idx="2089">
                  <c:v>22.027200000000001</c:v>
                </c:pt>
                <c:pt idx="2090">
                  <c:v>22.036899999999999</c:v>
                </c:pt>
                <c:pt idx="2091">
                  <c:v>22.046700000000001</c:v>
                </c:pt>
                <c:pt idx="2092">
                  <c:v>22.0565</c:v>
                </c:pt>
                <c:pt idx="2093">
                  <c:v>22.0565</c:v>
                </c:pt>
                <c:pt idx="2094">
                  <c:v>22.0639</c:v>
                </c:pt>
                <c:pt idx="2095">
                  <c:v>22.071999999999999</c:v>
                </c:pt>
                <c:pt idx="2096">
                  <c:v>22.0806</c:v>
                </c:pt>
                <c:pt idx="2097">
                  <c:v>22.089500000000001</c:v>
                </c:pt>
                <c:pt idx="2098">
                  <c:v>22.098600000000001</c:v>
                </c:pt>
                <c:pt idx="2099">
                  <c:v>22.107900000000001</c:v>
                </c:pt>
                <c:pt idx="2100">
                  <c:v>22.1173</c:v>
                </c:pt>
                <c:pt idx="2101">
                  <c:v>22.126799999999999</c:v>
                </c:pt>
                <c:pt idx="2102">
                  <c:v>22.136399999999998</c:v>
                </c:pt>
                <c:pt idx="2103">
                  <c:v>22.146100000000001</c:v>
                </c:pt>
                <c:pt idx="2104">
                  <c:v>22.1557</c:v>
                </c:pt>
                <c:pt idx="2105">
                  <c:v>22.165400000000002</c:v>
                </c:pt>
                <c:pt idx="2106">
                  <c:v>22.1751</c:v>
                </c:pt>
                <c:pt idx="2107">
                  <c:v>22.184899999999999</c:v>
                </c:pt>
                <c:pt idx="2108">
                  <c:v>22.194600000000001</c:v>
                </c:pt>
                <c:pt idx="2109">
                  <c:v>22.204499999999999</c:v>
                </c:pt>
                <c:pt idx="2110">
                  <c:v>22.2148</c:v>
                </c:pt>
                <c:pt idx="2111">
                  <c:v>22.2258</c:v>
                </c:pt>
                <c:pt idx="2112">
                  <c:v>22.2377</c:v>
                </c:pt>
                <c:pt idx="2113">
                  <c:v>22.250599999999999</c:v>
                </c:pt>
                <c:pt idx="2114">
                  <c:v>22.264600000000002</c:v>
                </c:pt>
                <c:pt idx="2115">
                  <c:v>22.279599999999999</c:v>
                </c:pt>
                <c:pt idx="2116">
                  <c:v>22.2958</c:v>
                </c:pt>
                <c:pt idx="2117">
                  <c:v>22.312899999999999</c:v>
                </c:pt>
                <c:pt idx="2118">
                  <c:v>22.331</c:v>
                </c:pt>
                <c:pt idx="2119">
                  <c:v>22.350100000000001</c:v>
                </c:pt>
                <c:pt idx="2120">
                  <c:v>22.369900000000001</c:v>
                </c:pt>
                <c:pt idx="2121">
                  <c:v>22.390499999999999</c:v>
                </c:pt>
                <c:pt idx="2122">
                  <c:v>22.4117</c:v>
                </c:pt>
                <c:pt idx="2123">
                  <c:v>22.433399999999999</c:v>
                </c:pt>
                <c:pt idx="2124">
                  <c:v>22.455500000000001</c:v>
                </c:pt>
                <c:pt idx="2125">
                  <c:v>22.477900000000002</c:v>
                </c:pt>
                <c:pt idx="2126">
                  <c:v>22.500399999999999</c:v>
                </c:pt>
                <c:pt idx="2127">
                  <c:v>22.523</c:v>
                </c:pt>
                <c:pt idx="2128">
                  <c:v>22.545400000000001</c:v>
                </c:pt>
                <c:pt idx="2129">
                  <c:v>22.567699999999999</c:v>
                </c:pt>
                <c:pt idx="2130">
                  <c:v>22.589600000000001</c:v>
                </c:pt>
                <c:pt idx="2131">
                  <c:v>22.611000000000001</c:v>
                </c:pt>
                <c:pt idx="2132">
                  <c:v>22.631799999999998</c:v>
                </c:pt>
                <c:pt idx="2133">
                  <c:v>22.651900000000001</c:v>
                </c:pt>
                <c:pt idx="2134">
                  <c:v>22.671299999999999</c:v>
                </c:pt>
                <c:pt idx="2135">
                  <c:v>22.689699999999998</c:v>
                </c:pt>
                <c:pt idx="2136">
                  <c:v>22.707100000000001</c:v>
                </c:pt>
                <c:pt idx="2137">
                  <c:v>22.723500000000001</c:v>
                </c:pt>
                <c:pt idx="2138">
                  <c:v>22.738800000000001</c:v>
                </c:pt>
                <c:pt idx="2139">
                  <c:v>22.753</c:v>
                </c:pt>
                <c:pt idx="2140">
                  <c:v>22.766200000000001</c:v>
                </c:pt>
                <c:pt idx="2141">
                  <c:v>22.778600000000001</c:v>
                </c:pt>
                <c:pt idx="2142">
                  <c:v>22.790299999999998</c:v>
                </c:pt>
                <c:pt idx="2143">
                  <c:v>22.801500000000001</c:v>
                </c:pt>
                <c:pt idx="2144">
                  <c:v>22.8123</c:v>
                </c:pt>
                <c:pt idx="2145">
                  <c:v>22.822800000000001</c:v>
                </c:pt>
                <c:pt idx="2146">
                  <c:v>22.833100000000002</c:v>
                </c:pt>
                <c:pt idx="2147">
                  <c:v>22.8432</c:v>
                </c:pt>
                <c:pt idx="2148">
                  <c:v>22.853300000000001</c:v>
                </c:pt>
                <c:pt idx="2149">
                  <c:v>22.863299999999999</c:v>
                </c:pt>
                <c:pt idx="2150">
                  <c:v>22.873200000000001</c:v>
                </c:pt>
                <c:pt idx="2151">
                  <c:v>22.883099999999999</c:v>
                </c:pt>
                <c:pt idx="2152">
                  <c:v>22.892900000000001</c:v>
                </c:pt>
                <c:pt idx="2153">
                  <c:v>22.902699999999999</c:v>
                </c:pt>
                <c:pt idx="2154">
                  <c:v>22.912299999999998</c:v>
                </c:pt>
                <c:pt idx="2155">
                  <c:v>22.921399999999998</c:v>
                </c:pt>
                <c:pt idx="2156">
                  <c:v>22.930199999999999</c:v>
                </c:pt>
                <c:pt idx="2157">
                  <c:v>22.938800000000001</c:v>
                </c:pt>
                <c:pt idx="2158">
                  <c:v>22.947199999999999</c:v>
                </c:pt>
                <c:pt idx="2159">
                  <c:v>22.955500000000001</c:v>
                </c:pt>
                <c:pt idx="2160">
                  <c:v>22.963699999999999</c:v>
                </c:pt>
                <c:pt idx="2161">
                  <c:v>22.971699999999998</c:v>
                </c:pt>
                <c:pt idx="2162">
                  <c:v>22.979500000000002</c:v>
                </c:pt>
                <c:pt idx="2163">
                  <c:v>22.987100000000002</c:v>
                </c:pt>
                <c:pt idx="2164">
                  <c:v>22.994599999999998</c:v>
                </c:pt>
                <c:pt idx="2165">
                  <c:v>23.001999999999999</c:v>
                </c:pt>
                <c:pt idx="2166">
                  <c:v>23.0093</c:v>
                </c:pt>
                <c:pt idx="2167">
                  <c:v>23.0166</c:v>
                </c:pt>
                <c:pt idx="2168">
                  <c:v>23.023800000000001</c:v>
                </c:pt>
                <c:pt idx="2169">
                  <c:v>23.031099999999999</c:v>
                </c:pt>
                <c:pt idx="2170">
                  <c:v>23.0383</c:v>
                </c:pt>
                <c:pt idx="2171">
                  <c:v>23.045500000000001</c:v>
                </c:pt>
                <c:pt idx="2172">
                  <c:v>23.052600000000002</c:v>
                </c:pt>
                <c:pt idx="2173">
                  <c:v>23.059799999999999</c:v>
                </c:pt>
                <c:pt idx="2174">
                  <c:v>23.0669</c:v>
                </c:pt>
                <c:pt idx="2175">
                  <c:v>23.074200000000001</c:v>
                </c:pt>
                <c:pt idx="2176">
                  <c:v>23.081900000000001</c:v>
                </c:pt>
                <c:pt idx="2177">
                  <c:v>23.090199999999999</c:v>
                </c:pt>
                <c:pt idx="2178">
                  <c:v>23.099299999999999</c:v>
                </c:pt>
                <c:pt idx="2179">
                  <c:v>23.109300000000001</c:v>
                </c:pt>
                <c:pt idx="2180">
                  <c:v>23.120200000000001</c:v>
                </c:pt>
                <c:pt idx="2181">
                  <c:v>23.132200000000001</c:v>
                </c:pt>
                <c:pt idx="2182">
                  <c:v>23.145299999999999</c:v>
                </c:pt>
                <c:pt idx="2183">
                  <c:v>23.159400000000002</c:v>
                </c:pt>
                <c:pt idx="2184">
                  <c:v>23.174499999999998</c:v>
                </c:pt>
                <c:pt idx="2185">
                  <c:v>23.1906</c:v>
                </c:pt>
                <c:pt idx="2186">
                  <c:v>23.207699999999999</c:v>
                </c:pt>
                <c:pt idx="2187">
                  <c:v>23.2256</c:v>
                </c:pt>
                <c:pt idx="2188">
                  <c:v>23.244299999999999</c:v>
                </c:pt>
                <c:pt idx="2189">
                  <c:v>23.2638</c:v>
                </c:pt>
                <c:pt idx="2190">
                  <c:v>23.283799999999999</c:v>
                </c:pt>
                <c:pt idx="2191">
                  <c:v>23.304400000000001</c:v>
                </c:pt>
                <c:pt idx="2192">
                  <c:v>23.325399999999998</c:v>
                </c:pt>
                <c:pt idx="2193">
                  <c:v>23.346699999999998</c:v>
                </c:pt>
                <c:pt idx="2194">
                  <c:v>23.368200000000002</c:v>
                </c:pt>
                <c:pt idx="2195">
                  <c:v>23.389700000000001</c:v>
                </c:pt>
                <c:pt idx="2196">
                  <c:v>23.411000000000001</c:v>
                </c:pt>
                <c:pt idx="2197">
                  <c:v>23.432200000000002</c:v>
                </c:pt>
                <c:pt idx="2198">
                  <c:v>23.4529</c:v>
                </c:pt>
                <c:pt idx="2199">
                  <c:v>23.473099999999999</c:v>
                </c:pt>
                <c:pt idx="2200">
                  <c:v>23.492699999999999</c:v>
                </c:pt>
                <c:pt idx="2201">
                  <c:v>23.511500000000002</c:v>
                </c:pt>
                <c:pt idx="2202">
                  <c:v>23.529399999999999</c:v>
                </c:pt>
                <c:pt idx="2203">
                  <c:v>23.546399999999998</c:v>
                </c:pt>
                <c:pt idx="2204">
                  <c:v>23.562200000000001</c:v>
                </c:pt>
                <c:pt idx="2205">
                  <c:v>23.576899999999998</c:v>
                </c:pt>
                <c:pt idx="2206">
                  <c:v>23.590399999999999</c:v>
                </c:pt>
                <c:pt idx="2207">
                  <c:v>23.602599999999999</c:v>
                </c:pt>
                <c:pt idx="2208">
                  <c:v>23.613499999999998</c:v>
                </c:pt>
                <c:pt idx="2209">
                  <c:v>23.6235</c:v>
                </c:pt>
                <c:pt idx="2210">
                  <c:v>23.6326</c:v>
                </c:pt>
                <c:pt idx="2211">
                  <c:v>23.641300000000001</c:v>
                </c:pt>
                <c:pt idx="2212">
                  <c:v>23.6495</c:v>
                </c:pt>
                <c:pt idx="2213">
                  <c:v>23.657399999999999</c:v>
                </c:pt>
                <c:pt idx="2214">
                  <c:v>23.665199999999999</c:v>
                </c:pt>
                <c:pt idx="2215">
                  <c:v>23.672699999999999</c:v>
                </c:pt>
                <c:pt idx="2216">
                  <c:v>23.680199999999999</c:v>
                </c:pt>
                <c:pt idx="2217">
                  <c:v>23.6876</c:v>
                </c:pt>
                <c:pt idx="2218">
                  <c:v>23.694900000000001</c:v>
                </c:pt>
                <c:pt idx="2219">
                  <c:v>23.702200000000001</c:v>
                </c:pt>
                <c:pt idx="2220">
                  <c:v>23.709399999999999</c:v>
                </c:pt>
                <c:pt idx="2221">
                  <c:v>23.7166</c:v>
                </c:pt>
                <c:pt idx="2222">
                  <c:v>23.723800000000001</c:v>
                </c:pt>
                <c:pt idx="2223">
                  <c:v>23.731000000000002</c:v>
                </c:pt>
                <c:pt idx="2224">
                  <c:v>23.738199999999999</c:v>
                </c:pt>
                <c:pt idx="2225">
                  <c:v>23.7454</c:v>
                </c:pt>
                <c:pt idx="2226">
                  <c:v>23.752600000000001</c:v>
                </c:pt>
                <c:pt idx="2227">
                  <c:v>23.759699999999999</c:v>
                </c:pt>
                <c:pt idx="2228">
                  <c:v>23.7669</c:v>
                </c:pt>
                <c:pt idx="2229">
                  <c:v>23.774100000000001</c:v>
                </c:pt>
                <c:pt idx="2230">
                  <c:v>23.781199999999998</c:v>
                </c:pt>
                <c:pt idx="2231">
                  <c:v>23.788399999999999</c:v>
                </c:pt>
                <c:pt idx="2232">
                  <c:v>23.7956</c:v>
                </c:pt>
                <c:pt idx="2233">
                  <c:v>23.802700000000002</c:v>
                </c:pt>
                <c:pt idx="2234">
                  <c:v>23.809699999999999</c:v>
                </c:pt>
                <c:pt idx="2235">
                  <c:v>23.816199999999998</c:v>
                </c:pt>
                <c:pt idx="2236">
                  <c:v>23.822500000000002</c:v>
                </c:pt>
                <c:pt idx="2237">
                  <c:v>23.828700000000001</c:v>
                </c:pt>
                <c:pt idx="2238">
                  <c:v>23.834599999999998</c:v>
                </c:pt>
                <c:pt idx="2239">
                  <c:v>23.840499999999999</c:v>
                </c:pt>
                <c:pt idx="2240">
                  <c:v>23.846299999999999</c:v>
                </c:pt>
                <c:pt idx="2241">
                  <c:v>23.852</c:v>
                </c:pt>
                <c:pt idx="2242">
                  <c:v>23.857700000000001</c:v>
                </c:pt>
                <c:pt idx="2243">
                  <c:v>23.863399999999999</c:v>
                </c:pt>
                <c:pt idx="2244">
                  <c:v>23.869</c:v>
                </c:pt>
                <c:pt idx="2245">
                  <c:v>23.874700000000001</c:v>
                </c:pt>
                <c:pt idx="2246">
                  <c:v>23.880500000000001</c:v>
                </c:pt>
                <c:pt idx="2247">
                  <c:v>23.886800000000001</c:v>
                </c:pt>
                <c:pt idx="2248">
                  <c:v>23.893699999999999</c:v>
                </c:pt>
                <c:pt idx="2249">
                  <c:v>23.901599999999998</c:v>
                </c:pt>
                <c:pt idx="2250">
                  <c:v>23.910399999999999</c:v>
                </c:pt>
                <c:pt idx="2251">
                  <c:v>23.920300000000001</c:v>
                </c:pt>
                <c:pt idx="2252">
                  <c:v>23.9313</c:v>
                </c:pt>
                <c:pt idx="2253">
                  <c:v>23.9435</c:v>
                </c:pt>
                <c:pt idx="2254">
                  <c:v>23.956800000000001</c:v>
                </c:pt>
                <c:pt idx="2255">
                  <c:v>23.9712</c:v>
                </c:pt>
                <c:pt idx="2256">
                  <c:v>23.986699999999999</c:v>
                </c:pt>
                <c:pt idx="2257">
                  <c:v>24.0032</c:v>
                </c:pt>
                <c:pt idx="2258">
                  <c:v>24.020600000000002</c:v>
                </c:pt>
                <c:pt idx="2259">
                  <c:v>24.038900000000002</c:v>
                </c:pt>
                <c:pt idx="2260">
                  <c:v>24.0579</c:v>
                </c:pt>
                <c:pt idx="2261">
                  <c:v>24.0776</c:v>
                </c:pt>
                <c:pt idx="2262">
                  <c:v>24.097899999999999</c:v>
                </c:pt>
                <c:pt idx="2263">
                  <c:v>24.118500000000001</c:v>
                </c:pt>
                <c:pt idx="2264">
                  <c:v>24.139500000000002</c:v>
                </c:pt>
                <c:pt idx="2265">
                  <c:v>24.160599999999999</c:v>
                </c:pt>
                <c:pt idx="2266">
                  <c:v>24.181799999999999</c:v>
                </c:pt>
                <c:pt idx="2267">
                  <c:v>24.202999999999999</c:v>
                </c:pt>
                <c:pt idx="2268">
                  <c:v>24.2239</c:v>
                </c:pt>
                <c:pt idx="2269">
                  <c:v>24.244499999999999</c:v>
                </c:pt>
                <c:pt idx="2270">
                  <c:v>24.264700000000001</c:v>
                </c:pt>
                <c:pt idx="2271">
                  <c:v>24.284400000000002</c:v>
                </c:pt>
                <c:pt idx="2272">
                  <c:v>24.3034</c:v>
                </c:pt>
                <c:pt idx="2273">
                  <c:v>24.3216</c:v>
                </c:pt>
                <c:pt idx="2274">
                  <c:v>24.339099999999998</c:v>
                </c:pt>
                <c:pt idx="2275">
                  <c:v>24.355599999999999</c:v>
                </c:pt>
                <c:pt idx="2276">
                  <c:v>24.371200000000002</c:v>
                </c:pt>
                <c:pt idx="2277">
                  <c:v>24.3858</c:v>
                </c:pt>
                <c:pt idx="2278">
                  <c:v>24.3992</c:v>
                </c:pt>
                <c:pt idx="2279">
                  <c:v>24.4116</c:v>
                </c:pt>
                <c:pt idx="2280">
                  <c:v>24.422799999999999</c:v>
                </c:pt>
                <c:pt idx="2281">
                  <c:v>24.4328</c:v>
                </c:pt>
                <c:pt idx="2282">
                  <c:v>24.441700000000001</c:v>
                </c:pt>
                <c:pt idx="2283">
                  <c:v>24.4497</c:v>
                </c:pt>
                <c:pt idx="2284">
                  <c:v>24.457000000000001</c:v>
                </c:pt>
                <c:pt idx="2285">
                  <c:v>24.463899999999999</c:v>
                </c:pt>
                <c:pt idx="2286">
                  <c:v>24.470400000000001</c:v>
                </c:pt>
                <c:pt idx="2287">
                  <c:v>24.476700000000001</c:v>
                </c:pt>
                <c:pt idx="2288">
                  <c:v>24.482700000000001</c:v>
                </c:pt>
                <c:pt idx="2289">
                  <c:v>24.488700000000001</c:v>
                </c:pt>
                <c:pt idx="2290">
                  <c:v>24.494499999999999</c:v>
                </c:pt>
                <c:pt idx="2291">
                  <c:v>24.500299999999999</c:v>
                </c:pt>
                <c:pt idx="2292">
                  <c:v>24.506</c:v>
                </c:pt>
                <c:pt idx="2293">
                  <c:v>24.511700000000001</c:v>
                </c:pt>
                <c:pt idx="2294">
                  <c:v>24.517399999999999</c:v>
                </c:pt>
                <c:pt idx="2295">
                  <c:v>24.5228</c:v>
                </c:pt>
                <c:pt idx="2296">
                  <c:v>24.527899999999999</c:v>
                </c:pt>
                <c:pt idx="2297">
                  <c:v>24.532699999999998</c:v>
                </c:pt>
                <c:pt idx="2298">
                  <c:v>24.537299999999998</c:v>
                </c:pt>
                <c:pt idx="2299">
                  <c:v>24.541799999999999</c:v>
                </c:pt>
                <c:pt idx="2300">
                  <c:v>24.546099999999999</c:v>
                </c:pt>
                <c:pt idx="2301">
                  <c:v>24.5504</c:v>
                </c:pt>
                <c:pt idx="2302">
                  <c:v>24.554600000000001</c:v>
                </c:pt>
                <c:pt idx="2303">
                  <c:v>24.558800000000002</c:v>
                </c:pt>
                <c:pt idx="2304">
                  <c:v>24.562999999999999</c:v>
                </c:pt>
                <c:pt idx="2305">
                  <c:v>24.5671</c:v>
                </c:pt>
                <c:pt idx="2306">
                  <c:v>24.571200000000001</c:v>
                </c:pt>
                <c:pt idx="2307">
                  <c:v>24.575399999999998</c:v>
                </c:pt>
                <c:pt idx="2308">
                  <c:v>24.5794</c:v>
                </c:pt>
                <c:pt idx="2309">
                  <c:v>24.583500000000001</c:v>
                </c:pt>
                <c:pt idx="2310">
                  <c:v>24.587700000000002</c:v>
                </c:pt>
                <c:pt idx="2311">
                  <c:v>24.592199999999998</c:v>
                </c:pt>
                <c:pt idx="2312">
                  <c:v>24.597300000000001</c:v>
                </c:pt>
                <c:pt idx="2313">
                  <c:v>24.603100000000001</c:v>
                </c:pt>
                <c:pt idx="2314">
                  <c:v>24.6097</c:v>
                </c:pt>
                <c:pt idx="2315">
                  <c:v>24.6175</c:v>
                </c:pt>
                <c:pt idx="2316">
                  <c:v>24.626300000000001</c:v>
                </c:pt>
                <c:pt idx="2317">
                  <c:v>24.636399999999998</c:v>
                </c:pt>
                <c:pt idx="2318">
                  <c:v>24.6477</c:v>
                </c:pt>
                <c:pt idx="2319">
                  <c:v>24.660399999999999</c:v>
                </c:pt>
                <c:pt idx="2320">
                  <c:v>24.674299999999999</c:v>
                </c:pt>
                <c:pt idx="2321">
                  <c:v>24.689599999999999</c:v>
                </c:pt>
                <c:pt idx="2322">
                  <c:v>24.706099999999999</c:v>
                </c:pt>
                <c:pt idx="2323">
                  <c:v>24.7239</c:v>
                </c:pt>
                <c:pt idx="2324">
                  <c:v>24.742899999999999</c:v>
                </c:pt>
                <c:pt idx="2325">
                  <c:v>24.762899999999998</c:v>
                </c:pt>
                <c:pt idx="2326">
                  <c:v>24.783999999999999</c:v>
                </c:pt>
                <c:pt idx="2327">
                  <c:v>24.806000000000001</c:v>
                </c:pt>
                <c:pt idx="2328">
                  <c:v>24.828800000000001</c:v>
                </c:pt>
                <c:pt idx="2329">
                  <c:v>24.852399999999999</c:v>
                </c:pt>
                <c:pt idx="2330">
                  <c:v>24.8766</c:v>
                </c:pt>
                <c:pt idx="2331">
                  <c:v>24.901399999999999</c:v>
                </c:pt>
                <c:pt idx="2332">
                  <c:v>24.926600000000001</c:v>
                </c:pt>
                <c:pt idx="2333">
                  <c:v>24.952200000000001</c:v>
                </c:pt>
                <c:pt idx="2334">
                  <c:v>24.977900000000002</c:v>
                </c:pt>
                <c:pt idx="2335">
                  <c:v>25.003699999999998</c:v>
                </c:pt>
                <c:pt idx="2336">
                  <c:v>25.029499999999999</c:v>
                </c:pt>
                <c:pt idx="2337">
                  <c:v>25.055199999999999</c:v>
                </c:pt>
                <c:pt idx="2338">
                  <c:v>25.080500000000001</c:v>
                </c:pt>
                <c:pt idx="2339">
                  <c:v>25.105499999999999</c:v>
                </c:pt>
                <c:pt idx="2340">
                  <c:v>25.13</c:v>
                </c:pt>
                <c:pt idx="2341">
                  <c:v>25.1539</c:v>
                </c:pt>
                <c:pt idx="2342">
                  <c:v>25.177099999999999</c:v>
                </c:pt>
                <c:pt idx="2343">
                  <c:v>25.199400000000001</c:v>
                </c:pt>
                <c:pt idx="2344">
                  <c:v>25.221</c:v>
                </c:pt>
                <c:pt idx="2345">
                  <c:v>25.241599999999998</c:v>
                </c:pt>
                <c:pt idx="2346">
                  <c:v>25.261299999999999</c:v>
                </c:pt>
                <c:pt idx="2347">
                  <c:v>25.28</c:v>
                </c:pt>
                <c:pt idx="2348">
                  <c:v>25.297899999999998</c:v>
                </c:pt>
                <c:pt idx="2349">
                  <c:v>25.315100000000001</c:v>
                </c:pt>
                <c:pt idx="2350">
                  <c:v>25.331600000000002</c:v>
                </c:pt>
                <c:pt idx="2351">
                  <c:v>25.3474</c:v>
                </c:pt>
                <c:pt idx="2352">
                  <c:v>25.362500000000001</c:v>
                </c:pt>
                <c:pt idx="2353">
                  <c:v>25.377099999999999</c:v>
                </c:pt>
                <c:pt idx="2354">
                  <c:v>25.390999999999998</c:v>
                </c:pt>
                <c:pt idx="2355">
                  <c:v>25.404399999999999</c:v>
                </c:pt>
                <c:pt idx="2356">
                  <c:v>25.417200000000001</c:v>
                </c:pt>
                <c:pt idx="2357">
                  <c:v>25.429600000000001</c:v>
                </c:pt>
                <c:pt idx="2358">
                  <c:v>25.441400000000002</c:v>
                </c:pt>
                <c:pt idx="2359">
                  <c:v>25.452999999999999</c:v>
                </c:pt>
                <c:pt idx="2360">
                  <c:v>25.464300000000001</c:v>
                </c:pt>
                <c:pt idx="2361">
                  <c:v>25.4754</c:v>
                </c:pt>
                <c:pt idx="2362">
                  <c:v>25.4864</c:v>
                </c:pt>
                <c:pt idx="2363">
                  <c:v>25.497399999999999</c:v>
                </c:pt>
                <c:pt idx="2364">
                  <c:v>25.508400000000002</c:v>
                </c:pt>
                <c:pt idx="2365">
                  <c:v>25.519400000000001</c:v>
                </c:pt>
                <c:pt idx="2366">
                  <c:v>25.5303</c:v>
                </c:pt>
                <c:pt idx="2367">
                  <c:v>25.541399999999999</c:v>
                </c:pt>
                <c:pt idx="2368">
                  <c:v>25.552499999999998</c:v>
                </c:pt>
                <c:pt idx="2369">
                  <c:v>25.563600000000001</c:v>
                </c:pt>
                <c:pt idx="2370">
                  <c:v>25.5748</c:v>
                </c:pt>
                <c:pt idx="2371">
                  <c:v>25.586099999999998</c:v>
                </c:pt>
                <c:pt idx="2372">
                  <c:v>25.5975</c:v>
                </c:pt>
                <c:pt idx="2373">
                  <c:v>25.608899999999998</c:v>
                </c:pt>
                <c:pt idx="2374">
                  <c:v>25.6204</c:v>
                </c:pt>
                <c:pt idx="2375">
                  <c:v>25.632000000000001</c:v>
                </c:pt>
                <c:pt idx="2376">
                  <c:v>25.643699999999999</c:v>
                </c:pt>
                <c:pt idx="2377">
                  <c:v>25.6554</c:v>
                </c:pt>
                <c:pt idx="2378">
                  <c:v>25.667300000000001</c:v>
                </c:pt>
                <c:pt idx="2379">
                  <c:v>25.679200000000002</c:v>
                </c:pt>
                <c:pt idx="2380">
                  <c:v>25.691299999999998</c:v>
                </c:pt>
                <c:pt idx="2381">
                  <c:v>25.703399999999998</c:v>
                </c:pt>
                <c:pt idx="2382">
                  <c:v>25.715299999999999</c:v>
                </c:pt>
                <c:pt idx="2383">
                  <c:v>25.7273</c:v>
                </c:pt>
                <c:pt idx="2384">
                  <c:v>25.739100000000001</c:v>
                </c:pt>
                <c:pt idx="2385">
                  <c:v>25.751000000000001</c:v>
                </c:pt>
                <c:pt idx="2386">
                  <c:v>25.762799999999999</c:v>
                </c:pt>
                <c:pt idx="2387">
                  <c:v>25.7745</c:v>
                </c:pt>
                <c:pt idx="2388">
                  <c:v>25.786300000000001</c:v>
                </c:pt>
                <c:pt idx="2389">
                  <c:v>25.797999999999998</c:v>
                </c:pt>
                <c:pt idx="2390">
                  <c:v>25.809699999999999</c:v>
                </c:pt>
                <c:pt idx="2391">
                  <c:v>25.8215</c:v>
                </c:pt>
                <c:pt idx="2392">
                  <c:v>25.833200000000001</c:v>
                </c:pt>
                <c:pt idx="2393">
                  <c:v>25.844999999999999</c:v>
                </c:pt>
                <c:pt idx="2394">
                  <c:v>25.857199999999999</c:v>
                </c:pt>
                <c:pt idx="2395">
                  <c:v>25.87</c:v>
                </c:pt>
                <c:pt idx="2396">
                  <c:v>25.883600000000001</c:v>
                </c:pt>
                <c:pt idx="2397">
                  <c:v>25.898</c:v>
                </c:pt>
                <c:pt idx="2398">
                  <c:v>25.913399999999999</c:v>
                </c:pt>
                <c:pt idx="2399">
                  <c:v>25.9297</c:v>
                </c:pt>
                <c:pt idx="2400">
                  <c:v>25.9468</c:v>
                </c:pt>
                <c:pt idx="2401">
                  <c:v>25.9649</c:v>
                </c:pt>
                <c:pt idx="2402">
                  <c:v>25.983699999999999</c:v>
                </c:pt>
                <c:pt idx="2403">
                  <c:v>26.0032</c:v>
                </c:pt>
                <c:pt idx="2404">
                  <c:v>26.023399999999999</c:v>
                </c:pt>
                <c:pt idx="2405">
                  <c:v>26.0441</c:v>
                </c:pt>
                <c:pt idx="2406">
                  <c:v>26.065300000000001</c:v>
                </c:pt>
                <c:pt idx="2407">
                  <c:v>26.0868</c:v>
                </c:pt>
                <c:pt idx="2408">
                  <c:v>26.108499999999999</c:v>
                </c:pt>
                <c:pt idx="2409">
                  <c:v>26.130299999999998</c:v>
                </c:pt>
                <c:pt idx="2410">
                  <c:v>26.152200000000001</c:v>
                </c:pt>
                <c:pt idx="2411">
                  <c:v>26.1739</c:v>
                </c:pt>
                <c:pt idx="2412">
                  <c:v>26.195399999999999</c:v>
                </c:pt>
                <c:pt idx="2413">
                  <c:v>26.2166</c:v>
                </c:pt>
                <c:pt idx="2414">
                  <c:v>26.237400000000001</c:v>
                </c:pt>
                <c:pt idx="2415">
                  <c:v>26.2577</c:v>
                </c:pt>
                <c:pt idx="2416">
                  <c:v>26.2773</c:v>
                </c:pt>
                <c:pt idx="2417">
                  <c:v>26.296299999999999</c:v>
                </c:pt>
                <c:pt idx="2418">
                  <c:v>26.314499999999999</c:v>
                </c:pt>
                <c:pt idx="2419">
                  <c:v>26.331900000000001</c:v>
                </c:pt>
                <c:pt idx="2420">
                  <c:v>26.348500000000001</c:v>
                </c:pt>
                <c:pt idx="2421">
                  <c:v>26.3642</c:v>
                </c:pt>
                <c:pt idx="2422">
                  <c:v>26.379000000000001</c:v>
                </c:pt>
                <c:pt idx="2423">
                  <c:v>26.393000000000001</c:v>
                </c:pt>
                <c:pt idx="2424">
                  <c:v>26.406300000000002</c:v>
                </c:pt>
                <c:pt idx="2425">
                  <c:v>26.4192</c:v>
                </c:pt>
                <c:pt idx="2426">
                  <c:v>26.431799999999999</c:v>
                </c:pt>
                <c:pt idx="2427">
                  <c:v>26.444199999999999</c:v>
                </c:pt>
                <c:pt idx="2428">
                  <c:v>26.456399999999999</c:v>
                </c:pt>
                <c:pt idx="2429">
                  <c:v>26.468499999999999</c:v>
                </c:pt>
                <c:pt idx="2430">
                  <c:v>26.480499999999999</c:v>
                </c:pt>
                <c:pt idx="2431">
                  <c:v>26.4925</c:v>
                </c:pt>
                <c:pt idx="2432">
                  <c:v>26.504300000000001</c:v>
                </c:pt>
                <c:pt idx="2433">
                  <c:v>26.516200000000001</c:v>
                </c:pt>
                <c:pt idx="2434">
                  <c:v>26.527999999999999</c:v>
                </c:pt>
                <c:pt idx="2435">
                  <c:v>26.5398</c:v>
                </c:pt>
                <c:pt idx="2436">
                  <c:v>26.551600000000001</c:v>
                </c:pt>
                <c:pt idx="2437">
                  <c:v>26.563400000000001</c:v>
                </c:pt>
                <c:pt idx="2438">
                  <c:v>26.575199999999999</c:v>
                </c:pt>
                <c:pt idx="2439">
                  <c:v>26.586600000000001</c:v>
                </c:pt>
                <c:pt idx="2440">
                  <c:v>26.5974</c:v>
                </c:pt>
                <c:pt idx="2441">
                  <c:v>26.607800000000001</c:v>
                </c:pt>
                <c:pt idx="2442">
                  <c:v>26.617799999999999</c:v>
                </c:pt>
                <c:pt idx="2443">
                  <c:v>26.627600000000001</c:v>
                </c:pt>
                <c:pt idx="2444">
                  <c:v>26.6372</c:v>
                </c:pt>
                <c:pt idx="2445">
                  <c:v>26.646599999999999</c:v>
                </c:pt>
                <c:pt idx="2446">
                  <c:v>26.655999999999999</c:v>
                </c:pt>
                <c:pt idx="2447">
                  <c:v>26.665400000000002</c:v>
                </c:pt>
                <c:pt idx="2448">
                  <c:v>26.674600000000002</c:v>
                </c:pt>
                <c:pt idx="2449">
                  <c:v>26.683900000000001</c:v>
                </c:pt>
                <c:pt idx="2450">
                  <c:v>26.693100000000001</c:v>
                </c:pt>
                <c:pt idx="2451">
                  <c:v>26.702300000000001</c:v>
                </c:pt>
                <c:pt idx="2452">
                  <c:v>26.711500000000001</c:v>
                </c:pt>
                <c:pt idx="2453">
                  <c:v>26.720600000000001</c:v>
                </c:pt>
                <c:pt idx="2454">
                  <c:v>26.729800000000001</c:v>
                </c:pt>
                <c:pt idx="2455">
                  <c:v>26.738900000000001</c:v>
                </c:pt>
                <c:pt idx="2456">
                  <c:v>26.748100000000001</c:v>
                </c:pt>
                <c:pt idx="2457">
                  <c:v>26.757200000000001</c:v>
                </c:pt>
                <c:pt idx="2458">
                  <c:v>26.766300000000001</c:v>
                </c:pt>
                <c:pt idx="2459">
                  <c:v>26.775400000000001</c:v>
                </c:pt>
                <c:pt idx="2460">
                  <c:v>26.784600000000001</c:v>
                </c:pt>
                <c:pt idx="2461">
                  <c:v>26.793900000000001</c:v>
                </c:pt>
                <c:pt idx="2462">
                  <c:v>26.803799999999999</c:v>
                </c:pt>
                <c:pt idx="2463">
                  <c:v>26.814399999999999</c:v>
                </c:pt>
                <c:pt idx="2464">
                  <c:v>26.825900000000001</c:v>
                </c:pt>
                <c:pt idx="2465">
                  <c:v>26.8384</c:v>
                </c:pt>
                <c:pt idx="2466">
                  <c:v>26.851900000000001</c:v>
                </c:pt>
                <c:pt idx="2467">
                  <c:v>26.866499999999998</c:v>
                </c:pt>
                <c:pt idx="2468">
                  <c:v>26.882200000000001</c:v>
                </c:pt>
                <c:pt idx="2469">
                  <c:v>26.898800000000001</c:v>
                </c:pt>
                <c:pt idx="2470">
                  <c:v>26.916499999999999</c:v>
                </c:pt>
                <c:pt idx="2471">
                  <c:v>26.934999999999999</c:v>
                </c:pt>
                <c:pt idx="2472">
                  <c:v>26.9544</c:v>
                </c:pt>
                <c:pt idx="2473">
                  <c:v>26.974399999999999</c:v>
                </c:pt>
                <c:pt idx="2474">
                  <c:v>26.995200000000001</c:v>
                </c:pt>
                <c:pt idx="2475">
                  <c:v>27.016400000000001</c:v>
                </c:pt>
                <c:pt idx="2476">
                  <c:v>27.0381</c:v>
                </c:pt>
                <c:pt idx="2477">
                  <c:v>27.060099999999998</c:v>
                </c:pt>
                <c:pt idx="2478">
                  <c:v>27.0823</c:v>
                </c:pt>
                <c:pt idx="2479">
                  <c:v>27.104600000000001</c:v>
                </c:pt>
                <c:pt idx="2480">
                  <c:v>27.1267</c:v>
                </c:pt>
                <c:pt idx="2481">
                  <c:v>27.148700000000002</c:v>
                </c:pt>
                <c:pt idx="2482">
                  <c:v>27.170300000000001</c:v>
                </c:pt>
                <c:pt idx="2483">
                  <c:v>27.191400000000002</c:v>
                </c:pt>
                <c:pt idx="2484">
                  <c:v>27.2118</c:v>
                </c:pt>
                <c:pt idx="2485">
                  <c:v>27.2315</c:v>
                </c:pt>
                <c:pt idx="2486">
                  <c:v>27.2502</c:v>
                </c:pt>
                <c:pt idx="2487">
                  <c:v>27.267900000000001</c:v>
                </c:pt>
                <c:pt idx="2488">
                  <c:v>27.284400000000002</c:v>
                </c:pt>
                <c:pt idx="2489">
                  <c:v>27.299700000000001</c:v>
                </c:pt>
                <c:pt idx="2490">
                  <c:v>27.313600000000001</c:v>
                </c:pt>
                <c:pt idx="2491">
                  <c:v>27.3263</c:v>
                </c:pt>
                <c:pt idx="2492">
                  <c:v>27.338000000000001</c:v>
                </c:pt>
                <c:pt idx="2493">
                  <c:v>27.349</c:v>
                </c:pt>
                <c:pt idx="2494">
                  <c:v>27.359400000000001</c:v>
                </c:pt>
                <c:pt idx="2495">
                  <c:v>27.369599999999998</c:v>
                </c:pt>
                <c:pt idx="2496">
                  <c:v>27.3794</c:v>
                </c:pt>
                <c:pt idx="2497">
                  <c:v>27.389099999999999</c:v>
                </c:pt>
                <c:pt idx="2498">
                  <c:v>27.398599999999998</c:v>
                </c:pt>
                <c:pt idx="2499">
                  <c:v>27.408000000000001</c:v>
                </c:pt>
                <c:pt idx="2500">
                  <c:v>27.417400000000001</c:v>
                </c:pt>
                <c:pt idx="2501">
                  <c:v>27.426600000000001</c:v>
                </c:pt>
                <c:pt idx="2502">
                  <c:v>27.4359</c:v>
                </c:pt>
                <c:pt idx="2503">
                  <c:v>27.4451</c:v>
                </c:pt>
                <c:pt idx="2504">
                  <c:v>27.4543</c:v>
                </c:pt>
                <c:pt idx="2505">
                  <c:v>27.4635</c:v>
                </c:pt>
                <c:pt idx="2506">
                  <c:v>27.4727</c:v>
                </c:pt>
                <c:pt idx="2507">
                  <c:v>27.4819</c:v>
                </c:pt>
                <c:pt idx="2508">
                  <c:v>27.491</c:v>
                </c:pt>
                <c:pt idx="2509">
                  <c:v>27.5002</c:v>
                </c:pt>
                <c:pt idx="2510">
                  <c:v>27.509399999999999</c:v>
                </c:pt>
                <c:pt idx="2511">
                  <c:v>27.5185</c:v>
                </c:pt>
                <c:pt idx="2512">
                  <c:v>27.527699999999999</c:v>
                </c:pt>
                <c:pt idx="2513">
                  <c:v>27.536799999999999</c:v>
                </c:pt>
                <c:pt idx="2514">
                  <c:v>27.545999999999999</c:v>
                </c:pt>
                <c:pt idx="2515">
                  <c:v>27.555099999999999</c:v>
                </c:pt>
                <c:pt idx="2516">
                  <c:v>27.564299999999999</c:v>
                </c:pt>
                <c:pt idx="2517">
                  <c:v>27.572900000000001</c:v>
                </c:pt>
                <c:pt idx="2518">
                  <c:v>27.580400000000001</c:v>
                </c:pt>
                <c:pt idx="2519">
                  <c:v>27.587199999999999</c:v>
                </c:pt>
                <c:pt idx="2520">
                  <c:v>27.593499999999999</c:v>
                </c:pt>
                <c:pt idx="2521">
                  <c:v>27.599399999999999</c:v>
                </c:pt>
                <c:pt idx="2522">
                  <c:v>27.605</c:v>
                </c:pt>
                <c:pt idx="2523">
                  <c:v>27.610399999999998</c:v>
                </c:pt>
                <c:pt idx="2524">
                  <c:v>27.6157</c:v>
                </c:pt>
                <c:pt idx="2525">
                  <c:v>27.620799999999999</c:v>
                </c:pt>
                <c:pt idx="2526">
                  <c:v>27.625900000000001</c:v>
                </c:pt>
                <c:pt idx="2527">
                  <c:v>27.6309</c:v>
                </c:pt>
                <c:pt idx="2528">
                  <c:v>27.635999999999999</c:v>
                </c:pt>
                <c:pt idx="2529">
                  <c:v>27.641400000000001</c:v>
                </c:pt>
                <c:pt idx="2530">
                  <c:v>27.647500000000001</c:v>
                </c:pt>
                <c:pt idx="2531">
                  <c:v>27.654499999999999</c:v>
                </c:pt>
                <c:pt idx="2532">
                  <c:v>27.662500000000001</c:v>
                </c:pt>
                <c:pt idx="2533">
                  <c:v>27.671600000000002</c:v>
                </c:pt>
                <c:pt idx="2534">
                  <c:v>27.681999999999999</c:v>
                </c:pt>
                <c:pt idx="2535">
                  <c:v>27.6938</c:v>
                </c:pt>
                <c:pt idx="2536">
                  <c:v>27.706900000000001</c:v>
                </c:pt>
                <c:pt idx="2537">
                  <c:v>27.721399999999999</c:v>
                </c:pt>
                <c:pt idx="2538">
                  <c:v>27.737300000000001</c:v>
                </c:pt>
                <c:pt idx="2539">
                  <c:v>27.7545</c:v>
                </c:pt>
                <c:pt idx="2540">
                  <c:v>27.773</c:v>
                </c:pt>
                <c:pt idx="2541">
                  <c:v>27.7927</c:v>
                </c:pt>
                <c:pt idx="2542">
                  <c:v>27.813600000000001</c:v>
                </c:pt>
                <c:pt idx="2543">
                  <c:v>27.835599999999999</c:v>
                </c:pt>
                <c:pt idx="2544">
                  <c:v>27.858499999999999</c:v>
                </c:pt>
                <c:pt idx="2545">
                  <c:v>27.882300000000001</c:v>
                </c:pt>
                <c:pt idx="2546">
                  <c:v>27.9068</c:v>
                </c:pt>
                <c:pt idx="2547">
                  <c:v>27.931999999999999</c:v>
                </c:pt>
                <c:pt idx="2548">
                  <c:v>27.957699999999999</c:v>
                </c:pt>
                <c:pt idx="2549">
                  <c:v>27.983799999999999</c:v>
                </c:pt>
                <c:pt idx="2550">
                  <c:v>28.010100000000001</c:v>
                </c:pt>
                <c:pt idx="2551">
                  <c:v>28.0366</c:v>
                </c:pt>
                <c:pt idx="2552">
                  <c:v>28.062999999999999</c:v>
                </c:pt>
                <c:pt idx="2553">
                  <c:v>28.089300000000001</c:v>
                </c:pt>
                <c:pt idx="2554">
                  <c:v>28.115300000000001</c:v>
                </c:pt>
                <c:pt idx="2555">
                  <c:v>28.140899999999998</c:v>
                </c:pt>
                <c:pt idx="2556">
                  <c:v>28.166</c:v>
                </c:pt>
                <c:pt idx="2557">
                  <c:v>28.190300000000001</c:v>
                </c:pt>
                <c:pt idx="2558">
                  <c:v>28.213899999999999</c:v>
                </c:pt>
                <c:pt idx="2559">
                  <c:v>28.236699999999999</c:v>
                </c:pt>
                <c:pt idx="2560">
                  <c:v>28.258400000000002</c:v>
                </c:pt>
                <c:pt idx="2561">
                  <c:v>28.279199999999999</c:v>
                </c:pt>
                <c:pt idx="2562">
                  <c:v>28.2988</c:v>
                </c:pt>
                <c:pt idx="2563">
                  <c:v>28.317299999999999</c:v>
                </c:pt>
                <c:pt idx="2564">
                  <c:v>28.334599999999998</c:v>
                </c:pt>
                <c:pt idx="2565">
                  <c:v>28.3506</c:v>
                </c:pt>
                <c:pt idx="2566">
                  <c:v>28.365400000000001</c:v>
                </c:pt>
                <c:pt idx="2567">
                  <c:v>28.378900000000002</c:v>
                </c:pt>
                <c:pt idx="2568">
                  <c:v>28.391400000000001</c:v>
                </c:pt>
                <c:pt idx="2569">
                  <c:v>28.402999999999999</c:v>
                </c:pt>
                <c:pt idx="2570">
                  <c:v>28.413699999999999</c:v>
                </c:pt>
                <c:pt idx="2571">
                  <c:v>28.4237</c:v>
                </c:pt>
                <c:pt idx="2572">
                  <c:v>28.433</c:v>
                </c:pt>
                <c:pt idx="2573">
                  <c:v>28.441600000000001</c:v>
                </c:pt>
                <c:pt idx="2574">
                  <c:v>28.4497</c:v>
                </c:pt>
                <c:pt idx="2575">
                  <c:v>28.4573</c:v>
                </c:pt>
                <c:pt idx="2576">
                  <c:v>28.464500000000001</c:v>
                </c:pt>
                <c:pt idx="2577">
                  <c:v>28.471299999999999</c:v>
                </c:pt>
                <c:pt idx="2578">
                  <c:v>28.478000000000002</c:v>
                </c:pt>
                <c:pt idx="2579">
                  <c:v>28.484500000000001</c:v>
                </c:pt>
                <c:pt idx="2580">
                  <c:v>28.4909</c:v>
                </c:pt>
                <c:pt idx="2581">
                  <c:v>28.497299999999999</c:v>
                </c:pt>
                <c:pt idx="2582">
                  <c:v>28.503699999999998</c:v>
                </c:pt>
                <c:pt idx="2583">
                  <c:v>28.510100000000001</c:v>
                </c:pt>
                <c:pt idx="2584">
                  <c:v>28.516400000000001</c:v>
                </c:pt>
                <c:pt idx="2585">
                  <c:v>28.5228</c:v>
                </c:pt>
                <c:pt idx="2586">
                  <c:v>28.529199999999999</c:v>
                </c:pt>
                <c:pt idx="2587">
                  <c:v>28.535599999999999</c:v>
                </c:pt>
                <c:pt idx="2588">
                  <c:v>28.542100000000001</c:v>
                </c:pt>
                <c:pt idx="2589">
                  <c:v>28.5487</c:v>
                </c:pt>
                <c:pt idx="2590">
                  <c:v>28.555700000000002</c:v>
                </c:pt>
                <c:pt idx="2591">
                  <c:v>28.562899999999999</c:v>
                </c:pt>
                <c:pt idx="2592">
                  <c:v>28.570599999999999</c:v>
                </c:pt>
                <c:pt idx="2593">
                  <c:v>28.579000000000001</c:v>
                </c:pt>
                <c:pt idx="2594">
                  <c:v>28.587299999999999</c:v>
                </c:pt>
                <c:pt idx="2595">
                  <c:v>28.595099999999999</c:v>
                </c:pt>
                <c:pt idx="2596">
                  <c:v>28.602699999999999</c:v>
                </c:pt>
                <c:pt idx="2597">
                  <c:v>28.610499999999998</c:v>
                </c:pt>
                <c:pt idx="2598">
                  <c:v>28.6188</c:v>
                </c:pt>
                <c:pt idx="2599">
                  <c:v>28.627800000000001</c:v>
                </c:pt>
                <c:pt idx="2600">
                  <c:v>28.637699999999999</c:v>
                </c:pt>
                <c:pt idx="2601">
                  <c:v>28.648700000000002</c:v>
                </c:pt>
                <c:pt idx="2602">
                  <c:v>28.660799999999998</c:v>
                </c:pt>
                <c:pt idx="2603">
                  <c:v>28.674199999999999</c:v>
                </c:pt>
                <c:pt idx="2604">
                  <c:v>28.688700000000001</c:v>
                </c:pt>
                <c:pt idx="2605">
                  <c:v>28.7044</c:v>
                </c:pt>
                <c:pt idx="2606">
                  <c:v>28.721299999999999</c:v>
                </c:pt>
                <c:pt idx="2607">
                  <c:v>28.7394</c:v>
                </c:pt>
                <c:pt idx="2608">
                  <c:v>28.758500000000002</c:v>
                </c:pt>
                <c:pt idx="2609">
                  <c:v>28.778600000000001</c:v>
                </c:pt>
                <c:pt idx="2610">
                  <c:v>28.799600000000002</c:v>
                </c:pt>
                <c:pt idx="2611">
                  <c:v>28.821300000000001</c:v>
                </c:pt>
                <c:pt idx="2612">
                  <c:v>28.843699999999998</c:v>
                </c:pt>
                <c:pt idx="2613">
                  <c:v>28.866599999999998</c:v>
                </c:pt>
                <c:pt idx="2614">
                  <c:v>28.889900000000001</c:v>
                </c:pt>
                <c:pt idx="2615">
                  <c:v>28.913399999999999</c:v>
                </c:pt>
                <c:pt idx="2616">
                  <c:v>28.937100000000001</c:v>
                </c:pt>
                <c:pt idx="2617">
                  <c:v>28.960799999999999</c:v>
                </c:pt>
                <c:pt idx="2618">
                  <c:v>28.984400000000001</c:v>
                </c:pt>
                <c:pt idx="2619">
                  <c:v>29.0077</c:v>
                </c:pt>
                <c:pt idx="2620">
                  <c:v>29.0307</c:v>
                </c:pt>
                <c:pt idx="2621">
                  <c:v>29.0532</c:v>
                </c:pt>
                <c:pt idx="2622">
                  <c:v>29.075199999999999</c:v>
                </c:pt>
                <c:pt idx="2623">
                  <c:v>29.096599999999999</c:v>
                </c:pt>
                <c:pt idx="2624">
                  <c:v>29.1173</c:v>
                </c:pt>
                <c:pt idx="2625">
                  <c:v>29.1371</c:v>
                </c:pt>
                <c:pt idx="2626">
                  <c:v>29.155999999999999</c:v>
                </c:pt>
                <c:pt idx="2627">
                  <c:v>29.173999999999999</c:v>
                </c:pt>
                <c:pt idx="2628">
                  <c:v>29.190999999999999</c:v>
                </c:pt>
                <c:pt idx="2629">
                  <c:v>29.207000000000001</c:v>
                </c:pt>
                <c:pt idx="2630">
                  <c:v>29.221800000000002</c:v>
                </c:pt>
                <c:pt idx="2631">
                  <c:v>29.235499999999998</c:v>
                </c:pt>
                <c:pt idx="2632">
                  <c:v>29.248200000000001</c:v>
                </c:pt>
                <c:pt idx="2633">
                  <c:v>29.259899999999998</c:v>
                </c:pt>
                <c:pt idx="2634">
                  <c:v>29.270800000000001</c:v>
                </c:pt>
                <c:pt idx="2635">
                  <c:v>29.280899999999999</c:v>
                </c:pt>
                <c:pt idx="2636">
                  <c:v>29.290299999999998</c:v>
                </c:pt>
                <c:pt idx="2637">
                  <c:v>29.298999999999999</c:v>
                </c:pt>
                <c:pt idx="2638">
                  <c:v>29.307200000000002</c:v>
                </c:pt>
                <c:pt idx="2639">
                  <c:v>29.314800000000002</c:v>
                </c:pt>
                <c:pt idx="2640">
                  <c:v>29.322099999999999</c:v>
                </c:pt>
                <c:pt idx="2641">
                  <c:v>29.3291</c:v>
                </c:pt>
                <c:pt idx="2642">
                  <c:v>29.335899999999999</c:v>
                </c:pt>
                <c:pt idx="2643">
                  <c:v>29.342600000000001</c:v>
                </c:pt>
                <c:pt idx="2644">
                  <c:v>29.3492</c:v>
                </c:pt>
                <c:pt idx="2645">
                  <c:v>29.355699999999999</c:v>
                </c:pt>
                <c:pt idx="2646">
                  <c:v>29.362200000000001</c:v>
                </c:pt>
                <c:pt idx="2647">
                  <c:v>29.368600000000001</c:v>
                </c:pt>
                <c:pt idx="2648">
                  <c:v>29.375</c:v>
                </c:pt>
                <c:pt idx="2649">
                  <c:v>29.381399999999999</c:v>
                </c:pt>
                <c:pt idx="2650">
                  <c:v>29.387799999999999</c:v>
                </c:pt>
                <c:pt idx="2651">
                  <c:v>29.394100000000002</c:v>
                </c:pt>
                <c:pt idx="2652">
                  <c:v>29.400500000000001</c:v>
                </c:pt>
                <c:pt idx="2653">
                  <c:v>29.4068</c:v>
                </c:pt>
                <c:pt idx="2654">
                  <c:v>29.4131</c:v>
                </c:pt>
                <c:pt idx="2655">
                  <c:v>29.419499999999999</c:v>
                </c:pt>
                <c:pt idx="2656">
                  <c:v>29.425799999999999</c:v>
                </c:pt>
                <c:pt idx="2657">
                  <c:v>29.432099999999998</c:v>
                </c:pt>
                <c:pt idx="2658">
                  <c:v>29.432099999999998</c:v>
                </c:pt>
                <c:pt idx="2659">
                  <c:v>29.432099999999998</c:v>
                </c:pt>
                <c:pt idx="2660">
                  <c:v>29.432099999999998</c:v>
                </c:pt>
                <c:pt idx="2661">
                  <c:v>29.432099999999998</c:v>
                </c:pt>
                <c:pt idx="2662">
                  <c:v>29.432099999999998</c:v>
                </c:pt>
                <c:pt idx="2663">
                  <c:v>29.432099999999998</c:v>
                </c:pt>
                <c:pt idx="2664">
                  <c:v>29.432099999999998</c:v>
                </c:pt>
                <c:pt idx="2665">
                  <c:v>29.432099999999998</c:v>
                </c:pt>
                <c:pt idx="2666">
                  <c:v>29.432099999999998</c:v>
                </c:pt>
                <c:pt idx="2667">
                  <c:v>29.432099999999998</c:v>
                </c:pt>
                <c:pt idx="2668">
                  <c:v>29.432099999999998</c:v>
                </c:pt>
                <c:pt idx="2669">
                  <c:v>29.432099999999998</c:v>
                </c:pt>
                <c:pt idx="2670">
                  <c:v>29.432099999999998</c:v>
                </c:pt>
                <c:pt idx="2671">
                  <c:v>29.432099999999998</c:v>
                </c:pt>
                <c:pt idx="2672">
                  <c:v>29.432099999999998</c:v>
                </c:pt>
                <c:pt idx="2673">
                  <c:v>29.432099999999998</c:v>
                </c:pt>
                <c:pt idx="2674">
                  <c:v>29.432099999999998</c:v>
                </c:pt>
                <c:pt idx="2675">
                  <c:v>29.432099999999998</c:v>
                </c:pt>
                <c:pt idx="2676">
                  <c:v>29.432099999999998</c:v>
                </c:pt>
                <c:pt idx="2677">
                  <c:v>29.432099999999998</c:v>
                </c:pt>
                <c:pt idx="2678">
                  <c:v>29.432099999999998</c:v>
                </c:pt>
                <c:pt idx="2679">
                  <c:v>29.432099999999998</c:v>
                </c:pt>
                <c:pt idx="2680">
                  <c:v>29.432099999999998</c:v>
                </c:pt>
                <c:pt idx="2681">
                  <c:v>29.432099999999998</c:v>
                </c:pt>
                <c:pt idx="2682">
                  <c:v>29.432099999999998</c:v>
                </c:pt>
                <c:pt idx="2683">
                  <c:v>29.432099999999998</c:v>
                </c:pt>
                <c:pt idx="2684">
                  <c:v>29.432099999999998</c:v>
                </c:pt>
                <c:pt idx="2685">
                  <c:v>29.432099999999998</c:v>
                </c:pt>
                <c:pt idx="2686">
                  <c:v>29.432099999999998</c:v>
                </c:pt>
                <c:pt idx="2687">
                  <c:v>29.432099999999998</c:v>
                </c:pt>
                <c:pt idx="2688">
                  <c:v>29.432099999999998</c:v>
                </c:pt>
                <c:pt idx="2689">
                  <c:v>29.432099999999998</c:v>
                </c:pt>
                <c:pt idx="2690">
                  <c:v>29.432099999999998</c:v>
                </c:pt>
                <c:pt idx="2691">
                  <c:v>29.432099999999998</c:v>
                </c:pt>
                <c:pt idx="2692">
                  <c:v>29.432099999999998</c:v>
                </c:pt>
                <c:pt idx="2693">
                  <c:v>29.432099999999998</c:v>
                </c:pt>
                <c:pt idx="2694">
                  <c:v>29.432099999999998</c:v>
                </c:pt>
                <c:pt idx="2695">
                  <c:v>29.432099999999998</c:v>
                </c:pt>
                <c:pt idx="2696">
                  <c:v>29.432099999999998</c:v>
                </c:pt>
                <c:pt idx="2697">
                  <c:v>29.432099999999998</c:v>
                </c:pt>
                <c:pt idx="2698">
                  <c:v>29.432099999999998</c:v>
                </c:pt>
                <c:pt idx="2699">
                  <c:v>29.432099999999998</c:v>
                </c:pt>
                <c:pt idx="2700">
                  <c:v>29.432099999999998</c:v>
                </c:pt>
                <c:pt idx="2701">
                  <c:v>29.432099999999998</c:v>
                </c:pt>
                <c:pt idx="2702">
                  <c:v>29.432099999999998</c:v>
                </c:pt>
                <c:pt idx="2703">
                  <c:v>29.432099999999998</c:v>
                </c:pt>
                <c:pt idx="2704">
                  <c:v>29.432099999999998</c:v>
                </c:pt>
                <c:pt idx="2705">
                  <c:v>29.432099999999998</c:v>
                </c:pt>
                <c:pt idx="2706">
                  <c:v>29.432099999999998</c:v>
                </c:pt>
                <c:pt idx="2707">
                  <c:v>29.432099999999998</c:v>
                </c:pt>
                <c:pt idx="2708">
                  <c:v>29.432099999999998</c:v>
                </c:pt>
                <c:pt idx="2709">
                  <c:v>29.432099999999998</c:v>
                </c:pt>
                <c:pt idx="2710">
                  <c:v>29.432099999999998</c:v>
                </c:pt>
                <c:pt idx="2711">
                  <c:v>29.432099999999998</c:v>
                </c:pt>
                <c:pt idx="2712">
                  <c:v>29.432099999999998</c:v>
                </c:pt>
                <c:pt idx="2713">
                  <c:v>29.432099999999998</c:v>
                </c:pt>
                <c:pt idx="2714">
                  <c:v>29.432099999999998</c:v>
                </c:pt>
                <c:pt idx="2715">
                  <c:v>29.432099999999998</c:v>
                </c:pt>
                <c:pt idx="2716">
                  <c:v>29.432099999999998</c:v>
                </c:pt>
                <c:pt idx="2717">
                  <c:v>29.432099999999998</c:v>
                </c:pt>
                <c:pt idx="2718">
                  <c:v>29.432099999999998</c:v>
                </c:pt>
                <c:pt idx="2719">
                  <c:v>29.432099999999998</c:v>
                </c:pt>
                <c:pt idx="2720">
                  <c:v>29.432099999999998</c:v>
                </c:pt>
                <c:pt idx="2721">
                  <c:v>29.432099999999998</c:v>
                </c:pt>
                <c:pt idx="2722">
                  <c:v>29.432099999999998</c:v>
                </c:pt>
                <c:pt idx="2723">
                  <c:v>29.432099999999998</c:v>
                </c:pt>
                <c:pt idx="2724">
                  <c:v>29.432099999999998</c:v>
                </c:pt>
                <c:pt idx="2725">
                  <c:v>29.432099999999998</c:v>
                </c:pt>
                <c:pt idx="2726">
                  <c:v>29.432099999999998</c:v>
                </c:pt>
                <c:pt idx="2727">
                  <c:v>29.432099999999998</c:v>
                </c:pt>
                <c:pt idx="2728">
                  <c:v>29.432099999999998</c:v>
                </c:pt>
                <c:pt idx="2729">
                  <c:v>29.432099999999998</c:v>
                </c:pt>
                <c:pt idx="2730">
                  <c:v>29.432099999999998</c:v>
                </c:pt>
                <c:pt idx="2731">
                  <c:v>29.432099999999998</c:v>
                </c:pt>
                <c:pt idx="2732">
                  <c:v>29.432099999999998</c:v>
                </c:pt>
                <c:pt idx="2733">
                  <c:v>29.432099999999998</c:v>
                </c:pt>
                <c:pt idx="2734">
                  <c:v>29.432099999999998</c:v>
                </c:pt>
                <c:pt idx="2735">
                  <c:v>29.432099999999998</c:v>
                </c:pt>
                <c:pt idx="2736">
                  <c:v>29.432099999999998</c:v>
                </c:pt>
                <c:pt idx="2737">
                  <c:v>29.432099999999998</c:v>
                </c:pt>
                <c:pt idx="2738">
                  <c:v>29.432099999999998</c:v>
                </c:pt>
                <c:pt idx="2739">
                  <c:v>29.432099999999998</c:v>
                </c:pt>
                <c:pt idx="2740">
                  <c:v>29.432099999999998</c:v>
                </c:pt>
                <c:pt idx="2741">
                  <c:v>29.432099999999998</c:v>
                </c:pt>
                <c:pt idx="2742">
                  <c:v>29.432099999999998</c:v>
                </c:pt>
                <c:pt idx="2743">
                  <c:v>29.432099999999998</c:v>
                </c:pt>
                <c:pt idx="2744">
                  <c:v>29.432099999999998</c:v>
                </c:pt>
                <c:pt idx="2745">
                  <c:v>29.432099999999998</c:v>
                </c:pt>
                <c:pt idx="2746">
                  <c:v>29.432099999999998</c:v>
                </c:pt>
                <c:pt idx="2747">
                  <c:v>29.432099999999998</c:v>
                </c:pt>
                <c:pt idx="2748">
                  <c:v>29.432099999999998</c:v>
                </c:pt>
                <c:pt idx="2749">
                  <c:v>29.432099999999998</c:v>
                </c:pt>
                <c:pt idx="2750">
                  <c:v>29.432099999999998</c:v>
                </c:pt>
                <c:pt idx="2751">
                  <c:v>29.432099999999998</c:v>
                </c:pt>
                <c:pt idx="2752">
                  <c:v>29.432099999999998</c:v>
                </c:pt>
                <c:pt idx="2753">
                  <c:v>29.432099999999998</c:v>
                </c:pt>
                <c:pt idx="2754">
                  <c:v>29.432099999999998</c:v>
                </c:pt>
                <c:pt idx="2755">
                  <c:v>29.432099999999998</c:v>
                </c:pt>
                <c:pt idx="2756">
                  <c:v>29.432099999999998</c:v>
                </c:pt>
                <c:pt idx="2757">
                  <c:v>29.432099999999998</c:v>
                </c:pt>
                <c:pt idx="2758">
                  <c:v>29.432099999999998</c:v>
                </c:pt>
                <c:pt idx="2759">
                  <c:v>29.432099999999998</c:v>
                </c:pt>
                <c:pt idx="2760">
                  <c:v>29.432099999999998</c:v>
                </c:pt>
                <c:pt idx="2761">
                  <c:v>29.432099999999998</c:v>
                </c:pt>
                <c:pt idx="2762">
                  <c:v>29.432099999999998</c:v>
                </c:pt>
                <c:pt idx="2763">
                  <c:v>29.432099999999998</c:v>
                </c:pt>
                <c:pt idx="2764">
                  <c:v>29.432099999999998</c:v>
                </c:pt>
                <c:pt idx="2765">
                  <c:v>29.432099999999998</c:v>
                </c:pt>
                <c:pt idx="2766">
                  <c:v>29.432099999999998</c:v>
                </c:pt>
                <c:pt idx="2767">
                  <c:v>29.432099999999998</c:v>
                </c:pt>
                <c:pt idx="2768">
                  <c:v>29.432099999999998</c:v>
                </c:pt>
                <c:pt idx="2769">
                  <c:v>29.432099999999998</c:v>
                </c:pt>
                <c:pt idx="2770">
                  <c:v>29.432099999999998</c:v>
                </c:pt>
                <c:pt idx="2771">
                  <c:v>29.432099999999998</c:v>
                </c:pt>
                <c:pt idx="2772">
                  <c:v>29.432099999999998</c:v>
                </c:pt>
                <c:pt idx="2773">
                  <c:v>29.432099999999998</c:v>
                </c:pt>
                <c:pt idx="2774">
                  <c:v>29.432099999999998</c:v>
                </c:pt>
                <c:pt idx="2775">
                  <c:v>29.432099999999998</c:v>
                </c:pt>
                <c:pt idx="2776">
                  <c:v>29.432099999999998</c:v>
                </c:pt>
                <c:pt idx="2777">
                  <c:v>29.432099999999998</c:v>
                </c:pt>
                <c:pt idx="2778">
                  <c:v>29.432099999999998</c:v>
                </c:pt>
                <c:pt idx="2779">
                  <c:v>29.432099999999998</c:v>
                </c:pt>
                <c:pt idx="2780">
                  <c:v>29.432099999999998</c:v>
                </c:pt>
                <c:pt idx="2781">
                  <c:v>29.432099999999998</c:v>
                </c:pt>
                <c:pt idx="2782">
                  <c:v>29.432099999999998</c:v>
                </c:pt>
                <c:pt idx="2783">
                  <c:v>29.432099999999998</c:v>
                </c:pt>
                <c:pt idx="2784">
                  <c:v>29.432099999999998</c:v>
                </c:pt>
                <c:pt idx="2785">
                  <c:v>29.432099999999998</c:v>
                </c:pt>
                <c:pt idx="2786">
                  <c:v>29.432099999999998</c:v>
                </c:pt>
                <c:pt idx="2787">
                  <c:v>29.432099999999998</c:v>
                </c:pt>
                <c:pt idx="2788">
                  <c:v>29.432099999999998</c:v>
                </c:pt>
                <c:pt idx="2789">
                  <c:v>29.432099999999998</c:v>
                </c:pt>
                <c:pt idx="2790">
                  <c:v>29.432099999999998</c:v>
                </c:pt>
                <c:pt idx="2791">
                  <c:v>29.432099999999998</c:v>
                </c:pt>
                <c:pt idx="2792">
                  <c:v>29.432099999999998</c:v>
                </c:pt>
                <c:pt idx="2793">
                  <c:v>29.432099999999998</c:v>
                </c:pt>
                <c:pt idx="2794">
                  <c:v>29.432099999999998</c:v>
                </c:pt>
                <c:pt idx="2795">
                  <c:v>29.432099999999998</c:v>
                </c:pt>
                <c:pt idx="2796">
                  <c:v>29.432099999999998</c:v>
                </c:pt>
                <c:pt idx="2797">
                  <c:v>29.432099999999998</c:v>
                </c:pt>
                <c:pt idx="2798">
                  <c:v>29.432099999999998</c:v>
                </c:pt>
                <c:pt idx="2799">
                  <c:v>29.432099999999998</c:v>
                </c:pt>
                <c:pt idx="2800">
                  <c:v>29.432099999999998</c:v>
                </c:pt>
                <c:pt idx="2801">
                  <c:v>29.432099999999998</c:v>
                </c:pt>
                <c:pt idx="2802">
                  <c:v>29.432099999999998</c:v>
                </c:pt>
                <c:pt idx="2803">
                  <c:v>29.432099999999998</c:v>
                </c:pt>
                <c:pt idx="2804">
                  <c:v>29.432099999999998</c:v>
                </c:pt>
                <c:pt idx="2805">
                  <c:v>29.432099999999998</c:v>
                </c:pt>
                <c:pt idx="2806">
                  <c:v>29.432099999999998</c:v>
                </c:pt>
                <c:pt idx="2807">
                  <c:v>29.432099999999998</c:v>
                </c:pt>
                <c:pt idx="2808">
                  <c:v>29.432099999999998</c:v>
                </c:pt>
                <c:pt idx="2809">
                  <c:v>29.432099999999998</c:v>
                </c:pt>
                <c:pt idx="2810">
                  <c:v>29.432099999999998</c:v>
                </c:pt>
                <c:pt idx="2811">
                  <c:v>29.432099999999998</c:v>
                </c:pt>
                <c:pt idx="2812">
                  <c:v>29.432099999999998</c:v>
                </c:pt>
                <c:pt idx="2813">
                  <c:v>29.432099999999998</c:v>
                </c:pt>
                <c:pt idx="2814">
                  <c:v>29.432099999999998</c:v>
                </c:pt>
                <c:pt idx="2815">
                  <c:v>29.432099999999998</c:v>
                </c:pt>
                <c:pt idx="2816">
                  <c:v>29.432099999999998</c:v>
                </c:pt>
                <c:pt idx="2817">
                  <c:v>29.432099999999998</c:v>
                </c:pt>
                <c:pt idx="2818">
                  <c:v>29.432099999999998</c:v>
                </c:pt>
                <c:pt idx="2819">
                  <c:v>29.432099999999998</c:v>
                </c:pt>
                <c:pt idx="2820">
                  <c:v>29.432099999999998</c:v>
                </c:pt>
                <c:pt idx="2821">
                  <c:v>29.432099999999998</c:v>
                </c:pt>
                <c:pt idx="2822">
                  <c:v>29.432099999999998</c:v>
                </c:pt>
                <c:pt idx="2823">
                  <c:v>29.432099999999998</c:v>
                </c:pt>
                <c:pt idx="2824">
                  <c:v>29.432099999999998</c:v>
                </c:pt>
                <c:pt idx="2825">
                  <c:v>29.432099999999998</c:v>
                </c:pt>
                <c:pt idx="2826">
                  <c:v>29.432099999999998</c:v>
                </c:pt>
                <c:pt idx="2827">
                  <c:v>29.432099999999998</c:v>
                </c:pt>
                <c:pt idx="2828">
                  <c:v>29.432099999999998</c:v>
                </c:pt>
                <c:pt idx="2829">
                  <c:v>29.432099999999998</c:v>
                </c:pt>
                <c:pt idx="2830">
                  <c:v>29.432099999999998</c:v>
                </c:pt>
                <c:pt idx="2831">
                  <c:v>29.432099999999998</c:v>
                </c:pt>
                <c:pt idx="2832">
                  <c:v>29.432099999999998</c:v>
                </c:pt>
                <c:pt idx="2833">
                  <c:v>29.432099999999998</c:v>
                </c:pt>
                <c:pt idx="2834">
                  <c:v>29.432099999999998</c:v>
                </c:pt>
                <c:pt idx="2835">
                  <c:v>29.432099999999998</c:v>
                </c:pt>
                <c:pt idx="2836">
                  <c:v>29.432099999999998</c:v>
                </c:pt>
                <c:pt idx="2837">
                  <c:v>29.432099999999998</c:v>
                </c:pt>
                <c:pt idx="2838">
                  <c:v>29.432099999999998</c:v>
                </c:pt>
                <c:pt idx="2839">
                  <c:v>29.432099999999998</c:v>
                </c:pt>
                <c:pt idx="2840">
                  <c:v>29.432099999999998</c:v>
                </c:pt>
                <c:pt idx="2841">
                  <c:v>29.432099999999998</c:v>
                </c:pt>
                <c:pt idx="2842">
                  <c:v>29.432099999999998</c:v>
                </c:pt>
                <c:pt idx="2843">
                  <c:v>29.432099999999998</c:v>
                </c:pt>
                <c:pt idx="2844">
                  <c:v>29.432099999999998</c:v>
                </c:pt>
                <c:pt idx="2845">
                  <c:v>29.432099999999998</c:v>
                </c:pt>
                <c:pt idx="2846">
                  <c:v>29.432099999999998</c:v>
                </c:pt>
                <c:pt idx="2847">
                  <c:v>29.432099999999998</c:v>
                </c:pt>
                <c:pt idx="2848">
                  <c:v>29.432099999999998</c:v>
                </c:pt>
                <c:pt idx="2849">
                  <c:v>29.432099999999998</c:v>
                </c:pt>
                <c:pt idx="2850">
                  <c:v>29.432099999999998</c:v>
                </c:pt>
                <c:pt idx="2851">
                  <c:v>29.432099999999998</c:v>
                </c:pt>
                <c:pt idx="2852">
                  <c:v>29.432099999999998</c:v>
                </c:pt>
                <c:pt idx="2853">
                  <c:v>29.432099999999998</c:v>
                </c:pt>
                <c:pt idx="2854">
                  <c:v>29.432099999999998</c:v>
                </c:pt>
                <c:pt idx="2855">
                  <c:v>29.432099999999998</c:v>
                </c:pt>
                <c:pt idx="2856">
                  <c:v>29.432099999999998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84-4A36-A09E-2AE0AB2CE24F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'1006dorsal_100Hz_1 normal WIP ('!$L$2:$L$2858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5.0134799999999999E-9</c:v>
                </c:pt>
                <c:pt idx="92" formatCode="0.00E+00">
                  <c:v>3.3948099999999999E-8</c:v>
                </c:pt>
                <c:pt idx="93" formatCode="0.00E+00">
                  <c:v>1.24771E-7</c:v>
                </c:pt>
                <c:pt idx="94" formatCode="0.00E+00">
                  <c:v>3.3982199999999998E-7</c:v>
                </c:pt>
                <c:pt idx="95" formatCode="0.00E+00">
                  <c:v>8.1102799999999997E-7</c:v>
                </c:pt>
                <c:pt idx="96" formatCode="0.00E+00">
                  <c:v>1.8105099999999999E-6</c:v>
                </c:pt>
                <c:pt idx="97" formatCode="0.00E+00">
                  <c:v>3.8333199999999999E-6</c:v>
                </c:pt>
                <c:pt idx="98" formatCode="0.00E+00">
                  <c:v>7.6166099999999999E-6</c:v>
                </c:pt>
                <c:pt idx="99" formatCode="0.00E+00">
                  <c:v>1.4685700000000001E-5</c:v>
                </c:pt>
                <c:pt idx="100" formatCode="0.00E+00">
                  <c:v>2.7787200000000001E-5</c:v>
                </c:pt>
                <c:pt idx="101" formatCode="0.00E+00">
                  <c:v>4.9775099999999997E-5</c:v>
                </c:pt>
                <c:pt idx="102" formatCode="0.00E+00">
                  <c:v>8.48304E-5</c:v>
                </c:pt>
                <c:pt idx="103">
                  <c:v>1.3733800000000001E-4</c:v>
                </c:pt>
                <c:pt idx="104">
                  <c:v>2.1299099999999999E-4</c:v>
                </c:pt>
                <c:pt idx="105">
                  <c:v>3.19919E-4</c:v>
                </c:pt>
                <c:pt idx="106">
                  <c:v>4.6807700000000001E-4</c:v>
                </c:pt>
                <c:pt idx="107">
                  <c:v>6.6932000000000005E-4</c:v>
                </c:pt>
                <c:pt idx="108">
                  <c:v>9.3668899999999999E-4</c:v>
                </c:pt>
                <c:pt idx="109">
                  <c:v>1.2817600000000001E-3</c:v>
                </c:pt>
                <c:pt idx="110">
                  <c:v>1.71372E-3</c:v>
                </c:pt>
                <c:pt idx="111">
                  <c:v>2.2454599999999999E-3</c:v>
                </c:pt>
                <c:pt idx="112">
                  <c:v>2.88179E-3</c:v>
                </c:pt>
                <c:pt idx="113">
                  <c:v>3.62445E-3</c:v>
                </c:pt>
                <c:pt idx="114">
                  <c:v>4.4712800000000002E-3</c:v>
                </c:pt>
                <c:pt idx="115">
                  <c:v>5.4166300000000004E-3</c:v>
                </c:pt>
                <c:pt idx="116">
                  <c:v>6.4471299999999997E-3</c:v>
                </c:pt>
                <c:pt idx="117">
                  <c:v>7.5523400000000003E-3</c:v>
                </c:pt>
                <c:pt idx="118">
                  <c:v>8.7199400000000007E-3</c:v>
                </c:pt>
                <c:pt idx="119">
                  <c:v>9.9356400000000008E-3</c:v>
                </c:pt>
                <c:pt idx="120">
                  <c:v>1.11888E-2</c:v>
                </c:pt>
                <c:pt idx="121">
                  <c:v>1.2474799999999999E-2</c:v>
                </c:pt>
                <c:pt idx="122">
                  <c:v>1.37786E-2</c:v>
                </c:pt>
                <c:pt idx="123">
                  <c:v>1.50954E-2</c:v>
                </c:pt>
                <c:pt idx="124">
                  <c:v>1.6681000000000001E-2</c:v>
                </c:pt>
                <c:pt idx="125">
                  <c:v>1.8262899999999999E-2</c:v>
                </c:pt>
                <c:pt idx="126">
                  <c:v>1.984E-2</c:v>
                </c:pt>
                <c:pt idx="127">
                  <c:v>2.14103E-2</c:v>
                </c:pt>
                <c:pt idx="128">
                  <c:v>2.29737E-2</c:v>
                </c:pt>
                <c:pt idx="129">
                  <c:v>2.4526300000000001E-2</c:v>
                </c:pt>
                <c:pt idx="130">
                  <c:v>2.6061600000000001E-2</c:v>
                </c:pt>
                <c:pt idx="131">
                  <c:v>2.7577000000000001E-2</c:v>
                </c:pt>
                <c:pt idx="132">
                  <c:v>2.90633E-2</c:v>
                </c:pt>
                <c:pt idx="133">
                  <c:v>3.0514400000000001E-2</c:v>
                </c:pt>
                <c:pt idx="134">
                  <c:v>3.1922300000000001E-2</c:v>
                </c:pt>
                <c:pt idx="135">
                  <c:v>3.3278500000000003E-2</c:v>
                </c:pt>
                <c:pt idx="136">
                  <c:v>3.4572400000000003E-2</c:v>
                </c:pt>
                <c:pt idx="137">
                  <c:v>3.5805499999999997E-2</c:v>
                </c:pt>
                <c:pt idx="138">
                  <c:v>3.6980699999999998E-2</c:v>
                </c:pt>
                <c:pt idx="139">
                  <c:v>3.8098E-2</c:v>
                </c:pt>
                <c:pt idx="140">
                  <c:v>3.9161799999999997E-2</c:v>
                </c:pt>
                <c:pt idx="141">
                  <c:v>4.0167300000000003E-2</c:v>
                </c:pt>
                <c:pt idx="142">
                  <c:v>4.1111599999999998E-2</c:v>
                </c:pt>
                <c:pt idx="143">
                  <c:v>4.1998800000000003E-2</c:v>
                </c:pt>
                <c:pt idx="144">
                  <c:v>4.2842199999999997E-2</c:v>
                </c:pt>
                <c:pt idx="145">
                  <c:v>4.3643599999999998E-2</c:v>
                </c:pt>
                <c:pt idx="146">
                  <c:v>4.4415200000000002E-2</c:v>
                </c:pt>
                <c:pt idx="147">
                  <c:v>4.5163099999999998E-2</c:v>
                </c:pt>
                <c:pt idx="148">
                  <c:v>4.5890399999999998E-2</c:v>
                </c:pt>
                <c:pt idx="149">
                  <c:v>4.66069E-2</c:v>
                </c:pt>
                <c:pt idx="150">
                  <c:v>4.7313000000000001E-2</c:v>
                </c:pt>
                <c:pt idx="151">
                  <c:v>4.7989999999999998E-2</c:v>
                </c:pt>
                <c:pt idx="152">
                  <c:v>4.8615999999999999E-2</c:v>
                </c:pt>
                <c:pt idx="153">
                  <c:v>4.9210200000000003E-2</c:v>
                </c:pt>
                <c:pt idx="154">
                  <c:v>4.9793799999999999E-2</c:v>
                </c:pt>
                <c:pt idx="155">
                  <c:v>5.0383499999999998E-2</c:v>
                </c:pt>
                <c:pt idx="156">
                  <c:v>5.0977799999999997E-2</c:v>
                </c:pt>
                <c:pt idx="157">
                  <c:v>5.1575000000000003E-2</c:v>
                </c:pt>
                <c:pt idx="158">
                  <c:v>5.2176500000000001E-2</c:v>
                </c:pt>
                <c:pt idx="159">
                  <c:v>5.27853E-2</c:v>
                </c:pt>
                <c:pt idx="160">
                  <c:v>5.3394799999999999E-2</c:v>
                </c:pt>
                <c:pt idx="161">
                  <c:v>5.40145E-2</c:v>
                </c:pt>
                <c:pt idx="162">
                  <c:v>5.46455E-2</c:v>
                </c:pt>
                <c:pt idx="163">
                  <c:v>5.5281799999999999E-2</c:v>
                </c:pt>
                <c:pt idx="164">
                  <c:v>5.5918500000000003E-2</c:v>
                </c:pt>
                <c:pt idx="165">
                  <c:v>5.6552400000000003E-2</c:v>
                </c:pt>
                <c:pt idx="166">
                  <c:v>5.71727E-2</c:v>
                </c:pt>
                <c:pt idx="167">
                  <c:v>5.7768E-2</c:v>
                </c:pt>
                <c:pt idx="168">
                  <c:v>5.8325200000000001E-2</c:v>
                </c:pt>
                <c:pt idx="169">
                  <c:v>5.8836100000000002E-2</c:v>
                </c:pt>
                <c:pt idx="170">
                  <c:v>5.9298999999999998E-2</c:v>
                </c:pt>
                <c:pt idx="171">
                  <c:v>5.9690800000000002E-2</c:v>
                </c:pt>
                <c:pt idx="172">
                  <c:v>6.0012500000000003E-2</c:v>
                </c:pt>
                <c:pt idx="173">
                  <c:v>6.0299400000000003E-2</c:v>
                </c:pt>
                <c:pt idx="174">
                  <c:v>6.0555900000000003E-2</c:v>
                </c:pt>
                <c:pt idx="175">
                  <c:v>6.0768299999999997E-2</c:v>
                </c:pt>
                <c:pt idx="176">
                  <c:v>6.0913700000000001E-2</c:v>
                </c:pt>
                <c:pt idx="177">
                  <c:v>6.0988800000000003E-2</c:v>
                </c:pt>
                <c:pt idx="178">
                  <c:v>6.0993699999999998E-2</c:v>
                </c:pt>
                <c:pt idx="179">
                  <c:v>6.09238E-2</c:v>
                </c:pt>
                <c:pt idx="180">
                  <c:v>6.0781700000000001E-2</c:v>
                </c:pt>
                <c:pt idx="181">
                  <c:v>6.0577300000000001E-2</c:v>
                </c:pt>
                <c:pt idx="182">
                  <c:v>6.0321199999999998E-2</c:v>
                </c:pt>
                <c:pt idx="183">
                  <c:v>6.0026099999999999E-2</c:v>
                </c:pt>
                <c:pt idx="184">
                  <c:v>5.9704300000000002E-2</c:v>
                </c:pt>
                <c:pt idx="185">
                  <c:v>5.9362900000000003E-2</c:v>
                </c:pt>
                <c:pt idx="186">
                  <c:v>5.9008699999999997E-2</c:v>
                </c:pt>
                <c:pt idx="187">
                  <c:v>5.8646999999999998E-2</c:v>
                </c:pt>
                <c:pt idx="188">
                  <c:v>5.8279200000000003E-2</c:v>
                </c:pt>
                <c:pt idx="189">
                  <c:v>5.7909000000000002E-2</c:v>
                </c:pt>
                <c:pt idx="190">
                  <c:v>5.7540599999999997E-2</c:v>
                </c:pt>
                <c:pt idx="191">
                  <c:v>5.7175999999999998E-2</c:v>
                </c:pt>
                <c:pt idx="192">
                  <c:v>5.6825500000000001E-2</c:v>
                </c:pt>
                <c:pt idx="193">
                  <c:v>5.6487200000000001E-2</c:v>
                </c:pt>
                <c:pt idx="194">
                  <c:v>5.6076500000000001E-2</c:v>
                </c:pt>
                <c:pt idx="195">
                  <c:v>5.57022E-2</c:v>
                </c:pt>
                <c:pt idx="196">
                  <c:v>5.5364900000000002E-2</c:v>
                </c:pt>
                <c:pt idx="197">
                  <c:v>5.50695E-2</c:v>
                </c:pt>
                <c:pt idx="198">
                  <c:v>5.4810699999999997E-2</c:v>
                </c:pt>
                <c:pt idx="199">
                  <c:v>5.4600700000000002E-2</c:v>
                </c:pt>
                <c:pt idx="200">
                  <c:v>5.4435799999999999E-2</c:v>
                </c:pt>
                <c:pt idx="201">
                  <c:v>5.4316000000000003E-2</c:v>
                </c:pt>
                <c:pt idx="202">
                  <c:v>5.4246799999999998E-2</c:v>
                </c:pt>
                <c:pt idx="203">
                  <c:v>5.4221100000000001E-2</c:v>
                </c:pt>
                <c:pt idx="204">
                  <c:v>5.4238000000000001E-2</c:v>
                </c:pt>
                <c:pt idx="205">
                  <c:v>5.4298600000000002E-2</c:v>
                </c:pt>
                <c:pt idx="206">
                  <c:v>5.4406499999999997E-2</c:v>
                </c:pt>
                <c:pt idx="207">
                  <c:v>5.4569800000000002E-2</c:v>
                </c:pt>
                <c:pt idx="208">
                  <c:v>5.4789299999999999E-2</c:v>
                </c:pt>
                <c:pt idx="209">
                  <c:v>5.50777E-2</c:v>
                </c:pt>
                <c:pt idx="210">
                  <c:v>5.5444100000000003E-2</c:v>
                </c:pt>
                <c:pt idx="211">
                  <c:v>5.5894399999999997E-2</c:v>
                </c:pt>
                <c:pt idx="212">
                  <c:v>5.6410799999999997E-2</c:v>
                </c:pt>
                <c:pt idx="213">
                  <c:v>5.6981499999999997E-2</c:v>
                </c:pt>
                <c:pt idx="214">
                  <c:v>5.7581100000000003E-2</c:v>
                </c:pt>
                <c:pt idx="215">
                  <c:v>5.8184600000000003E-2</c:v>
                </c:pt>
                <c:pt idx="216">
                  <c:v>5.8786600000000001E-2</c:v>
                </c:pt>
                <c:pt idx="217">
                  <c:v>5.93838E-2</c:v>
                </c:pt>
                <c:pt idx="218">
                  <c:v>5.9985299999999998E-2</c:v>
                </c:pt>
                <c:pt idx="219">
                  <c:v>6.0615700000000002E-2</c:v>
                </c:pt>
                <c:pt idx="220">
                  <c:v>6.1262700000000003E-2</c:v>
                </c:pt>
                <c:pt idx="221">
                  <c:v>6.1983400000000001E-2</c:v>
                </c:pt>
                <c:pt idx="222">
                  <c:v>6.2775300000000006E-2</c:v>
                </c:pt>
                <c:pt idx="223">
                  <c:v>6.3601599999999994E-2</c:v>
                </c:pt>
                <c:pt idx="224">
                  <c:v>6.4427499999999999E-2</c:v>
                </c:pt>
                <c:pt idx="225">
                  <c:v>6.5239800000000001E-2</c:v>
                </c:pt>
                <c:pt idx="226">
                  <c:v>6.6043699999999997E-2</c:v>
                </c:pt>
                <c:pt idx="227">
                  <c:v>6.6837900000000006E-2</c:v>
                </c:pt>
                <c:pt idx="228">
                  <c:v>6.7628300000000002E-2</c:v>
                </c:pt>
                <c:pt idx="229">
                  <c:v>6.8402599999999994E-2</c:v>
                </c:pt>
                <c:pt idx="230">
                  <c:v>6.9168400000000005E-2</c:v>
                </c:pt>
                <c:pt idx="231">
                  <c:v>6.9926000000000002E-2</c:v>
                </c:pt>
                <c:pt idx="232">
                  <c:v>7.0675500000000002E-2</c:v>
                </c:pt>
                <c:pt idx="233">
                  <c:v>7.1426799999999999E-2</c:v>
                </c:pt>
                <c:pt idx="234">
                  <c:v>7.2203900000000001E-2</c:v>
                </c:pt>
                <c:pt idx="235">
                  <c:v>7.3017799999999994E-2</c:v>
                </c:pt>
                <c:pt idx="236">
                  <c:v>7.3901900000000006E-2</c:v>
                </c:pt>
                <c:pt idx="237">
                  <c:v>7.4887599999999999E-2</c:v>
                </c:pt>
                <c:pt idx="238">
                  <c:v>7.5974200000000006E-2</c:v>
                </c:pt>
                <c:pt idx="239">
                  <c:v>7.7155299999999996E-2</c:v>
                </c:pt>
                <c:pt idx="240">
                  <c:v>7.8447199999999995E-2</c:v>
                </c:pt>
                <c:pt idx="241">
                  <c:v>7.9868099999999997E-2</c:v>
                </c:pt>
                <c:pt idx="242">
                  <c:v>8.1431199999999995E-2</c:v>
                </c:pt>
                <c:pt idx="243">
                  <c:v>8.3120899999999998E-2</c:v>
                </c:pt>
                <c:pt idx="244">
                  <c:v>8.4923499999999999E-2</c:v>
                </c:pt>
                <c:pt idx="245">
                  <c:v>8.6817800000000001E-2</c:v>
                </c:pt>
                <c:pt idx="246">
                  <c:v>8.8783000000000001E-2</c:v>
                </c:pt>
                <c:pt idx="247">
                  <c:v>9.0810799999999997E-2</c:v>
                </c:pt>
                <c:pt idx="248">
                  <c:v>9.2894299999999999E-2</c:v>
                </c:pt>
                <c:pt idx="249">
                  <c:v>9.5022599999999999E-2</c:v>
                </c:pt>
                <c:pt idx="250">
                  <c:v>9.7195599999999993E-2</c:v>
                </c:pt>
                <c:pt idx="251">
                  <c:v>9.9412799999999996E-2</c:v>
                </c:pt>
                <c:pt idx="252">
                  <c:v>0.101673</c:v>
                </c:pt>
                <c:pt idx="253">
                  <c:v>0.103973</c:v>
                </c:pt>
                <c:pt idx="254">
                  <c:v>0.10630199999999999</c:v>
                </c:pt>
                <c:pt idx="255">
                  <c:v>0.108652</c:v>
                </c:pt>
                <c:pt idx="256">
                  <c:v>0.111013</c:v>
                </c:pt>
                <c:pt idx="257">
                  <c:v>0.11337999999999999</c:v>
                </c:pt>
                <c:pt idx="258">
                  <c:v>0.11575100000000001</c:v>
                </c:pt>
                <c:pt idx="259">
                  <c:v>0.11811199999999999</c:v>
                </c:pt>
                <c:pt idx="260">
                  <c:v>0.120463</c:v>
                </c:pt>
                <c:pt idx="261">
                  <c:v>0.122796</c:v>
                </c:pt>
                <c:pt idx="262">
                  <c:v>0.125219</c:v>
                </c:pt>
                <c:pt idx="263">
                  <c:v>0.12761600000000001</c:v>
                </c:pt>
                <c:pt idx="264">
                  <c:v>0.12997900000000001</c:v>
                </c:pt>
                <c:pt idx="265">
                  <c:v>0.132302</c:v>
                </c:pt>
                <c:pt idx="266">
                  <c:v>0.134577</c:v>
                </c:pt>
                <c:pt idx="267">
                  <c:v>0.13680700000000001</c:v>
                </c:pt>
                <c:pt idx="268">
                  <c:v>0.138984</c:v>
                </c:pt>
                <c:pt idx="269">
                  <c:v>0.14110800000000001</c:v>
                </c:pt>
                <c:pt idx="270">
                  <c:v>0.143174</c:v>
                </c:pt>
                <c:pt idx="271">
                  <c:v>0.145174</c:v>
                </c:pt>
                <c:pt idx="272">
                  <c:v>0.14709900000000001</c:v>
                </c:pt>
                <c:pt idx="273">
                  <c:v>0.14893899999999999</c:v>
                </c:pt>
                <c:pt idx="274">
                  <c:v>0.15068000000000001</c:v>
                </c:pt>
                <c:pt idx="275">
                  <c:v>0.152311</c:v>
                </c:pt>
                <c:pt idx="276">
                  <c:v>0.15382699999999999</c:v>
                </c:pt>
                <c:pt idx="277">
                  <c:v>0.155227</c:v>
                </c:pt>
                <c:pt idx="278">
                  <c:v>0.15651300000000001</c:v>
                </c:pt>
                <c:pt idx="279">
                  <c:v>0.15770100000000001</c:v>
                </c:pt>
                <c:pt idx="280">
                  <c:v>0.158806</c:v>
                </c:pt>
                <c:pt idx="281">
                  <c:v>0.159853</c:v>
                </c:pt>
                <c:pt idx="282">
                  <c:v>0.16087599999999999</c:v>
                </c:pt>
                <c:pt idx="283">
                  <c:v>0.16187699999999999</c:v>
                </c:pt>
                <c:pt idx="284">
                  <c:v>0.162831</c:v>
                </c:pt>
                <c:pt idx="285">
                  <c:v>0.16369700000000001</c:v>
                </c:pt>
                <c:pt idx="286">
                  <c:v>0.16443199999999999</c:v>
                </c:pt>
                <c:pt idx="287">
                  <c:v>0.16509199999999999</c:v>
                </c:pt>
                <c:pt idx="288">
                  <c:v>0.165746</c:v>
                </c:pt>
                <c:pt idx="289">
                  <c:v>0.16642299999999999</c:v>
                </c:pt>
                <c:pt idx="290">
                  <c:v>0.16709499999999999</c:v>
                </c:pt>
                <c:pt idx="291">
                  <c:v>0.16777</c:v>
                </c:pt>
                <c:pt idx="292">
                  <c:v>0.16845499999999999</c:v>
                </c:pt>
                <c:pt idx="293">
                  <c:v>0.169151</c:v>
                </c:pt>
                <c:pt idx="294">
                  <c:v>0.16986200000000001</c:v>
                </c:pt>
                <c:pt idx="295">
                  <c:v>0.17057900000000001</c:v>
                </c:pt>
                <c:pt idx="296">
                  <c:v>0.17129800000000001</c:v>
                </c:pt>
                <c:pt idx="297">
                  <c:v>0.17200699999999999</c:v>
                </c:pt>
                <c:pt idx="298">
                  <c:v>0.17266300000000001</c:v>
                </c:pt>
                <c:pt idx="299">
                  <c:v>0.173231</c:v>
                </c:pt>
                <c:pt idx="300">
                  <c:v>0.17369999999999999</c:v>
                </c:pt>
                <c:pt idx="301">
                  <c:v>0.174063</c:v>
                </c:pt>
                <c:pt idx="302">
                  <c:v>0.174315</c:v>
                </c:pt>
                <c:pt idx="303">
                  <c:v>0.17444699999999999</c:v>
                </c:pt>
                <c:pt idx="304">
                  <c:v>0.17446</c:v>
                </c:pt>
                <c:pt idx="305">
                  <c:v>0.17436499999999999</c:v>
                </c:pt>
                <c:pt idx="306">
                  <c:v>0.17417099999999999</c:v>
                </c:pt>
                <c:pt idx="307">
                  <c:v>0.17389299999999999</c:v>
                </c:pt>
                <c:pt idx="308">
                  <c:v>0.17354700000000001</c:v>
                </c:pt>
                <c:pt idx="309">
                  <c:v>0.17314199999999999</c:v>
                </c:pt>
                <c:pt idx="310">
                  <c:v>0.17269000000000001</c:v>
                </c:pt>
                <c:pt idx="311">
                  <c:v>0.17219899999999999</c:v>
                </c:pt>
                <c:pt idx="312">
                  <c:v>0.17167199999999999</c:v>
                </c:pt>
                <c:pt idx="313">
                  <c:v>0.17111100000000001</c:v>
                </c:pt>
                <c:pt idx="314">
                  <c:v>0.170512</c:v>
                </c:pt>
                <c:pt idx="315">
                  <c:v>0.169878</c:v>
                </c:pt>
                <c:pt idx="316">
                  <c:v>0.16921</c:v>
                </c:pt>
                <c:pt idx="317">
                  <c:v>0.16851099999999999</c:v>
                </c:pt>
                <c:pt idx="318">
                  <c:v>0.16778899999999999</c:v>
                </c:pt>
                <c:pt idx="319">
                  <c:v>0.16705100000000001</c:v>
                </c:pt>
                <c:pt idx="320">
                  <c:v>0.166296</c:v>
                </c:pt>
                <c:pt idx="321">
                  <c:v>0.16552900000000001</c:v>
                </c:pt>
                <c:pt idx="322">
                  <c:v>0.16475699999999999</c:v>
                </c:pt>
                <c:pt idx="323">
                  <c:v>0.16397999999999999</c:v>
                </c:pt>
                <c:pt idx="324">
                  <c:v>0.16325600000000001</c:v>
                </c:pt>
                <c:pt idx="325">
                  <c:v>0.16254099999999999</c:v>
                </c:pt>
                <c:pt idx="326">
                  <c:v>0.16184799999999999</c:v>
                </c:pt>
                <c:pt idx="327">
                  <c:v>0.161194</c:v>
                </c:pt>
                <c:pt idx="328">
                  <c:v>0.160584</c:v>
                </c:pt>
                <c:pt idx="329">
                  <c:v>0.16001699999999999</c:v>
                </c:pt>
                <c:pt idx="330">
                  <c:v>0.15948599999999999</c:v>
                </c:pt>
                <c:pt idx="331">
                  <c:v>0.15898000000000001</c:v>
                </c:pt>
                <c:pt idx="332">
                  <c:v>0.158495</c:v>
                </c:pt>
                <c:pt idx="333">
                  <c:v>0.158024</c:v>
                </c:pt>
                <c:pt idx="334">
                  <c:v>0.15756200000000001</c:v>
                </c:pt>
                <c:pt idx="335">
                  <c:v>0.157107</c:v>
                </c:pt>
                <c:pt idx="336">
                  <c:v>0.156667</c:v>
                </c:pt>
                <c:pt idx="337">
                  <c:v>0.156252</c:v>
                </c:pt>
                <c:pt idx="338">
                  <c:v>0.15587500000000001</c:v>
                </c:pt>
                <c:pt idx="339">
                  <c:v>0.15554899999999999</c:v>
                </c:pt>
                <c:pt idx="340">
                  <c:v>0.155282</c:v>
                </c:pt>
                <c:pt idx="341">
                  <c:v>0.15507799999999999</c:v>
                </c:pt>
                <c:pt idx="342">
                  <c:v>0.154941</c:v>
                </c:pt>
                <c:pt idx="343">
                  <c:v>0.154865</c:v>
                </c:pt>
                <c:pt idx="344">
                  <c:v>0.15484400000000001</c:v>
                </c:pt>
                <c:pt idx="345">
                  <c:v>0.15486900000000001</c:v>
                </c:pt>
                <c:pt idx="346">
                  <c:v>0.154922</c:v>
                </c:pt>
                <c:pt idx="347">
                  <c:v>0.15500700000000001</c:v>
                </c:pt>
                <c:pt idx="348">
                  <c:v>0.15512899999999999</c:v>
                </c:pt>
                <c:pt idx="349">
                  <c:v>0.15529599999999999</c:v>
                </c:pt>
                <c:pt idx="350">
                  <c:v>0.15551999999999999</c:v>
                </c:pt>
                <c:pt idx="351">
                  <c:v>0.15579999999999999</c:v>
                </c:pt>
                <c:pt idx="352">
                  <c:v>0.15609600000000001</c:v>
                </c:pt>
                <c:pt idx="353">
                  <c:v>0.15645500000000001</c:v>
                </c:pt>
                <c:pt idx="354">
                  <c:v>0.15679499999999999</c:v>
                </c:pt>
                <c:pt idx="355">
                  <c:v>0.15712100000000001</c:v>
                </c:pt>
                <c:pt idx="356">
                  <c:v>0.15742900000000001</c:v>
                </c:pt>
                <c:pt idx="357">
                  <c:v>0.15771099999999999</c:v>
                </c:pt>
                <c:pt idx="358">
                  <c:v>0.15798699999999999</c:v>
                </c:pt>
                <c:pt idx="359">
                  <c:v>0.15825700000000001</c:v>
                </c:pt>
                <c:pt idx="360">
                  <c:v>0.15853300000000001</c:v>
                </c:pt>
                <c:pt idx="361">
                  <c:v>0.15883800000000001</c:v>
                </c:pt>
                <c:pt idx="362">
                  <c:v>0.159187</c:v>
                </c:pt>
                <c:pt idx="363">
                  <c:v>0.15961800000000001</c:v>
                </c:pt>
                <c:pt idx="364">
                  <c:v>0.160133</c:v>
                </c:pt>
                <c:pt idx="365">
                  <c:v>0.16071299999999999</c:v>
                </c:pt>
                <c:pt idx="366">
                  <c:v>0.161361</c:v>
                </c:pt>
                <c:pt idx="367">
                  <c:v>0.162105</c:v>
                </c:pt>
                <c:pt idx="368">
                  <c:v>0.16298199999999999</c:v>
                </c:pt>
                <c:pt idx="369">
                  <c:v>0.16401399999999999</c:v>
                </c:pt>
                <c:pt idx="370">
                  <c:v>0.16519300000000001</c:v>
                </c:pt>
                <c:pt idx="371">
                  <c:v>0.16651099999999999</c:v>
                </c:pt>
                <c:pt idx="372">
                  <c:v>0.16794999999999999</c:v>
                </c:pt>
                <c:pt idx="373">
                  <c:v>0.16950200000000001</c:v>
                </c:pt>
                <c:pt idx="374">
                  <c:v>0.171153</c:v>
                </c:pt>
                <c:pt idx="375">
                  <c:v>0.17289399999999999</c:v>
                </c:pt>
                <c:pt idx="376">
                  <c:v>0.17471100000000001</c:v>
                </c:pt>
                <c:pt idx="377">
                  <c:v>0.176593</c:v>
                </c:pt>
                <c:pt idx="378">
                  <c:v>0.178531</c:v>
                </c:pt>
                <c:pt idx="379">
                  <c:v>0.180509</c:v>
                </c:pt>
                <c:pt idx="380">
                  <c:v>0.18252099999999999</c:v>
                </c:pt>
                <c:pt idx="381">
                  <c:v>0.184557</c:v>
                </c:pt>
                <c:pt idx="382">
                  <c:v>0.186613</c:v>
                </c:pt>
                <c:pt idx="383">
                  <c:v>0.18868599999999999</c:v>
                </c:pt>
                <c:pt idx="384">
                  <c:v>0.190775</c:v>
                </c:pt>
                <c:pt idx="385">
                  <c:v>0.192884</c:v>
                </c:pt>
                <c:pt idx="386">
                  <c:v>0.19501399999999999</c:v>
                </c:pt>
                <c:pt idx="387">
                  <c:v>0.197159</c:v>
                </c:pt>
                <c:pt idx="388">
                  <c:v>0.19931199999999999</c:v>
                </c:pt>
                <c:pt idx="389">
                  <c:v>0.20168900000000001</c:v>
                </c:pt>
                <c:pt idx="390">
                  <c:v>0.204045</c:v>
                </c:pt>
                <c:pt idx="391">
                  <c:v>0.206377</c:v>
                </c:pt>
                <c:pt idx="392">
                  <c:v>0.208673</c:v>
                </c:pt>
                <c:pt idx="393">
                  <c:v>0.210922</c:v>
                </c:pt>
                <c:pt idx="394">
                  <c:v>0.213113</c:v>
                </c:pt>
                <c:pt idx="395">
                  <c:v>0.21523500000000001</c:v>
                </c:pt>
                <c:pt idx="396">
                  <c:v>0.217283</c:v>
                </c:pt>
                <c:pt idx="397">
                  <c:v>0.219248</c:v>
                </c:pt>
                <c:pt idx="398">
                  <c:v>0.221135</c:v>
                </c:pt>
                <c:pt idx="399">
                  <c:v>0.222941</c:v>
                </c:pt>
                <c:pt idx="400">
                  <c:v>0.224664</c:v>
                </c:pt>
                <c:pt idx="401">
                  <c:v>0.22631499999999999</c:v>
                </c:pt>
                <c:pt idx="402">
                  <c:v>0.22789300000000001</c:v>
                </c:pt>
                <c:pt idx="403">
                  <c:v>0.229403</c:v>
                </c:pt>
                <c:pt idx="404">
                  <c:v>0.23083600000000001</c:v>
                </c:pt>
                <c:pt idx="405">
                  <c:v>0.232183</c:v>
                </c:pt>
                <c:pt idx="406">
                  <c:v>0.233429</c:v>
                </c:pt>
                <c:pt idx="407">
                  <c:v>0.23456399999999999</c:v>
                </c:pt>
                <c:pt idx="408">
                  <c:v>0.23558899999999999</c:v>
                </c:pt>
                <c:pt idx="409">
                  <c:v>0.236514</c:v>
                </c:pt>
                <c:pt idx="410">
                  <c:v>0.23733699999999999</c:v>
                </c:pt>
                <c:pt idx="411">
                  <c:v>0.23806099999999999</c:v>
                </c:pt>
                <c:pt idx="412">
                  <c:v>0.238702</c:v>
                </c:pt>
                <c:pt idx="413">
                  <c:v>0.239286</c:v>
                </c:pt>
                <c:pt idx="414">
                  <c:v>0.23982500000000001</c:v>
                </c:pt>
                <c:pt idx="415">
                  <c:v>0.24027200000000001</c:v>
                </c:pt>
                <c:pt idx="416">
                  <c:v>0.24057400000000001</c:v>
                </c:pt>
                <c:pt idx="417">
                  <c:v>0.240818</c:v>
                </c:pt>
                <c:pt idx="418">
                  <c:v>0.24107500000000001</c:v>
                </c:pt>
                <c:pt idx="419">
                  <c:v>0.241341</c:v>
                </c:pt>
                <c:pt idx="420">
                  <c:v>0.24160899999999999</c:v>
                </c:pt>
                <c:pt idx="421">
                  <c:v>0.24188200000000001</c:v>
                </c:pt>
                <c:pt idx="422">
                  <c:v>0.24215700000000001</c:v>
                </c:pt>
                <c:pt idx="423">
                  <c:v>0.24244599999999999</c:v>
                </c:pt>
                <c:pt idx="424">
                  <c:v>0.242752</c:v>
                </c:pt>
                <c:pt idx="425">
                  <c:v>0.24307000000000001</c:v>
                </c:pt>
                <c:pt idx="426">
                  <c:v>0.243395</c:v>
                </c:pt>
                <c:pt idx="427">
                  <c:v>0.243723</c:v>
                </c:pt>
                <c:pt idx="428">
                  <c:v>0.24405099999999999</c:v>
                </c:pt>
                <c:pt idx="429">
                  <c:v>0.244369</c:v>
                </c:pt>
                <c:pt idx="430">
                  <c:v>0.244647</c:v>
                </c:pt>
                <c:pt idx="431">
                  <c:v>0.24485699999999999</c:v>
                </c:pt>
                <c:pt idx="432">
                  <c:v>0.24496599999999999</c:v>
                </c:pt>
                <c:pt idx="433">
                  <c:v>0.24494299999999999</c:v>
                </c:pt>
                <c:pt idx="434">
                  <c:v>0.244781</c:v>
                </c:pt>
                <c:pt idx="435">
                  <c:v>0.24452699999999999</c:v>
                </c:pt>
                <c:pt idx="436">
                  <c:v>0.24421100000000001</c:v>
                </c:pt>
                <c:pt idx="437">
                  <c:v>0.24383199999999999</c:v>
                </c:pt>
                <c:pt idx="438">
                  <c:v>0.243363</c:v>
                </c:pt>
                <c:pt idx="439">
                  <c:v>0.242812</c:v>
                </c:pt>
                <c:pt idx="440">
                  <c:v>0.24218000000000001</c:v>
                </c:pt>
                <c:pt idx="441">
                  <c:v>0.24146200000000001</c:v>
                </c:pt>
                <c:pt idx="442">
                  <c:v>0.24065500000000001</c:v>
                </c:pt>
                <c:pt idx="443">
                  <c:v>0.23977100000000001</c:v>
                </c:pt>
                <c:pt idx="444">
                  <c:v>0.23882</c:v>
                </c:pt>
                <c:pt idx="445">
                  <c:v>0.23782</c:v>
                </c:pt>
                <c:pt idx="446">
                  <c:v>0.236788</c:v>
                </c:pt>
                <c:pt idx="447">
                  <c:v>0.235738</c:v>
                </c:pt>
                <c:pt idx="448">
                  <c:v>0.234679</c:v>
                </c:pt>
                <c:pt idx="449">
                  <c:v>0.23361999999999999</c:v>
                </c:pt>
                <c:pt idx="450">
                  <c:v>0.232568</c:v>
                </c:pt>
                <c:pt idx="451">
                  <c:v>0.23153199999999999</c:v>
                </c:pt>
                <c:pt idx="452">
                  <c:v>0.23052300000000001</c:v>
                </c:pt>
                <c:pt idx="453">
                  <c:v>0.22955</c:v>
                </c:pt>
                <c:pt idx="454">
                  <c:v>0.22863</c:v>
                </c:pt>
                <c:pt idx="455">
                  <c:v>0.227768</c:v>
                </c:pt>
                <c:pt idx="456">
                  <c:v>0.22697400000000001</c:v>
                </c:pt>
                <c:pt idx="457">
                  <c:v>0.226246</c:v>
                </c:pt>
                <c:pt idx="458">
                  <c:v>0.22558500000000001</c:v>
                </c:pt>
                <c:pt idx="459">
                  <c:v>0.22497900000000001</c:v>
                </c:pt>
                <c:pt idx="460">
                  <c:v>0.22442699999999999</c:v>
                </c:pt>
                <c:pt idx="461">
                  <c:v>0.22392400000000001</c:v>
                </c:pt>
                <c:pt idx="462">
                  <c:v>0.223467</c:v>
                </c:pt>
                <c:pt idx="463">
                  <c:v>0.223052</c:v>
                </c:pt>
                <c:pt idx="464">
                  <c:v>0.22267200000000001</c:v>
                </c:pt>
                <c:pt idx="465">
                  <c:v>0.22234000000000001</c:v>
                </c:pt>
                <c:pt idx="466">
                  <c:v>0.222054</c:v>
                </c:pt>
                <c:pt idx="467">
                  <c:v>0.22181899999999999</c:v>
                </c:pt>
                <c:pt idx="468">
                  <c:v>0.22164800000000001</c:v>
                </c:pt>
                <c:pt idx="469">
                  <c:v>0.221555</c:v>
                </c:pt>
                <c:pt idx="470">
                  <c:v>0.22155900000000001</c:v>
                </c:pt>
                <c:pt idx="471">
                  <c:v>0.22167100000000001</c:v>
                </c:pt>
                <c:pt idx="472">
                  <c:v>0.22190399999999999</c:v>
                </c:pt>
                <c:pt idx="473">
                  <c:v>0.222247</c:v>
                </c:pt>
                <c:pt idx="474">
                  <c:v>0.222687</c:v>
                </c:pt>
                <c:pt idx="475">
                  <c:v>0.22320699999999999</c:v>
                </c:pt>
                <c:pt idx="476">
                  <c:v>0.22378100000000001</c:v>
                </c:pt>
                <c:pt idx="477">
                  <c:v>0.22438</c:v>
                </c:pt>
                <c:pt idx="478">
                  <c:v>0.22498499999999999</c:v>
                </c:pt>
                <c:pt idx="479">
                  <c:v>0.22558900000000001</c:v>
                </c:pt>
                <c:pt idx="480">
                  <c:v>0.22619900000000001</c:v>
                </c:pt>
                <c:pt idx="481">
                  <c:v>0.226822</c:v>
                </c:pt>
                <c:pt idx="482">
                  <c:v>0.227547</c:v>
                </c:pt>
                <c:pt idx="483">
                  <c:v>0.228299</c:v>
                </c:pt>
                <c:pt idx="484">
                  <c:v>0.22906699999999999</c:v>
                </c:pt>
                <c:pt idx="485">
                  <c:v>0.229827</c:v>
                </c:pt>
                <c:pt idx="486">
                  <c:v>0.230574</c:v>
                </c:pt>
                <c:pt idx="487">
                  <c:v>0.23130800000000001</c:v>
                </c:pt>
                <c:pt idx="488">
                  <c:v>0.23203499999999999</c:v>
                </c:pt>
                <c:pt idx="489">
                  <c:v>0.23274800000000001</c:v>
                </c:pt>
                <c:pt idx="490">
                  <c:v>0.23346</c:v>
                </c:pt>
                <c:pt idx="491">
                  <c:v>0.234179</c:v>
                </c:pt>
                <c:pt idx="492">
                  <c:v>0.23491500000000001</c:v>
                </c:pt>
                <c:pt idx="493">
                  <c:v>0.23567299999999999</c:v>
                </c:pt>
                <c:pt idx="494">
                  <c:v>0.236455</c:v>
                </c:pt>
                <c:pt idx="495">
                  <c:v>0.237289</c:v>
                </c:pt>
                <c:pt idx="496">
                  <c:v>0.23822599999999999</c:v>
                </c:pt>
                <c:pt idx="497">
                  <c:v>0.23929300000000001</c:v>
                </c:pt>
                <c:pt idx="498">
                  <c:v>0.240484</c:v>
                </c:pt>
                <c:pt idx="499">
                  <c:v>0.24177499999999999</c:v>
                </c:pt>
                <c:pt idx="500">
                  <c:v>0.24315600000000001</c:v>
                </c:pt>
                <c:pt idx="501">
                  <c:v>0.244645</c:v>
                </c:pt>
                <c:pt idx="502">
                  <c:v>0.24626899999999999</c:v>
                </c:pt>
                <c:pt idx="503">
                  <c:v>0.24803500000000001</c:v>
                </c:pt>
                <c:pt idx="504">
                  <c:v>0.24993799999999999</c:v>
                </c:pt>
                <c:pt idx="505">
                  <c:v>0.25198100000000001</c:v>
                </c:pt>
                <c:pt idx="506">
                  <c:v>0.25416299999999997</c:v>
                </c:pt>
                <c:pt idx="507">
                  <c:v>0.25648100000000001</c:v>
                </c:pt>
                <c:pt idx="508">
                  <c:v>0.25892300000000001</c:v>
                </c:pt>
                <c:pt idx="509">
                  <c:v>0.26147199999999998</c:v>
                </c:pt>
                <c:pt idx="510">
                  <c:v>0.26411000000000001</c:v>
                </c:pt>
                <c:pt idx="511">
                  <c:v>0.266822</c:v>
                </c:pt>
                <c:pt idx="512">
                  <c:v>0.269594</c:v>
                </c:pt>
                <c:pt idx="513">
                  <c:v>0.27240500000000001</c:v>
                </c:pt>
                <c:pt idx="514">
                  <c:v>0.27524700000000002</c:v>
                </c:pt>
                <c:pt idx="515">
                  <c:v>0.278111</c:v>
                </c:pt>
                <c:pt idx="516">
                  <c:v>0.280997</c:v>
                </c:pt>
                <c:pt idx="517">
                  <c:v>0.283889</c:v>
                </c:pt>
                <c:pt idx="518">
                  <c:v>0.28678999999999999</c:v>
                </c:pt>
                <c:pt idx="519">
                  <c:v>0.28969600000000001</c:v>
                </c:pt>
                <c:pt idx="520">
                  <c:v>0.292599</c:v>
                </c:pt>
                <c:pt idx="521">
                  <c:v>0.29536000000000001</c:v>
                </c:pt>
                <c:pt idx="522">
                  <c:v>0.29810700000000001</c:v>
                </c:pt>
                <c:pt idx="523">
                  <c:v>0.30082599999999998</c:v>
                </c:pt>
                <c:pt idx="524">
                  <c:v>0.303506</c:v>
                </c:pt>
                <c:pt idx="525">
                  <c:v>0.30612899999999998</c:v>
                </c:pt>
                <c:pt idx="526">
                  <c:v>0.30868299999999999</c:v>
                </c:pt>
                <c:pt idx="527">
                  <c:v>0.31116100000000002</c:v>
                </c:pt>
                <c:pt idx="528">
                  <c:v>0.313558</c:v>
                </c:pt>
                <c:pt idx="529">
                  <c:v>0.31587599999999999</c:v>
                </c:pt>
                <c:pt idx="530">
                  <c:v>0.31812099999999999</c:v>
                </c:pt>
                <c:pt idx="531">
                  <c:v>0.32029200000000002</c:v>
                </c:pt>
                <c:pt idx="532">
                  <c:v>0.32237700000000002</c:v>
                </c:pt>
                <c:pt idx="533">
                  <c:v>0.324376</c:v>
                </c:pt>
                <c:pt idx="534">
                  <c:v>0.32628499999999999</c:v>
                </c:pt>
                <c:pt idx="535">
                  <c:v>0.32809899999999997</c:v>
                </c:pt>
                <c:pt idx="536">
                  <c:v>0.32981700000000003</c:v>
                </c:pt>
                <c:pt idx="537">
                  <c:v>0.33143</c:v>
                </c:pt>
                <c:pt idx="538">
                  <c:v>0.332924</c:v>
                </c:pt>
                <c:pt idx="539">
                  <c:v>0.33429700000000001</c:v>
                </c:pt>
                <c:pt idx="540">
                  <c:v>0.335559</c:v>
                </c:pt>
                <c:pt idx="541">
                  <c:v>0.33672299999999999</c:v>
                </c:pt>
                <c:pt idx="542">
                  <c:v>0.33781600000000001</c:v>
                </c:pt>
                <c:pt idx="543">
                  <c:v>0.33885399999999999</c:v>
                </c:pt>
                <c:pt idx="544">
                  <c:v>0.33985799999999999</c:v>
                </c:pt>
                <c:pt idx="545">
                  <c:v>0.34083400000000003</c:v>
                </c:pt>
                <c:pt idx="546">
                  <c:v>0.34176699999999999</c:v>
                </c:pt>
                <c:pt idx="547">
                  <c:v>0.34264800000000001</c:v>
                </c:pt>
                <c:pt idx="548">
                  <c:v>0.34343200000000002</c:v>
                </c:pt>
                <c:pt idx="549">
                  <c:v>0.34415400000000002</c:v>
                </c:pt>
                <c:pt idx="550">
                  <c:v>0.344829</c:v>
                </c:pt>
                <c:pt idx="551">
                  <c:v>0.34549800000000003</c:v>
                </c:pt>
                <c:pt idx="552">
                  <c:v>0.346169</c:v>
                </c:pt>
                <c:pt idx="553">
                  <c:v>0.34684300000000001</c:v>
                </c:pt>
                <c:pt idx="554">
                  <c:v>0.34752499999999997</c:v>
                </c:pt>
                <c:pt idx="555">
                  <c:v>0.34821800000000003</c:v>
                </c:pt>
                <c:pt idx="556">
                  <c:v>0.34892000000000001</c:v>
                </c:pt>
                <c:pt idx="557">
                  <c:v>0.349632</c:v>
                </c:pt>
                <c:pt idx="558">
                  <c:v>0.35034599999999999</c:v>
                </c:pt>
                <c:pt idx="559">
                  <c:v>0.35105999999999998</c:v>
                </c:pt>
                <c:pt idx="560">
                  <c:v>0.351771</c:v>
                </c:pt>
                <c:pt idx="561">
                  <c:v>0.352493</c:v>
                </c:pt>
                <c:pt idx="562">
                  <c:v>0.35322799999999999</c:v>
                </c:pt>
                <c:pt idx="563">
                  <c:v>0.35396499999999997</c:v>
                </c:pt>
                <c:pt idx="564">
                  <c:v>0.35467399999999999</c:v>
                </c:pt>
                <c:pt idx="565">
                  <c:v>0.35533399999999998</c:v>
                </c:pt>
                <c:pt idx="566">
                  <c:v>0.355933</c:v>
                </c:pt>
                <c:pt idx="567">
                  <c:v>0.35647200000000001</c:v>
                </c:pt>
                <c:pt idx="568">
                  <c:v>0.35693900000000001</c:v>
                </c:pt>
                <c:pt idx="569">
                  <c:v>0.35730899999999999</c:v>
                </c:pt>
                <c:pt idx="570">
                  <c:v>0.35758000000000001</c:v>
                </c:pt>
                <c:pt idx="571">
                  <c:v>0.35774600000000001</c:v>
                </c:pt>
                <c:pt idx="572">
                  <c:v>0.35781400000000002</c:v>
                </c:pt>
                <c:pt idx="573">
                  <c:v>0.35778900000000002</c:v>
                </c:pt>
                <c:pt idx="574">
                  <c:v>0.35768100000000003</c:v>
                </c:pt>
                <c:pt idx="575">
                  <c:v>0.35750399999999999</c:v>
                </c:pt>
                <c:pt idx="576">
                  <c:v>0.35727100000000001</c:v>
                </c:pt>
                <c:pt idx="577">
                  <c:v>0.356993</c:v>
                </c:pt>
                <c:pt idx="578">
                  <c:v>0.35667700000000002</c:v>
                </c:pt>
                <c:pt idx="579">
                  <c:v>0.35633100000000001</c:v>
                </c:pt>
                <c:pt idx="580">
                  <c:v>0.355962</c:v>
                </c:pt>
                <c:pt idx="581">
                  <c:v>0.355574</c:v>
                </c:pt>
                <c:pt idx="582">
                  <c:v>0.35517300000000002</c:v>
                </c:pt>
                <c:pt idx="583">
                  <c:v>0.35476400000000002</c:v>
                </c:pt>
                <c:pt idx="584">
                  <c:v>0.35434399999999999</c:v>
                </c:pt>
                <c:pt idx="585">
                  <c:v>0.35392200000000001</c:v>
                </c:pt>
                <c:pt idx="586">
                  <c:v>0.35350999999999999</c:v>
                </c:pt>
                <c:pt idx="587">
                  <c:v>0.35311399999999998</c:v>
                </c:pt>
                <c:pt idx="588">
                  <c:v>0.35275299999999998</c:v>
                </c:pt>
                <c:pt idx="589">
                  <c:v>0.35242000000000001</c:v>
                </c:pt>
                <c:pt idx="590">
                  <c:v>0.35212300000000002</c:v>
                </c:pt>
                <c:pt idx="591">
                  <c:v>0.35186600000000001</c:v>
                </c:pt>
                <c:pt idx="592">
                  <c:v>0.35165000000000002</c:v>
                </c:pt>
                <c:pt idx="593">
                  <c:v>0.35147299999999998</c:v>
                </c:pt>
                <c:pt idx="594">
                  <c:v>0.35133300000000001</c:v>
                </c:pt>
                <c:pt idx="595">
                  <c:v>0.35123100000000002</c:v>
                </c:pt>
                <c:pt idx="596">
                  <c:v>0.35116799999999998</c:v>
                </c:pt>
                <c:pt idx="597">
                  <c:v>0.35114299999999998</c:v>
                </c:pt>
                <c:pt idx="598">
                  <c:v>0.351163</c:v>
                </c:pt>
                <c:pt idx="599">
                  <c:v>0.35123300000000002</c:v>
                </c:pt>
                <c:pt idx="600">
                  <c:v>0.35136400000000001</c:v>
                </c:pt>
                <c:pt idx="601">
                  <c:v>0.35156999999999999</c:v>
                </c:pt>
                <c:pt idx="602">
                  <c:v>0.35186600000000001</c:v>
                </c:pt>
                <c:pt idx="603">
                  <c:v>0.35226000000000002</c:v>
                </c:pt>
                <c:pt idx="604">
                  <c:v>0.35276200000000002</c:v>
                </c:pt>
                <c:pt idx="605">
                  <c:v>0.35335299999999997</c:v>
                </c:pt>
                <c:pt idx="606">
                  <c:v>0.35402499999999998</c:v>
                </c:pt>
                <c:pt idx="607">
                  <c:v>0.35476799999999997</c:v>
                </c:pt>
                <c:pt idx="608">
                  <c:v>0.35556700000000002</c:v>
                </c:pt>
                <c:pt idx="609">
                  <c:v>0.356406</c:v>
                </c:pt>
                <c:pt idx="610">
                  <c:v>0.35726599999999997</c:v>
                </c:pt>
                <c:pt idx="611">
                  <c:v>0.35813400000000001</c:v>
                </c:pt>
                <c:pt idx="612">
                  <c:v>0.35901100000000002</c:v>
                </c:pt>
                <c:pt idx="613">
                  <c:v>0.35989500000000002</c:v>
                </c:pt>
                <c:pt idx="614">
                  <c:v>0.360792</c:v>
                </c:pt>
                <c:pt idx="615">
                  <c:v>0.36169899999999999</c:v>
                </c:pt>
                <c:pt idx="616">
                  <c:v>0.36268400000000001</c:v>
                </c:pt>
                <c:pt idx="617">
                  <c:v>0.36366599999999999</c:v>
                </c:pt>
                <c:pt idx="618">
                  <c:v>0.36463800000000002</c:v>
                </c:pt>
                <c:pt idx="619">
                  <c:v>0.365595</c:v>
                </c:pt>
                <c:pt idx="620">
                  <c:v>0.366533</c:v>
                </c:pt>
                <c:pt idx="621">
                  <c:v>0.36746899999999999</c:v>
                </c:pt>
                <c:pt idx="622">
                  <c:v>0.36839499999999997</c:v>
                </c:pt>
                <c:pt idx="623">
                  <c:v>0.369315</c:v>
                </c:pt>
                <c:pt idx="624">
                  <c:v>0.37023400000000001</c:v>
                </c:pt>
                <c:pt idx="625">
                  <c:v>0.371147</c:v>
                </c:pt>
                <c:pt idx="626">
                  <c:v>0.37205300000000002</c:v>
                </c:pt>
                <c:pt idx="627">
                  <c:v>0.37295200000000001</c:v>
                </c:pt>
                <c:pt idx="628">
                  <c:v>0.373861</c:v>
                </c:pt>
                <c:pt idx="629">
                  <c:v>0.37479699999999999</c:v>
                </c:pt>
                <c:pt idx="630">
                  <c:v>0.37576999999999999</c:v>
                </c:pt>
                <c:pt idx="631">
                  <c:v>0.37675999999999998</c:v>
                </c:pt>
                <c:pt idx="632">
                  <c:v>0.37776999999999999</c:v>
                </c:pt>
                <c:pt idx="633">
                  <c:v>0.37882900000000003</c:v>
                </c:pt>
                <c:pt idx="634">
                  <c:v>0.37997199999999998</c:v>
                </c:pt>
                <c:pt idx="635">
                  <c:v>0.38122099999999998</c:v>
                </c:pt>
                <c:pt idx="636">
                  <c:v>0.382581</c:v>
                </c:pt>
                <c:pt idx="637">
                  <c:v>0.384052</c:v>
                </c:pt>
                <c:pt idx="638">
                  <c:v>0.385631</c:v>
                </c:pt>
                <c:pt idx="639">
                  <c:v>0.387324</c:v>
                </c:pt>
                <c:pt idx="640">
                  <c:v>0.38912099999999999</c:v>
                </c:pt>
                <c:pt idx="641">
                  <c:v>0.391009</c:v>
                </c:pt>
                <c:pt idx="642">
                  <c:v>0.39298100000000002</c:v>
                </c:pt>
                <c:pt idx="643">
                  <c:v>0.39502500000000002</c:v>
                </c:pt>
                <c:pt idx="644">
                  <c:v>0.39712799999999998</c:v>
                </c:pt>
                <c:pt idx="645">
                  <c:v>0.39928000000000002</c:v>
                </c:pt>
                <c:pt idx="646">
                  <c:v>0.40148200000000001</c:v>
                </c:pt>
                <c:pt idx="647">
                  <c:v>0.403725</c:v>
                </c:pt>
                <c:pt idx="648">
                  <c:v>0.40600599999999998</c:v>
                </c:pt>
                <c:pt idx="649">
                  <c:v>0.40832000000000002</c:v>
                </c:pt>
                <c:pt idx="650">
                  <c:v>0.41066200000000003</c:v>
                </c:pt>
                <c:pt idx="651">
                  <c:v>0.413026</c:v>
                </c:pt>
                <c:pt idx="652">
                  <c:v>0.415408</c:v>
                </c:pt>
                <c:pt idx="653">
                  <c:v>0.41780699999999998</c:v>
                </c:pt>
                <c:pt idx="654">
                  <c:v>0.42021799999999998</c:v>
                </c:pt>
                <c:pt idx="655">
                  <c:v>0.42263099999999998</c:v>
                </c:pt>
                <c:pt idx="656">
                  <c:v>0.42504399999999998</c:v>
                </c:pt>
                <c:pt idx="657">
                  <c:v>0.42740299999999998</c:v>
                </c:pt>
                <c:pt idx="658">
                  <c:v>0.42974600000000002</c:v>
                </c:pt>
                <c:pt idx="659">
                  <c:v>0.43206600000000001</c:v>
                </c:pt>
                <c:pt idx="660">
                  <c:v>0.43435400000000002</c:v>
                </c:pt>
                <c:pt idx="661">
                  <c:v>0.43660500000000002</c:v>
                </c:pt>
                <c:pt idx="662">
                  <c:v>0.43880799999999998</c:v>
                </c:pt>
                <c:pt idx="663">
                  <c:v>0.44095200000000001</c:v>
                </c:pt>
                <c:pt idx="664">
                  <c:v>0.44303399999999998</c:v>
                </c:pt>
                <c:pt idx="665">
                  <c:v>0.445044</c:v>
                </c:pt>
                <c:pt idx="666">
                  <c:v>0.44697399999999998</c:v>
                </c:pt>
                <c:pt idx="667">
                  <c:v>0.448822</c:v>
                </c:pt>
                <c:pt idx="668">
                  <c:v>0.450575</c:v>
                </c:pt>
                <c:pt idx="669">
                  <c:v>0.45223099999999999</c:v>
                </c:pt>
                <c:pt idx="670">
                  <c:v>0.453791</c:v>
                </c:pt>
                <c:pt idx="671">
                  <c:v>0.45526</c:v>
                </c:pt>
                <c:pt idx="672">
                  <c:v>0.45663500000000001</c:v>
                </c:pt>
                <c:pt idx="673">
                  <c:v>0.45790399999999998</c:v>
                </c:pt>
                <c:pt idx="674">
                  <c:v>0.45906000000000002</c:v>
                </c:pt>
                <c:pt idx="675">
                  <c:v>0.460096</c:v>
                </c:pt>
                <c:pt idx="676">
                  <c:v>0.46101700000000001</c:v>
                </c:pt>
                <c:pt idx="677">
                  <c:v>0.46183200000000002</c:v>
                </c:pt>
                <c:pt idx="678">
                  <c:v>0.462557</c:v>
                </c:pt>
                <c:pt idx="679">
                  <c:v>0.46321000000000001</c:v>
                </c:pt>
                <c:pt idx="680">
                  <c:v>0.46380399999999999</c:v>
                </c:pt>
                <c:pt idx="681">
                  <c:v>0.46432299999999999</c:v>
                </c:pt>
                <c:pt idx="682">
                  <c:v>0.464752</c:v>
                </c:pt>
                <c:pt idx="683">
                  <c:v>0.46507599999999999</c:v>
                </c:pt>
                <c:pt idx="684">
                  <c:v>0.46540199999999998</c:v>
                </c:pt>
                <c:pt idx="685">
                  <c:v>0.46575</c:v>
                </c:pt>
                <c:pt idx="686">
                  <c:v>0.46610200000000002</c:v>
                </c:pt>
                <c:pt idx="687">
                  <c:v>0.46643400000000002</c:v>
                </c:pt>
                <c:pt idx="688">
                  <c:v>0.46674900000000002</c:v>
                </c:pt>
                <c:pt idx="689">
                  <c:v>0.46706399999999998</c:v>
                </c:pt>
                <c:pt idx="690">
                  <c:v>0.46738800000000003</c:v>
                </c:pt>
                <c:pt idx="691">
                  <c:v>0.467725</c:v>
                </c:pt>
                <c:pt idx="692">
                  <c:v>0.46807500000000002</c:v>
                </c:pt>
                <c:pt idx="693">
                  <c:v>0.46843600000000002</c:v>
                </c:pt>
                <c:pt idx="694">
                  <c:v>0.46881200000000001</c:v>
                </c:pt>
                <c:pt idx="695">
                  <c:v>0.46920099999999998</c:v>
                </c:pt>
                <c:pt idx="696">
                  <c:v>0.469607</c:v>
                </c:pt>
                <c:pt idx="697">
                  <c:v>0.47003099999999998</c:v>
                </c:pt>
                <c:pt idx="698">
                  <c:v>0.47048400000000001</c:v>
                </c:pt>
                <c:pt idx="699">
                  <c:v>0.47095100000000001</c:v>
                </c:pt>
                <c:pt idx="700">
                  <c:v>0.47139399999999998</c:v>
                </c:pt>
                <c:pt idx="701">
                  <c:v>0.47178700000000001</c:v>
                </c:pt>
                <c:pt idx="702">
                  <c:v>0.47211500000000001</c:v>
                </c:pt>
                <c:pt idx="703">
                  <c:v>0.47236800000000001</c:v>
                </c:pt>
                <c:pt idx="704">
                  <c:v>0.47254499999999999</c:v>
                </c:pt>
                <c:pt idx="705">
                  <c:v>0.472636</c:v>
                </c:pt>
                <c:pt idx="706">
                  <c:v>0.47263899999999998</c:v>
                </c:pt>
                <c:pt idx="707">
                  <c:v>0.472553</c:v>
                </c:pt>
                <c:pt idx="708">
                  <c:v>0.472383</c:v>
                </c:pt>
                <c:pt idx="709">
                  <c:v>0.47212999999999999</c:v>
                </c:pt>
                <c:pt idx="710">
                  <c:v>0.471802</c:v>
                </c:pt>
                <c:pt idx="711">
                  <c:v>0.47140300000000002</c:v>
                </c:pt>
                <c:pt idx="712">
                  <c:v>0.47094000000000003</c:v>
                </c:pt>
                <c:pt idx="713">
                  <c:v>0.47042</c:v>
                </c:pt>
                <c:pt idx="714">
                  <c:v>0.46984900000000002</c:v>
                </c:pt>
                <c:pt idx="715">
                  <c:v>0.46922900000000001</c:v>
                </c:pt>
                <c:pt idx="716">
                  <c:v>0.46856599999999998</c:v>
                </c:pt>
                <c:pt idx="717">
                  <c:v>0.46787200000000001</c:v>
                </c:pt>
                <c:pt idx="718">
                  <c:v>0.46715200000000001</c:v>
                </c:pt>
                <c:pt idx="719">
                  <c:v>0.46641899999999997</c:v>
                </c:pt>
                <c:pt idx="720">
                  <c:v>0.46568900000000002</c:v>
                </c:pt>
                <c:pt idx="721">
                  <c:v>0.46498099999999998</c:v>
                </c:pt>
                <c:pt idx="722">
                  <c:v>0.464312</c:v>
                </c:pt>
                <c:pt idx="723">
                  <c:v>0.46369700000000003</c:v>
                </c:pt>
                <c:pt idx="724">
                  <c:v>0.46320499999999998</c:v>
                </c:pt>
                <c:pt idx="725">
                  <c:v>0.46277200000000002</c:v>
                </c:pt>
                <c:pt idx="726">
                  <c:v>0.462391</c:v>
                </c:pt>
                <c:pt idx="727">
                  <c:v>0.462059</c:v>
                </c:pt>
                <c:pt idx="728">
                  <c:v>0.461779</c:v>
                </c:pt>
                <c:pt idx="729">
                  <c:v>0.46154400000000001</c:v>
                </c:pt>
                <c:pt idx="730">
                  <c:v>0.46134999999999998</c:v>
                </c:pt>
                <c:pt idx="731">
                  <c:v>0.46119700000000002</c:v>
                </c:pt>
                <c:pt idx="732">
                  <c:v>0.46107900000000002</c:v>
                </c:pt>
                <c:pt idx="733">
                  <c:v>0.46099600000000002</c:v>
                </c:pt>
                <c:pt idx="734">
                  <c:v>0.46094400000000002</c:v>
                </c:pt>
                <c:pt idx="735">
                  <c:v>0.460926</c:v>
                </c:pt>
                <c:pt idx="736">
                  <c:v>0.46094400000000002</c:v>
                </c:pt>
                <c:pt idx="737">
                  <c:v>0.46099400000000001</c:v>
                </c:pt>
                <c:pt idx="738">
                  <c:v>0.46108199999999999</c:v>
                </c:pt>
                <c:pt idx="739">
                  <c:v>0.46121299999999998</c:v>
                </c:pt>
                <c:pt idx="740">
                  <c:v>0.461399</c:v>
                </c:pt>
                <c:pt idx="741">
                  <c:v>0.461644</c:v>
                </c:pt>
                <c:pt idx="742">
                  <c:v>0.461953</c:v>
                </c:pt>
                <c:pt idx="743">
                  <c:v>0.46231499999999998</c:v>
                </c:pt>
                <c:pt idx="744">
                  <c:v>0.462723</c:v>
                </c:pt>
                <c:pt idx="745">
                  <c:v>0.463173</c:v>
                </c:pt>
                <c:pt idx="746">
                  <c:v>0.46365600000000001</c:v>
                </c:pt>
                <c:pt idx="747">
                  <c:v>0.46416000000000002</c:v>
                </c:pt>
                <c:pt idx="748">
                  <c:v>0.46465600000000001</c:v>
                </c:pt>
                <c:pt idx="749">
                  <c:v>0.465252</c:v>
                </c:pt>
                <c:pt idx="750">
                  <c:v>0.46585300000000002</c:v>
                </c:pt>
                <c:pt idx="751">
                  <c:v>0.46647499999999997</c:v>
                </c:pt>
                <c:pt idx="752">
                  <c:v>0.46709899999999999</c:v>
                </c:pt>
                <c:pt idx="753">
                  <c:v>0.46771299999999999</c:v>
                </c:pt>
                <c:pt idx="754">
                  <c:v>0.46832200000000002</c:v>
                </c:pt>
                <c:pt idx="755">
                  <c:v>0.46892899999999998</c:v>
                </c:pt>
                <c:pt idx="756">
                  <c:v>0.469528</c:v>
                </c:pt>
                <c:pt idx="757">
                  <c:v>0.47011900000000001</c:v>
                </c:pt>
                <c:pt idx="758">
                  <c:v>0.47070699999999999</c:v>
                </c:pt>
                <c:pt idx="759">
                  <c:v>0.47128900000000001</c:v>
                </c:pt>
                <c:pt idx="760">
                  <c:v>0.47186699999999998</c:v>
                </c:pt>
                <c:pt idx="761">
                  <c:v>0.472443</c:v>
                </c:pt>
                <c:pt idx="762">
                  <c:v>0.47302899999999998</c:v>
                </c:pt>
                <c:pt idx="763">
                  <c:v>0.47362599999999999</c:v>
                </c:pt>
                <c:pt idx="764">
                  <c:v>0.474242</c:v>
                </c:pt>
                <c:pt idx="765">
                  <c:v>0.47488999999999998</c:v>
                </c:pt>
                <c:pt idx="766">
                  <c:v>0.47558099999999998</c:v>
                </c:pt>
                <c:pt idx="767">
                  <c:v>0.47634399999999999</c:v>
                </c:pt>
                <c:pt idx="768">
                  <c:v>0.47717900000000002</c:v>
                </c:pt>
                <c:pt idx="769">
                  <c:v>0.47805799999999998</c:v>
                </c:pt>
                <c:pt idx="770">
                  <c:v>0.47892699999999999</c:v>
                </c:pt>
                <c:pt idx="771">
                  <c:v>0.47977500000000001</c:v>
                </c:pt>
                <c:pt idx="772">
                  <c:v>0.480628</c:v>
                </c:pt>
                <c:pt idx="773">
                  <c:v>0.48151899999999997</c:v>
                </c:pt>
                <c:pt idx="774">
                  <c:v>0.48247600000000002</c:v>
                </c:pt>
                <c:pt idx="775">
                  <c:v>0.48351499999999997</c:v>
                </c:pt>
                <c:pt idx="776">
                  <c:v>0.48464400000000002</c:v>
                </c:pt>
                <c:pt idx="777">
                  <c:v>0.48587000000000002</c:v>
                </c:pt>
                <c:pt idx="778">
                  <c:v>0.48719600000000002</c:v>
                </c:pt>
                <c:pt idx="779">
                  <c:v>0.48860700000000001</c:v>
                </c:pt>
                <c:pt idx="780">
                  <c:v>0.49009000000000003</c:v>
                </c:pt>
                <c:pt idx="781">
                  <c:v>0.49163000000000001</c:v>
                </c:pt>
                <c:pt idx="782">
                  <c:v>0.49320999999999998</c:v>
                </c:pt>
                <c:pt idx="783">
                  <c:v>0.49481799999999998</c:v>
                </c:pt>
                <c:pt idx="784">
                  <c:v>0.49645099999999998</c:v>
                </c:pt>
                <c:pt idx="785">
                  <c:v>0.49809700000000001</c:v>
                </c:pt>
                <c:pt idx="786">
                  <c:v>0.499755</c:v>
                </c:pt>
                <c:pt idx="787">
                  <c:v>0.50142200000000003</c:v>
                </c:pt>
                <c:pt idx="788">
                  <c:v>0.50309099999999995</c:v>
                </c:pt>
                <c:pt idx="789">
                  <c:v>0.50475800000000004</c:v>
                </c:pt>
                <c:pt idx="790">
                  <c:v>0.50631899999999996</c:v>
                </c:pt>
                <c:pt idx="791">
                  <c:v>0.50788</c:v>
                </c:pt>
                <c:pt idx="792">
                  <c:v>0.50944400000000001</c:v>
                </c:pt>
                <c:pt idx="793">
                  <c:v>0.51100900000000005</c:v>
                </c:pt>
                <c:pt idx="794">
                  <c:v>0.512575</c:v>
                </c:pt>
                <c:pt idx="795">
                  <c:v>0.51414300000000002</c:v>
                </c:pt>
                <c:pt idx="796">
                  <c:v>0.51570300000000002</c:v>
                </c:pt>
                <c:pt idx="797">
                  <c:v>0.517239</c:v>
                </c:pt>
                <c:pt idx="798">
                  <c:v>0.51873499999999995</c:v>
                </c:pt>
                <c:pt idx="799">
                  <c:v>0.52018600000000004</c:v>
                </c:pt>
                <c:pt idx="800">
                  <c:v>0.52157799999999999</c:v>
                </c:pt>
                <c:pt idx="801">
                  <c:v>0.52290999999999999</c:v>
                </c:pt>
                <c:pt idx="802">
                  <c:v>0.52418399999999998</c:v>
                </c:pt>
                <c:pt idx="803">
                  <c:v>0.52539599999999997</c:v>
                </c:pt>
                <c:pt idx="804">
                  <c:v>0.52654599999999996</c:v>
                </c:pt>
                <c:pt idx="805">
                  <c:v>0.52763099999999996</c:v>
                </c:pt>
                <c:pt idx="806">
                  <c:v>0.52865300000000004</c:v>
                </c:pt>
                <c:pt idx="807">
                  <c:v>0.52961999999999998</c:v>
                </c:pt>
                <c:pt idx="808">
                  <c:v>0.53053899999999998</c:v>
                </c:pt>
                <c:pt idx="809">
                  <c:v>0.53140799999999999</c:v>
                </c:pt>
                <c:pt idx="810">
                  <c:v>0.532223</c:v>
                </c:pt>
                <c:pt idx="811">
                  <c:v>0.53297899999999998</c:v>
                </c:pt>
                <c:pt idx="812">
                  <c:v>0.53367100000000001</c:v>
                </c:pt>
                <c:pt idx="813">
                  <c:v>0.53430599999999995</c:v>
                </c:pt>
                <c:pt idx="814">
                  <c:v>0.53488500000000005</c:v>
                </c:pt>
                <c:pt idx="815">
                  <c:v>0.535408</c:v>
                </c:pt>
                <c:pt idx="816">
                  <c:v>0.53586999999999996</c:v>
                </c:pt>
                <c:pt idx="817">
                  <c:v>0.536269</c:v>
                </c:pt>
                <c:pt idx="818">
                  <c:v>0.53661199999999998</c:v>
                </c:pt>
                <c:pt idx="819">
                  <c:v>0.53692799999999996</c:v>
                </c:pt>
                <c:pt idx="820">
                  <c:v>0.53718100000000002</c:v>
                </c:pt>
                <c:pt idx="821">
                  <c:v>0.53741700000000003</c:v>
                </c:pt>
                <c:pt idx="822">
                  <c:v>0.53766199999999997</c:v>
                </c:pt>
                <c:pt idx="823">
                  <c:v>0.53791</c:v>
                </c:pt>
                <c:pt idx="824">
                  <c:v>0.53815599999999997</c:v>
                </c:pt>
                <c:pt idx="825">
                  <c:v>0.53840399999999999</c:v>
                </c:pt>
                <c:pt idx="826">
                  <c:v>0.53866099999999995</c:v>
                </c:pt>
                <c:pt idx="827">
                  <c:v>0.53892399999999996</c:v>
                </c:pt>
                <c:pt idx="828">
                  <c:v>0.53919499999999998</c:v>
                </c:pt>
                <c:pt idx="829">
                  <c:v>0.53947100000000003</c:v>
                </c:pt>
                <c:pt idx="830">
                  <c:v>0.53975899999999999</c:v>
                </c:pt>
                <c:pt idx="831">
                  <c:v>0.54005800000000004</c:v>
                </c:pt>
                <c:pt idx="832">
                  <c:v>0.54037199999999996</c:v>
                </c:pt>
                <c:pt idx="833">
                  <c:v>0.54070300000000004</c:v>
                </c:pt>
                <c:pt idx="834">
                  <c:v>0.54105099999999995</c:v>
                </c:pt>
                <c:pt idx="835">
                  <c:v>0.541412</c:v>
                </c:pt>
                <c:pt idx="836">
                  <c:v>0.541771</c:v>
                </c:pt>
                <c:pt idx="837">
                  <c:v>0.54209099999999999</c:v>
                </c:pt>
                <c:pt idx="838">
                  <c:v>0.54235500000000003</c:v>
                </c:pt>
                <c:pt idx="839">
                  <c:v>0.54256000000000004</c:v>
                </c:pt>
                <c:pt idx="840">
                  <c:v>0.54271999999999998</c:v>
                </c:pt>
                <c:pt idx="841">
                  <c:v>0.54284100000000002</c:v>
                </c:pt>
                <c:pt idx="842">
                  <c:v>0.54291299999999998</c:v>
                </c:pt>
                <c:pt idx="843">
                  <c:v>0.54292200000000002</c:v>
                </c:pt>
                <c:pt idx="844">
                  <c:v>0.54286299999999998</c:v>
                </c:pt>
                <c:pt idx="845">
                  <c:v>0.54273499999999997</c:v>
                </c:pt>
                <c:pt idx="846">
                  <c:v>0.54253899999999999</c:v>
                </c:pt>
                <c:pt idx="847">
                  <c:v>0.54227400000000003</c:v>
                </c:pt>
                <c:pt idx="848">
                  <c:v>0.54193800000000003</c:v>
                </c:pt>
                <c:pt idx="849">
                  <c:v>0.54153099999999998</c:v>
                </c:pt>
                <c:pt idx="850">
                  <c:v>0.54105700000000001</c:v>
                </c:pt>
                <c:pt idx="851">
                  <c:v>0.540516</c:v>
                </c:pt>
                <c:pt idx="852">
                  <c:v>0.53991400000000001</c:v>
                </c:pt>
                <c:pt idx="853">
                  <c:v>0.53925500000000004</c:v>
                </c:pt>
                <c:pt idx="854">
                  <c:v>0.53854999999999997</c:v>
                </c:pt>
                <c:pt idx="855">
                  <c:v>0.53780899999999998</c:v>
                </c:pt>
                <c:pt idx="856">
                  <c:v>0.53704499999999999</c:v>
                </c:pt>
                <c:pt idx="857">
                  <c:v>0.53627599999999997</c:v>
                </c:pt>
                <c:pt idx="858">
                  <c:v>0.53551599999999999</c:v>
                </c:pt>
                <c:pt idx="859">
                  <c:v>0.53477200000000003</c:v>
                </c:pt>
                <c:pt idx="860">
                  <c:v>0.53406100000000001</c:v>
                </c:pt>
                <c:pt idx="861">
                  <c:v>0.53338700000000006</c:v>
                </c:pt>
                <c:pt idx="862">
                  <c:v>0.53265899999999999</c:v>
                </c:pt>
                <c:pt idx="863">
                  <c:v>0.53198500000000004</c:v>
                </c:pt>
                <c:pt idx="864">
                  <c:v>0.531366</c:v>
                </c:pt>
                <c:pt idx="865">
                  <c:v>0.53079900000000002</c:v>
                </c:pt>
                <c:pt idx="866">
                  <c:v>0.53028399999999998</c:v>
                </c:pt>
                <c:pt idx="867">
                  <c:v>0.52981500000000004</c:v>
                </c:pt>
                <c:pt idx="868">
                  <c:v>0.529389</c:v>
                </c:pt>
                <c:pt idx="869">
                  <c:v>0.52900199999999997</c:v>
                </c:pt>
                <c:pt idx="870">
                  <c:v>0.52865499999999999</c:v>
                </c:pt>
                <c:pt idx="871">
                  <c:v>0.52835100000000002</c:v>
                </c:pt>
                <c:pt idx="872">
                  <c:v>0.52809399999999995</c:v>
                </c:pt>
                <c:pt idx="873">
                  <c:v>0.52788000000000002</c:v>
                </c:pt>
                <c:pt idx="874">
                  <c:v>0.52771000000000001</c:v>
                </c:pt>
                <c:pt idx="875">
                  <c:v>0.52758300000000002</c:v>
                </c:pt>
                <c:pt idx="876">
                  <c:v>0.52749100000000004</c:v>
                </c:pt>
                <c:pt idx="877">
                  <c:v>0.527424</c:v>
                </c:pt>
                <c:pt idx="878">
                  <c:v>0.52738499999999999</c:v>
                </c:pt>
                <c:pt idx="879">
                  <c:v>0.52737100000000003</c:v>
                </c:pt>
                <c:pt idx="880">
                  <c:v>0.52738499999999999</c:v>
                </c:pt>
                <c:pt idx="881">
                  <c:v>0.52742800000000001</c:v>
                </c:pt>
                <c:pt idx="882">
                  <c:v>0.52749699999999999</c:v>
                </c:pt>
                <c:pt idx="883">
                  <c:v>0.52759999999999996</c:v>
                </c:pt>
                <c:pt idx="884">
                  <c:v>0.527756</c:v>
                </c:pt>
                <c:pt idx="885">
                  <c:v>0.52797300000000003</c:v>
                </c:pt>
                <c:pt idx="886">
                  <c:v>0.52825900000000003</c:v>
                </c:pt>
                <c:pt idx="887">
                  <c:v>0.52861400000000003</c:v>
                </c:pt>
                <c:pt idx="888">
                  <c:v>0.52900400000000003</c:v>
                </c:pt>
                <c:pt idx="889">
                  <c:v>0.52939800000000004</c:v>
                </c:pt>
                <c:pt idx="890">
                  <c:v>0.52977200000000002</c:v>
                </c:pt>
                <c:pt idx="891">
                  <c:v>0.53014300000000003</c:v>
                </c:pt>
                <c:pt idx="892">
                  <c:v>0.53050299999999995</c:v>
                </c:pt>
                <c:pt idx="893">
                  <c:v>0.53085099999999996</c:v>
                </c:pt>
                <c:pt idx="894">
                  <c:v>0.53120100000000003</c:v>
                </c:pt>
                <c:pt idx="895">
                  <c:v>0.53154199999999996</c:v>
                </c:pt>
                <c:pt idx="896">
                  <c:v>0.53187700000000004</c:v>
                </c:pt>
                <c:pt idx="897">
                  <c:v>0.53220800000000001</c:v>
                </c:pt>
                <c:pt idx="898">
                  <c:v>0.532528</c:v>
                </c:pt>
                <c:pt idx="899">
                  <c:v>0.53284699999999996</c:v>
                </c:pt>
                <c:pt idx="900">
                  <c:v>0.533188</c:v>
                </c:pt>
                <c:pt idx="901">
                  <c:v>0.53357399999999999</c:v>
                </c:pt>
                <c:pt idx="902">
                  <c:v>0.534022</c:v>
                </c:pt>
                <c:pt idx="903">
                  <c:v>0.53455299999999994</c:v>
                </c:pt>
                <c:pt idx="904">
                  <c:v>0.53517199999999998</c:v>
                </c:pt>
                <c:pt idx="905">
                  <c:v>0.53586100000000003</c:v>
                </c:pt>
                <c:pt idx="906">
                  <c:v>0.53659500000000004</c:v>
                </c:pt>
                <c:pt idx="907">
                  <c:v>0.53736899999999999</c:v>
                </c:pt>
                <c:pt idx="908">
                  <c:v>0.53819700000000004</c:v>
                </c:pt>
                <c:pt idx="909">
                  <c:v>0.53909200000000002</c:v>
                </c:pt>
                <c:pt idx="910">
                  <c:v>0.54005199999999998</c:v>
                </c:pt>
                <c:pt idx="911">
                  <c:v>0.541076</c:v>
                </c:pt>
                <c:pt idx="912">
                  <c:v>0.54215899999999995</c:v>
                </c:pt>
                <c:pt idx="913">
                  <c:v>0.54330900000000004</c:v>
                </c:pt>
                <c:pt idx="914">
                  <c:v>0.54452699999999998</c:v>
                </c:pt>
                <c:pt idx="915">
                  <c:v>0.54581500000000005</c:v>
                </c:pt>
                <c:pt idx="916">
                  <c:v>0.54716900000000002</c:v>
                </c:pt>
                <c:pt idx="917">
                  <c:v>0.54858600000000002</c:v>
                </c:pt>
                <c:pt idx="918">
                  <c:v>0.550064</c:v>
                </c:pt>
                <c:pt idx="919">
                  <c:v>0.551593</c:v>
                </c:pt>
                <c:pt idx="920">
                  <c:v>0.55315400000000003</c:v>
                </c:pt>
                <c:pt idx="921">
                  <c:v>0.55474599999999996</c:v>
                </c:pt>
                <c:pt idx="922">
                  <c:v>0.55635699999999999</c:v>
                </c:pt>
                <c:pt idx="923">
                  <c:v>0.55797600000000003</c:v>
                </c:pt>
                <c:pt idx="924">
                  <c:v>0.55959800000000004</c:v>
                </c:pt>
                <c:pt idx="925">
                  <c:v>0.56122399999999995</c:v>
                </c:pt>
                <c:pt idx="926">
                  <c:v>0.56284400000000001</c:v>
                </c:pt>
                <c:pt idx="927">
                  <c:v>0.56445900000000004</c:v>
                </c:pt>
                <c:pt idx="928">
                  <c:v>0.565944</c:v>
                </c:pt>
                <c:pt idx="929">
                  <c:v>0.56743200000000005</c:v>
                </c:pt>
                <c:pt idx="930">
                  <c:v>0.56892399999999999</c:v>
                </c:pt>
                <c:pt idx="931">
                  <c:v>0.57042099999999996</c:v>
                </c:pt>
                <c:pt idx="932">
                  <c:v>0.57191499999999995</c:v>
                </c:pt>
                <c:pt idx="933">
                  <c:v>0.573403</c:v>
                </c:pt>
                <c:pt idx="934">
                  <c:v>0.57487600000000005</c:v>
                </c:pt>
                <c:pt idx="935">
                  <c:v>0.57632399999999995</c:v>
                </c:pt>
                <c:pt idx="936">
                  <c:v>0.57773799999999997</c:v>
                </c:pt>
                <c:pt idx="937">
                  <c:v>0.57911500000000005</c:v>
                </c:pt>
                <c:pt idx="938">
                  <c:v>0.58044099999999998</c:v>
                </c:pt>
                <c:pt idx="939">
                  <c:v>0.58171300000000004</c:v>
                </c:pt>
                <c:pt idx="940">
                  <c:v>0.58293600000000001</c:v>
                </c:pt>
                <c:pt idx="941">
                  <c:v>0.58411000000000002</c:v>
                </c:pt>
                <c:pt idx="942">
                  <c:v>0.58523599999999998</c:v>
                </c:pt>
                <c:pt idx="943">
                  <c:v>0.58631</c:v>
                </c:pt>
                <c:pt idx="944">
                  <c:v>0.58733100000000005</c:v>
                </c:pt>
                <c:pt idx="945">
                  <c:v>0.58829699999999996</c:v>
                </c:pt>
                <c:pt idx="946">
                  <c:v>0.58920399999999995</c:v>
                </c:pt>
                <c:pt idx="947">
                  <c:v>0.59004800000000002</c:v>
                </c:pt>
                <c:pt idx="948">
                  <c:v>0.59082199999999996</c:v>
                </c:pt>
                <c:pt idx="949">
                  <c:v>0.59152199999999999</c:v>
                </c:pt>
                <c:pt idx="950">
                  <c:v>0.59215200000000001</c:v>
                </c:pt>
                <c:pt idx="951">
                  <c:v>0.59271700000000005</c:v>
                </c:pt>
                <c:pt idx="952">
                  <c:v>0.59322799999999998</c:v>
                </c:pt>
                <c:pt idx="953">
                  <c:v>0.59370999999999996</c:v>
                </c:pt>
                <c:pt idx="954">
                  <c:v>0.59418099999999996</c:v>
                </c:pt>
                <c:pt idx="955">
                  <c:v>0.59465199999999996</c:v>
                </c:pt>
                <c:pt idx="956">
                  <c:v>0.59512100000000001</c:v>
                </c:pt>
                <c:pt idx="957">
                  <c:v>0.59552899999999998</c:v>
                </c:pt>
                <c:pt idx="958">
                  <c:v>0.59585299999999997</c:v>
                </c:pt>
                <c:pt idx="959">
                  <c:v>0.59618899999999997</c:v>
                </c:pt>
                <c:pt idx="960">
                  <c:v>0.59652400000000005</c:v>
                </c:pt>
                <c:pt idx="961">
                  <c:v>0.59685200000000005</c:v>
                </c:pt>
                <c:pt idx="962">
                  <c:v>0.59717600000000004</c:v>
                </c:pt>
                <c:pt idx="963">
                  <c:v>0.59750599999999998</c:v>
                </c:pt>
                <c:pt idx="964">
                  <c:v>0.59784800000000005</c:v>
                </c:pt>
                <c:pt idx="965">
                  <c:v>0.59820099999999998</c:v>
                </c:pt>
                <c:pt idx="966">
                  <c:v>0.59856699999999996</c:v>
                </c:pt>
                <c:pt idx="967">
                  <c:v>0.59894199999999997</c:v>
                </c:pt>
                <c:pt idx="968">
                  <c:v>0.599325</c:v>
                </c:pt>
                <c:pt idx="969">
                  <c:v>0.59970400000000001</c:v>
                </c:pt>
                <c:pt idx="970">
                  <c:v>0.60004599999999997</c:v>
                </c:pt>
                <c:pt idx="971">
                  <c:v>0.60031100000000004</c:v>
                </c:pt>
                <c:pt idx="972">
                  <c:v>0.60047499999999998</c:v>
                </c:pt>
                <c:pt idx="973">
                  <c:v>0.60053999999999996</c:v>
                </c:pt>
                <c:pt idx="974">
                  <c:v>0.60051299999999996</c:v>
                </c:pt>
                <c:pt idx="975">
                  <c:v>0.60039200000000004</c:v>
                </c:pt>
                <c:pt idx="976">
                  <c:v>0.60017900000000002</c:v>
                </c:pt>
                <c:pt idx="977">
                  <c:v>0.59987900000000005</c:v>
                </c:pt>
                <c:pt idx="978">
                  <c:v>0.59950800000000004</c:v>
                </c:pt>
                <c:pt idx="979">
                  <c:v>0.599078</c:v>
                </c:pt>
                <c:pt idx="980">
                  <c:v>0.59860599999999997</c:v>
                </c:pt>
                <c:pt idx="981">
                  <c:v>0.59810099999999999</c:v>
                </c:pt>
                <c:pt idx="982">
                  <c:v>0.59756399999999998</c:v>
                </c:pt>
                <c:pt idx="983">
                  <c:v>0.59699500000000005</c:v>
                </c:pt>
                <c:pt idx="984">
                  <c:v>0.59638800000000003</c:v>
                </c:pt>
                <c:pt idx="985">
                  <c:v>0.59573500000000001</c:v>
                </c:pt>
                <c:pt idx="986">
                  <c:v>0.59503099999999998</c:v>
                </c:pt>
                <c:pt idx="987">
                  <c:v>0.594275</c:v>
                </c:pt>
                <c:pt idx="988">
                  <c:v>0.59346900000000002</c:v>
                </c:pt>
                <c:pt idx="989">
                  <c:v>0.592615</c:v>
                </c:pt>
                <c:pt idx="990">
                  <c:v>0.59172199999999997</c:v>
                </c:pt>
                <c:pt idx="991">
                  <c:v>0.59080100000000002</c:v>
                </c:pt>
                <c:pt idx="992">
                  <c:v>0.58986300000000003</c:v>
                </c:pt>
                <c:pt idx="993">
                  <c:v>0.58892100000000003</c:v>
                </c:pt>
                <c:pt idx="994">
                  <c:v>0.58798799999999996</c:v>
                </c:pt>
                <c:pt idx="995">
                  <c:v>0.58707500000000001</c:v>
                </c:pt>
                <c:pt idx="996">
                  <c:v>0.58609900000000004</c:v>
                </c:pt>
                <c:pt idx="997">
                  <c:v>0.58515399999999995</c:v>
                </c:pt>
                <c:pt idx="998">
                  <c:v>0.58424200000000004</c:v>
                </c:pt>
                <c:pt idx="999">
                  <c:v>0.58335999999999999</c:v>
                </c:pt>
                <c:pt idx="1000">
                  <c:v>0.58250599999999997</c:v>
                </c:pt>
                <c:pt idx="1001">
                  <c:v>0.58166799999999996</c:v>
                </c:pt>
                <c:pt idx="1002">
                  <c:v>0.58084599999999997</c:v>
                </c:pt>
                <c:pt idx="1003">
                  <c:v>0.58003800000000005</c:v>
                </c:pt>
                <c:pt idx="1004">
                  <c:v>0.57925400000000005</c:v>
                </c:pt>
                <c:pt idx="1005">
                  <c:v>0.57849700000000004</c:v>
                </c:pt>
                <c:pt idx="1006">
                  <c:v>0.57777000000000001</c:v>
                </c:pt>
                <c:pt idx="1007">
                  <c:v>0.57707799999999998</c:v>
                </c:pt>
                <c:pt idx="1008">
                  <c:v>0.57642400000000005</c:v>
                </c:pt>
                <c:pt idx="1009">
                  <c:v>0.57581499999999997</c:v>
                </c:pt>
                <c:pt idx="1010">
                  <c:v>0.57525599999999999</c:v>
                </c:pt>
                <c:pt idx="1011">
                  <c:v>0.57474800000000004</c:v>
                </c:pt>
                <c:pt idx="1012">
                  <c:v>0.57428699999999999</c:v>
                </c:pt>
                <c:pt idx="1013">
                  <c:v>0.57386400000000004</c:v>
                </c:pt>
                <c:pt idx="1014">
                  <c:v>0.57347999999999999</c:v>
                </c:pt>
                <c:pt idx="1015">
                  <c:v>0.57313499999999995</c:v>
                </c:pt>
                <c:pt idx="1016">
                  <c:v>0.57283600000000001</c:v>
                </c:pt>
                <c:pt idx="1017">
                  <c:v>0.57259000000000004</c:v>
                </c:pt>
                <c:pt idx="1018">
                  <c:v>0.57239700000000004</c:v>
                </c:pt>
                <c:pt idx="1019">
                  <c:v>0.57225700000000002</c:v>
                </c:pt>
                <c:pt idx="1020">
                  <c:v>0.57217300000000004</c:v>
                </c:pt>
                <c:pt idx="1021">
                  <c:v>0.57215000000000005</c:v>
                </c:pt>
                <c:pt idx="1022">
                  <c:v>0.57219600000000004</c:v>
                </c:pt>
                <c:pt idx="1023">
                  <c:v>0.57230499999999995</c:v>
                </c:pt>
                <c:pt idx="1024">
                  <c:v>0.57245699999999999</c:v>
                </c:pt>
                <c:pt idx="1025">
                  <c:v>0.57262999999999997</c:v>
                </c:pt>
                <c:pt idx="1026">
                  <c:v>0.57280200000000003</c:v>
                </c:pt>
                <c:pt idx="1027">
                  <c:v>0.57296800000000003</c:v>
                </c:pt>
                <c:pt idx="1028">
                  <c:v>0.57312099999999999</c:v>
                </c:pt>
                <c:pt idx="1029">
                  <c:v>0.57326999999999995</c:v>
                </c:pt>
                <c:pt idx="1030">
                  <c:v>0.57342000000000004</c:v>
                </c:pt>
                <c:pt idx="1031">
                  <c:v>0.57356099999999999</c:v>
                </c:pt>
                <c:pt idx="1032">
                  <c:v>0.57370399999999999</c:v>
                </c:pt>
                <c:pt idx="1033">
                  <c:v>0.57384500000000005</c:v>
                </c:pt>
                <c:pt idx="1034">
                  <c:v>0.57398499999999997</c:v>
                </c:pt>
                <c:pt idx="1035">
                  <c:v>0.57412200000000002</c:v>
                </c:pt>
                <c:pt idx="1036">
                  <c:v>0.57426299999999997</c:v>
                </c:pt>
                <c:pt idx="1037">
                  <c:v>0.57441500000000001</c:v>
                </c:pt>
                <c:pt idx="1038">
                  <c:v>0.57458399999999998</c:v>
                </c:pt>
                <c:pt idx="1039">
                  <c:v>0.57477</c:v>
                </c:pt>
                <c:pt idx="1040">
                  <c:v>0.57498199999999999</c:v>
                </c:pt>
                <c:pt idx="1041">
                  <c:v>0.57522899999999999</c:v>
                </c:pt>
                <c:pt idx="1042">
                  <c:v>0.57552199999999998</c:v>
                </c:pt>
                <c:pt idx="1043">
                  <c:v>0.57588700000000004</c:v>
                </c:pt>
                <c:pt idx="1044">
                  <c:v>0.57632799999999995</c:v>
                </c:pt>
                <c:pt idx="1045">
                  <c:v>0.57682500000000003</c:v>
                </c:pt>
                <c:pt idx="1046">
                  <c:v>0.57733599999999996</c:v>
                </c:pt>
                <c:pt idx="1047">
                  <c:v>0.57786300000000002</c:v>
                </c:pt>
                <c:pt idx="1048">
                  <c:v>0.57843599999999995</c:v>
                </c:pt>
                <c:pt idx="1049">
                  <c:v>0.57907399999999998</c:v>
                </c:pt>
                <c:pt idx="1050">
                  <c:v>0.579789</c:v>
                </c:pt>
                <c:pt idx="1051">
                  <c:v>0.58058500000000002</c:v>
                </c:pt>
                <c:pt idx="1052">
                  <c:v>0.58146399999999998</c:v>
                </c:pt>
                <c:pt idx="1053">
                  <c:v>0.58242899999999997</c:v>
                </c:pt>
                <c:pt idx="1054">
                  <c:v>0.58347099999999996</c:v>
                </c:pt>
                <c:pt idx="1055">
                  <c:v>0.58457800000000004</c:v>
                </c:pt>
                <c:pt idx="1056">
                  <c:v>0.58574000000000004</c:v>
                </c:pt>
                <c:pt idx="1057">
                  <c:v>0.58694199999999996</c:v>
                </c:pt>
                <c:pt idx="1058">
                  <c:v>0.58816900000000005</c:v>
                </c:pt>
                <c:pt idx="1059">
                  <c:v>0.58940599999999999</c:v>
                </c:pt>
                <c:pt idx="1060">
                  <c:v>0.59065199999999995</c:v>
                </c:pt>
                <c:pt idx="1061">
                  <c:v>0.59189899999999995</c:v>
                </c:pt>
                <c:pt idx="1062">
                  <c:v>0.59314800000000001</c:v>
                </c:pt>
                <c:pt idx="1063">
                  <c:v>0.59439600000000004</c:v>
                </c:pt>
                <c:pt idx="1064">
                  <c:v>0.59563500000000003</c:v>
                </c:pt>
                <c:pt idx="1065">
                  <c:v>0.59686899999999998</c:v>
                </c:pt>
                <c:pt idx="1066">
                  <c:v>0.59810099999999999</c:v>
                </c:pt>
                <c:pt idx="1067">
                  <c:v>0.59932099999999999</c:v>
                </c:pt>
                <c:pt idx="1068">
                  <c:v>0.60059799999999997</c:v>
                </c:pt>
                <c:pt idx="1069">
                  <c:v>0.60187000000000002</c:v>
                </c:pt>
                <c:pt idx="1070">
                  <c:v>0.60313099999999997</c:v>
                </c:pt>
                <c:pt idx="1071">
                  <c:v>0.60437300000000005</c:v>
                </c:pt>
                <c:pt idx="1072">
                  <c:v>0.60558500000000004</c:v>
                </c:pt>
                <c:pt idx="1073">
                  <c:v>0.60675199999999996</c:v>
                </c:pt>
                <c:pt idx="1074">
                  <c:v>0.60786099999999998</c:v>
                </c:pt>
                <c:pt idx="1075">
                  <c:v>0.608908</c:v>
                </c:pt>
                <c:pt idx="1076">
                  <c:v>0.60988799999999999</c:v>
                </c:pt>
                <c:pt idx="1077">
                  <c:v>0.61079300000000003</c:v>
                </c:pt>
                <c:pt idx="1078">
                  <c:v>0.61162700000000003</c:v>
                </c:pt>
                <c:pt idx="1079">
                  <c:v>0.61238499999999996</c:v>
                </c:pt>
                <c:pt idx="1080">
                  <c:v>0.61307199999999995</c:v>
                </c:pt>
                <c:pt idx="1081">
                  <c:v>0.61368599999999995</c:v>
                </c:pt>
                <c:pt idx="1082">
                  <c:v>0.61422600000000005</c:v>
                </c:pt>
                <c:pt idx="1083">
                  <c:v>0.61468599999999995</c:v>
                </c:pt>
                <c:pt idx="1084">
                  <c:v>0.615062</c:v>
                </c:pt>
                <c:pt idx="1085">
                  <c:v>0.61534999999999995</c:v>
                </c:pt>
                <c:pt idx="1086">
                  <c:v>0.61553500000000005</c:v>
                </c:pt>
                <c:pt idx="1087">
                  <c:v>0.615618</c:v>
                </c:pt>
                <c:pt idx="1088">
                  <c:v>0.61559200000000003</c:v>
                </c:pt>
                <c:pt idx="1089">
                  <c:v>0.61546800000000002</c:v>
                </c:pt>
                <c:pt idx="1090">
                  <c:v>0.61525700000000005</c:v>
                </c:pt>
                <c:pt idx="1091">
                  <c:v>0.614977</c:v>
                </c:pt>
                <c:pt idx="1092">
                  <c:v>0.61464200000000002</c:v>
                </c:pt>
                <c:pt idx="1093">
                  <c:v>0.61422200000000005</c:v>
                </c:pt>
                <c:pt idx="1094">
                  <c:v>0.61383900000000002</c:v>
                </c:pt>
                <c:pt idx="1095">
                  <c:v>0.61347499999999999</c:v>
                </c:pt>
                <c:pt idx="1096">
                  <c:v>0.61310600000000004</c:v>
                </c:pt>
                <c:pt idx="1097">
                  <c:v>0.61273500000000003</c:v>
                </c:pt>
                <c:pt idx="1098">
                  <c:v>0.61236800000000002</c:v>
                </c:pt>
                <c:pt idx="1099">
                  <c:v>0.61201000000000005</c:v>
                </c:pt>
                <c:pt idx="1100">
                  <c:v>0.61165499999999995</c:v>
                </c:pt>
                <c:pt idx="1101">
                  <c:v>0.61130200000000001</c:v>
                </c:pt>
                <c:pt idx="1102">
                  <c:v>0.610954</c:v>
                </c:pt>
                <c:pt idx="1103">
                  <c:v>0.61062099999999997</c:v>
                </c:pt>
                <c:pt idx="1104">
                  <c:v>0.61029999999999995</c:v>
                </c:pt>
                <c:pt idx="1105">
                  <c:v>0.60998699999999995</c:v>
                </c:pt>
                <c:pt idx="1106">
                  <c:v>0.60964700000000005</c:v>
                </c:pt>
                <c:pt idx="1107">
                  <c:v>0.60922100000000001</c:v>
                </c:pt>
                <c:pt idx="1108">
                  <c:v>0.60867599999999999</c:v>
                </c:pt>
                <c:pt idx="1109">
                  <c:v>0.60800299999999996</c:v>
                </c:pt>
                <c:pt idx="1110">
                  <c:v>0.60720799999999997</c:v>
                </c:pt>
                <c:pt idx="1111">
                  <c:v>0.606298</c:v>
                </c:pt>
                <c:pt idx="1112">
                  <c:v>0.60527799999999998</c:v>
                </c:pt>
                <c:pt idx="1113">
                  <c:v>0.60415700000000006</c:v>
                </c:pt>
                <c:pt idx="1114">
                  <c:v>0.60295200000000004</c:v>
                </c:pt>
                <c:pt idx="1115">
                  <c:v>0.60167599999999999</c:v>
                </c:pt>
                <c:pt idx="1116">
                  <c:v>0.60034500000000002</c:v>
                </c:pt>
                <c:pt idx="1117">
                  <c:v>0.59896400000000005</c:v>
                </c:pt>
                <c:pt idx="1118">
                  <c:v>0.59753400000000001</c:v>
                </c:pt>
                <c:pt idx="1119">
                  <c:v>0.59605200000000003</c:v>
                </c:pt>
                <c:pt idx="1120">
                  <c:v>0.59451200000000004</c:v>
                </c:pt>
                <c:pt idx="1121">
                  <c:v>0.59290699999999996</c:v>
                </c:pt>
                <c:pt idx="1122">
                  <c:v>0.59125000000000005</c:v>
                </c:pt>
                <c:pt idx="1123">
                  <c:v>0.58954200000000001</c:v>
                </c:pt>
                <c:pt idx="1124">
                  <c:v>0.58778900000000001</c:v>
                </c:pt>
                <c:pt idx="1125">
                  <c:v>0.58599800000000002</c:v>
                </c:pt>
                <c:pt idx="1126">
                  <c:v>0.58418099999999995</c:v>
                </c:pt>
                <c:pt idx="1127">
                  <c:v>0.58234799999999998</c:v>
                </c:pt>
                <c:pt idx="1128">
                  <c:v>0.58051200000000003</c:v>
                </c:pt>
                <c:pt idx="1129">
                  <c:v>0.57867800000000003</c:v>
                </c:pt>
                <c:pt idx="1130">
                  <c:v>0.57685799999999998</c:v>
                </c:pt>
                <c:pt idx="1131">
                  <c:v>0.57506000000000002</c:v>
                </c:pt>
                <c:pt idx="1132">
                  <c:v>0.57328900000000005</c:v>
                </c:pt>
                <c:pt idx="1133">
                  <c:v>0.57155400000000001</c:v>
                </c:pt>
                <c:pt idx="1134">
                  <c:v>0.56986300000000001</c:v>
                </c:pt>
                <c:pt idx="1135">
                  <c:v>0.56836299999999995</c:v>
                </c:pt>
                <c:pt idx="1136">
                  <c:v>0.566913</c:v>
                </c:pt>
                <c:pt idx="1137">
                  <c:v>0.56551300000000004</c:v>
                </c:pt>
                <c:pt idx="1138">
                  <c:v>0.564168</c:v>
                </c:pt>
                <c:pt idx="1139">
                  <c:v>0.56287699999999996</c:v>
                </c:pt>
                <c:pt idx="1140">
                  <c:v>0.56163799999999997</c:v>
                </c:pt>
                <c:pt idx="1141">
                  <c:v>0.560446</c:v>
                </c:pt>
                <c:pt idx="1142">
                  <c:v>0.55929399999999996</c:v>
                </c:pt>
                <c:pt idx="1143">
                  <c:v>0.55818000000000001</c:v>
                </c:pt>
                <c:pt idx="1144">
                  <c:v>0.55709799999999998</c:v>
                </c:pt>
                <c:pt idx="1145">
                  <c:v>0.55603599999999997</c:v>
                </c:pt>
                <c:pt idx="1146">
                  <c:v>0.55499200000000004</c:v>
                </c:pt>
                <c:pt idx="1147">
                  <c:v>0.55396400000000001</c:v>
                </c:pt>
                <c:pt idx="1148">
                  <c:v>0.552948</c:v>
                </c:pt>
                <c:pt idx="1149">
                  <c:v>0.55194500000000002</c:v>
                </c:pt>
                <c:pt idx="1150">
                  <c:v>0.55096100000000003</c:v>
                </c:pt>
                <c:pt idx="1151">
                  <c:v>0.55000700000000002</c:v>
                </c:pt>
                <c:pt idx="1152">
                  <c:v>0.549095</c:v>
                </c:pt>
                <c:pt idx="1153">
                  <c:v>0.54823699999999997</c:v>
                </c:pt>
                <c:pt idx="1154">
                  <c:v>0.547458</c:v>
                </c:pt>
                <c:pt idx="1155">
                  <c:v>0.54677100000000001</c:v>
                </c:pt>
                <c:pt idx="1156">
                  <c:v>0.54618900000000004</c:v>
                </c:pt>
                <c:pt idx="1157">
                  <c:v>0.54571499999999995</c:v>
                </c:pt>
                <c:pt idx="1158">
                  <c:v>0.54534000000000005</c:v>
                </c:pt>
                <c:pt idx="1159">
                  <c:v>0.54504799999999998</c:v>
                </c:pt>
                <c:pt idx="1160">
                  <c:v>0.54483400000000004</c:v>
                </c:pt>
                <c:pt idx="1161">
                  <c:v>0.54469100000000004</c:v>
                </c:pt>
                <c:pt idx="1162">
                  <c:v>0.54461400000000004</c:v>
                </c:pt>
                <c:pt idx="1163">
                  <c:v>0.54460299999999995</c:v>
                </c:pt>
                <c:pt idx="1164">
                  <c:v>0.54466599999999998</c:v>
                </c:pt>
                <c:pt idx="1165">
                  <c:v>0.54473199999999999</c:v>
                </c:pt>
                <c:pt idx="1166">
                  <c:v>0.54479900000000003</c:v>
                </c:pt>
                <c:pt idx="1167">
                  <c:v>0.54486400000000001</c:v>
                </c:pt>
                <c:pt idx="1168">
                  <c:v>0.54492099999999999</c:v>
                </c:pt>
                <c:pt idx="1169">
                  <c:v>0.54497700000000004</c:v>
                </c:pt>
                <c:pt idx="1170">
                  <c:v>0.54503999999999997</c:v>
                </c:pt>
                <c:pt idx="1171">
                  <c:v>0.54510499999999995</c:v>
                </c:pt>
                <c:pt idx="1172">
                  <c:v>0.54516900000000001</c:v>
                </c:pt>
                <c:pt idx="1173">
                  <c:v>0.545234</c:v>
                </c:pt>
                <c:pt idx="1174">
                  <c:v>0.54530199999999995</c:v>
                </c:pt>
                <c:pt idx="1175">
                  <c:v>0.54536899999999999</c:v>
                </c:pt>
                <c:pt idx="1176">
                  <c:v>0.54543900000000001</c:v>
                </c:pt>
                <c:pt idx="1177">
                  <c:v>0.54551000000000005</c:v>
                </c:pt>
                <c:pt idx="1178">
                  <c:v>0.54558300000000004</c:v>
                </c:pt>
                <c:pt idx="1179">
                  <c:v>0.54566199999999998</c:v>
                </c:pt>
                <c:pt idx="1180">
                  <c:v>0.54575099999999999</c:v>
                </c:pt>
                <c:pt idx="1181">
                  <c:v>0.54585799999999995</c:v>
                </c:pt>
                <c:pt idx="1182">
                  <c:v>0.545987</c:v>
                </c:pt>
                <c:pt idx="1183">
                  <c:v>0.54614799999999997</c:v>
                </c:pt>
                <c:pt idx="1184">
                  <c:v>0.54634799999999994</c:v>
                </c:pt>
                <c:pt idx="1185">
                  <c:v>0.54661300000000002</c:v>
                </c:pt>
                <c:pt idx="1186">
                  <c:v>0.546956</c:v>
                </c:pt>
                <c:pt idx="1187">
                  <c:v>0.54736300000000004</c:v>
                </c:pt>
                <c:pt idx="1188">
                  <c:v>0.54779999999999995</c:v>
                </c:pt>
                <c:pt idx="1189">
                  <c:v>0.54825500000000005</c:v>
                </c:pt>
                <c:pt idx="1190">
                  <c:v>0.548763</c:v>
                </c:pt>
                <c:pt idx="1191">
                  <c:v>0.54937400000000003</c:v>
                </c:pt>
                <c:pt idx="1192">
                  <c:v>0.55012499999999998</c:v>
                </c:pt>
                <c:pt idx="1193">
                  <c:v>0.551033</c:v>
                </c:pt>
                <c:pt idx="1194">
                  <c:v>0.55210899999999996</c:v>
                </c:pt>
                <c:pt idx="1195">
                  <c:v>0.55336200000000002</c:v>
                </c:pt>
                <c:pt idx="1196">
                  <c:v>0.55478400000000005</c:v>
                </c:pt>
                <c:pt idx="1197">
                  <c:v>0.55634300000000003</c:v>
                </c:pt>
                <c:pt idx="1198">
                  <c:v>0.55801199999999995</c:v>
                </c:pt>
                <c:pt idx="1199">
                  <c:v>0.55976499999999996</c:v>
                </c:pt>
                <c:pt idx="1200">
                  <c:v>0.56157599999999996</c:v>
                </c:pt>
                <c:pt idx="1201">
                  <c:v>0.56341399999999997</c:v>
                </c:pt>
                <c:pt idx="1202">
                  <c:v>0.56526200000000004</c:v>
                </c:pt>
                <c:pt idx="1203">
                  <c:v>0.56710899999999997</c:v>
                </c:pt>
                <c:pt idx="1204">
                  <c:v>0.56894900000000004</c:v>
                </c:pt>
                <c:pt idx="1205">
                  <c:v>0.57077800000000001</c:v>
                </c:pt>
                <c:pt idx="1206">
                  <c:v>0.57259199999999999</c:v>
                </c:pt>
                <c:pt idx="1207">
                  <c:v>0.57439399999999996</c:v>
                </c:pt>
                <c:pt idx="1208">
                  <c:v>0.57628599999999996</c:v>
                </c:pt>
                <c:pt idx="1209">
                  <c:v>0.578179</c:v>
                </c:pt>
                <c:pt idx="1210">
                  <c:v>0.58007399999999998</c:v>
                </c:pt>
                <c:pt idx="1211">
                  <c:v>0.58196599999999998</c:v>
                </c:pt>
                <c:pt idx="1212">
                  <c:v>0.58384199999999997</c:v>
                </c:pt>
                <c:pt idx="1213">
                  <c:v>0.58568200000000004</c:v>
                </c:pt>
                <c:pt idx="1214">
                  <c:v>0.58746799999999999</c:v>
                </c:pt>
                <c:pt idx="1215">
                  <c:v>0.58918700000000002</c:v>
                </c:pt>
                <c:pt idx="1216">
                  <c:v>0.59082699999999999</c:v>
                </c:pt>
                <c:pt idx="1217">
                  <c:v>0.59240000000000004</c:v>
                </c:pt>
                <c:pt idx="1218">
                  <c:v>0.59390799999999999</c:v>
                </c:pt>
                <c:pt idx="1219">
                  <c:v>0.59534600000000004</c:v>
                </c:pt>
                <c:pt idx="1220">
                  <c:v>0.59672400000000003</c:v>
                </c:pt>
                <c:pt idx="1221">
                  <c:v>0.59805299999999995</c:v>
                </c:pt>
                <c:pt idx="1222">
                  <c:v>0.59933099999999995</c:v>
                </c:pt>
                <c:pt idx="1223">
                  <c:v>0.60055999999999998</c:v>
                </c:pt>
                <c:pt idx="1224">
                  <c:v>0.60173100000000002</c:v>
                </c:pt>
                <c:pt idx="1225">
                  <c:v>0.60283799999999998</c:v>
                </c:pt>
                <c:pt idx="1226">
                  <c:v>0.60387500000000005</c:v>
                </c:pt>
                <c:pt idx="1227">
                  <c:v>0.60484000000000004</c:v>
                </c:pt>
                <c:pt idx="1228">
                  <c:v>0.60572700000000002</c:v>
                </c:pt>
                <c:pt idx="1229">
                  <c:v>0.60652399999999995</c:v>
                </c:pt>
                <c:pt idx="1230">
                  <c:v>0.60722100000000001</c:v>
                </c:pt>
                <c:pt idx="1231">
                  <c:v>0.60780900000000004</c:v>
                </c:pt>
                <c:pt idx="1232">
                  <c:v>0.60828700000000002</c:v>
                </c:pt>
                <c:pt idx="1233">
                  <c:v>0.60872499999999996</c:v>
                </c:pt>
                <c:pt idx="1234">
                  <c:v>0.60903499999999999</c:v>
                </c:pt>
                <c:pt idx="1235">
                  <c:v>0.60932900000000001</c:v>
                </c:pt>
                <c:pt idx="1236">
                  <c:v>0.60961699999999996</c:v>
                </c:pt>
                <c:pt idx="1237">
                  <c:v>0.60989899999999997</c:v>
                </c:pt>
                <c:pt idx="1238">
                  <c:v>0.610178</c:v>
                </c:pt>
                <c:pt idx="1239">
                  <c:v>0.61046400000000001</c:v>
                </c:pt>
                <c:pt idx="1240">
                  <c:v>0.61075199999999996</c:v>
                </c:pt>
                <c:pt idx="1241">
                  <c:v>0.61104999999999998</c:v>
                </c:pt>
                <c:pt idx="1242">
                  <c:v>0.61135200000000001</c:v>
                </c:pt>
                <c:pt idx="1243">
                  <c:v>0.61166299999999996</c:v>
                </c:pt>
                <c:pt idx="1244">
                  <c:v>0.61198200000000003</c:v>
                </c:pt>
                <c:pt idx="1245">
                  <c:v>0.61231500000000005</c:v>
                </c:pt>
                <c:pt idx="1246">
                  <c:v>0.61265999999999998</c:v>
                </c:pt>
                <c:pt idx="1247">
                  <c:v>0.61301000000000005</c:v>
                </c:pt>
                <c:pt idx="1248">
                  <c:v>0.61333099999999996</c:v>
                </c:pt>
                <c:pt idx="1249">
                  <c:v>0.61359399999999997</c:v>
                </c:pt>
                <c:pt idx="1250">
                  <c:v>0.61378900000000003</c:v>
                </c:pt>
                <c:pt idx="1251">
                  <c:v>0.613923</c:v>
                </c:pt>
                <c:pt idx="1252">
                  <c:v>0.614012</c:v>
                </c:pt>
                <c:pt idx="1253">
                  <c:v>0.61404300000000001</c:v>
                </c:pt>
                <c:pt idx="1254">
                  <c:v>0.61399300000000001</c:v>
                </c:pt>
                <c:pt idx="1255">
                  <c:v>0.61382800000000004</c:v>
                </c:pt>
                <c:pt idx="1256">
                  <c:v>0.61351999999999995</c:v>
                </c:pt>
                <c:pt idx="1257">
                  <c:v>0.61306400000000005</c:v>
                </c:pt>
                <c:pt idx="1258">
                  <c:v>0.61246</c:v>
                </c:pt>
                <c:pt idx="1259">
                  <c:v>0.61171500000000001</c:v>
                </c:pt>
                <c:pt idx="1260">
                  <c:v>0.61084000000000005</c:v>
                </c:pt>
                <c:pt idx="1261">
                  <c:v>0.60984799999999995</c:v>
                </c:pt>
                <c:pt idx="1262">
                  <c:v>0.60875699999999999</c:v>
                </c:pt>
                <c:pt idx="1263">
                  <c:v>0.60758299999999998</c:v>
                </c:pt>
                <c:pt idx="1264">
                  <c:v>0.60634200000000005</c:v>
                </c:pt>
                <c:pt idx="1265">
                  <c:v>0.60504400000000003</c:v>
                </c:pt>
                <c:pt idx="1266">
                  <c:v>0.60369200000000001</c:v>
                </c:pt>
                <c:pt idx="1267">
                  <c:v>0.60230399999999995</c:v>
                </c:pt>
                <c:pt idx="1268">
                  <c:v>0.60089000000000004</c:v>
                </c:pt>
                <c:pt idx="1269">
                  <c:v>0.59946299999999997</c:v>
                </c:pt>
                <c:pt idx="1270">
                  <c:v>0.59804599999999997</c:v>
                </c:pt>
                <c:pt idx="1271">
                  <c:v>0.59664099999999998</c:v>
                </c:pt>
                <c:pt idx="1272">
                  <c:v>0.595252</c:v>
                </c:pt>
                <c:pt idx="1273">
                  <c:v>0.593889</c:v>
                </c:pt>
                <c:pt idx="1274">
                  <c:v>0.592553</c:v>
                </c:pt>
                <c:pt idx="1275">
                  <c:v>0.59123099999999995</c:v>
                </c:pt>
                <c:pt idx="1276">
                  <c:v>0.589893</c:v>
                </c:pt>
                <c:pt idx="1277">
                  <c:v>0.58858500000000002</c:v>
                </c:pt>
                <c:pt idx="1278">
                  <c:v>0.58730599999999999</c:v>
                </c:pt>
                <c:pt idx="1279">
                  <c:v>0.58607100000000001</c:v>
                </c:pt>
                <c:pt idx="1280">
                  <c:v>0.58488099999999998</c:v>
                </c:pt>
                <c:pt idx="1281">
                  <c:v>0.58374199999999998</c:v>
                </c:pt>
                <c:pt idx="1282">
                  <c:v>0.58265500000000003</c:v>
                </c:pt>
                <c:pt idx="1283">
                  <c:v>0.58162800000000003</c:v>
                </c:pt>
                <c:pt idx="1284">
                  <c:v>0.58067800000000003</c:v>
                </c:pt>
                <c:pt idx="1285">
                  <c:v>0.57981499999999997</c:v>
                </c:pt>
                <c:pt idx="1286">
                  <c:v>0.57905600000000002</c:v>
                </c:pt>
                <c:pt idx="1287">
                  <c:v>0.57840000000000003</c:v>
                </c:pt>
                <c:pt idx="1288">
                  <c:v>0.577843</c:v>
                </c:pt>
                <c:pt idx="1289">
                  <c:v>0.577376</c:v>
                </c:pt>
                <c:pt idx="1290">
                  <c:v>0.57698700000000003</c:v>
                </c:pt>
                <c:pt idx="1291">
                  <c:v>0.57666200000000001</c:v>
                </c:pt>
                <c:pt idx="1292">
                  <c:v>0.57640199999999997</c:v>
                </c:pt>
                <c:pt idx="1293">
                  <c:v>0.57619399999999998</c:v>
                </c:pt>
                <c:pt idx="1294">
                  <c:v>0.57603599999999999</c:v>
                </c:pt>
                <c:pt idx="1295">
                  <c:v>0.57593000000000005</c:v>
                </c:pt>
                <c:pt idx="1296">
                  <c:v>0.57586099999999996</c:v>
                </c:pt>
                <c:pt idx="1297">
                  <c:v>0.57582599999999995</c:v>
                </c:pt>
                <c:pt idx="1298">
                  <c:v>0.57580900000000002</c:v>
                </c:pt>
                <c:pt idx="1299">
                  <c:v>0.57580600000000004</c:v>
                </c:pt>
                <c:pt idx="1300">
                  <c:v>0.57580900000000002</c:v>
                </c:pt>
                <c:pt idx="1301">
                  <c:v>0.57581400000000005</c:v>
                </c:pt>
                <c:pt idx="1302">
                  <c:v>0.57582500000000003</c:v>
                </c:pt>
                <c:pt idx="1303">
                  <c:v>0.57584400000000002</c:v>
                </c:pt>
                <c:pt idx="1304">
                  <c:v>0.57587200000000005</c:v>
                </c:pt>
                <c:pt idx="1305">
                  <c:v>0.57600799999999996</c:v>
                </c:pt>
                <c:pt idx="1306">
                  <c:v>0.576152</c:v>
                </c:pt>
                <c:pt idx="1307">
                  <c:v>0.57631100000000002</c:v>
                </c:pt>
                <c:pt idx="1308">
                  <c:v>0.57646699999999995</c:v>
                </c:pt>
                <c:pt idx="1309">
                  <c:v>0.57660900000000004</c:v>
                </c:pt>
                <c:pt idx="1310">
                  <c:v>0.57674499999999995</c:v>
                </c:pt>
                <c:pt idx="1311">
                  <c:v>0.57689000000000001</c:v>
                </c:pt>
                <c:pt idx="1312">
                  <c:v>0.57703400000000005</c:v>
                </c:pt>
                <c:pt idx="1313">
                  <c:v>0.57717799999999997</c:v>
                </c:pt>
                <c:pt idx="1314">
                  <c:v>0.57732600000000001</c:v>
                </c:pt>
                <c:pt idx="1315">
                  <c:v>0.57747700000000002</c:v>
                </c:pt>
                <c:pt idx="1316">
                  <c:v>0.57762800000000003</c:v>
                </c:pt>
                <c:pt idx="1317">
                  <c:v>0.57777699999999999</c:v>
                </c:pt>
                <c:pt idx="1318">
                  <c:v>0.57793600000000001</c:v>
                </c:pt>
                <c:pt idx="1319">
                  <c:v>0.57812699999999995</c:v>
                </c:pt>
                <c:pt idx="1320">
                  <c:v>0.57836200000000004</c:v>
                </c:pt>
                <c:pt idx="1321">
                  <c:v>0.57865900000000003</c:v>
                </c:pt>
                <c:pt idx="1322">
                  <c:v>0.57902200000000004</c:v>
                </c:pt>
                <c:pt idx="1323">
                  <c:v>0.57944099999999998</c:v>
                </c:pt>
                <c:pt idx="1324">
                  <c:v>0.57991999999999999</c:v>
                </c:pt>
                <c:pt idx="1325">
                  <c:v>0.58049300000000004</c:v>
                </c:pt>
                <c:pt idx="1326">
                  <c:v>0.58120400000000005</c:v>
                </c:pt>
                <c:pt idx="1327">
                  <c:v>0.58208099999999996</c:v>
                </c:pt>
                <c:pt idx="1328">
                  <c:v>0.58312399999999998</c:v>
                </c:pt>
                <c:pt idx="1329">
                  <c:v>0.58432200000000001</c:v>
                </c:pt>
                <c:pt idx="1330">
                  <c:v>0.58565699999999998</c:v>
                </c:pt>
                <c:pt idx="1331">
                  <c:v>0.587117</c:v>
                </c:pt>
                <c:pt idx="1332">
                  <c:v>0.58868200000000004</c:v>
                </c:pt>
                <c:pt idx="1333">
                  <c:v>0.59033100000000005</c:v>
                </c:pt>
                <c:pt idx="1334">
                  <c:v>0.59204100000000004</c:v>
                </c:pt>
                <c:pt idx="1335">
                  <c:v>0.59379099999999996</c:v>
                </c:pt>
                <c:pt idx="1336">
                  <c:v>0.59556799999999999</c:v>
                </c:pt>
                <c:pt idx="1337">
                  <c:v>0.59736100000000003</c:v>
                </c:pt>
                <c:pt idx="1338">
                  <c:v>0.59916199999999997</c:v>
                </c:pt>
                <c:pt idx="1339">
                  <c:v>0.60097199999999995</c:v>
                </c:pt>
                <c:pt idx="1340">
                  <c:v>0.60278299999999996</c:v>
                </c:pt>
                <c:pt idx="1341">
                  <c:v>0.60460499999999995</c:v>
                </c:pt>
                <c:pt idx="1342">
                  <c:v>0.60643199999999997</c:v>
                </c:pt>
                <c:pt idx="1343">
                  <c:v>0.60826599999999997</c:v>
                </c:pt>
                <c:pt idx="1344">
                  <c:v>0.61010799999999998</c:v>
                </c:pt>
                <c:pt idx="1345">
                  <c:v>0.61195999999999995</c:v>
                </c:pt>
                <c:pt idx="1346">
                  <c:v>0.613819</c:v>
                </c:pt>
                <c:pt idx="1347">
                  <c:v>0.61563699999999999</c:v>
                </c:pt>
                <c:pt idx="1348">
                  <c:v>0.61746299999999998</c:v>
                </c:pt>
                <c:pt idx="1349">
                  <c:v>0.61928700000000003</c:v>
                </c:pt>
                <c:pt idx="1350">
                  <c:v>0.62109700000000001</c:v>
                </c:pt>
                <c:pt idx="1351">
                  <c:v>0.62287099999999995</c:v>
                </c:pt>
                <c:pt idx="1352">
                  <c:v>0.62460400000000005</c:v>
                </c:pt>
                <c:pt idx="1353">
                  <c:v>0.62628799999999996</c:v>
                </c:pt>
                <c:pt idx="1354">
                  <c:v>0.62792199999999998</c:v>
                </c:pt>
                <c:pt idx="1355">
                  <c:v>0.62950499999999998</c:v>
                </c:pt>
                <c:pt idx="1356">
                  <c:v>0.63103600000000004</c:v>
                </c:pt>
                <c:pt idx="1357">
                  <c:v>0.63251299999999999</c:v>
                </c:pt>
                <c:pt idx="1358">
                  <c:v>0.63392700000000002</c:v>
                </c:pt>
                <c:pt idx="1359">
                  <c:v>0.63525799999999999</c:v>
                </c:pt>
                <c:pt idx="1360">
                  <c:v>0.63648400000000005</c:v>
                </c:pt>
                <c:pt idx="1361">
                  <c:v>0.637598</c:v>
                </c:pt>
                <c:pt idx="1362">
                  <c:v>0.63859999999999995</c:v>
                </c:pt>
                <c:pt idx="1363">
                  <c:v>0.63950200000000001</c:v>
                </c:pt>
                <c:pt idx="1364">
                  <c:v>0.64031700000000003</c:v>
                </c:pt>
                <c:pt idx="1365">
                  <c:v>0.64106300000000005</c:v>
                </c:pt>
                <c:pt idx="1366">
                  <c:v>0.64175199999999999</c:v>
                </c:pt>
                <c:pt idx="1367">
                  <c:v>0.64239199999999996</c:v>
                </c:pt>
                <c:pt idx="1368">
                  <c:v>0.64298999999999995</c:v>
                </c:pt>
                <c:pt idx="1369">
                  <c:v>0.64355099999999998</c:v>
                </c:pt>
                <c:pt idx="1370">
                  <c:v>0.64407599999999998</c:v>
                </c:pt>
                <c:pt idx="1371">
                  <c:v>0.64456999999999998</c:v>
                </c:pt>
                <c:pt idx="1372">
                  <c:v>0.64498699999999998</c:v>
                </c:pt>
                <c:pt idx="1373">
                  <c:v>0.64524300000000001</c:v>
                </c:pt>
                <c:pt idx="1374">
                  <c:v>0.64543799999999996</c:v>
                </c:pt>
                <c:pt idx="1375">
                  <c:v>0.64561599999999997</c:v>
                </c:pt>
                <c:pt idx="1376">
                  <c:v>0.64580099999999996</c:v>
                </c:pt>
                <c:pt idx="1377">
                  <c:v>0.64597800000000005</c:v>
                </c:pt>
                <c:pt idx="1378">
                  <c:v>0.64614700000000003</c:v>
                </c:pt>
                <c:pt idx="1379">
                  <c:v>0.64631700000000003</c:v>
                </c:pt>
                <c:pt idx="1380">
                  <c:v>0.64649500000000004</c:v>
                </c:pt>
                <c:pt idx="1381">
                  <c:v>0.64667699999999995</c:v>
                </c:pt>
                <c:pt idx="1382">
                  <c:v>0.64685899999999996</c:v>
                </c:pt>
                <c:pt idx="1383">
                  <c:v>0.64704099999999998</c:v>
                </c:pt>
                <c:pt idx="1384">
                  <c:v>0.64722400000000002</c:v>
                </c:pt>
                <c:pt idx="1385">
                  <c:v>0.64741499999999996</c:v>
                </c:pt>
                <c:pt idx="1386">
                  <c:v>0.64761199999999997</c:v>
                </c:pt>
                <c:pt idx="1387">
                  <c:v>0.64781200000000005</c:v>
                </c:pt>
                <c:pt idx="1388">
                  <c:v>0.64800400000000002</c:v>
                </c:pt>
                <c:pt idx="1389">
                  <c:v>0.64815800000000001</c:v>
                </c:pt>
                <c:pt idx="1390">
                  <c:v>0.64824400000000004</c:v>
                </c:pt>
                <c:pt idx="1391">
                  <c:v>0.64823699999999995</c:v>
                </c:pt>
                <c:pt idx="1392">
                  <c:v>0.64814099999999997</c:v>
                </c:pt>
                <c:pt idx="1393">
                  <c:v>0.64796299999999996</c:v>
                </c:pt>
                <c:pt idx="1394">
                  <c:v>0.64768000000000003</c:v>
                </c:pt>
                <c:pt idx="1395">
                  <c:v>0.64727400000000002</c:v>
                </c:pt>
                <c:pt idx="1396">
                  <c:v>0.646733</c:v>
                </c:pt>
                <c:pt idx="1397">
                  <c:v>0.64606399999999997</c:v>
                </c:pt>
                <c:pt idx="1398">
                  <c:v>0.64527199999999996</c:v>
                </c:pt>
                <c:pt idx="1399">
                  <c:v>0.64437199999999994</c:v>
                </c:pt>
                <c:pt idx="1400">
                  <c:v>0.64337299999999997</c:v>
                </c:pt>
                <c:pt idx="1401">
                  <c:v>0.64228600000000002</c:v>
                </c:pt>
                <c:pt idx="1402">
                  <c:v>0.64112599999999997</c:v>
                </c:pt>
                <c:pt idx="1403">
                  <c:v>0.63990599999999997</c:v>
                </c:pt>
                <c:pt idx="1404">
                  <c:v>0.63863499999999995</c:v>
                </c:pt>
                <c:pt idx="1405">
                  <c:v>0.63731800000000005</c:v>
                </c:pt>
                <c:pt idx="1406">
                  <c:v>0.63596299999999995</c:v>
                </c:pt>
                <c:pt idx="1407">
                  <c:v>0.63457600000000003</c:v>
                </c:pt>
                <c:pt idx="1408">
                  <c:v>0.63316499999999998</c:v>
                </c:pt>
                <c:pt idx="1409">
                  <c:v>0.63173800000000002</c:v>
                </c:pt>
                <c:pt idx="1410">
                  <c:v>0.63030600000000003</c:v>
                </c:pt>
                <c:pt idx="1411">
                  <c:v>0.62887800000000005</c:v>
                </c:pt>
                <c:pt idx="1412">
                  <c:v>0.62744599999999995</c:v>
                </c:pt>
                <c:pt idx="1413">
                  <c:v>0.62601399999999996</c:v>
                </c:pt>
                <c:pt idx="1414">
                  <c:v>0.62458800000000003</c:v>
                </c:pt>
                <c:pt idx="1415">
                  <c:v>0.62316800000000006</c:v>
                </c:pt>
                <c:pt idx="1416">
                  <c:v>0.62176900000000002</c:v>
                </c:pt>
                <c:pt idx="1417">
                  <c:v>0.62032799999999999</c:v>
                </c:pt>
                <c:pt idx="1418">
                  <c:v>0.61893500000000001</c:v>
                </c:pt>
                <c:pt idx="1419">
                  <c:v>0.61760499999999996</c:v>
                </c:pt>
                <c:pt idx="1420">
                  <c:v>0.61634299999999997</c:v>
                </c:pt>
                <c:pt idx="1421">
                  <c:v>0.61514800000000003</c:v>
                </c:pt>
                <c:pt idx="1422">
                  <c:v>0.61401600000000001</c:v>
                </c:pt>
                <c:pt idx="1423">
                  <c:v>0.61293900000000001</c:v>
                </c:pt>
                <c:pt idx="1424">
                  <c:v>0.61190699999999998</c:v>
                </c:pt>
                <c:pt idx="1425">
                  <c:v>0.61091300000000004</c:v>
                </c:pt>
                <c:pt idx="1426">
                  <c:v>0.60994099999999996</c:v>
                </c:pt>
                <c:pt idx="1427">
                  <c:v>0.60899800000000004</c:v>
                </c:pt>
                <c:pt idx="1428">
                  <c:v>0.60808700000000004</c:v>
                </c:pt>
                <c:pt idx="1429">
                  <c:v>0.60721999999999998</c:v>
                </c:pt>
                <c:pt idx="1430">
                  <c:v>0.60640400000000005</c:v>
                </c:pt>
                <c:pt idx="1431">
                  <c:v>0.60565100000000005</c:v>
                </c:pt>
                <c:pt idx="1432">
                  <c:v>0.60496899999999998</c:v>
                </c:pt>
                <c:pt idx="1433">
                  <c:v>0.60436900000000005</c:v>
                </c:pt>
                <c:pt idx="1434">
                  <c:v>0.60386399999999996</c:v>
                </c:pt>
                <c:pt idx="1435">
                  <c:v>0.60344799999999998</c:v>
                </c:pt>
                <c:pt idx="1436">
                  <c:v>0.60309599999999997</c:v>
                </c:pt>
                <c:pt idx="1437">
                  <c:v>0.60278600000000004</c:v>
                </c:pt>
                <c:pt idx="1438">
                  <c:v>0.60249600000000003</c:v>
                </c:pt>
                <c:pt idx="1439">
                  <c:v>0.60221400000000003</c:v>
                </c:pt>
                <c:pt idx="1440">
                  <c:v>0.60193600000000003</c:v>
                </c:pt>
                <c:pt idx="1441">
                  <c:v>0.60166500000000001</c:v>
                </c:pt>
                <c:pt idx="1442">
                  <c:v>0.60139600000000004</c:v>
                </c:pt>
                <c:pt idx="1443">
                  <c:v>0.60122200000000003</c:v>
                </c:pt>
                <c:pt idx="1444">
                  <c:v>0.601074</c:v>
                </c:pt>
                <c:pt idx="1445">
                  <c:v>0.600912</c:v>
                </c:pt>
                <c:pt idx="1446">
                  <c:v>0.60073600000000005</c:v>
                </c:pt>
                <c:pt idx="1447">
                  <c:v>0.60055099999999995</c:v>
                </c:pt>
                <c:pt idx="1448">
                  <c:v>0.60035700000000003</c:v>
                </c:pt>
                <c:pt idx="1449">
                  <c:v>0.60015399999999997</c:v>
                </c:pt>
                <c:pt idx="1450">
                  <c:v>0.599943</c:v>
                </c:pt>
                <c:pt idx="1451">
                  <c:v>0.59972499999999995</c:v>
                </c:pt>
                <c:pt idx="1452">
                  <c:v>0.59949600000000003</c:v>
                </c:pt>
                <c:pt idx="1453">
                  <c:v>0.59926199999999996</c:v>
                </c:pt>
                <c:pt idx="1454">
                  <c:v>0.59902100000000003</c:v>
                </c:pt>
                <c:pt idx="1455">
                  <c:v>0.59879000000000004</c:v>
                </c:pt>
                <c:pt idx="1456">
                  <c:v>0.59857499999999997</c:v>
                </c:pt>
                <c:pt idx="1457">
                  <c:v>0.59839399999999998</c:v>
                </c:pt>
                <c:pt idx="1458">
                  <c:v>0.59827900000000001</c:v>
                </c:pt>
                <c:pt idx="1459">
                  <c:v>0.59822699999999995</c:v>
                </c:pt>
                <c:pt idx="1460">
                  <c:v>0.59822299999999995</c:v>
                </c:pt>
                <c:pt idx="1461">
                  <c:v>0.59825700000000004</c:v>
                </c:pt>
                <c:pt idx="1462">
                  <c:v>0.59835300000000002</c:v>
                </c:pt>
                <c:pt idx="1463">
                  <c:v>0.59854499999999999</c:v>
                </c:pt>
                <c:pt idx="1464">
                  <c:v>0.59886399999999995</c:v>
                </c:pt>
                <c:pt idx="1465">
                  <c:v>0.59932399999999997</c:v>
                </c:pt>
                <c:pt idx="1466">
                  <c:v>0.59992000000000001</c:v>
                </c:pt>
                <c:pt idx="1467">
                  <c:v>0.60065400000000002</c:v>
                </c:pt>
                <c:pt idx="1468">
                  <c:v>0.60152000000000005</c:v>
                </c:pt>
                <c:pt idx="1469">
                  <c:v>0.60250400000000004</c:v>
                </c:pt>
                <c:pt idx="1470">
                  <c:v>0.60359600000000002</c:v>
                </c:pt>
                <c:pt idx="1471">
                  <c:v>0.60479000000000005</c:v>
                </c:pt>
                <c:pt idx="1472">
                  <c:v>0.60607</c:v>
                </c:pt>
                <c:pt idx="1473">
                  <c:v>0.60742099999999999</c:v>
                </c:pt>
                <c:pt idx="1474">
                  <c:v>0.60882800000000004</c:v>
                </c:pt>
                <c:pt idx="1475">
                  <c:v>0.61027799999999999</c:v>
                </c:pt>
                <c:pt idx="1476">
                  <c:v>0.61175800000000002</c:v>
                </c:pt>
                <c:pt idx="1477">
                  <c:v>0.61326700000000001</c:v>
                </c:pt>
                <c:pt idx="1478">
                  <c:v>0.61480000000000001</c:v>
                </c:pt>
                <c:pt idx="1479">
                  <c:v>0.61635099999999998</c:v>
                </c:pt>
                <c:pt idx="1480">
                  <c:v>0.61791499999999999</c:v>
                </c:pt>
                <c:pt idx="1481">
                  <c:v>0.61949299999999996</c:v>
                </c:pt>
                <c:pt idx="1482">
                  <c:v>0.62108200000000002</c:v>
                </c:pt>
                <c:pt idx="1483">
                  <c:v>0.62268000000000001</c:v>
                </c:pt>
                <c:pt idx="1484">
                  <c:v>0.62408600000000003</c:v>
                </c:pt>
                <c:pt idx="1485">
                  <c:v>0.62549399999999999</c:v>
                </c:pt>
                <c:pt idx="1486">
                  <c:v>0.62689799999999996</c:v>
                </c:pt>
                <c:pt idx="1487">
                  <c:v>0.62829000000000002</c:v>
                </c:pt>
                <c:pt idx="1488">
                  <c:v>0.62965899999999997</c:v>
                </c:pt>
                <c:pt idx="1489">
                  <c:v>0.63099899999999998</c:v>
                </c:pt>
                <c:pt idx="1490">
                  <c:v>0.63230200000000003</c:v>
                </c:pt>
                <c:pt idx="1491">
                  <c:v>0.63354999999999995</c:v>
                </c:pt>
                <c:pt idx="1492">
                  <c:v>0.63473800000000002</c:v>
                </c:pt>
                <c:pt idx="1493">
                  <c:v>0.63586299999999996</c:v>
                </c:pt>
                <c:pt idx="1494">
                  <c:v>0.63692700000000002</c:v>
                </c:pt>
                <c:pt idx="1495">
                  <c:v>0.637934</c:v>
                </c:pt>
                <c:pt idx="1496">
                  <c:v>0.63887899999999997</c:v>
                </c:pt>
                <c:pt idx="1497">
                  <c:v>0.63975899999999997</c:v>
                </c:pt>
                <c:pt idx="1498">
                  <c:v>0.64057900000000001</c:v>
                </c:pt>
                <c:pt idx="1499">
                  <c:v>0.64134199999999997</c:v>
                </c:pt>
                <c:pt idx="1500">
                  <c:v>0.64204600000000001</c:v>
                </c:pt>
                <c:pt idx="1501">
                  <c:v>0.64269399999999999</c:v>
                </c:pt>
                <c:pt idx="1502">
                  <c:v>0.64329000000000003</c:v>
                </c:pt>
                <c:pt idx="1503">
                  <c:v>0.64382499999999998</c:v>
                </c:pt>
                <c:pt idx="1504">
                  <c:v>0.64429499999999995</c:v>
                </c:pt>
                <c:pt idx="1505">
                  <c:v>0.64468599999999998</c:v>
                </c:pt>
                <c:pt idx="1506">
                  <c:v>0.64498500000000003</c:v>
                </c:pt>
                <c:pt idx="1507">
                  <c:v>0.64518699999999995</c:v>
                </c:pt>
                <c:pt idx="1508">
                  <c:v>0.64529199999999998</c:v>
                </c:pt>
                <c:pt idx="1509">
                  <c:v>0.64531700000000003</c:v>
                </c:pt>
                <c:pt idx="1510">
                  <c:v>0.64527500000000004</c:v>
                </c:pt>
                <c:pt idx="1511">
                  <c:v>0.64518500000000001</c:v>
                </c:pt>
                <c:pt idx="1512">
                  <c:v>0.64505100000000004</c:v>
                </c:pt>
                <c:pt idx="1513">
                  <c:v>0.64479699999999995</c:v>
                </c:pt>
                <c:pt idx="1514">
                  <c:v>0.64452600000000004</c:v>
                </c:pt>
                <c:pt idx="1515">
                  <c:v>0.64427199999999996</c:v>
                </c:pt>
                <c:pt idx="1516">
                  <c:v>0.64401799999999998</c:v>
                </c:pt>
                <c:pt idx="1517">
                  <c:v>0.64376199999999995</c:v>
                </c:pt>
                <c:pt idx="1518">
                  <c:v>0.64350499999999999</c:v>
                </c:pt>
                <c:pt idx="1519">
                  <c:v>0.64325299999999996</c:v>
                </c:pt>
                <c:pt idx="1520">
                  <c:v>0.643011</c:v>
                </c:pt>
                <c:pt idx="1521">
                  <c:v>0.64277399999999996</c:v>
                </c:pt>
                <c:pt idx="1522">
                  <c:v>0.64253800000000005</c:v>
                </c:pt>
                <c:pt idx="1523">
                  <c:v>0.64231199999999999</c:v>
                </c:pt>
                <c:pt idx="1524">
                  <c:v>0.64209799999999995</c:v>
                </c:pt>
                <c:pt idx="1525">
                  <c:v>0.64187499999999997</c:v>
                </c:pt>
                <c:pt idx="1526">
                  <c:v>0.64160600000000001</c:v>
                </c:pt>
                <c:pt idx="1527">
                  <c:v>0.64124999999999999</c:v>
                </c:pt>
                <c:pt idx="1528">
                  <c:v>0.64079799999999998</c:v>
                </c:pt>
                <c:pt idx="1529">
                  <c:v>0.64025900000000002</c:v>
                </c:pt>
                <c:pt idx="1530">
                  <c:v>0.63963999999999999</c:v>
                </c:pt>
                <c:pt idx="1531">
                  <c:v>0.63893999999999995</c:v>
                </c:pt>
                <c:pt idx="1532">
                  <c:v>0.63815100000000002</c:v>
                </c:pt>
                <c:pt idx="1533">
                  <c:v>0.63727400000000001</c:v>
                </c:pt>
                <c:pt idx="1534">
                  <c:v>0.63631499999999996</c:v>
                </c:pt>
                <c:pt idx="1535">
                  <c:v>0.63527900000000004</c:v>
                </c:pt>
                <c:pt idx="1536">
                  <c:v>0.63417699999999999</c:v>
                </c:pt>
                <c:pt idx="1537">
                  <c:v>0.63301099999999999</c:v>
                </c:pt>
                <c:pt idx="1538">
                  <c:v>0.63178500000000004</c:v>
                </c:pt>
                <c:pt idx="1539">
                  <c:v>0.63050200000000001</c:v>
                </c:pt>
                <c:pt idx="1540">
                  <c:v>0.62916499999999997</c:v>
                </c:pt>
                <c:pt idx="1541">
                  <c:v>0.62777899999999998</c:v>
                </c:pt>
                <c:pt idx="1542">
                  <c:v>0.62634800000000002</c:v>
                </c:pt>
                <c:pt idx="1543">
                  <c:v>0.62488299999999997</c:v>
                </c:pt>
                <c:pt idx="1544">
                  <c:v>0.62339299999999997</c:v>
                </c:pt>
                <c:pt idx="1545">
                  <c:v>0.621892</c:v>
                </c:pt>
                <c:pt idx="1546">
                  <c:v>0.620394</c:v>
                </c:pt>
                <c:pt idx="1547">
                  <c:v>0.61891099999999999</c:v>
                </c:pt>
                <c:pt idx="1548">
                  <c:v>0.61746299999999998</c:v>
                </c:pt>
                <c:pt idx="1549">
                  <c:v>0.61605500000000002</c:v>
                </c:pt>
                <c:pt idx="1550">
                  <c:v>0.61468699999999998</c:v>
                </c:pt>
                <c:pt idx="1551">
                  <c:v>0.61335799999999996</c:v>
                </c:pt>
                <c:pt idx="1552">
                  <c:v>0.61190599999999995</c:v>
                </c:pt>
                <c:pt idx="1553">
                  <c:v>0.610483</c:v>
                </c:pt>
                <c:pt idx="1554">
                  <c:v>0.60909199999999997</c:v>
                </c:pt>
                <c:pt idx="1555">
                  <c:v>0.60772199999999998</c:v>
                </c:pt>
                <c:pt idx="1556">
                  <c:v>0.60637099999999999</c:v>
                </c:pt>
                <c:pt idx="1557">
                  <c:v>0.60503499999999999</c:v>
                </c:pt>
                <c:pt idx="1558">
                  <c:v>0.603711</c:v>
                </c:pt>
                <c:pt idx="1559">
                  <c:v>0.60239600000000004</c:v>
                </c:pt>
                <c:pt idx="1560">
                  <c:v>0.60108700000000004</c:v>
                </c:pt>
                <c:pt idx="1561">
                  <c:v>0.59979099999999996</c:v>
                </c:pt>
                <c:pt idx="1562">
                  <c:v>0.59851799999999999</c:v>
                </c:pt>
                <c:pt idx="1563">
                  <c:v>0.59727799999999998</c:v>
                </c:pt>
                <c:pt idx="1564">
                  <c:v>0.59608000000000005</c:v>
                </c:pt>
                <c:pt idx="1565">
                  <c:v>0.59492800000000001</c:v>
                </c:pt>
                <c:pt idx="1566">
                  <c:v>0.59382699999999999</c:v>
                </c:pt>
                <c:pt idx="1567">
                  <c:v>0.59280299999999997</c:v>
                </c:pt>
                <c:pt idx="1568">
                  <c:v>0.59187999999999996</c:v>
                </c:pt>
                <c:pt idx="1569">
                  <c:v>0.59107100000000001</c:v>
                </c:pt>
                <c:pt idx="1570">
                  <c:v>0.590395</c:v>
                </c:pt>
                <c:pt idx="1571">
                  <c:v>0.58983600000000003</c:v>
                </c:pt>
                <c:pt idx="1572">
                  <c:v>0.58937799999999996</c:v>
                </c:pt>
                <c:pt idx="1573">
                  <c:v>0.58900300000000005</c:v>
                </c:pt>
                <c:pt idx="1574">
                  <c:v>0.58868200000000004</c:v>
                </c:pt>
                <c:pt idx="1575">
                  <c:v>0.58839399999999997</c:v>
                </c:pt>
                <c:pt idx="1576">
                  <c:v>0.58814</c:v>
                </c:pt>
                <c:pt idx="1577">
                  <c:v>0.58792299999999997</c:v>
                </c:pt>
                <c:pt idx="1578">
                  <c:v>0.58775999999999995</c:v>
                </c:pt>
                <c:pt idx="1579">
                  <c:v>0.58764099999999997</c:v>
                </c:pt>
                <c:pt idx="1580">
                  <c:v>0.58760800000000002</c:v>
                </c:pt>
                <c:pt idx="1581">
                  <c:v>0.58761200000000002</c:v>
                </c:pt>
                <c:pt idx="1582">
                  <c:v>0.58763500000000002</c:v>
                </c:pt>
                <c:pt idx="1583">
                  <c:v>0.58766399999999996</c:v>
                </c:pt>
                <c:pt idx="1584">
                  <c:v>0.58768799999999999</c:v>
                </c:pt>
                <c:pt idx="1585">
                  <c:v>0.58769800000000005</c:v>
                </c:pt>
                <c:pt idx="1586">
                  <c:v>0.58769800000000005</c:v>
                </c:pt>
                <c:pt idx="1587">
                  <c:v>0.58768900000000002</c:v>
                </c:pt>
                <c:pt idx="1588">
                  <c:v>0.58767100000000005</c:v>
                </c:pt>
                <c:pt idx="1589">
                  <c:v>0.58764799999999995</c:v>
                </c:pt>
                <c:pt idx="1590">
                  <c:v>0.58762300000000001</c:v>
                </c:pt>
                <c:pt idx="1591">
                  <c:v>0.58760100000000004</c:v>
                </c:pt>
                <c:pt idx="1592">
                  <c:v>0.587592</c:v>
                </c:pt>
                <c:pt idx="1593">
                  <c:v>0.58760699999999999</c:v>
                </c:pt>
                <c:pt idx="1594">
                  <c:v>0.58765900000000004</c:v>
                </c:pt>
                <c:pt idx="1595">
                  <c:v>0.58778600000000003</c:v>
                </c:pt>
                <c:pt idx="1596">
                  <c:v>0.58804000000000001</c:v>
                </c:pt>
                <c:pt idx="1597">
                  <c:v>0.58845000000000003</c:v>
                </c:pt>
                <c:pt idx="1598">
                  <c:v>0.58902200000000005</c:v>
                </c:pt>
                <c:pt idx="1599">
                  <c:v>0.58971700000000005</c:v>
                </c:pt>
                <c:pt idx="1600">
                  <c:v>0.590503</c:v>
                </c:pt>
                <c:pt idx="1601">
                  <c:v>0.59138900000000005</c:v>
                </c:pt>
                <c:pt idx="1602">
                  <c:v>0.59238900000000005</c:v>
                </c:pt>
                <c:pt idx="1603">
                  <c:v>0.59351299999999996</c:v>
                </c:pt>
                <c:pt idx="1604">
                  <c:v>0.59475100000000003</c:v>
                </c:pt>
                <c:pt idx="1605">
                  <c:v>0.59609199999999996</c:v>
                </c:pt>
                <c:pt idx="1606">
                  <c:v>0.59753599999999996</c:v>
                </c:pt>
                <c:pt idx="1607">
                  <c:v>0.59907999999999995</c:v>
                </c:pt>
                <c:pt idx="1608">
                  <c:v>0.60071799999999997</c:v>
                </c:pt>
                <c:pt idx="1609">
                  <c:v>0.602441</c:v>
                </c:pt>
                <c:pt idx="1610">
                  <c:v>0.604236</c:v>
                </c:pt>
                <c:pt idx="1611">
                  <c:v>0.60608700000000004</c:v>
                </c:pt>
                <c:pt idx="1612">
                  <c:v>0.60798200000000002</c:v>
                </c:pt>
                <c:pt idx="1613">
                  <c:v>0.60990599999999995</c:v>
                </c:pt>
                <c:pt idx="1614">
                  <c:v>0.611846</c:v>
                </c:pt>
                <c:pt idx="1615">
                  <c:v>0.61379700000000004</c:v>
                </c:pt>
                <c:pt idx="1616">
                  <c:v>0.615757</c:v>
                </c:pt>
                <c:pt idx="1617">
                  <c:v>0.61773100000000003</c:v>
                </c:pt>
                <c:pt idx="1618">
                  <c:v>0.61971900000000002</c:v>
                </c:pt>
                <c:pt idx="1619">
                  <c:v>0.621722</c:v>
                </c:pt>
                <c:pt idx="1620">
                  <c:v>0.62372899999999998</c:v>
                </c:pt>
                <c:pt idx="1621">
                  <c:v>0.62573500000000004</c:v>
                </c:pt>
                <c:pt idx="1622">
                  <c:v>0.62773400000000001</c:v>
                </c:pt>
                <c:pt idx="1623">
                  <c:v>0.62977700000000003</c:v>
                </c:pt>
                <c:pt idx="1624">
                  <c:v>0.631795</c:v>
                </c:pt>
                <c:pt idx="1625">
                  <c:v>0.63376999999999994</c:v>
                </c:pt>
                <c:pt idx="1626">
                  <c:v>0.63569699999999996</c:v>
                </c:pt>
                <c:pt idx="1627">
                  <c:v>0.63756900000000005</c:v>
                </c:pt>
                <c:pt idx="1628">
                  <c:v>0.63938200000000001</c:v>
                </c:pt>
                <c:pt idx="1629">
                  <c:v>0.64112999999999998</c:v>
                </c:pt>
                <c:pt idx="1630">
                  <c:v>0.64280899999999996</c:v>
                </c:pt>
                <c:pt idx="1631">
                  <c:v>0.64442100000000002</c:v>
                </c:pt>
                <c:pt idx="1632">
                  <c:v>0.64597700000000002</c:v>
                </c:pt>
                <c:pt idx="1633">
                  <c:v>0.64746999999999999</c:v>
                </c:pt>
                <c:pt idx="1634">
                  <c:v>0.64890000000000003</c:v>
                </c:pt>
                <c:pt idx="1635">
                  <c:v>0.65026600000000001</c:v>
                </c:pt>
                <c:pt idx="1636">
                  <c:v>0.65156499999999995</c:v>
                </c:pt>
                <c:pt idx="1637">
                  <c:v>0.65278800000000003</c:v>
                </c:pt>
                <c:pt idx="1638">
                  <c:v>0.65392499999999998</c:v>
                </c:pt>
                <c:pt idx="1639">
                  <c:v>0.65496399999999999</c:v>
                </c:pt>
                <c:pt idx="1640">
                  <c:v>0.65588900000000006</c:v>
                </c:pt>
                <c:pt idx="1641">
                  <c:v>0.656698</c:v>
                </c:pt>
                <c:pt idx="1642">
                  <c:v>0.65739999999999998</c:v>
                </c:pt>
                <c:pt idx="1643">
                  <c:v>0.65800899999999996</c:v>
                </c:pt>
                <c:pt idx="1644">
                  <c:v>0.65853399999999995</c:v>
                </c:pt>
                <c:pt idx="1645">
                  <c:v>0.65898000000000001</c:v>
                </c:pt>
                <c:pt idx="1646">
                  <c:v>0.65936099999999997</c:v>
                </c:pt>
                <c:pt idx="1647">
                  <c:v>0.65967200000000004</c:v>
                </c:pt>
                <c:pt idx="1648">
                  <c:v>0.65991200000000005</c:v>
                </c:pt>
                <c:pt idx="1649">
                  <c:v>0.66002099999999997</c:v>
                </c:pt>
                <c:pt idx="1650">
                  <c:v>0.66006399999999998</c:v>
                </c:pt>
                <c:pt idx="1651">
                  <c:v>0.66006600000000004</c:v>
                </c:pt>
                <c:pt idx="1652">
                  <c:v>0.660057</c:v>
                </c:pt>
                <c:pt idx="1653">
                  <c:v>0.66005000000000003</c:v>
                </c:pt>
                <c:pt idx="1654">
                  <c:v>0.66003500000000004</c:v>
                </c:pt>
                <c:pt idx="1655">
                  <c:v>0.66001799999999999</c:v>
                </c:pt>
                <c:pt idx="1656">
                  <c:v>0.66000899999999996</c:v>
                </c:pt>
                <c:pt idx="1657">
                  <c:v>0.66001100000000001</c:v>
                </c:pt>
                <c:pt idx="1658">
                  <c:v>0.66002300000000003</c:v>
                </c:pt>
                <c:pt idx="1659">
                  <c:v>0.66004600000000002</c:v>
                </c:pt>
                <c:pt idx="1660">
                  <c:v>0.66007099999999996</c:v>
                </c:pt>
                <c:pt idx="1661">
                  <c:v>0.66009600000000002</c:v>
                </c:pt>
                <c:pt idx="1662">
                  <c:v>0.66011699999999995</c:v>
                </c:pt>
                <c:pt idx="1663">
                  <c:v>0.66012700000000002</c:v>
                </c:pt>
                <c:pt idx="1664">
                  <c:v>0.66012099999999996</c:v>
                </c:pt>
                <c:pt idx="1665">
                  <c:v>0.66009600000000002</c:v>
                </c:pt>
                <c:pt idx="1666">
                  <c:v>0.66004799999999997</c:v>
                </c:pt>
                <c:pt idx="1667">
                  <c:v>0.65996500000000002</c:v>
                </c:pt>
                <c:pt idx="1668">
                  <c:v>0.65982700000000005</c:v>
                </c:pt>
                <c:pt idx="1669">
                  <c:v>0.65963000000000005</c:v>
                </c:pt>
                <c:pt idx="1670">
                  <c:v>0.65937900000000005</c:v>
                </c:pt>
                <c:pt idx="1671">
                  <c:v>0.65912499999999996</c:v>
                </c:pt>
                <c:pt idx="1672">
                  <c:v>0.65889399999999998</c:v>
                </c:pt>
                <c:pt idx="1673">
                  <c:v>0.65866400000000003</c:v>
                </c:pt>
                <c:pt idx="1674">
                  <c:v>0.658385</c:v>
                </c:pt>
                <c:pt idx="1675">
                  <c:v>0.65801600000000005</c:v>
                </c:pt>
                <c:pt idx="1676">
                  <c:v>0.65752900000000003</c:v>
                </c:pt>
                <c:pt idx="1677">
                  <c:v>0.65690999999999999</c:v>
                </c:pt>
                <c:pt idx="1678">
                  <c:v>0.65614899999999998</c:v>
                </c:pt>
                <c:pt idx="1679">
                  <c:v>0.65524700000000002</c:v>
                </c:pt>
                <c:pt idx="1680">
                  <c:v>0.65421499999999999</c:v>
                </c:pt>
                <c:pt idx="1681">
                  <c:v>0.65306799999999998</c:v>
                </c:pt>
                <c:pt idx="1682">
                  <c:v>0.65182799999999996</c:v>
                </c:pt>
                <c:pt idx="1683">
                  <c:v>0.65051800000000004</c:v>
                </c:pt>
                <c:pt idx="1684">
                  <c:v>0.64915299999999998</c:v>
                </c:pt>
                <c:pt idx="1685">
                  <c:v>0.64774900000000002</c:v>
                </c:pt>
                <c:pt idx="1686">
                  <c:v>0.64632999999999996</c:v>
                </c:pt>
                <c:pt idx="1687">
                  <c:v>0.64490800000000004</c:v>
                </c:pt>
                <c:pt idx="1688">
                  <c:v>0.64348799999999995</c:v>
                </c:pt>
                <c:pt idx="1689">
                  <c:v>0.64207999999999998</c:v>
                </c:pt>
                <c:pt idx="1690">
                  <c:v>0.64068999999999998</c:v>
                </c:pt>
                <c:pt idx="1691">
                  <c:v>0.63932500000000003</c:v>
                </c:pt>
                <c:pt idx="1692">
                  <c:v>0.63798999999999995</c:v>
                </c:pt>
                <c:pt idx="1693">
                  <c:v>0.63666900000000004</c:v>
                </c:pt>
                <c:pt idx="1694">
                  <c:v>0.63538300000000003</c:v>
                </c:pt>
                <c:pt idx="1695">
                  <c:v>0.63412599999999997</c:v>
                </c:pt>
                <c:pt idx="1696">
                  <c:v>0.63289399999999996</c:v>
                </c:pt>
                <c:pt idx="1697">
                  <c:v>0.63168800000000003</c:v>
                </c:pt>
                <c:pt idx="1698">
                  <c:v>0.63050399999999995</c:v>
                </c:pt>
                <c:pt idx="1699">
                  <c:v>0.62933600000000001</c:v>
                </c:pt>
                <c:pt idx="1700">
                  <c:v>0.62817500000000004</c:v>
                </c:pt>
                <c:pt idx="1701">
                  <c:v>0.62701899999999999</c:v>
                </c:pt>
                <c:pt idx="1702">
                  <c:v>0.625861</c:v>
                </c:pt>
                <c:pt idx="1703">
                  <c:v>0.624695</c:v>
                </c:pt>
                <c:pt idx="1704">
                  <c:v>0.62352799999999997</c:v>
                </c:pt>
                <c:pt idx="1705">
                  <c:v>0.62236999999999998</c:v>
                </c:pt>
                <c:pt idx="1706">
                  <c:v>0.62123899999999999</c:v>
                </c:pt>
                <c:pt idx="1707">
                  <c:v>0.62014599999999998</c:v>
                </c:pt>
                <c:pt idx="1708">
                  <c:v>0.61910500000000002</c:v>
                </c:pt>
                <c:pt idx="1709">
                  <c:v>0.61812699999999998</c:v>
                </c:pt>
                <c:pt idx="1710">
                  <c:v>0.61721800000000004</c:v>
                </c:pt>
                <c:pt idx="1711">
                  <c:v>0.61636400000000002</c:v>
                </c:pt>
                <c:pt idx="1712">
                  <c:v>0.61555499999999996</c:v>
                </c:pt>
                <c:pt idx="1713">
                  <c:v>0.61478600000000005</c:v>
                </c:pt>
                <c:pt idx="1714">
                  <c:v>0.614066</c:v>
                </c:pt>
                <c:pt idx="1715">
                  <c:v>0.61339699999999997</c:v>
                </c:pt>
                <c:pt idx="1716">
                  <c:v>0.612792</c:v>
                </c:pt>
                <c:pt idx="1717">
                  <c:v>0.612263</c:v>
                </c:pt>
                <c:pt idx="1718">
                  <c:v>0.61182700000000001</c:v>
                </c:pt>
                <c:pt idx="1719">
                  <c:v>0.61146800000000001</c:v>
                </c:pt>
                <c:pt idx="1720">
                  <c:v>0.61112699999999998</c:v>
                </c:pt>
                <c:pt idx="1721">
                  <c:v>0.61077899999999996</c:v>
                </c:pt>
                <c:pt idx="1722">
                  <c:v>0.61041699999999999</c:v>
                </c:pt>
                <c:pt idx="1723">
                  <c:v>0.61004800000000003</c:v>
                </c:pt>
                <c:pt idx="1724">
                  <c:v>0.60965499999999995</c:v>
                </c:pt>
                <c:pt idx="1725">
                  <c:v>0.60924699999999998</c:v>
                </c:pt>
                <c:pt idx="1726">
                  <c:v>0.60884000000000005</c:v>
                </c:pt>
                <c:pt idx="1727">
                  <c:v>0.60842799999999997</c:v>
                </c:pt>
                <c:pt idx="1728">
                  <c:v>0.60801799999999995</c:v>
                </c:pt>
                <c:pt idx="1729">
                  <c:v>0.60760800000000004</c:v>
                </c:pt>
                <c:pt idx="1730">
                  <c:v>0.60719699999999999</c:v>
                </c:pt>
                <c:pt idx="1731">
                  <c:v>0.60677899999999996</c:v>
                </c:pt>
                <c:pt idx="1732">
                  <c:v>0.60636500000000004</c:v>
                </c:pt>
                <c:pt idx="1733">
                  <c:v>0.60597199999999996</c:v>
                </c:pt>
                <c:pt idx="1734">
                  <c:v>0.60560899999999995</c:v>
                </c:pt>
                <c:pt idx="1735">
                  <c:v>0.60529100000000002</c:v>
                </c:pt>
                <c:pt idx="1736">
                  <c:v>0.60503300000000004</c:v>
                </c:pt>
                <c:pt idx="1737">
                  <c:v>0.60484899999999997</c:v>
                </c:pt>
                <c:pt idx="1738">
                  <c:v>0.60472599999999999</c:v>
                </c:pt>
                <c:pt idx="1739">
                  <c:v>0.60466500000000001</c:v>
                </c:pt>
                <c:pt idx="1740">
                  <c:v>0.60462899999999997</c:v>
                </c:pt>
                <c:pt idx="1741">
                  <c:v>0.60461399999999998</c:v>
                </c:pt>
                <c:pt idx="1742">
                  <c:v>0.60465500000000005</c:v>
                </c:pt>
                <c:pt idx="1743">
                  <c:v>0.60479799999999995</c:v>
                </c:pt>
                <c:pt idx="1744">
                  <c:v>0.60508499999999998</c:v>
                </c:pt>
                <c:pt idx="1745">
                  <c:v>0.60552799999999996</c:v>
                </c:pt>
                <c:pt idx="1746">
                  <c:v>0.60613099999999998</c:v>
                </c:pt>
                <c:pt idx="1747">
                  <c:v>0.60688500000000001</c:v>
                </c:pt>
                <c:pt idx="1748">
                  <c:v>0.60777800000000004</c:v>
                </c:pt>
                <c:pt idx="1749">
                  <c:v>0.608788</c:v>
                </c:pt>
                <c:pt idx="1750">
                  <c:v>0.60989700000000002</c:v>
                </c:pt>
                <c:pt idx="1751">
                  <c:v>0.61107100000000003</c:v>
                </c:pt>
                <c:pt idx="1752">
                  <c:v>0.61227900000000002</c:v>
                </c:pt>
                <c:pt idx="1753">
                  <c:v>0.61349900000000002</c:v>
                </c:pt>
                <c:pt idx="1754">
                  <c:v>0.61471900000000002</c:v>
                </c:pt>
                <c:pt idx="1755">
                  <c:v>0.61593399999999998</c:v>
                </c:pt>
                <c:pt idx="1756">
                  <c:v>0.61713799999999996</c:v>
                </c:pt>
                <c:pt idx="1757">
                  <c:v>0.61831800000000003</c:v>
                </c:pt>
                <c:pt idx="1758">
                  <c:v>0.61947099999999999</c:v>
                </c:pt>
                <c:pt idx="1759">
                  <c:v>0.62059799999999998</c:v>
                </c:pt>
                <c:pt idx="1760">
                  <c:v>0.62170099999999995</c:v>
                </c:pt>
                <c:pt idx="1761">
                  <c:v>0.62277800000000005</c:v>
                </c:pt>
                <c:pt idx="1762">
                  <c:v>0.62382300000000002</c:v>
                </c:pt>
                <c:pt idx="1763">
                  <c:v>0.62483200000000005</c:v>
                </c:pt>
                <c:pt idx="1764">
                  <c:v>0.625807</c:v>
                </c:pt>
                <c:pt idx="1765">
                  <c:v>0.626745</c:v>
                </c:pt>
                <c:pt idx="1766">
                  <c:v>0.627641</c:v>
                </c:pt>
                <c:pt idx="1767">
                  <c:v>0.62848800000000005</c:v>
                </c:pt>
                <c:pt idx="1768">
                  <c:v>0.62927999999999995</c:v>
                </c:pt>
                <c:pt idx="1769">
                  <c:v>0.63000900000000004</c:v>
                </c:pt>
                <c:pt idx="1770">
                  <c:v>0.63067200000000001</c:v>
                </c:pt>
                <c:pt idx="1771">
                  <c:v>0.63126599999999999</c:v>
                </c:pt>
                <c:pt idx="1772">
                  <c:v>0.63180199999999997</c:v>
                </c:pt>
                <c:pt idx="1773">
                  <c:v>0.63228300000000004</c:v>
                </c:pt>
                <c:pt idx="1774">
                  <c:v>0.63270999999999999</c:v>
                </c:pt>
                <c:pt idx="1775">
                  <c:v>0.63306899999999999</c:v>
                </c:pt>
                <c:pt idx="1776">
                  <c:v>0.633355</c:v>
                </c:pt>
                <c:pt idx="1777">
                  <c:v>0.63356599999999996</c:v>
                </c:pt>
                <c:pt idx="1778">
                  <c:v>0.63370499999999996</c:v>
                </c:pt>
                <c:pt idx="1779">
                  <c:v>0.63377499999999998</c:v>
                </c:pt>
                <c:pt idx="1780">
                  <c:v>0.63377399999999995</c:v>
                </c:pt>
                <c:pt idx="1781">
                  <c:v>0.63368800000000003</c:v>
                </c:pt>
                <c:pt idx="1782">
                  <c:v>0.63351000000000002</c:v>
                </c:pt>
                <c:pt idx="1783">
                  <c:v>0.63323499999999999</c:v>
                </c:pt>
                <c:pt idx="1784">
                  <c:v>0.63286299999999995</c:v>
                </c:pt>
                <c:pt idx="1785">
                  <c:v>0.63240600000000002</c:v>
                </c:pt>
                <c:pt idx="1786">
                  <c:v>0.63189099999999998</c:v>
                </c:pt>
                <c:pt idx="1787">
                  <c:v>0.63133700000000004</c:v>
                </c:pt>
                <c:pt idx="1788">
                  <c:v>0.63076200000000004</c:v>
                </c:pt>
                <c:pt idx="1789">
                  <c:v>0.63014800000000004</c:v>
                </c:pt>
                <c:pt idx="1790">
                  <c:v>0.62942299999999995</c:v>
                </c:pt>
                <c:pt idx="1791">
                  <c:v>0.62870099999999995</c:v>
                </c:pt>
                <c:pt idx="1792">
                  <c:v>0.62798100000000001</c:v>
                </c:pt>
                <c:pt idx="1793">
                  <c:v>0.62725600000000004</c:v>
                </c:pt>
                <c:pt idx="1794">
                  <c:v>0.62653300000000001</c:v>
                </c:pt>
                <c:pt idx="1795">
                  <c:v>0.62580400000000003</c:v>
                </c:pt>
                <c:pt idx="1796">
                  <c:v>0.62507999999999997</c:v>
                </c:pt>
                <c:pt idx="1797">
                  <c:v>0.62436199999999997</c:v>
                </c:pt>
                <c:pt idx="1798">
                  <c:v>0.62365499999999996</c:v>
                </c:pt>
                <c:pt idx="1799">
                  <c:v>0.62295400000000001</c:v>
                </c:pt>
                <c:pt idx="1800">
                  <c:v>0.62225600000000003</c:v>
                </c:pt>
                <c:pt idx="1801">
                  <c:v>0.62156299999999998</c:v>
                </c:pt>
                <c:pt idx="1802">
                  <c:v>0.62087099999999995</c:v>
                </c:pt>
                <c:pt idx="1803">
                  <c:v>0.62017199999999995</c:v>
                </c:pt>
                <c:pt idx="1804">
                  <c:v>0.61946000000000001</c:v>
                </c:pt>
                <c:pt idx="1805">
                  <c:v>0.61873100000000003</c:v>
                </c:pt>
                <c:pt idx="1806">
                  <c:v>0.61799000000000004</c:v>
                </c:pt>
                <c:pt idx="1807">
                  <c:v>0.617232</c:v>
                </c:pt>
                <c:pt idx="1808">
                  <c:v>0.61645399999999995</c:v>
                </c:pt>
                <c:pt idx="1809">
                  <c:v>0.615649</c:v>
                </c:pt>
                <c:pt idx="1810">
                  <c:v>0.61479899999999998</c:v>
                </c:pt>
                <c:pt idx="1811">
                  <c:v>0.61389700000000003</c:v>
                </c:pt>
                <c:pt idx="1812">
                  <c:v>0.61294899999999997</c:v>
                </c:pt>
                <c:pt idx="1813">
                  <c:v>0.61198900000000001</c:v>
                </c:pt>
                <c:pt idx="1814">
                  <c:v>0.61102599999999996</c:v>
                </c:pt>
                <c:pt idx="1815">
                  <c:v>0.61004800000000003</c:v>
                </c:pt>
                <c:pt idx="1816">
                  <c:v>0.60902299999999998</c:v>
                </c:pt>
                <c:pt idx="1817">
                  <c:v>0.60791899999999999</c:v>
                </c:pt>
                <c:pt idx="1818">
                  <c:v>0.60672300000000001</c:v>
                </c:pt>
                <c:pt idx="1819">
                  <c:v>0.60542799999999997</c:v>
                </c:pt>
                <c:pt idx="1820">
                  <c:v>0.60403300000000004</c:v>
                </c:pt>
                <c:pt idx="1821">
                  <c:v>0.60254300000000005</c:v>
                </c:pt>
                <c:pt idx="1822">
                  <c:v>0.60097199999999995</c:v>
                </c:pt>
                <c:pt idx="1823">
                  <c:v>0.59932799999999997</c:v>
                </c:pt>
                <c:pt idx="1824">
                  <c:v>0.59762700000000002</c:v>
                </c:pt>
                <c:pt idx="1825">
                  <c:v>0.59589400000000003</c:v>
                </c:pt>
                <c:pt idx="1826">
                  <c:v>0.594136</c:v>
                </c:pt>
                <c:pt idx="1827">
                  <c:v>0.59236999999999995</c:v>
                </c:pt>
                <c:pt idx="1828">
                  <c:v>0.59060400000000002</c:v>
                </c:pt>
                <c:pt idx="1829">
                  <c:v>0.58884700000000001</c:v>
                </c:pt>
                <c:pt idx="1830">
                  <c:v>0.587094</c:v>
                </c:pt>
                <c:pt idx="1831">
                  <c:v>0.58535599999999999</c:v>
                </c:pt>
                <c:pt idx="1832">
                  <c:v>0.58363100000000001</c:v>
                </c:pt>
                <c:pt idx="1833">
                  <c:v>0.58191199999999998</c:v>
                </c:pt>
                <c:pt idx="1834">
                  <c:v>0.58020099999999997</c:v>
                </c:pt>
                <c:pt idx="1835">
                  <c:v>0.57849600000000001</c:v>
                </c:pt>
                <c:pt idx="1836">
                  <c:v>0.57680399999999998</c:v>
                </c:pt>
                <c:pt idx="1837">
                  <c:v>0.57513199999999998</c:v>
                </c:pt>
                <c:pt idx="1838">
                  <c:v>0.57329799999999997</c:v>
                </c:pt>
                <c:pt idx="1839">
                  <c:v>0.57150299999999998</c:v>
                </c:pt>
                <c:pt idx="1840">
                  <c:v>0.56977</c:v>
                </c:pt>
                <c:pt idx="1841">
                  <c:v>0.56810700000000003</c:v>
                </c:pt>
                <c:pt idx="1842">
                  <c:v>0.56651700000000005</c:v>
                </c:pt>
                <c:pt idx="1843">
                  <c:v>0.56500300000000003</c:v>
                </c:pt>
                <c:pt idx="1844">
                  <c:v>0.56354899999999997</c:v>
                </c:pt>
                <c:pt idx="1845">
                  <c:v>0.56215099999999996</c:v>
                </c:pt>
                <c:pt idx="1846">
                  <c:v>0.56080099999999999</c:v>
                </c:pt>
                <c:pt idx="1847">
                  <c:v>0.55949300000000002</c:v>
                </c:pt>
                <c:pt idx="1848">
                  <c:v>0.55822799999999995</c:v>
                </c:pt>
                <c:pt idx="1849">
                  <c:v>0.55700000000000005</c:v>
                </c:pt>
                <c:pt idx="1850">
                  <c:v>0.55581100000000006</c:v>
                </c:pt>
                <c:pt idx="1851">
                  <c:v>0.55466899999999997</c:v>
                </c:pt>
                <c:pt idx="1852">
                  <c:v>0.55358700000000005</c:v>
                </c:pt>
                <c:pt idx="1853">
                  <c:v>0.55258499999999999</c:v>
                </c:pt>
                <c:pt idx="1854">
                  <c:v>0.55168600000000001</c:v>
                </c:pt>
                <c:pt idx="1855">
                  <c:v>0.55091199999999996</c:v>
                </c:pt>
                <c:pt idx="1856">
                  <c:v>0.55028699999999997</c:v>
                </c:pt>
                <c:pt idx="1857">
                  <c:v>0.54982200000000003</c:v>
                </c:pt>
                <c:pt idx="1858">
                  <c:v>0.54952100000000004</c:v>
                </c:pt>
                <c:pt idx="1859">
                  <c:v>0.54936300000000005</c:v>
                </c:pt>
                <c:pt idx="1860">
                  <c:v>0.54931399999999997</c:v>
                </c:pt>
                <c:pt idx="1861">
                  <c:v>0.54933600000000005</c:v>
                </c:pt>
                <c:pt idx="1862">
                  <c:v>0.549396</c:v>
                </c:pt>
                <c:pt idx="1863">
                  <c:v>0.54947100000000004</c:v>
                </c:pt>
                <c:pt idx="1864">
                  <c:v>0.54955399999999999</c:v>
                </c:pt>
                <c:pt idx="1865">
                  <c:v>0.54962800000000001</c:v>
                </c:pt>
                <c:pt idx="1866">
                  <c:v>0.54978199999999999</c:v>
                </c:pt>
                <c:pt idx="1867">
                  <c:v>0.54994200000000004</c:v>
                </c:pt>
                <c:pt idx="1868">
                  <c:v>0.550122</c:v>
                </c:pt>
                <c:pt idx="1869">
                  <c:v>0.55031399999999997</c:v>
                </c:pt>
                <c:pt idx="1870">
                  <c:v>0.55049300000000001</c:v>
                </c:pt>
                <c:pt idx="1871">
                  <c:v>0.55066300000000001</c:v>
                </c:pt>
                <c:pt idx="1872">
                  <c:v>0.55084200000000005</c:v>
                </c:pt>
                <c:pt idx="1873">
                  <c:v>0.55102200000000001</c:v>
                </c:pt>
                <c:pt idx="1874">
                  <c:v>0.55120199999999997</c:v>
                </c:pt>
                <c:pt idx="1875">
                  <c:v>0.55138299999999996</c:v>
                </c:pt>
                <c:pt idx="1876">
                  <c:v>0.55156400000000005</c:v>
                </c:pt>
                <c:pt idx="1877">
                  <c:v>0.55174599999999996</c:v>
                </c:pt>
                <c:pt idx="1878">
                  <c:v>0.55192399999999997</c:v>
                </c:pt>
                <c:pt idx="1879">
                  <c:v>0.55210199999999998</c:v>
                </c:pt>
                <c:pt idx="1880">
                  <c:v>0.55228500000000003</c:v>
                </c:pt>
                <c:pt idx="1881">
                  <c:v>0.55248699999999995</c:v>
                </c:pt>
                <c:pt idx="1882">
                  <c:v>0.55271800000000004</c:v>
                </c:pt>
                <c:pt idx="1883">
                  <c:v>0.55298099999999994</c:v>
                </c:pt>
                <c:pt idx="1884">
                  <c:v>0.55329700000000004</c:v>
                </c:pt>
                <c:pt idx="1885">
                  <c:v>0.55368399999999995</c:v>
                </c:pt>
                <c:pt idx="1886">
                  <c:v>0.55416900000000002</c:v>
                </c:pt>
                <c:pt idx="1887">
                  <c:v>0.55476400000000003</c:v>
                </c:pt>
                <c:pt idx="1888">
                  <c:v>0.55545599999999995</c:v>
                </c:pt>
                <c:pt idx="1889">
                  <c:v>0.55619399999999997</c:v>
                </c:pt>
                <c:pt idx="1890">
                  <c:v>0.556979</c:v>
                </c:pt>
                <c:pt idx="1891">
                  <c:v>0.55784900000000004</c:v>
                </c:pt>
                <c:pt idx="1892">
                  <c:v>0.55885300000000004</c:v>
                </c:pt>
                <c:pt idx="1893">
                  <c:v>0.56002200000000002</c:v>
                </c:pt>
                <c:pt idx="1894">
                  <c:v>0.56135199999999996</c:v>
                </c:pt>
                <c:pt idx="1895">
                  <c:v>0.56282900000000002</c:v>
                </c:pt>
                <c:pt idx="1896">
                  <c:v>0.56445100000000004</c:v>
                </c:pt>
                <c:pt idx="1897">
                  <c:v>0.56620999999999999</c:v>
                </c:pt>
                <c:pt idx="1898">
                  <c:v>0.56809200000000004</c:v>
                </c:pt>
                <c:pt idx="1899">
                  <c:v>0.57008000000000003</c:v>
                </c:pt>
                <c:pt idx="1900">
                  <c:v>0.57215700000000003</c:v>
                </c:pt>
                <c:pt idx="1901">
                  <c:v>0.57430199999999998</c:v>
                </c:pt>
                <c:pt idx="1902">
                  <c:v>0.57649399999999995</c:v>
                </c:pt>
                <c:pt idx="1903">
                  <c:v>0.57871399999999995</c:v>
                </c:pt>
                <c:pt idx="1904">
                  <c:v>0.58095399999999997</c:v>
                </c:pt>
                <c:pt idx="1905">
                  <c:v>0.58320300000000003</c:v>
                </c:pt>
                <c:pt idx="1906">
                  <c:v>0.58545700000000001</c:v>
                </c:pt>
                <c:pt idx="1907">
                  <c:v>0.58771399999999996</c:v>
                </c:pt>
                <c:pt idx="1908">
                  <c:v>0.58997599999999994</c:v>
                </c:pt>
                <c:pt idx="1909">
                  <c:v>0.59224100000000002</c:v>
                </c:pt>
                <c:pt idx="1910">
                  <c:v>0.59451600000000004</c:v>
                </c:pt>
                <c:pt idx="1911">
                  <c:v>0.59680100000000003</c:v>
                </c:pt>
                <c:pt idx="1912">
                  <c:v>0.59942300000000004</c:v>
                </c:pt>
                <c:pt idx="1913">
                  <c:v>0.60202100000000003</c:v>
                </c:pt>
                <c:pt idx="1914">
                  <c:v>0.604576</c:v>
                </c:pt>
                <c:pt idx="1915">
                  <c:v>0.60706000000000004</c:v>
                </c:pt>
                <c:pt idx="1916">
                  <c:v>0.60946199999999995</c:v>
                </c:pt>
                <c:pt idx="1917">
                  <c:v>0.611761</c:v>
                </c:pt>
                <c:pt idx="1918">
                  <c:v>0.61394199999999999</c:v>
                </c:pt>
                <c:pt idx="1919">
                  <c:v>0.61600299999999997</c:v>
                </c:pt>
                <c:pt idx="1920">
                  <c:v>0.61794300000000002</c:v>
                </c:pt>
                <c:pt idx="1921">
                  <c:v>0.61976799999999999</c:v>
                </c:pt>
                <c:pt idx="1922">
                  <c:v>0.62148499999999995</c:v>
                </c:pt>
                <c:pt idx="1923">
                  <c:v>0.62310100000000002</c:v>
                </c:pt>
                <c:pt idx="1924">
                  <c:v>0.62462600000000001</c:v>
                </c:pt>
                <c:pt idx="1925">
                  <c:v>0.62604800000000005</c:v>
                </c:pt>
                <c:pt idx="1926">
                  <c:v>0.62737600000000004</c:v>
                </c:pt>
                <c:pt idx="1927">
                  <c:v>0.62860199999999999</c:v>
                </c:pt>
                <c:pt idx="1928">
                  <c:v>0.62973000000000001</c:v>
                </c:pt>
                <c:pt idx="1929">
                  <c:v>0.63076399999999999</c:v>
                </c:pt>
                <c:pt idx="1930">
                  <c:v>0.63170700000000002</c:v>
                </c:pt>
                <c:pt idx="1931">
                  <c:v>0.63256199999999996</c:v>
                </c:pt>
                <c:pt idx="1932">
                  <c:v>0.633328</c:v>
                </c:pt>
                <c:pt idx="1933">
                  <c:v>0.63399099999999997</c:v>
                </c:pt>
                <c:pt idx="1934">
                  <c:v>0.634552</c:v>
                </c:pt>
                <c:pt idx="1935">
                  <c:v>0.63500500000000004</c:v>
                </c:pt>
                <c:pt idx="1936">
                  <c:v>0.635328</c:v>
                </c:pt>
                <c:pt idx="1937">
                  <c:v>0.63553599999999999</c:v>
                </c:pt>
                <c:pt idx="1938">
                  <c:v>0.63570300000000002</c:v>
                </c:pt>
                <c:pt idx="1939">
                  <c:v>0.63586900000000002</c:v>
                </c:pt>
                <c:pt idx="1940">
                  <c:v>0.63602400000000003</c:v>
                </c:pt>
                <c:pt idx="1941">
                  <c:v>0.63616799999999996</c:v>
                </c:pt>
                <c:pt idx="1942">
                  <c:v>0.63632100000000003</c:v>
                </c:pt>
                <c:pt idx="1943">
                  <c:v>0.63649100000000003</c:v>
                </c:pt>
                <c:pt idx="1944">
                  <c:v>0.63666599999999995</c:v>
                </c:pt>
                <c:pt idx="1945">
                  <c:v>0.63685199999999997</c:v>
                </c:pt>
                <c:pt idx="1946">
                  <c:v>0.63705699999999998</c:v>
                </c:pt>
                <c:pt idx="1947">
                  <c:v>0.63727</c:v>
                </c:pt>
                <c:pt idx="1948">
                  <c:v>0.63748300000000002</c:v>
                </c:pt>
                <c:pt idx="1949">
                  <c:v>0.63768999999999998</c:v>
                </c:pt>
                <c:pt idx="1950">
                  <c:v>0.63789300000000004</c:v>
                </c:pt>
                <c:pt idx="1951">
                  <c:v>0.63808699999999996</c:v>
                </c:pt>
                <c:pt idx="1952">
                  <c:v>0.63826499999999997</c:v>
                </c:pt>
                <c:pt idx="1953">
                  <c:v>0.63843000000000005</c:v>
                </c:pt>
                <c:pt idx="1954">
                  <c:v>0.63857299999999995</c:v>
                </c:pt>
                <c:pt idx="1955">
                  <c:v>0.63868899999999995</c:v>
                </c:pt>
                <c:pt idx="1956">
                  <c:v>0.63876999999999995</c:v>
                </c:pt>
                <c:pt idx="1957">
                  <c:v>0.63880800000000004</c:v>
                </c:pt>
                <c:pt idx="1958">
                  <c:v>0.63878500000000005</c:v>
                </c:pt>
                <c:pt idx="1959">
                  <c:v>0.63870300000000002</c:v>
                </c:pt>
                <c:pt idx="1960">
                  <c:v>0.63857699999999995</c:v>
                </c:pt>
                <c:pt idx="1961">
                  <c:v>0.63844000000000001</c:v>
                </c:pt>
                <c:pt idx="1962">
                  <c:v>0.63832999999999995</c:v>
                </c:pt>
                <c:pt idx="1963">
                  <c:v>0.63820600000000005</c:v>
                </c:pt>
                <c:pt idx="1964">
                  <c:v>0.63798100000000002</c:v>
                </c:pt>
                <c:pt idx="1965">
                  <c:v>0.63759399999999999</c:v>
                </c:pt>
                <c:pt idx="1966">
                  <c:v>0.63703100000000001</c:v>
                </c:pt>
                <c:pt idx="1967">
                  <c:v>0.63628300000000004</c:v>
                </c:pt>
                <c:pt idx="1968">
                  <c:v>0.63536099999999995</c:v>
                </c:pt>
                <c:pt idx="1969">
                  <c:v>0.63428499999999999</c:v>
                </c:pt>
                <c:pt idx="1970">
                  <c:v>0.63308600000000004</c:v>
                </c:pt>
                <c:pt idx="1971">
                  <c:v>0.63180700000000001</c:v>
                </c:pt>
                <c:pt idx="1972">
                  <c:v>0.63048300000000002</c:v>
                </c:pt>
                <c:pt idx="1973">
                  <c:v>0.62914199999999998</c:v>
                </c:pt>
                <c:pt idx="1974">
                  <c:v>0.62779600000000002</c:v>
                </c:pt>
                <c:pt idx="1975">
                  <c:v>0.62646100000000005</c:v>
                </c:pt>
                <c:pt idx="1976">
                  <c:v>0.62513300000000005</c:v>
                </c:pt>
                <c:pt idx="1977">
                  <c:v>0.62381500000000001</c:v>
                </c:pt>
                <c:pt idx="1978">
                  <c:v>0.62251100000000004</c:v>
                </c:pt>
                <c:pt idx="1979">
                  <c:v>0.62122100000000002</c:v>
                </c:pt>
                <c:pt idx="1980">
                  <c:v>0.61994499999999997</c:v>
                </c:pt>
                <c:pt idx="1981">
                  <c:v>0.61867000000000005</c:v>
                </c:pt>
                <c:pt idx="1982">
                  <c:v>0.61740499999999998</c:v>
                </c:pt>
                <c:pt idx="1983">
                  <c:v>0.61640799999999996</c:v>
                </c:pt>
                <c:pt idx="1984">
                  <c:v>0.61543700000000001</c:v>
                </c:pt>
                <c:pt idx="1985">
                  <c:v>0.61448999999999998</c:v>
                </c:pt>
                <c:pt idx="1986">
                  <c:v>0.61357499999999998</c:v>
                </c:pt>
                <c:pt idx="1987">
                  <c:v>0.61269899999999999</c:v>
                </c:pt>
                <c:pt idx="1988">
                  <c:v>0.61186600000000002</c:v>
                </c:pt>
                <c:pt idx="1989">
                  <c:v>0.61108499999999999</c:v>
                </c:pt>
                <c:pt idx="1990">
                  <c:v>0.61036199999999996</c:v>
                </c:pt>
                <c:pt idx="1991">
                  <c:v>0.60970199999999997</c:v>
                </c:pt>
                <c:pt idx="1992">
                  <c:v>0.609097</c:v>
                </c:pt>
                <c:pt idx="1993">
                  <c:v>0.60853800000000002</c:v>
                </c:pt>
                <c:pt idx="1994">
                  <c:v>0.608016</c:v>
                </c:pt>
                <c:pt idx="1995">
                  <c:v>0.60752399999999995</c:v>
                </c:pt>
                <c:pt idx="1996">
                  <c:v>0.60706099999999996</c:v>
                </c:pt>
                <c:pt idx="1997">
                  <c:v>0.60662400000000005</c:v>
                </c:pt>
                <c:pt idx="1998">
                  <c:v>0.60622600000000004</c:v>
                </c:pt>
                <c:pt idx="1999">
                  <c:v>0.60589099999999996</c:v>
                </c:pt>
                <c:pt idx="2000">
                  <c:v>0.60564200000000001</c:v>
                </c:pt>
                <c:pt idx="2001">
                  <c:v>0.60550400000000004</c:v>
                </c:pt>
                <c:pt idx="2002">
                  <c:v>0.60549799999999998</c:v>
                </c:pt>
                <c:pt idx="2003">
                  <c:v>0.60563400000000001</c:v>
                </c:pt>
                <c:pt idx="2004">
                  <c:v>0.60591200000000001</c:v>
                </c:pt>
                <c:pt idx="2005">
                  <c:v>0.60632699999999995</c:v>
                </c:pt>
                <c:pt idx="2006">
                  <c:v>0.60686099999999998</c:v>
                </c:pt>
                <c:pt idx="2007">
                  <c:v>0.607437</c:v>
                </c:pt>
                <c:pt idx="2008">
                  <c:v>0.60807100000000003</c:v>
                </c:pt>
                <c:pt idx="2009">
                  <c:v>0.60868599999999995</c:v>
                </c:pt>
                <c:pt idx="2010">
                  <c:v>0.60928099999999996</c:v>
                </c:pt>
                <c:pt idx="2011">
                  <c:v>0.60985999999999996</c:v>
                </c:pt>
                <c:pt idx="2012">
                  <c:v>0.61041900000000004</c:v>
                </c:pt>
                <c:pt idx="2013">
                  <c:v>0.61096700000000004</c:v>
                </c:pt>
                <c:pt idx="2014">
                  <c:v>0.61151299999999997</c:v>
                </c:pt>
                <c:pt idx="2015">
                  <c:v>0.61205500000000002</c:v>
                </c:pt>
                <c:pt idx="2016">
                  <c:v>0.61260000000000003</c:v>
                </c:pt>
                <c:pt idx="2017">
                  <c:v>0.61314400000000002</c:v>
                </c:pt>
                <c:pt idx="2018">
                  <c:v>0.61369300000000004</c:v>
                </c:pt>
                <c:pt idx="2019">
                  <c:v>0.61424699999999999</c:v>
                </c:pt>
                <c:pt idx="2020">
                  <c:v>0.61482400000000004</c:v>
                </c:pt>
                <c:pt idx="2021">
                  <c:v>0.61544299999999996</c:v>
                </c:pt>
                <c:pt idx="2022">
                  <c:v>0.61614500000000005</c:v>
                </c:pt>
                <c:pt idx="2023">
                  <c:v>0.61696600000000001</c:v>
                </c:pt>
                <c:pt idx="2024">
                  <c:v>0.61788500000000002</c:v>
                </c:pt>
                <c:pt idx="2025">
                  <c:v>0.61887000000000003</c:v>
                </c:pt>
                <c:pt idx="2026">
                  <c:v>0.619919</c:v>
                </c:pt>
                <c:pt idx="2027">
                  <c:v>0.62105999999999995</c:v>
                </c:pt>
                <c:pt idx="2028">
                  <c:v>0.62232100000000001</c:v>
                </c:pt>
                <c:pt idx="2029">
                  <c:v>0.62372000000000005</c:v>
                </c:pt>
                <c:pt idx="2030">
                  <c:v>0.62525699999999995</c:v>
                </c:pt>
                <c:pt idx="2031">
                  <c:v>0.62692000000000003</c:v>
                </c:pt>
                <c:pt idx="2032">
                  <c:v>0.62870499999999996</c:v>
                </c:pt>
                <c:pt idx="2033">
                  <c:v>0.63060000000000005</c:v>
                </c:pt>
                <c:pt idx="2034">
                  <c:v>0.63258999999999999</c:v>
                </c:pt>
                <c:pt idx="2035">
                  <c:v>0.63465300000000002</c:v>
                </c:pt>
                <c:pt idx="2036">
                  <c:v>0.63676900000000003</c:v>
                </c:pt>
                <c:pt idx="2037">
                  <c:v>0.63891799999999999</c:v>
                </c:pt>
                <c:pt idx="2038">
                  <c:v>0.64109300000000002</c:v>
                </c:pt>
                <c:pt idx="2039">
                  <c:v>0.64327599999999996</c:v>
                </c:pt>
                <c:pt idx="2040">
                  <c:v>0.64546800000000004</c:v>
                </c:pt>
                <c:pt idx="2041">
                  <c:v>0.64765899999999998</c:v>
                </c:pt>
                <c:pt idx="2042">
                  <c:v>0.64984799999999998</c:v>
                </c:pt>
                <c:pt idx="2043">
                  <c:v>0.65204700000000004</c:v>
                </c:pt>
                <c:pt idx="2044">
                  <c:v>0.65424400000000005</c:v>
                </c:pt>
                <c:pt idx="2045">
                  <c:v>0.65644000000000002</c:v>
                </c:pt>
                <c:pt idx="2046">
                  <c:v>0.65863499999999997</c:v>
                </c:pt>
                <c:pt idx="2047">
                  <c:v>0.66076500000000005</c:v>
                </c:pt>
                <c:pt idx="2048">
                  <c:v>0.66289399999999998</c:v>
                </c:pt>
                <c:pt idx="2049">
                  <c:v>0.66502099999999997</c:v>
                </c:pt>
                <c:pt idx="2050">
                  <c:v>0.66713699999999998</c:v>
                </c:pt>
                <c:pt idx="2051">
                  <c:v>0.66923900000000003</c:v>
                </c:pt>
                <c:pt idx="2052">
                  <c:v>0.67131600000000002</c:v>
                </c:pt>
                <c:pt idx="2053">
                  <c:v>0.67334400000000005</c:v>
                </c:pt>
                <c:pt idx="2054">
                  <c:v>0.67531699999999995</c:v>
                </c:pt>
                <c:pt idx="2055">
                  <c:v>0.67721699999999996</c:v>
                </c:pt>
                <c:pt idx="2056">
                  <c:v>0.679033</c:v>
                </c:pt>
                <c:pt idx="2057">
                  <c:v>0.68075699999999995</c:v>
                </c:pt>
                <c:pt idx="2058">
                  <c:v>0.68237800000000004</c:v>
                </c:pt>
                <c:pt idx="2059">
                  <c:v>0.683894</c:v>
                </c:pt>
                <c:pt idx="2060">
                  <c:v>0.68530999999999997</c:v>
                </c:pt>
                <c:pt idx="2061">
                  <c:v>0.68662999999999996</c:v>
                </c:pt>
                <c:pt idx="2062">
                  <c:v>0.687863</c:v>
                </c:pt>
                <c:pt idx="2063">
                  <c:v>0.68901199999999996</c:v>
                </c:pt>
                <c:pt idx="2064">
                  <c:v>0.69007700000000005</c:v>
                </c:pt>
                <c:pt idx="2065">
                  <c:v>0.69104699999999997</c:v>
                </c:pt>
                <c:pt idx="2066">
                  <c:v>0.691917</c:v>
                </c:pt>
                <c:pt idx="2067">
                  <c:v>0.69267999999999996</c:v>
                </c:pt>
                <c:pt idx="2068">
                  <c:v>0.69333599999999995</c:v>
                </c:pt>
                <c:pt idx="2069">
                  <c:v>0.69389800000000001</c:v>
                </c:pt>
                <c:pt idx="2070">
                  <c:v>0.69437800000000005</c:v>
                </c:pt>
                <c:pt idx="2071">
                  <c:v>0.69479100000000005</c:v>
                </c:pt>
                <c:pt idx="2072">
                  <c:v>0.69515400000000005</c:v>
                </c:pt>
                <c:pt idx="2073">
                  <c:v>0.69548900000000002</c:v>
                </c:pt>
                <c:pt idx="2074">
                  <c:v>0.69580799999999998</c:v>
                </c:pt>
                <c:pt idx="2075">
                  <c:v>0.69607600000000003</c:v>
                </c:pt>
                <c:pt idx="2076">
                  <c:v>0.69624399999999997</c:v>
                </c:pt>
                <c:pt idx="2077">
                  <c:v>0.69639899999999999</c:v>
                </c:pt>
                <c:pt idx="2078">
                  <c:v>0.69656200000000001</c:v>
                </c:pt>
                <c:pt idx="2079">
                  <c:v>0.69671700000000003</c:v>
                </c:pt>
                <c:pt idx="2080">
                  <c:v>0.69686499999999996</c:v>
                </c:pt>
                <c:pt idx="2081">
                  <c:v>0.69701299999999999</c:v>
                </c:pt>
                <c:pt idx="2082">
                  <c:v>0.69716599999999995</c:v>
                </c:pt>
                <c:pt idx="2083">
                  <c:v>0.69731699999999996</c:v>
                </c:pt>
                <c:pt idx="2084">
                  <c:v>0.69747700000000001</c:v>
                </c:pt>
                <c:pt idx="2085">
                  <c:v>0.69764999999999999</c:v>
                </c:pt>
                <c:pt idx="2086">
                  <c:v>0.69783200000000001</c:v>
                </c:pt>
                <c:pt idx="2087">
                  <c:v>0.69801800000000003</c:v>
                </c:pt>
                <c:pt idx="2088">
                  <c:v>0.69820700000000002</c:v>
                </c:pt>
                <c:pt idx="2089">
                  <c:v>0.698403</c:v>
                </c:pt>
                <c:pt idx="2090">
                  <c:v>0.69860199999999995</c:v>
                </c:pt>
                <c:pt idx="2091">
                  <c:v>0.69880299999999995</c:v>
                </c:pt>
                <c:pt idx="2092">
                  <c:v>0.69900099999999998</c:v>
                </c:pt>
                <c:pt idx="2093">
                  <c:v>0.69919600000000004</c:v>
                </c:pt>
                <c:pt idx="2094">
                  <c:v>0.69919600000000004</c:v>
                </c:pt>
                <c:pt idx="2095">
                  <c:v>0.69919600000000004</c:v>
                </c:pt>
                <c:pt idx="2096">
                  <c:v>0.69919699999999996</c:v>
                </c:pt>
                <c:pt idx="2097">
                  <c:v>0.69919699999999996</c:v>
                </c:pt>
                <c:pt idx="2098">
                  <c:v>0.69919799999999999</c:v>
                </c:pt>
                <c:pt idx="2099">
                  <c:v>0.69920000000000004</c:v>
                </c:pt>
                <c:pt idx="2100">
                  <c:v>0.69920199999999999</c:v>
                </c:pt>
                <c:pt idx="2101">
                  <c:v>0.69920599999999999</c:v>
                </c:pt>
                <c:pt idx="2102">
                  <c:v>0.699214</c:v>
                </c:pt>
                <c:pt idx="2103">
                  <c:v>0.69922600000000001</c:v>
                </c:pt>
                <c:pt idx="2104">
                  <c:v>0.699237</c:v>
                </c:pt>
                <c:pt idx="2105">
                  <c:v>0.69923000000000002</c:v>
                </c:pt>
                <c:pt idx="2106">
                  <c:v>0.69918400000000003</c:v>
                </c:pt>
                <c:pt idx="2107">
                  <c:v>0.69908099999999995</c:v>
                </c:pt>
                <c:pt idx="2108">
                  <c:v>0.69890099999999999</c:v>
                </c:pt>
                <c:pt idx="2109">
                  <c:v>0.69863200000000003</c:v>
                </c:pt>
                <c:pt idx="2110">
                  <c:v>0.69826299999999997</c:v>
                </c:pt>
                <c:pt idx="2111">
                  <c:v>0.697793</c:v>
                </c:pt>
                <c:pt idx="2112">
                  <c:v>0.69722499999999998</c:v>
                </c:pt>
                <c:pt idx="2113">
                  <c:v>0.69656799999999996</c:v>
                </c:pt>
                <c:pt idx="2114">
                  <c:v>0.69583099999999998</c:v>
                </c:pt>
                <c:pt idx="2115">
                  <c:v>0.69503000000000004</c:v>
                </c:pt>
                <c:pt idx="2116">
                  <c:v>0.69417499999999999</c:v>
                </c:pt>
                <c:pt idx="2117">
                  <c:v>0.693272</c:v>
                </c:pt>
                <c:pt idx="2118">
                  <c:v>0.69233</c:v>
                </c:pt>
                <c:pt idx="2119">
                  <c:v>0.69136200000000003</c:v>
                </c:pt>
                <c:pt idx="2120">
                  <c:v>0.69037300000000001</c:v>
                </c:pt>
                <c:pt idx="2121">
                  <c:v>0.68936399999999998</c:v>
                </c:pt>
                <c:pt idx="2122">
                  <c:v>0.68833800000000001</c:v>
                </c:pt>
                <c:pt idx="2123">
                  <c:v>0.68730199999999997</c:v>
                </c:pt>
                <c:pt idx="2124">
                  <c:v>0.686002</c:v>
                </c:pt>
                <c:pt idx="2125">
                  <c:v>0.684701</c:v>
                </c:pt>
                <c:pt idx="2126">
                  <c:v>0.68339799999999995</c:v>
                </c:pt>
                <c:pt idx="2127">
                  <c:v>0.68210199999999999</c:v>
                </c:pt>
                <c:pt idx="2128">
                  <c:v>0.68082299999999996</c:v>
                </c:pt>
                <c:pt idx="2129">
                  <c:v>0.67957400000000001</c:v>
                </c:pt>
                <c:pt idx="2130">
                  <c:v>0.67837000000000003</c:v>
                </c:pt>
                <c:pt idx="2131">
                  <c:v>0.67722000000000004</c:v>
                </c:pt>
                <c:pt idx="2132">
                  <c:v>0.67613000000000001</c:v>
                </c:pt>
                <c:pt idx="2133">
                  <c:v>0.67511200000000005</c:v>
                </c:pt>
                <c:pt idx="2134">
                  <c:v>0.67417000000000005</c:v>
                </c:pt>
                <c:pt idx="2135">
                  <c:v>0.673288</c:v>
                </c:pt>
                <c:pt idx="2136">
                  <c:v>0.67245900000000003</c:v>
                </c:pt>
                <c:pt idx="2137">
                  <c:v>0.67167100000000002</c:v>
                </c:pt>
                <c:pt idx="2138">
                  <c:v>0.67091400000000001</c:v>
                </c:pt>
                <c:pt idx="2139">
                  <c:v>0.67019600000000001</c:v>
                </c:pt>
                <c:pt idx="2140">
                  <c:v>0.66951700000000003</c:v>
                </c:pt>
                <c:pt idx="2141">
                  <c:v>0.66888599999999998</c:v>
                </c:pt>
                <c:pt idx="2142">
                  <c:v>0.66831799999999997</c:v>
                </c:pt>
                <c:pt idx="2143">
                  <c:v>0.66782900000000001</c:v>
                </c:pt>
                <c:pt idx="2144">
                  <c:v>0.667431</c:v>
                </c:pt>
                <c:pt idx="2145">
                  <c:v>0.66712199999999999</c:v>
                </c:pt>
                <c:pt idx="2146">
                  <c:v>0.66688099999999995</c:v>
                </c:pt>
                <c:pt idx="2147">
                  <c:v>0.66668000000000005</c:v>
                </c:pt>
                <c:pt idx="2148">
                  <c:v>0.66650799999999999</c:v>
                </c:pt>
                <c:pt idx="2149">
                  <c:v>0.66635299999999997</c:v>
                </c:pt>
                <c:pt idx="2150">
                  <c:v>0.66628299999999996</c:v>
                </c:pt>
                <c:pt idx="2151">
                  <c:v>0.66620699999999999</c:v>
                </c:pt>
                <c:pt idx="2152">
                  <c:v>0.66614200000000001</c:v>
                </c:pt>
                <c:pt idx="2153">
                  <c:v>0.66606900000000002</c:v>
                </c:pt>
                <c:pt idx="2154">
                  <c:v>0.66598299999999999</c:v>
                </c:pt>
                <c:pt idx="2155">
                  <c:v>0.66590199999999999</c:v>
                </c:pt>
                <c:pt idx="2156">
                  <c:v>0.66581000000000001</c:v>
                </c:pt>
                <c:pt idx="2157">
                  <c:v>0.665709</c:v>
                </c:pt>
                <c:pt idx="2158">
                  <c:v>0.66559999999999997</c:v>
                </c:pt>
                <c:pt idx="2159">
                  <c:v>0.66548600000000002</c:v>
                </c:pt>
                <c:pt idx="2160">
                  <c:v>0.66536499999999998</c:v>
                </c:pt>
                <c:pt idx="2161">
                  <c:v>0.66523299999999996</c:v>
                </c:pt>
                <c:pt idx="2162">
                  <c:v>0.66509799999999997</c:v>
                </c:pt>
                <c:pt idx="2163">
                  <c:v>0.66498800000000002</c:v>
                </c:pt>
                <c:pt idx="2164">
                  <c:v>0.66493899999999995</c:v>
                </c:pt>
                <c:pt idx="2165">
                  <c:v>0.66497099999999998</c:v>
                </c:pt>
                <c:pt idx="2166">
                  <c:v>0.66509099999999999</c:v>
                </c:pt>
                <c:pt idx="2167">
                  <c:v>0.6653</c:v>
                </c:pt>
                <c:pt idx="2168">
                  <c:v>0.66559900000000005</c:v>
                </c:pt>
                <c:pt idx="2169">
                  <c:v>0.66599600000000003</c:v>
                </c:pt>
                <c:pt idx="2170">
                  <c:v>0.66652</c:v>
                </c:pt>
                <c:pt idx="2171">
                  <c:v>0.66720599999999997</c:v>
                </c:pt>
                <c:pt idx="2172">
                  <c:v>0.66807300000000003</c:v>
                </c:pt>
                <c:pt idx="2173">
                  <c:v>0.66911500000000002</c:v>
                </c:pt>
                <c:pt idx="2174">
                  <c:v>0.670323</c:v>
                </c:pt>
                <c:pt idx="2175">
                  <c:v>0.67168600000000001</c:v>
                </c:pt>
                <c:pt idx="2176">
                  <c:v>0.67318999999999996</c:v>
                </c:pt>
                <c:pt idx="2177">
                  <c:v>0.67481899999999995</c:v>
                </c:pt>
                <c:pt idx="2178">
                  <c:v>0.67655600000000005</c:v>
                </c:pt>
                <c:pt idx="2179">
                  <c:v>0.67838100000000001</c:v>
                </c:pt>
                <c:pt idx="2180">
                  <c:v>0.68027599999999999</c:v>
                </c:pt>
                <c:pt idx="2181">
                  <c:v>0.68222700000000003</c:v>
                </c:pt>
                <c:pt idx="2182">
                  <c:v>0.68421900000000002</c:v>
                </c:pt>
                <c:pt idx="2183">
                  <c:v>0.68624499999999999</c:v>
                </c:pt>
                <c:pt idx="2184">
                  <c:v>0.68829799999999997</c:v>
                </c:pt>
                <c:pt idx="2185">
                  <c:v>0.69037300000000001</c:v>
                </c:pt>
                <c:pt idx="2186">
                  <c:v>0.69247300000000001</c:v>
                </c:pt>
                <c:pt idx="2187">
                  <c:v>0.69459300000000002</c:v>
                </c:pt>
                <c:pt idx="2188">
                  <c:v>0.69672900000000004</c:v>
                </c:pt>
                <c:pt idx="2189">
                  <c:v>0.69886899999999996</c:v>
                </c:pt>
                <c:pt idx="2190">
                  <c:v>0.70100300000000004</c:v>
                </c:pt>
                <c:pt idx="2191">
                  <c:v>0.703121</c:v>
                </c:pt>
                <c:pt idx="2192">
                  <c:v>0.70510700000000004</c:v>
                </c:pt>
                <c:pt idx="2193">
                  <c:v>0.70706100000000005</c:v>
                </c:pt>
                <c:pt idx="2194">
                  <c:v>0.70897699999999997</c:v>
                </c:pt>
                <c:pt idx="2195">
                  <c:v>0.71085100000000001</c:v>
                </c:pt>
                <c:pt idx="2196">
                  <c:v>0.71266799999999997</c:v>
                </c:pt>
                <c:pt idx="2197">
                  <c:v>0.71440800000000004</c:v>
                </c:pt>
                <c:pt idx="2198">
                  <c:v>0.71606899999999996</c:v>
                </c:pt>
                <c:pt idx="2199">
                  <c:v>0.717642</c:v>
                </c:pt>
                <c:pt idx="2200">
                  <c:v>0.71912399999999999</c:v>
                </c:pt>
                <c:pt idx="2201">
                  <c:v>0.72051900000000002</c:v>
                </c:pt>
                <c:pt idx="2202">
                  <c:v>0.721831</c:v>
                </c:pt>
                <c:pt idx="2203">
                  <c:v>0.72307399999999999</c:v>
                </c:pt>
                <c:pt idx="2204">
                  <c:v>0.72423999999999999</c:v>
                </c:pt>
                <c:pt idx="2205">
                  <c:v>0.72533499999999995</c:v>
                </c:pt>
                <c:pt idx="2206">
                  <c:v>0.72635700000000003</c:v>
                </c:pt>
                <c:pt idx="2207">
                  <c:v>0.72730300000000003</c:v>
                </c:pt>
                <c:pt idx="2208">
                  <c:v>0.72817299999999996</c:v>
                </c:pt>
                <c:pt idx="2209">
                  <c:v>0.72894000000000003</c:v>
                </c:pt>
                <c:pt idx="2210">
                  <c:v>0.72958699999999999</c:v>
                </c:pt>
                <c:pt idx="2211">
                  <c:v>0.73009000000000002</c:v>
                </c:pt>
                <c:pt idx="2212">
                  <c:v>0.73044100000000001</c:v>
                </c:pt>
                <c:pt idx="2213">
                  <c:v>0.73065599999999997</c:v>
                </c:pt>
                <c:pt idx="2214">
                  <c:v>0.73075000000000001</c:v>
                </c:pt>
                <c:pt idx="2215">
                  <c:v>0.73074399999999995</c:v>
                </c:pt>
                <c:pt idx="2216">
                  <c:v>0.73066699999999996</c:v>
                </c:pt>
                <c:pt idx="2217">
                  <c:v>0.73052300000000003</c:v>
                </c:pt>
                <c:pt idx="2218">
                  <c:v>0.73025600000000002</c:v>
                </c:pt>
                <c:pt idx="2219">
                  <c:v>0.72996700000000003</c:v>
                </c:pt>
                <c:pt idx="2220">
                  <c:v>0.72969799999999996</c:v>
                </c:pt>
                <c:pt idx="2221">
                  <c:v>0.729433</c:v>
                </c:pt>
                <c:pt idx="2222">
                  <c:v>0.72916000000000003</c:v>
                </c:pt>
                <c:pt idx="2223">
                  <c:v>0.72888500000000001</c:v>
                </c:pt>
                <c:pt idx="2224">
                  <c:v>0.72860899999999995</c:v>
                </c:pt>
                <c:pt idx="2225">
                  <c:v>0.72833499999999995</c:v>
                </c:pt>
                <c:pt idx="2226">
                  <c:v>0.72806499999999996</c:v>
                </c:pt>
                <c:pt idx="2227">
                  <c:v>0.72779700000000003</c:v>
                </c:pt>
                <c:pt idx="2228">
                  <c:v>0.72753500000000004</c:v>
                </c:pt>
                <c:pt idx="2229">
                  <c:v>0.72727799999999998</c:v>
                </c:pt>
                <c:pt idx="2230">
                  <c:v>0.72702299999999997</c:v>
                </c:pt>
                <c:pt idx="2231">
                  <c:v>0.726769</c:v>
                </c:pt>
                <c:pt idx="2232">
                  <c:v>0.726518</c:v>
                </c:pt>
                <c:pt idx="2233">
                  <c:v>0.72626999999999997</c:v>
                </c:pt>
                <c:pt idx="2234">
                  <c:v>0.72602</c:v>
                </c:pt>
                <c:pt idx="2235">
                  <c:v>0.72576600000000002</c:v>
                </c:pt>
                <c:pt idx="2236">
                  <c:v>0.72549399999999997</c:v>
                </c:pt>
                <c:pt idx="2237">
                  <c:v>0.72519599999999995</c:v>
                </c:pt>
                <c:pt idx="2238">
                  <c:v>0.72485299999999997</c:v>
                </c:pt>
                <c:pt idx="2239">
                  <c:v>0.72444799999999998</c:v>
                </c:pt>
                <c:pt idx="2240">
                  <c:v>0.72397999999999996</c:v>
                </c:pt>
                <c:pt idx="2241">
                  <c:v>0.72346699999999997</c:v>
                </c:pt>
                <c:pt idx="2242">
                  <c:v>0.72290299999999996</c:v>
                </c:pt>
                <c:pt idx="2243">
                  <c:v>0.72227200000000003</c:v>
                </c:pt>
                <c:pt idx="2244">
                  <c:v>0.721549</c:v>
                </c:pt>
                <c:pt idx="2245">
                  <c:v>0.72072999999999998</c:v>
                </c:pt>
                <c:pt idx="2246">
                  <c:v>0.71981399999999995</c:v>
                </c:pt>
                <c:pt idx="2247">
                  <c:v>0.71879400000000004</c:v>
                </c:pt>
                <c:pt idx="2248">
                  <c:v>0.71767099999999995</c:v>
                </c:pt>
                <c:pt idx="2249">
                  <c:v>0.71645800000000004</c:v>
                </c:pt>
                <c:pt idx="2250">
                  <c:v>0.71516599999999997</c:v>
                </c:pt>
                <c:pt idx="2251">
                  <c:v>0.71380900000000003</c:v>
                </c:pt>
                <c:pt idx="2252">
                  <c:v>0.71240000000000003</c:v>
                </c:pt>
                <c:pt idx="2253">
                  <c:v>0.71095200000000003</c:v>
                </c:pt>
                <c:pt idx="2254">
                  <c:v>0.70948</c:v>
                </c:pt>
                <c:pt idx="2255">
                  <c:v>0.70799199999999995</c:v>
                </c:pt>
                <c:pt idx="2256">
                  <c:v>0.70650299999999999</c:v>
                </c:pt>
                <c:pt idx="2257">
                  <c:v>0.70502600000000004</c:v>
                </c:pt>
                <c:pt idx="2258">
                  <c:v>0.703569</c:v>
                </c:pt>
                <c:pt idx="2259">
                  <c:v>0.70213000000000003</c:v>
                </c:pt>
                <c:pt idx="2260">
                  <c:v>0.70071099999999997</c:v>
                </c:pt>
                <c:pt idx="2261">
                  <c:v>0.69931699999999997</c:v>
                </c:pt>
                <c:pt idx="2262">
                  <c:v>0.69794800000000001</c:v>
                </c:pt>
                <c:pt idx="2263">
                  <c:v>0.69659800000000005</c:v>
                </c:pt>
                <c:pt idx="2264">
                  <c:v>0.69528100000000004</c:v>
                </c:pt>
                <c:pt idx="2265">
                  <c:v>0.69398899999999997</c:v>
                </c:pt>
                <c:pt idx="2266">
                  <c:v>0.69272100000000003</c:v>
                </c:pt>
                <c:pt idx="2267">
                  <c:v>0.69147800000000004</c:v>
                </c:pt>
                <c:pt idx="2268">
                  <c:v>0.69026399999999999</c:v>
                </c:pt>
                <c:pt idx="2269">
                  <c:v>0.68907700000000005</c:v>
                </c:pt>
                <c:pt idx="2270">
                  <c:v>0.68791899999999995</c:v>
                </c:pt>
                <c:pt idx="2271">
                  <c:v>0.68679199999999996</c:v>
                </c:pt>
                <c:pt idx="2272">
                  <c:v>0.68568600000000002</c:v>
                </c:pt>
                <c:pt idx="2273">
                  <c:v>0.68459700000000001</c:v>
                </c:pt>
                <c:pt idx="2274">
                  <c:v>0.68352999999999997</c:v>
                </c:pt>
                <c:pt idx="2275">
                  <c:v>0.68249300000000002</c:v>
                </c:pt>
                <c:pt idx="2276">
                  <c:v>0.68149599999999999</c:v>
                </c:pt>
                <c:pt idx="2277">
                  <c:v>0.68055600000000005</c:v>
                </c:pt>
                <c:pt idx="2278">
                  <c:v>0.67967599999999995</c:v>
                </c:pt>
                <c:pt idx="2279">
                  <c:v>0.67885899999999999</c:v>
                </c:pt>
                <c:pt idx="2280">
                  <c:v>0.67810000000000004</c:v>
                </c:pt>
                <c:pt idx="2281">
                  <c:v>0.67739499999999997</c:v>
                </c:pt>
                <c:pt idx="2282">
                  <c:v>0.67674100000000004</c:v>
                </c:pt>
                <c:pt idx="2283">
                  <c:v>0.67614300000000005</c:v>
                </c:pt>
                <c:pt idx="2284">
                  <c:v>0.67561199999999999</c:v>
                </c:pt>
                <c:pt idx="2285">
                  <c:v>0.67515400000000003</c:v>
                </c:pt>
                <c:pt idx="2286">
                  <c:v>0.67478400000000005</c:v>
                </c:pt>
                <c:pt idx="2287">
                  <c:v>0.67451899999999998</c:v>
                </c:pt>
                <c:pt idx="2288">
                  <c:v>0.67435299999999998</c:v>
                </c:pt>
                <c:pt idx="2289">
                  <c:v>0.67439499999999997</c:v>
                </c:pt>
                <c:pt idx="2290">
                  <c:v>0.67452500000000004</c:v>
                </c:pt>
                <c:pt idx="2291">
                  <c:v>0.67463899999999999</c:v>
                </c:pt>
                <c:pt idx="2292">
                  <c:v>0.67472799999999999</c:v>
                </c:pt>
                <c:pt idx="2293">
                  <c:v>0.67479800000000001</c:v>
                </c:pt>
                <c:pt idx="2294">
                  <c:v>0.67485700000000004</c:v>
                </c:pt>
                <c:pt idx="2295">
                  <c:v>0.67491000000000001</c:v>
                </c:pt>
                <c:pt idx="2296">
                  <c:v>0.67495899999999998</c:v>
                </c:pt>
                <c:pt idx="2297">
                  <c:v>0.67501199999999995</c:v>
                </c:pt>
                <c:pt idx="2298">
                  <c:v>0.67507200000000001</c:v>
                </c:pt>
                <c:pt idx="2299">
                  <c:v>0.67514799999999997</c:v>
                </c:pt>
                <c:pt idx="2300">
                  <c:v>0.67524600000000001</c:v>
                </c:pt>
                <c:pt idx="2301">
                  <c:v>0.67536300000000005</c:v>
                </c:pt>
                <c:pt idx="2302">
                  <c:v>0.67551499999999998</c:v>
                </c:pt>
                <c:pt idx="2303">
                  <c:v>0.67572500000000002</c:v>
                </c:pt>
                <c:pt idx="2304">
                  <c:v>0.67602799999999996</c:v>
                </c:pt>
                <c:pt idx="2305">
                  <c:v>0.67646799999999996</c:v>
                </c:pt>
                <c:pt idx="2306">
                  <c:v>0.67706</c:v>
                </c:pt>
                <c:pt idx="2307">
                  <c:v>0.67780300000000004</c:v>
                </c:pt>
                <c:pt idx="2308">
                  <c:v>0.67864800000000003</c:v>
                </c:pt>
                <c:pt idx="2309">
                  <c:v>0.67956799999999995</c:v>
                </c:pt>
                <c:pt idx="2310">
                  <c:v>0.68058099999999999</c:v>
                </c:pt>
                <c:pt idx="2311">
                  <c:v>0.681724</c:v>
                </c:pt>
                <c:pt idx="2312">
                  <c:v>0.68303000000000003</c:v>
                </c:pt>
                <c:pt idx="2313">
                  <c:v>0.68449300000000002</c:v>
                </c:pt>
                <c:pt idx="2314">
                  <c:v>0.68609900000000001</c:v>
                </c:pt>
                <c:pt idx="2315">
                  <c:v>0.68784199999999995</c:v>
                </c:pt>
                <c:pt idx="2316">
                  <c:v>0.68971199999999999</c:v>
                </c:pt>
                <c:pt idx="2317">
                  <c:v>0.691693</c:v>
                </c:pt>
                <c:pt idx="2318">
                  <c:v>0.69376700000000002</c:v>
                </c:pt>
                <c:pt idx="2319">
                  <c:v>0.69591599999999998</c:v>
                </c:pt>
                <c:pt idx="2320">
                  <c:v>0.69812099999999999</c:v>
                </c:pt>
                <c:pt idx="2321">
                  <c:v>0.70036799999999999</c:v>
                </c:pt>
                <c:pt idx="2322">
                  <c:v>0.70264099999999996</c:v>
                </c:pt>
                <c:pt idx="2323">
                  <c:v>0.70494100000000004</c:v>
                </c:pt>
                <c:pt idx="2324">
                  <c:v>0.70725899999999997</c:v>
                </c:pt>
                <c:pt idx="2325">
                  <c:v>0.70959399999999995</c:v>
                </c:pt>
                <c:pt idx="2326">
                  <c:v>0.71194599999999997</c:v>
                </c:pt>
                <c:pt idx="2327">
                  <c:v>0.71431199999999995</c:v>
                </c:pt>
                <c:pt idx="2328">
                  <c:v>0.71668399999999999</c:v>
                </c:pt>
                <c:pt idx="2329">
                  <c:v>0.71905699999999995</c:v>
                </c:pt>
                <c:pt idx="2330">
                  <c:v>0.72142099999999998</c:v>
                </c:pt>
                <c:pt idx="2331">
                  <c:v>0.72376700000000005</c:v>
                </c:pt>
                <c:pt idx="2332">
                  <c:v>0.72608300000000003</c:v>
                </c:pt>
                <c:pt idx="2333">
                  <c:v>0.72858199999999995</c:v>
                </c:pt>
                <c:pt idx="2334">
                  <c:v>0.73103600000000002</c:v>
                </c:pt>
                <c:pt idx="2335">
                  <c:v>0.73343000000000003</c:v>
                </c:pt>
                <c:pt idx="2336">
                  <c:v>0.735761</c:v>
                </c:pt>
                <c:pt idx="2337">
                  <c:v>0.73802100000000004</c:v>
                </c:pt>
                <c:pt idx="2338">
                  <c:v>0.74019599999999997</c:v>
                </c:pt>
                <c:pt idx="2339">
                  <c:v>0.74227699999999996</c:v>
                </c:pt>
                <c:pt idx="2340">
                  <c:v>0.74426700000000001</c:v>
                </c:pt>
                <c:pt idx="2341">
                  <c:v>0.74615500000000001</c:v>
                </c:pt>
                <c:pt idx="2342">
                  <c:v>0.74794700000000003</c:v>
                </c:pt>
                <c:pt idx="2343">
                  <c:v>0.74965199999999999</c:v>
                </c:pt>
                <c:pt idx="2344">
                  <c:v>0.75128600000000001</c:v>
                </c:pt>
                <c:pt idx="2345">
                  <c:v>0.75284700000000004</c:v>
                </c:pt>
                <c:pt idx="2346">
                  <c:v>0.754328</c:v>
                </c:pt>
                <c:pt idx="2347">
                  <c:v>0.755722</c:v>
                </c:pt>
                <c:pt idx="2348">
                  <c:v>0.75702499999999995</c:v>
                </c:pt>
                <c:pt idx="2349">
                  <c:v>0.75824400000000003</c:v>
                </c:pt>
                <c:pt idx="2350">
                  <c:v>0.75937200000000005</c:v>
                </c:pt>
                <c:pt idx="2351">
                  <c:v>0.76040300000000005</c:v>
                </c:pt>
                <c:pt idx="2352">
                  <c:v>0.761324</c:v>
                </c:pt>
                <c:pt idx="2353">
                  <c:v>0.76212500000000005</c:v>
                </c:pt>
                <c:pt idx="2354">
                  <c:v>0.76278800000000002</c:v>
                </c:pt>
                <c:pt idx="2355">
                  <c:v>0.76327800000000001</c:v>
                </c:pt>
                <c:pt idx="2356">
                  <c:v>0.76357600000000003</c:v>
                </c:pt>
                <c:pt idx="2357">
                  <c:v>0.76367300000000005</c:v>
                </c:pt>
                <c:pt idx="2358">
                  <c:v>0.76365799999999995</c:v>
                </c:pt>
                <c:pt idx="2359">
                  <c:v>0.76350099999999999</c:v>
                </c:pt>
                <c:pt idx="2360">
                  <c:v>0.76324999999999998</c:v>
                </c:pt>
                <c:pt idx="2361">
                  <c:v>0.76300900000000005</c:v>
                </c:pt>
                <c:pt idx="2362">
                  <c:v>0.76278199999999996</c:v>
                </c:pt>
                <c:pt idx="2363">
                  <c:v>0.76253700000000002</c:v>
                </c:pt>
                <c:pt idx="2364">
                  <c:v>0.76228300000000004</c:v>
                </c:pt>
                <c:pt idx="2365">
                  <c:v>0.76203200000000004</c:v>
                </c:pt>
                <c:pt idx="2366">
                  <c:v>0.76178699999999999</c:v>
                </c:pt>
                <c:pt idx="2367">
                  <c:v>0.76155099999999998</c:v>
                </c:pt>
                <c:pt idx="2368">
                  <c:v>0.76132599999999995</c:v>
                </c:pt>
                <c:pt idx="2369">
                  <c:v>0.76110800000000001</c:v>
                </c:pt>
                <c:pt idx="2370">
                  <c:v>0.76090599999999997</c:v>
                </c:pt>
                <c:pt idx="2371">
                  <c:v>0.76071100000000003</c:v>
                </c:pt>
                <c:pt idx="2372">
                  <c:v>0.76052600000000004</c:v>
                </c:pt>
                <c:pt idx="2373">
                  <c:v>0.76035200000000003</c:v>
                </c:pt>
                <c:pt idx="2374">
                  <c:v>0.76019000000000003</c:v>
                </c:pt>
                <c:pt idx="2375">
                  <c:v>0.76003399999999999</c:v>
                </c:pt>
                <c:pt idx="2376">
                  <c:v>0.759884</c:v>
                </c:pt>
                <c:pt idx="2377">
                  <c:v>0.75973299999999999</c:v>
                </c:pt>
                <c:pt idx="2378">
                  <c:v>0.75957300000000005</c:v>
                </c:pt>
                <c:pt idx="2379">
                  <c:v>0.75939800000000002</c:v>
                </c:pt>
                <c:pt idx="2380">
                  <c:v>0.75917500000000004</c:v>
                </c:pt>
                <c:pt idx="2381">
                  <c:v>0.75885999999999998</c:v>
                </c:pt>
                <c:pt idx="2382">
                  <c:v>0.75841400000000003</c:v>
                </c:pt>
                <c:pt idx="2383">
                  <c:v>0.75784200000000002</c:v>
                </c:pt>
                <c:pt idx="2384">
                  <c:v>0.75715100000000002</c:v>
                </c:pt>
                <c:pt idx="2385">
                  <c:v>0.75633499999999998</c:v>
                </c:pt>
                <c:pt idx="2386">
                  <c:v>0.75538799999999995</c:v>
                </c:pt>
                <c:pt idx="2387">
                  <c:v>0.75431800000000004</c:v>
                </c:pt>
                <c:pt idx="2388">
                  <c:v>0.75313699999999995</c:v>
                </c:pt>
                <c:pt idx="2389">
                  <c:v>0.751861</c:v>
                </c:pt>
                <c:pt idx="2390">
                  <c:v>0.75048999999999999</c:v>
                </c:pt>
                <c:pt idx="2391">
                  <c:v>0.74902299999999999</c:v>
                </c:pt>
                <c:pt idx="2392">
                  <c:v>0.74746699999999999</c:v>
                </c:pt>
                <c:pt idx="2393">
                  <c:v>0.74582700000000002</c:v>
                </c:pt>
                <c:pt idx="2394">
                  <c:v>0.74410799999999999</c:v>
                </c:pt>
                <c:pt idx="2395">
                  <c:v>0.74231599999999998</c:v>
                </c:pt>
                <c:pt idx="2396">
                  <c:v>0.74045799999999995</c:v>
                </c:pt>
                <c:pt idx="2397">
                  <c:v>0.73853999999999997</c:v>
                </c:pt>
                <c:pt idx="2398">
                  <c:v>0.73658500000000005</c:v>
                </c:pt>
                <c:pt idx="2399">
                  <c:v>0.73460899999999996</c:v>
                </c:pt>
                <c:pt idx="2400">
                  <c:v>0.73262300000000002</c:v>
                </c:pt>
                <c:pt idx="2401">
                  <c:v>0.73063400000000001</c:v>
                </c:pt>
                <c:pt idx="2402">
                  <c:v>0.72865100000000005</c:v>
                </c:pt>
                <c:pt idx="2403">
                  <c:v>0.72667700000000002</c:v>
                </c:pt>
                <c:pt idx="2404">
                  <c:v>0.72472800000000004</c:v>
                </c:pt>
                <c:pt idx="2405">
                  <c:v>0.72281399999999996</c:v>
                </c:pt>
                <c:pt idx="2406">
                  <c:v>0.72094400000000003</c:v>
                </c:pt>
                <c:pt idx="2407">
                  <c:v>0.71927799999999997</c:v>
                </c:pt>
                <c:pt idx="2408">
                  <c:v>0.71767000000000003</c:v>
                </c:pt>
                <c:pt idx="2409">
                  <c:v>0.71612299999999995</c:v>
                </c:pt>
                <c:pt idx="2410">
                  <c:v>0.71463699999999997</c:v>
                </c:pt>
                <c:pt idx="2411">
                  <c:v>0.71320899999999998</c:v>
                </c:pt>
                <c:pt idx="2412">
                  <c:v>0.711835</c:v>
                </c:pt>
                <c:pt idx="2413">
                  <c:v>0.71050500000000005</c:v>
                </c:pt>
                <c:pt idx="2414">
                  <c:v>0.70921299999999998</c:v>
                </c:pt>
                <c:pt idx="2415">
                  <c:v>0.70796000000000003</c:v>
                </c:pt>
                <c:pt idx="2416">
                  <c:v>0.70674199999999998</c:v>
                </c:pt>
                <c:pt idx="2417">
                  <c:v>0.70556099999999999</c:v>
                </c:pt>
                <c:pt idx="2418">
                  <c:v>0.70442400000000005</c:v>
                </c:pt>
                <c:pt idx="2419">
                  <c:v>0.70334300000000005</c:v>
                </c:pt>
                <c:pt idx="2420">
                  <c:v>0.70232700000000003</c:v>
                </c:pt>
                <c:pt idx="2421">
                  <c:v>0.70138199999999995</c:v>
                </c:pt>
                <c:pt idx="2422">
                  <c:v>0.70051399999999997</c:v>
                </c:pt>
                <c:pt idx="2423">
                  <c:v>0.69973099999999999</c:v>
                </c:pt>
                <c:pt idx="2424">
                  <c:v>0.69903899999999997</c:v>
                </c:pt>
                <c:pt idx="2425">
                  <c:v>0.69843500000000003</c:v>
                </c:pt>
                <c:pt idx="2426">
                  <c:v>0.69793000000000005</c:v>
                </c:pt>
                <c:pt idx="2427">
                  <c:v>0.69751700000000005</c:v>
                </c:pt>
                <c:pt idx="2428">
                  <c:v>0.69719699999999996</c:v>
                </c:pt>
                <c:pt idx="2429">
                  <c:v>0.69696599999999997</c:v>
                </c:pt>
                <c:pt idx="2430">
                  <c:v>0.69683200000000001</c:v>
                </c:pt>
                <c:pt idx="2431">
                  <c:v>0.69679800000000003</c:v>
                </c:pt>
                <c:pt idx="2432">
                  <c:v>0.696851</c:v>
                </c:pt>
                <c:pt idx="2433">
                  <c:v>0.69697900000000002</c:v>
                </c:pt>
                <c:pt idx="2434">
                  <c:v>0.69716900000000004</c:v>
                </c:pt>
                <c:pt idx="2435">
                  <c:v>0.69736900000000002</c:v>
                </c:pt>
                <c:pt idx="2436">
                  <c:v>0.69757999999999998</c:v>
                </c:pt>
                <c:pt idx="2437">
                  <c:v>0.69777199999999995</c:v>
                </c:pt>
                <c:pt idx="2438">
                  <c:v>0.69794800000000001</c:v>
                </c:pt>
                <c:pt idx="2439">
                  <c:v>0.69812200000000002</c:v>
                </c:pt>
                <c:pt idx="2440">
                  <c:v>0.69828800000000002</c:v>
                </c:pt>
                <c:pt idx="2441">
                  <c:v>0.69845400000000002</c:v>
                </c:pt>
                <c:pt idx="2442">
                  <c:v>0.69862100000000005</c:v>
                </c:pt>
                <c:pt idx="2443">
                  <c:v>0.69879000000000002</c:v>
                </c:pt>
                <c:pt idx="2444">
                  <c:v>0.69897200000000004</c:v>
                </c:pt>
                <c:pt idx="2445">
                  <c:v>0.69917399999999996</c:v>
                </c:pt>
                <c:pt idx="2446">
                  <c:v>0.69938900000000004</c:v>
                </c:pt>
                <c:pt idx="2447">
                  <c:v>0.69963299999999995</c:v>
                </c:pt>
                <c:pt idx="2448">
                  <c:v>0.69992500000000002</c:v>
                </c:pt>
                <c:pt idx="2449">
                  <c:v>0.70028500000000005</c:v>
                </c:pt>
                <c:pt idx="2450">
                  <c:v>0.70074199999999998</c:v>
                </c:pt>
                <c:pt idx="2451">
                  <c:v>0.70131600000000005</c:v>
                </c:pt>
                <c:pt idx="2452">
                  <c:v>0.70200200000000001</c:v>
                </c:pt>
                <c:pt idx="2453">
                  <c:v>0.70276899999999998</c:v>
                </c:pt>
                <c:pt idx="2454">
                  <c:v>0.70355900000000005</c:v>
                </c:pt>
                <c:pt idx="2455">
                  <c:v>0.70437700000000003</c:v>
                </c:pt>
                <c:pt idx="2456">
                  <c:v>0.70525599999999999</c:v>
                </c:pt>
                <c:pt idx="2457">
                  <c:v>0.70623100000000005</c:v>
                </c:pt>
                <c:pt idx="2458">
                  <c:v>0.70733000000000001</c:v>
                </c:pt>
                <c:pt idx="2459">
                  <c:v>0.708565</c:v>
                </c:pt>
                <c:pt idx="2460">
                  <c:v>0.70994199999999996</c:v>
                </c:pt>
                <c:pt idx="2461">
                  <c:v>0.71145999999999998</c:v>
                </c:pt>
                <c:pt idx="2462">
                  <c:v>0.71310799999999996</c:v>
                </c:pt>
                <c:pt idx="2463">
                  <c:v>0.71486499999999997</c:v>
                </c:pt>
                <c:pt idx="2464">
                  <c:v>0.71671899999999999</c:v>
                </c:pt>
                <c:pt idx="2465">
                  <c:v>0.718634</c:v>
                </c:pt>
                <c:pt idx="2466">
                  <c:v>0.72058800000000001</c:v>
                </c:pt>
                <c:pt idx="2467">
                  <c:v>0.72255999999999998</c:v>
                </c:pt>
                <c:pt idx="2468">
                  <c:v>0.72454399999999997</c:v>
                </c:pt>
                <c:pt idx="2469">
                  <c:v>0.72653400000000001</c:v>
                </c:pt>
                <c:pt idx="2470">
                  <c:v>0.72852700000000004</c:v>
                </c:pt>
                <c:pt idx="2471">
                  <c:v>0.73053599999999996</c:v>
                </c:pt>
                <c:pt idx="2472">
                  <c:v>0.73256399999999999</c:v>
                </c:pt>
                <c:pt idx="2473">
                  <c:v>0.73462099999999997</c:v>
                </c:pt>
                <c:pt idx="2474">
                  <c:v>0.73670800000000003</c:v>
                </c:pt>
                <c:pt idx="2475">
                  <c:v>0.73881399999999997</c:v>
                </c:pt>
                <c:pt idx="2476">
                  <c:v>0.74092999999999998</c:v>
                </c:pt>
                <c:pt idx="2477">
                  <c:v>0.74292899999999995</c:v>
                </c:pt>
                <c:pt idx="2478">
                  <c:v>0.74492100000000006</c:v>
                </c:pt>
                <c:pt idx="2479">
                  <c:v>0.74689499999999998</c:v>
                </c:pt>
                <c:pt idx="2480">
                  <c:v>0.74883699999999997</c:v>
                </c:pt>
                <c:pt idx="2481">
                  <c:v>0.75073299999999998</c:v>
                </c:pt>
                <c:pt idx="2482">
                  <c:v>0.75257099999999999</c:v>
                </c:pt>
                <c:pt idx="2483">
                  <c:v>0.75434500000000004</c:v>
                </c:pt>
                <c:pt idx="2484">
                  <c:v>0.75604499999999997</c:v>
                </c:pt>
                <c:pt idx="2485">
                  <c:v>0.75766699999999998</c:v>
                </c:pt>
                <c:pt idx="2486">
                  <c:v>0.75921000000000005</c:v>
                </c:pt>
                <c:pt idx="2487">
                  <c:v>0.76068199999999997</c:v>
                </c:pt>
                <c:pt idx="2488">
                  <c:v>0.76209700000000002</c:v>
                </c:pt>
                <c:pt idx="2489">
                  <c:v>0.76346400000000003</c:v>
                </c:pt>
                <c:pt idx="2490">
                  <c:v>0.76478800000000002</c:v>
                </c:pt>
                <c:pt idx="2491">
                  <c:v>0.76607800000000004</c:v>
                </c:pt>
                <c:pt idx="2492">
                  <c:v>0.76732800000000001</c:v>
                </c:pt>
                <c:pt idx="2493">
                  <c:v>0.76852100000000001</c:v>
                </c:pt>
                <c:pt idx="2494">
                  <c:v>0.76963899999999996</c:v>
                </c:pt>
                <c:pt idx="2495">
                  <c:v>0.77066400000000002</c:v>
                </c:pt>
                <c:pt idx="2496">
                  <c:v>0.77158300000000002</c:v>
                </c:pt>
                <c:pt idx="2497">
                  <c:v>0.77238799999999996</c:v>
                </c:pt>
                <c:pt idx="2498">
                  <c:v>0.77308699999999997</c:v>
                </c:pt>
                <c:pt idx="2499">
                  <c:v>0.77369200000000005</c:v>
                </c:pt>
                <c:pt idx="2500">
                  <c:v>0.77421499999999999</c:v>
                </c:pt>
                <c:pt idx="2501">
                  <c:v>0.77467399999999997</c:v>
                </c:pt>
                <c:pt idx="2502">
                  <c:v>0.77506699999999995</c:v>
                </c:pt>
                <c:pt idx="2503">
                  <c:v>0.77531700000000003</c:v>
                </c:pt>
                <c:pt idx="2504">
                  <c:v>0.77549500000000005</c:v>
                </c:pt>
                <c:pt idx="2505">
                  <c:v>0.77565499999999998</c:v>
                </c:pt>
                <c:pt idx="2506">
                  <c:v>0.77582700000000004</c:v>
                </c:pt>
                <c:pt idx="2507">
                  <c:v>0.77600100000000005</c:v>
                </c:pt>
                <c:pt idx="2508">
                  <c:v>0.77615900000000004</c:v>
                </c:pt>
                <c:pt idx="2509">
                  <c:v>0.776312</c:v>
                </c:pt>
                <c:pt idx="2510">
                  <c:v>0.77646800000000005</c:v>
                </c:pt>
                <c:pt idx="2511">
                  <c:v>0.77663199999999999</c:v>
                </c:pt>
                <c:pt idx="2512">
                  <c:v>0.77680400000000005</c:v>
                </c:pt>
                <c:pt idx="2513">
                  <c:v>0.77698500000000004</c:v>
                </c:pt>
                <c:pt idx="2514">
                  <c:v>0.777173</c:v>
                </c:pt>
                <c:pt idx="2515">
                  <c:v>0.77736400000000005</c:v>
                </c:pt>
                <c:pt idx="2516">
                  <c:v>0.77755200000000002</c:v>
                </c:pt>
                <c:pt idx="2517">
                  <c:v>0.777729</c:v>
                </c:pt>
                <c:pt idx="2518">
                  <c:v>0.77788800000000002</c:v>
                </c:pt>
                <c:pt idx="2519">
                  <c:v>0.77802800000000005</c:v>
                </c:pt>
                <c:pt idx="2520">
                  <c:v>0.77813299999999996</c:v>
                </c:pt>
                <c:pt idx="2521">
                  <c:v>0.77817999999999998</c:v>
                </c:pt>
                <c:pt idx="2522">
                  <c:v>0.77816300000000005</c:v>
                </c:pt>
                <c:pt idx="2523">
                  <c:v>0.77805800000000003</c:v>
                </c:pt>
                <c:pt idx="2524">
                  <c:v>0.77787600000000001</c:v>
                </c:pt>
                <c:pt idx="2525">
                  <c:v>0.77763800000000005</c:v>
                </c:pt>
                <c:pt idx="2526">
                  <c:v>0.77733600000000003</c:v>
                </c:pt>
                <c:pt idx="2527">
                  <c:v>0.77694600000000003</c:v>
                </c:pt>
                <c:pt idx="2528">
                  <c:v>0.77643799999999996</c:v>
                </c:pt>
                <c:pt idx="2529">
                  <c:v>0.775806</c:v>
                </c:pt>
                <c:pt idx="2530">
                  <c:v>0.77505500000000005</c:v>
                </c:pt>
                <c:pt idx="2531">
                  <c:v>0.77417800000000003</c:v>
                </c:pt>
                <c:pt idx="2532">
                  <c:v>0.77317999999999998</c:v>
                </c:pt>
                <c:pt idx="2533">
                  <c:v>0.77207199999999998</c:v>
                </c:pt>
                <c:pt idx="2534">
                  <c:v>0.770868</c:v>
                </c:pt>
                <c:pt idx="2535">
                  <c:v>0.76958300000000002</c:v>
                </c:pt>
                <c:pt idx="2536">
                  <c:v>0.768231</c:v>
                </c:pt>
                <c:pt idx="2537">
                  <c:v>0.76682799999999995</c:v>
                </c:pt>
                <c:pt idx="2538">
                  <c:v>0.76538499999999998</c:v>
                </c:pt>
                <c:pt idx="2539">
                  <c:v>0.76391299999999995</c:v>
                </c:pt>
                <c:pt idx="2540">
                  <c:v>0.76241700000000001</c:v>
                </c:pt>
                <c:pt idx="2541">
                  <c:v>0.76090899999999995</c:v>
                </c:pt>
                <c:pt idx="2542">
                  <c:v>0.75938899999999998</c:v>
                </c:pt>
                <c:pt idx="2543">
                  <c:v>0.75785800000000003</c:v>
                </c:pt>
                <c:pt idx="2544">
                  <c:v>0.75631700000000002</c:v>
                </c:pt>
                <c:pt idx="2545">
                  <c:v>0.75475999999999999</c:v>
                </c:pt>
                <c:pt idx="2546">
                  <c:v>0.75318700000000005</c:v>
                </c:pt>
                <c:pt idx="2547">
                  <c:v>0.75160099999999996</c:v>
                </c:pt>
                <c:pt idx="2548">
                  <c:v>0.75001399999999996</c:v>
                </c:pt>
                <c:pt idx="2549">
                  <c:v>0.74800199999999994</c:v>
                </c:pt>
                <c:pt idx="2550">
                  <c:v>0.74601300000000004</c:v>
                </c:pt>
                <c:pt idx="2551">
                  <c:v>0.74406700000000003</c:v>
                </c:pt>
                <c:pt idx="2552">
                  <c:v>0.74217299999999997</c:v>
                </c:pt>
                <c:pt idx="2553">
                  <c:v>0.74033599999999999</c:v>
                </c:pt>
                <c:pt idx="2554">
                  <c:v>0.73855899999999997</c:v>
                </c:pt>
                <c:pt idx="2555">
                  <c:v>0.73683600000000005</c:v>
                </c:pt>
                <c:pt idx="2556">
                  <c:v>0.73516800000000004</c:v>
                </c:pt>
                <c:pt idx="2557">
                  <c:v>0.73354699999999995</c:v>
                </c:pt>
                <c:pt idx="2558">
                  <c:v>0.73196099999999997</c:v>
                </c:pt>
                <c:pt idx="2559">
                  <c:v>0.73039900000000002</c:v>
                </c:pt>
                <c:pt idx="2560">
                  <c:v>0.72885699999999998</c:v>
                </c:pt>
                <c:pt idx="2561">
                  <c:v>0.72734299999999996</c:v>
                </c:pt>
                <c:pt idx="2562">
                  <c:v>0.72586399999999995</c:v>
                </c:pt>
                <c:pt idx="2563">
                  <c:v>0.72443800000000003</c:v>
                </c:pt>
                <c:pt idx="2564">
                  <c:v>0.72308300000000003</c:v>
                </c:pt>
                <c:pt idx="2565">
                  <c:v>0.72180900000000003</c:v>
                </c:pt>
                <c:pt idx="2566">
                  <c:v>0.72063600000000005</c:v>
                </c:pt>
                <c:pt idx="2567">
                  <c:v>0.71957400000000005</c:v>
                </c:pt>
                <c:pt idx="2568">
                  <c:v>0.71862199999999998</c:v>
                </c:pt>
                <c:pt idx="2569">
                  <c:v>0.71776499999999999</c:v>
                </c:pt>
                <c:pt idx="2570">
                  <c:v>0.71699999999999997</c:v>
                </c:pt>
                <c:pt idx="2571">
                  <c:v>0.71633000000000002</c:v>
                </c:pt>
                <c:pt idx="2572">
                  <c:v>0.71575800000000001</c:v>
                </c:pt>
                <c:pt idx="2573">
                  <c:v>0.71527300000000005</c:v>
                </c:pt>
                <c:pt idx="2574">
                  <c:v>0.71485600000000005</c:v>
                </c:pt>
                <c:pt idx="2575">
                  <c:v>0.71437899999999999</c:v>
                </c:pt>
                <c:pt idx="2576">
                  <c:v>0.71383799999999997</c:v>
                </c:pt>
                <c:pt idx="2577">
                  <c:v>0.71325099999999997</c:v>
                </c:pt>
                <c:pt idx="2578">
                  <c:v>0.71262800000000004</c:v>
                </c:pt>
                <c:pt idx="2579">
                  <c:v>0.71199500000000004</c:v>
                </c:pt>
                <c:pt idx="2580">
                  <c:v>0.71133400000000002</c:v>
                </c:pt>
                <c:pt idx="2581">
                  <c:v>0.710669</c:v>
                </c:pt>
                <c:pt idx="2582">
                  <c:v>0.710009</c:v>
                </c:pt>
                <c:pt idx="2583">
                  <c:v>0.70935199999999998</c:v>
                </c:pt>
                <c:pt idx="2584">
                  <c:v>0.70871200000000001</c:v>
                </c:pt>
                <c:pt idx="2585">
                  <c:v>0.70808499999999996</c:v>
                </c:pt>
                <c:pt idx="2586">
                  <c:v>0.70746900000000001</c:v>
                </c:pt>
                <c:pt idx="2587">
                  <c:v>0.70689000000000002</c:v>
                </c:pt>
                <c:pt idx="2588">
                  <c:v>0.70638400000000001</c:v>
                </c:pt>
                <c:pt idx="2589">
                  <c:v>0.70599400000000001</c:v>
                </c:pt>
                <c:pt idx="2590">
                  <c:v>0.70570600000000006</c:v>
                </c:pt>
                <c:pt idx="2591">
                  <c:v>0.70545500000000005</c:v>
                </c:pt>
                <c:pt idx="2592">
                  <c:v>0.70521900000000004</c:v>
                </c:pt>
                <c:pt idx="2593">
                  <c:v>0.70503000000000005</c:v>
                </c:pt>
                <c:pt idx="2594">
                  <c:v>0.70493499999999998</c:v>
                </c:pt>
                <c:pt idx="2595">
                  <c:v>0.70496800000000004</c:v>
                </c:pt>
                <c:pt idx="2596">
                  <c:v>0.70513800000000004</c:v>
                </c:pt>
                <c:pt idx="2597">
                  <c:v>0.705453</c:v>
                </c:pt>
                <c:pt idx="2598">
                  <c:v>0.70592900000000003</c:v>
                </c:pt>
                <c:pt idx="2599">
                  <c:v>0.70656799999999997</c:v>
                </c:pt>
                <c:pt idx="2600">
                  <c:v>0.70735300000000001</c:v>
                </c:pt>
                <c:pt idx="2601">
                  <c:v>0.70826199999999995</c:v>
                </c:pt>
                <c:pt idx="2602">
                  <c:v>0.70926900000000004</c:v>
                </c:pt>
                <c:pt idx="2603">
                  <c:v>0.710345</c:v>
                </c:pt>
                <c:pt idx="2604">
                  <c:v>0.71146900000000002</c:v>
                </c:pt>
                <c:pt idx="2605">
                  <c:v>0.71261799999999997</c:v>
                </c:pt>
                <c:pt idx="2606">
                  <c:v>0.713781</c:v>
                </c:pt>
                <c:pt idx="2607">
                  <c:v>0.71494899999999995</c:v>
                </c:pt>
                <c:pt idx="2608">
                  <c:v>0.71609999999999996</c:v>
                </c:pt>
                <c:pt idx="2609">
                  <c:v>0.71723000000000003</c:v>
                </c:pt>
                <c:pt idx="2610">
                  <c:v>0.71834100000000001</c:v>
                </c:pt>
                <c:pt idx="2611">
                  <c:v>0.71942899999999999</c:v>
                </c:pt>
                <c:pt idx="2612">
                  <c:v>0.72049200000000002</c:v>
                </c:pt>
                <c:pt idx="2613">
                  <c:v>0.72152099999999997</c:v>
                </c:pt>
                <c:pt idx="2614">
                  <c:v>0.72236900000000004</c:v>
                </c:pt>
                <c:pt idx="2615">
                  <c:v>0.72318700000000002</c:v>
                </c:pt>
                <c:pt idx="2616">
                  <c:v>0.72397</c:v>
                </c:pt>
                <c:pt idx="2617">
                  <c:v>0.72472599999999998</c:v>
                </c:pt>
                <c:pt idx="2618">
                  <c:v>0.72546299999999997</c:v>
                </c:pt>
                <c:pt idx="2619">
                  <c:v>0.72618199999999999</c:v>
                </c:pt>
                <c:pt idx="2620">
                  <c:v>0.72687599999999997</c:v>
                </c:pt>
                <c:pt idx="2621">
                  <c:v>0.72754799999999997</c:v>
                </c:pt>
                <c:pt idx="2622">
                  <c:v>0.72819400000000001</c:v>
                </c:pt>
                <c:pt idx="2623">
                  <c:v>0.72880199999999995</c:v>
                </c:pt>
                <c:pt idx="2624">
                  <c:v>0.72936199999999995</c:v>
                </c:pt>
                <c:pt idx="2625">
                  <c:v>0.72986899999999999</c:v>
                </c:pt>
                <c:pt idx="2626">
                  <c:v>0.73030200000000001</c:v>
                </c:pt>
                <c:pt idx="2627">
                  <c:v>0.73065599999999997</c:v>
                </c:pt>
                <c:pt idx="2628">
                  <c:v>0.73092599999999996</c:v>
                </c:pt>
                <c:pt idx="2629">
                  <c:v>0.73111099999999996</c:v>
                </c:pt>
                <c:pt idx="2630">
                  <c:v>0.73120799999999997</c:v>
                </c:pt>
                <c:pt idx="2631">
                  <c:v>0.73121700000000001</c:v>
                </c:pt>
                <c:pt idx="2632">
                  <c:v>0.73113399999999995</c:v>
                </c:pt>
                <c:pt idx="2633">
                  <c:v>0.730966</c:v>
                </c:pt>
                <c:pt idx="2634">
                  <c:v>0.73072099999999995</c:v>
                </c:pt>
                <c:pt idx="2635">
                  <c:v>0.73041199999999995</c:v>
                </c:pt>
                <c:pt idx="2636">
                  <c:v>0.73004800000000003</c:v>
                </c:pt>
                <c:pt idx="2637">
                  <c:v>0.72963299999999998</c:v>
                </c:pt>
                <c:pt idx="2638">
                  <c:v>0.72917299999999996</c:v>
                </c:pt>
                <c:pt idx="2639">
                  <c:v>0.72866399999999998</c:v>
                </c:pt>
                <c:pt idx="2640">
                  <c:v>0.728078</c:v>
                </c:pt>
                <c:pt idx="2641">
                  <c:v>0.72749799999999998</c:v>
                </c:pt>
                <c:pt idx="2642">
                  <c:v>0.72693300000000005</c:v>
                </c:pt>
                <c:pt idx="2643">
                  <c:v>0.72638599999999998</c:v>
                </c:pt>
                <c:pt idx="2644">
                  <c:v>0.72584099999999996</c:v>
                </c:pt>
                <c:pt idx="2645">
                  <c:v>0.72530700000000004</c:v>
                </c:pt>
                <c:pt idx="2646">
                  <c:v>0.724777</c:v>
                </c:pt>
                <c:pt idx="2647">
                  <c:v>0.72424200000000005</c:v>
                </c:pt>
                <c:pt idx="2648">
                  <c:v>0.72370800000000002</c:v>
                </c:pt>
                <c:pt idx="2649">
                  <c:v>0.72317900000000002</c:v>
                </c:pt>
                <c:pt idx="2650">
                  <c:v>0.72265900000000005</c:v>
                </c:pt>
                <c:pt idx="2651">
                  <c:v>0.72214199999999995</c:v>
                </c:pt>
                <c:pt idx="2652">
                  <c:v>0.72162199999999999</c:v>
                </c:pt>
                <c:pt idx="2653">
                  <c:v>0.72109800000000002</c:v>
                </c:pt>
                <c:pt idx="2654">
                  <c:v>0.72056600000000004</c:v>
                </c:pt>
                <c:pt idx="2655">
                  <c:v>0.72002900000000003</c:v>
                </c:pt>
                <c:pt idx="2656">
                  <c:v>0.71947899999999998</c:v>
                </c:pt>
                <c:pt idx="2657">
                  <c:v>0.71892599999999995</c:v>
                </c:pt>
                <c:pt idx="2658">
                  <c:v>0.71836900000000004</c:v>
                </c:pt>
                <c:pt idx="2659">
                  <c:v>0.71836900000000004</c:v>
                </c:pt>
                <c:pt idx="2660">
                  <c:v>0.71836900000000004</c:v>
                </c:pt>
                <c:pt idx="2661">
                  <c:v>0.71836900000000004</c:v>
                </c:pt>
                <c:pt idx="2662">
                  <c:v>0.71836900000000004</c:v>
                </c:pt>
                <c:pt idx="2663">
                  <c:v>0.71836900000000004</c:v>
                </c:pt>
                <c:pt idx="2664">
                  <c:v>0.71836900000000004</c:v>
                </c:pt>
                <c:pt idx="2665">
                  <c:v>0.71836900000000004</c:v>
                </c:pt>
                <c:pt idx="2666">
                  <c:v>0.71836900000000004</c:v>
                </c:pt>
                <c:pt idx="2667">
                  <c:v>0.71836900000000004</c:v>
                </c:pt>
                <c:pt idx="2668">
                  <c:v>0.71836900000000004</c:v>
                </c:pt>
                <c:pt idx="2669">
                  <c:v>0.71836900000000004</c:v>
                </c:pt>
                <c:pt idx="2670">
                  <c:v>0.71836900000000004</c:v>
                </c:pt>
                <c:pt idx="2671">
                  <c:v>0.71836900000000004</c:v>
                </c:pt>
                <c:pt idx="2672">
                  <c:v>0.71836900000000004</c:v>
                </c:pt>
                <c:pt idx="2673">
                  <c:v>0.71836900000000004</c:v>
                </c:pt>
                <c:pt idx="2674">
                  <c:v>0.71836900000000004</c:v>
                </c:pt>
                <c:pt idx="2675">
                  <c:v>0.71836900000000004</c:v>
                </c:pt>
                <c:pt idx="2676">
                  <c:v>0.71836900000000004</c:v>
                </c:pt>
                <c:pt idx="2677">
                  <c:v>0.71836900000000004</c:v>
                </c:pt>
                <c:pt idx="2678">
                  <c:v>0.71836900000000004</c:v>
                </c:pt>
                <c:pt idx="2679">
                  <c:v>0.71836900000000004</c:v>
                </c:pt>
                <c:pt idx="2680">
                  <c:v>0.71836900000000004</c:v>
                </c:pt>
                <c:pt idx="2681">
                  <c:v>0.71836900000000004</c:v>
                </c:pt>
                <c:pt idx="2682">
                  <c:v>0.71836900000000004</c:v>
                </c:pt>
                <c:pt idx="2683">
                  <c:v>0.71836900000000004</c:v>
                </c:pt>
                <c:pt idx="2684">
                  <c:v>0.71836900000000004</c:v>
                </c:pt>
                <c:pt idx="2685">
                  <c:v>0.71836900000000004</c:v>
                </c:pt>
                <c:pt idx="2686">
                  <c:v>0.71836900000000004</c:v>
                </c:pt>
                <c:pt idx="2687">
                  <c:v>0.71836900000000004</c:v>
                </c:pt>
                <c:pt idx="2688">
                  <c:v>0.71836900000000004</c:v>
                </c:pt>
                <c:pt idx="2689">
                  <c:v>0.71836900000000004</c:v>
                </c:pt>
                <c:pt idx="2690">
                  <c:v>0.71836900000000004</c:v>
                </c:pt>
                <c:pt idx="2691">
                  <c:v>0.71836900000000004</c:v>
                </c:pt>
                <c:pt idx="2692">
                  <c:v>0.71836900000000004</c:v>
                </c:pt>
                <c:pt idx="2693">
                  <c:v>0.71836900000000004</c:v>
                </c:pt>
                <c:pt idx="2694">
                  <c:v>0.71836900000000004</c:v>
                </c:pt>
                <c:pt idx="2695">
                  <c:v>0.71836900000000004</c:v>
                </c:pt>
                <c:pt idx="2696">
                  <c:v>0.71836900000000004</c:v>
                </c:pt>
                <c:pt idx="2697">
                  <c:v>0.71836900000000004</c:v>
                </c:pt>
                <c:pt idx="2698">
                  <c:v>0.71836900000000004</c:v>
                </c:pt>
                <c:pt idx="2699">
                  <c:v>0.71836900000000004</c:v>
                </c:pt>
                <c:pt idx="2700">
                  <c:v>0.71836900000000004</c:v>
                </c:pt>
                <c:pt idx="2701">
                  <c:v>0.71836900000000004</c:v>
                </c:pt>
                <c:pt idx="2702">
                  <c:v>0.71836900000000004</c:v>
                </c:pt>
                <c:pt idx="2703">
                  <c:v>0.71836900000000004</c:v>
                </c:pt>
                <c:pt idx="2704">
                  <c:v>0.71836900000000004</c:v>
                </c:pt>
                <c:pt idx="2705">
                  <c:v>0.71836900000000004</c:v>
                </c:pt>
                <c:pt idx="2706">
                  <c:v>0.71836900000000004</c:v>
                </c:pt>
                <c:pt idx="2707">
                  <c:v>0.71836900000000004</c:v>
                </c:pt>
                <c:pt idx="2708">
                  <c:v>0.71836900000000004</c:v>
                </c:pt>
                <c:pt idx="2709">
                  <c:v>0.71836900000000004</c:v>
                </c:pt>
                <c:pt idx="2710">
                  <c:v>0.71836900000000004</c:v>
                </c:pt>
                <c:pt idx="2711">
                  <c:v>0.71836900000000004</c:v>
                </c:pt>
                <c:pt idx="2712">
                  <c:v>0.71836900000000004</c:v>
                </c:pt>
                <c:pt idx="2713">
                  <c:v>0.71836900000000004</c:v>
                </c:pt>
                <c:pt idx="2714">
                  <c:v>0.71836900000000004</c:v>
                </c:pt>
                <c:pt idx="2715">
                  <c:v>0.71836900000000004</c:v>
                </c:pt>
                <c:pt idx="2716">
                  <c:v>0.71836900000000004</c:v>
                </c:pt>
                <c:pt idx="2717">
                  <c:v>0.71836900000000004</c:v>
                </c:pt>
                <c:pt idx="2718">
                  <c:v>0.71836900000000004</c:v>
                </c:pt>
                <c:pt idx="2719">
                  <c:v>0.71836900000000004</c:v>
                </c:pt>
                <c:pt idx="2720">
                  <c:v>0.71836900000000004</c:v>
                </c:pt>
                <c:pt idx="2721">
                  <c:v>0.71836900000000004</c:v>
                </c:pt>
                <c:pt idx="2722">
                  <c:v>0.71836900000000004</c:v>
                </c:pt>
                <c:pt idx="2723">
                  <c:v>0.71836900000000004</c:v>
                </c:pt>
                <c:pt idx="2724">
                  <c:v>0.71836900000000004</c:v>
                </c:pt>
                <c:pt idx="2725">
                  <c:v>0.71836900000000004</c:v>
                </c:pt>
                <c:pt idx="2726">
                  <c:v>0.71836900000000004</c:v>
                </c:pt>
                <c:pt idx="2727">
                  <c:v>0.71836900000000004</c:v>
                </c:pt>
                <c:pt idx="2728">
                  <c:v>0.71836900000000004</c:v>
                </c:pt>
                <c:pt idx="2729">
                  <c:v>0.71836900000000004</c:v>
                </c:pt>
                <c:pt idx="2730">
                  <c:v>0.71836900000000004</c:v>
                </c:pt>
                <c:pt idx="2731">
                  <c:v>0.71836900000000004</c:v>
                </c:pt>
                <c:pt idx="2732">
                  <c:v>0.71836900000000004</c:v>
                </c:pt>
                <c:pt idx="2733">
                  <c:v>0.71836900000000004</c:v>
                </c:pt>
                <c:pt idx="2734">
                  <c:v>0.71836900000000004</c:v>
                </c:pt>
                <c:pt idx="2735">
                  <c:v>0.71836900000000004</c:v>
                </c:pt>
                <c:pt idx="2736">
                  <c:v>0.71836900000000004</c:v>
                </c:pt>
                <c:pt idx="2737">
                  <c:v>0.71836900000000004</c:v>
                </c:pt>
                <c:pt idx="2738">
                  <c:v>0.71836900000000004</c:v>
                </c:pt>
                <c:pt idx="2739">
                  <c:v>0.71836900000000004</c:v>
                </c:pt>
                <c:pt idx="2740">
                  <c:v>0.71836900000000004</c:v>
                </c:pt>
                <c:pt idx="2741">
                  <c:v>0.71836900000000004</c:v>
                </c:pt>
                <c:pt idx="2742">
                  <c:v>0.71836900000000004</c:v>
                </c:pt>
                <c:pt idx="2743">
                  <c:v>0.71836900000000004</c:v>
                </c:pt>
                <c:pt idx="2744">
                  <c:v>0.71836900000000004</c:v>
                </c:pt>
                <c:pt idx="2745">
                  <c:v>0.71836900000000004</c:v>
                </c:pt>
                <c:pt idx="2746">
                  <c:v>0.71836900000000004</c:v>
                </c:pt>
                <c:pt idx="2747">
                  <c:v>0.71836900000000004</c:v>
                </c:pt>
                <c:pt idx="2748">
                  <c:v>0.71836900000000004</c:v>
                </c:pt>
                <c:pt idx="2749">
                  <c:v>0.71836900000000004</c:v>
                </c:pt>
                <c:pt idx="2750">
                  <c:v>0.71836900000000004</c:v>
                </c:pt>
                <c:pt idx="2751">
                  <c:v>0.71836900000000004</c:v>
                </c:pt>
                <c:pt idx="2752">
                  <c:v>0.71836900000000004</c:v>
                </c:pt>
                <c:pt idx="2753">
                  <c:v>0.71836900000000004</c:v>
                </c:pt>
                <c:pt idx="2754">
                  <c:v>0.71836900000000004</c:v>
                </c:pt>
                <c:pt idx="2755">
                  <c:v>0.71836900000000004</c:v>
                </c:pt>
                <c:pt idx="2756">
                  <c:v>0.71836900000000004</c:v>
                </c:pt>
                <c:pt idx="2757">
                  <c:v>0.71836900000000004</c:v>
                </c:pt>
                <c:pt idx="2758">
                  <c:v>0.71836900000000004</c:v>
                </c:pt>
                <c:pt idx="2759">
                  <c:v>0.71836900000000004</c:v>
                </c:pt>
                <c:pt idx="2760">
                  <c:v>0.71836900000000004</c:v>
                </c:pt>
                <c:pt idx="2761">
                  <c:v>0.71836900000000004</c:v>
                </c:pt>
                <c:pt idx="2762">
                  <c:v>0.71836900000000004</c:v>
                </c:pt>
                <c:pt idx="2763">
                  <c:v>0.71836900000000004</c:v>
                </c:pt>
                <c:pt idx="2764">
                  <c:v>0.71836900000000004</c:v>
                </c:pt>
                <c:pt idx="2765">
                  <c:v>0.71836900000000004</c:v>
                </c:pt>
                <c:pt idx="2766">
                  <c:v>0.71836900000000004</c:v>
                </c:pt>
                <c:pt idx="2767">
                  <c:v>0.71836900000000004</c:v>
                </c:pt>
                <c:pt idx="2768">
                  <c:v>0.71836900000000004</c:v>
                </c:pt>
                <c:pt idx="2769">
                  <c:v>0.71836900000000004</c:v>
                </c:pt>
                <c:pt idx="2770">
                  <c:v>0.71836900000000004</c:v>
                </c:pt>
                <c:pt idx="2771">
                  <c:v>0.71836900000000004</c:v>
                </c:pt>
                <c:pt idx="2772">
                  <c:v>0.71836900000000004</c:v>
                </c:pt>
                <c:pt idx="2773">
                  <c:v>0.71836900000000004</c:v>
                </c:pt>
                <c:pt idx="2774">
                  <c:v>0.71836900000000004</c:v>
                </c:pt>
                <c:pt idx="2775">
                  <c:v>0.71836900000000004</c:v>
                </c:pt>
                <c:pt idx="2776">
                  <c:v>0.71836900000000004</c:v>
                </c:pt>
                <c:pt idx="2777">
                  <c:v>0.71836900000000004</c:v>
                </c:pt>
                <c:pt idx="2778">
                  <c:v>0.71836900000000004</c:v>
                </c:pt>
                <c:pt idx="2779">
                  <c:v>0.71836900000000004</c:v>
                </c:pt>
                <c:pt idx="2780">
                  <c:v>0.71836900000000004</c:v>
                </c:pt>
                <c:pt idx="2781">
                  <c:v>0.71836900000000004</c:v>
                </c:pt>
                <c:pt idx="2782">
                  <c:v>0.71836900000000004</c:v>
                </c:pt>
                <c:pt idx="2783">
                  <c:v>0.71836900000000004</c:v>
                </c:pt>
                <c:pt idx="2784">
                  <c:v>0.71836900000000004</c:v>
                </c:pt>
                <c:pt idx="2785">
                  <c:v>0.71836900000000004</c:v>
                </c:pt>
                <c:pt idx="2786">
                  <c:v>0.71836900000000004</c:v>
                </c:pt>
                <c:pt idx="2787">
                  <c:v>0.71836900000000004</c:v>
                </c:pt>
                <c:pt idx="2788">
                  <c:v>0.71836900000000004</c:v>
                </c:pt>
                <c:pt idx="2789">
                  <c:v>0.71836900000000004</c:v>
                </c:pt>
                <c:pt idx="2790">
                  <c:v>0.71836900000000004</c:v>
                </c:pt>
                <c:pt idx="2791">
                  <c:v>0.71836900000000004</c:v>
                </c:pt>
                <c:pt idx="2792">
                  <c:v>0.71836900000000004</c:v>
                </c:pt>
                <c:pt idx="2793">
                  <c:v>0.71836900000000004</c:v>
                </c:pt>
                <c:pt idx="2794">
                  <c:v>0.71836900000000004</c:v>
                </c:pt>
                <c:pt idx="2795">
                  <c:v>0.71836900000000004</c:v>
                </c:pt>
                <c:pt idx="2796">
                  <c:v>0.71836900000000004</c:v>
                </c:pt>
                <c:pt idx="2797">
                  <c:v>0.71836900000000004</c:v>
                </c:pt>
                <c:pt idx="2798">
                  <c:v>0.71836900000000004</c:v>
                </c:pt>
                <c:pt idx="2799">
                  <c:v>0.71836900000000004</c:v>
                </c:pt>
                <c:pt idx="2800">
                  <c:v>0.71836900000000004</c:v>
                </c:pt>
                <c:pt idx="2801">
                  <c:v>0.71836900000000004</c:v>
                </c:pt>
                <c:pt idx="2802">
                  <c:v>0.71836900000000004</c:v>
                </c:pt>
                <c:pt idx="2803">
                  <c:v>0.71836900000000004</c:v>
                </c:pt>
                <c:pt idx="2804">
                  <c:v>0.71836900000000004</c:v>
                </c:pt>
                <c:pt idx="2805">
                  <c:v>0.71836900000000004</c:v>
                </c:pt>
                <c:pt idx="2806">
                  <c:v>0.71836900000000004</c:v>
                </c:pt>
                <c:pt idx="2807">
                  <c:v>0.71836900000000004</c:v>
                </c:pt>
                <c:pt idx="2808">
                  <c:v>0.71836900000000004</c:v>
                </c:pt>
                <c:pt idx="2809">
                  <c:v>0.71836900000000004</c:v>
                </c:pt>
                <c:pt idx="2810">
                  <c:v>0.71836900000000004</c:v>
                </c:pt>
                <c:pt idx="2811">
                  <c:v>0.71836900000000004</c:v>
                </c:pt>
                <c:pt idx="2812">
                  <c:v>0.71836900000000004</c:v>
                </c:pt>
                <c:pt idx="2813">
                  <c:v>0.71836900000000004</c:v>
                </c:pt>
                <c:pt idx="2814">
                  <c:v>0.71836900000000004</c:v>
                </c:pt>
                <c:pt idx="2815">
                  <c:v>0.71836900000000004</c:v>
                </c:pt>
                <c:pt idx="2816">
                  <c:v>0.71836900000000004</c:v>
                </c:pt>
                <c:pt idx="2817">
                  <c:v>0.71836900000000004</c:v>
                </c:pt>
                <c:pt idx="2818">
                  <c:v>0.71836900000000004</c:v>
                </c:pt>
                <c:pt idx="2819">
                  <c:v>0.71836900000000004</c:v>
                </c:pt>
                <c:pt idx="2820">
                  <c:v>0.71836900000000004</c:v>
                </c:pt>
                <c:pt idx="2821">
                  <c:v>0.71836900000000004</c:v>
                </c:pt>
                <c:pt idx="2822">
                  <c:v>0.71836900000000004</c:v>
                </c:pt>
                <c:pt idx="2823">
                  <c:v>0.71836900000000004</c:v>
                </c:pt>
                <c:pt idx="2824">
                  <c:v>0.71836900000000004</c:v>
                </c:pt>
                <c:pt idx="2825">
                  <c:v>0.71836900000000004</c:v>
                </c:pt>
                <c:pt idx="2826">
                  <c:v>0.71836900000000004</c:v>
                </c:pt>
                <c:pt idx="2827">
                  <c:v>0.71836900000000004</c:v>
                </c:pt>
                <c:pt idx="2828">
                  <c:v>0.71836900000000004</c:v>
                </c:pt>
                <c:pt idx="2829">
                  <c:v>0.71836900000000004</c:v>
                </c:pt>
                <c:pt idx="2830">
                  <c:v>0.71836900000000004</c:v>
                </c:pt>
                <c:pt idx="2831">
                  <c:v>0.71836900000000004</c:v>
                </c:pt>
                <c:pt idx="2832">
                  <c:v>0.71836900000000004</c:v>
                </c:pt>
                <c:pt idx="2833">
                  <c:v>0.71836900000000004</c:v>
                </c:pt>
                <c:pt idx="2834">
                  <c:v>0.71836900000000004</c:v>
                </c:pt>
                <c:pt idx="2835">
                  <c:v>0.71836900000000004</c:v>
                </c:pt>
                <c:pt idx="2836">
                  <c:v>0.71836900000000004</c:v>
                </c:pt>
                <c:pt idx="2837">
                  <c:v>0.71836900000000004</c:v>
                </c:pt>
                <c:pt idx="2838">
                  <c:v>0.71836900000000004</c:v>
                </c:pt>
                <c:pt idx="2839">
                  <c:v>0.71836900000000004</c:v>
                </c:pt>
                <c:pt idx="2840">
                  <c:v>0.71836900000000004</c:v>
                </c:pt>
                <c:pt idx="2841">
                  <c:v>0.71836900000000004</c:v>
                </c:pt>
                <c:pt idx="2842">
                  <c:v>0.71836900000000004</c:v>
                </c:pt>
                <c:pt idx="2843">
                  <c:v>0.71836900000000004</c:v>
                </c:pt>
                <c:pt idx="2844">
                  <c:v>0.71836900000000004</c:v>
                </c:pt>
                <c:pt idx="2845">
                  <c:v>0.71836900000000004</c:v>
                </c:pt>
                <c:pt idx="2846">
                  <c:v>0.71836900000000004</c:v>
                </c:pt>
                <c:pt idx="2847">
                  <c:v>0.71836900000000004</c:v>
                </c:pt>
                <c:pt idx="2848">
                  <c:v>0.71836900000000004</c:v>
                </c:pt>
                <c:pt idx="2849">
                  <c:v>0.71836900000000004</c:v>
                </c:pt>
                <c:pt idx="2850">
                  <c:v>0.71836900000000004</c:v>
                </c:pt>
                <c:pt idx="2851">
                  <c:v>0.71836900000000004</c:v>
                </c:pt>
                <c:pt idx="2852">
                  <c:v>0.71836900000000004</c:v>
                </c:pt>
                <c:pt idx="2853">
                  <c:v>0.71836900000000004</c:v>
                </c:pt>
                <c:pt idx="2854">
                  <c:v>0.71836900000000004</c:v>
                </c:pt>
                <c:pt idx="2855">
                  <c:v>0.71836900000000004</c:v>
                </c:pt>
                <c:pt idx="2856">
                  <c:v>0.71836900000000004</c:v>
                </c:pt>
              </c:numCache>
            </c:numRef>
          </c:xVal>
          <c:yVal>
            <c:numRef>
              <c:f>'1006dorsal_100Hz_1 normal WIP ('!$M$2:$M$2858</c:f>
              <c:numCache>
                <c:formatCode>General</c:formatCode>
                <c:ptCount val="28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 formatCode="0.00E+00">
                  <c:v>1.9712400000000001E-6</c:v>
                </c:pt>
                <c:pt idx="92" formatCode="0.00E+00">
                  <c:v>9.9832199999999993E-6</c:v>
                </c:pt>
                <c:pt idx="93" formatCode="0.00E+00">
                  <c:v>2.8399799999999999E-5</c:v>
                </c:pt>
                <c:pt idx="94" formatCode="0.00E+00">
                  <c:v>6.2815299999999995E-5</c:v>
                </c:pt>
                <c:pt idx="95">
                  <c:v>1.2202299999999999E-4</c:v>
                </c:pt>
                <c:pt idx="96">
                  <c:v>2.18562E-4</c:v>
                </c:pt>
                <c:pt idx="97">
                  <c:v>3.6724099999999998E-4</c:v>
                </c:pt>
                <c:pt idx="98">
                  <c:v>5.8696300000000002E-4</c:v>
                </c:pt>
                <c:pt idx="99">
                  <c:v>8.9981100000000004E-4</c:v>
                </c:pt>
                <c:pt idx="100">
                  <c:v>1.3266300000000001E-3</c:v>
                </c:pt>
                <c:pt idx="101">
                  <c:v>1.8908200000000001E-3</c:v>
                </c:pt>
                <c:pt idx="102">
                  <c:v>2.6377599999999998E-3</c:v>
                </c:pt>
                <c:pt idx="103">
                  <c:v>3.6461599999999999E-3</c:v>
                </c:pt>
                <c:pt idx="104">
                  <c:v>4.9948099999999997E-3</c:v>
                </c:pt>
                <c:pt idx="105">
                  <c:v>6.7289699999999999E-3</c:v>
                </c:pt>
                <c:pt idx="106">
                  <c:v>8.8671700000000006E-3</c:v>
                </c:pt>
                <c:pt idx="107">
                  <c:v>1.14214E-2</c:v>
                </c:pt>
                <c:pt idx="108">
                  <c:v>1.44064E-2</c:v>
                </c:pt>
                <c:pt idx="109">
                  <c:v>1.7836399999999999E-2</c:v>
                </c:pt>
                <c:pt idx="110">
                  <c:v>2.1718100000000001E-2</c:v>
                </c:pt>
                <c:pt idx="111">
                  <c:v>2.6047299999999999E-2</c:v>
                </c:pt>
                <c:pt idx="112">
                  <c:v>3.0812599999999999E-2</c:v>
                </c:pt>
                <c:pt idx="113">
                  <c:v>3.59984E-2</c:v>
                </c:pt>
                <c:pt idx="114">
                  <c:v>4.1585799999999999E-2</c:v>
                </c:pt>
                <c:pt idx="115">
                  <c:v>4.7549300000000003E-2</c:v>
                </c:pt>
                <c:pt idx="116">
                  <c:v>5.3857599999999999E-2</c:v>
                </c:pt>
                <c:pt idx="117">
                  <c:v>6.0472199999999997E-2</c:v>
                </c:pt>
                <c:pt idx="118">
                  <c:v>6.7351400000000006E-2</c:v>
                </c:pt>
                <c:pt idx="119">
                  <c:v>7.4452000000000004E-2</c:v>
                </c:pt>
                <c:pt idx="120">
                  <c:v>8.1729599999999999E-2</c:v>
                </c:pt>
                <c:pt idx="121">
                  <c:v>8.9139399999999994E-2</c:v>
                </c:pt>
                <c:pt idx="122">
                  <c:v>9.6639500000000003E-2</c:v>
                </c:pt>
                <c:pt idx="123">
                  <c:v>0.104188</c:v>
                </c:pt>
                <c:pt idx="124">
                  <c:v>0.113292</c:v>
                </c:pt>
                <c:pt idx="125">
                  <c:v>0.12239700000000001</c:v>
                </c:pt>
                <c:pt idx="126">
                  <c:v>0.13150300000000001</c:v>
                </c:pt>
                <c:pt idx="127">
                  <c:v>0.14061000000000001</c:v>
                </c:pt>
                <c:pt idx="128">
                  <c:v>0.14971899999999999</c:v>
                </c:pt>
                <c:pt idx="129">
                  <c:v>0.158829</c:v>
                </c:pt>
                <c:pt idx="130">
                  <c:v>0.16794200000000001</c:v>
                </c:pt>
                <c:pt idx="131">
                  <c:v>0.17705799999999999</c:v>
                </c:pt>
                <c:pt idx="132">
                  <c:v>0.18617900000000001</c:v>
                </c:pt>
                <c:pt idx="133">
                  <c:v>0.19530600000000001</c:v>
                </c:pt>
                <c:pt idx="134">
                  <c:v>0.20444000000000001</c:v>
                </c:pt>
                <c:pt idx="135">
                  <c:v>0.21358099999999999</c:v>
                </c:pt>
                <c:pt idx="136">
                  <c:v>0.22273200000000001</c:v>
                </c:pt>
                <c:pt idx="137">
                  <c:v>0.23189100000000001</c:v>
                </c:pt>
                <c:pt idx="138">
                  <c:v>0.24105699999999999</c:v>
                </c:pt>
                <c:pt idx="139">
                  <c:v>0.25023099999999998</c:v>
                </c:pt>
                <c:pt idx="140">
                  <c:v>0.259411</c:v>
                </c:pt>
                <c:pt idx="141">
                  <c:v>0.268598</c:v>
                </c:pt>
                <c:pt idx="142">
                  <c:v>0.27779100000000001</c:v>
                </c:pt>
                <c:pt idx="143">
                  <c:v>0.28699000000000002</c:v>
                </c:pt>
                <c:pt idx="144">
                  <c:v>0.29619299999999998</c:v>
                </c:pt>
                <c:pt idx="145">
                  <c:v>0.30539899999999998</c:v>
                </c:pt>
                <c:pt idx="146">
                  <c:v>0.31460900000000003</c:v>
                </c:pt>
                <c:pt idx="147">
                  <c:v>0.32382</c:v>
                </c:pt>
                <c:pt idx="148">
                  <c:v>0.33303300000000002</c:v>
                </c:pt>
                <c:pt idx="149">
                  <c:v>0.34224599999999999</c:v>
                </c:pt>
                <c:pt idx="150">
                  <c:v>0.35146100000000002</c:v>
                </c:pt>
                <c:pt idx="151">
                  <c:v>0.36067700000000003</c:v>
                </c:pt>
                <c:pt idx="152">
                  <c:v>0.369898</c:v>
                </c:pt>
                <c:pt idx="153">
                  <c:v>0.37912000000000001</c:v>
                </c:pt>
                <c:pt idx="154">
                  <c:v>0.38834299999999999</c:v>
                </c:pt>
                <c:pt idx="155">
                  <c:v>0.39756599999999997</c:v>
                </c:pt>
                <c:pt idx="156">
                  <c:v>0.40678799999999998</c:v>
                </c:pt>
                <c:pt idx="157">
                  <c:v>0.41600999999999999</c:v>
                </c:pt>
                <c:pt idx="158">
                  <c:v>0.425232</c:v>
                </c:pt>
                <c:pt idx="159">
                  <c:v>0.43445400000000001</c:v>
                </c:pt>
                <c:pt idx="160">
                  <c:v>0.44367499999999999</c:v>
                </c:pt>
                <c:pt idx="161">
                  <c:v>0.45289600000000002</c:v>
                </c:pt>
                <c:pt idx="162">
                  <c:v>0.46211600000000003</c:v>
                </c:pt>
                <c:pt idx="163">
                  <c:v>0.471335</c:v>
                </c:pt>
                <c:pt idx="164">
                  <c:v>0.48055500000000001</c:v>
                </c:pt>
                <c:pt idx="165">
                  <c:v>0.48977500000000002</c:v>
                </c:pt>
                <c:pt idx="166">
                  <c:v>0.49899500000000002</c:v>
                </c:pt>
                <c:pt idx="167">
                  <c:v>0.50821799999999995</c:v>
                </c:pt>
                <c:pt idx="168">
                  <c:v>0.51744199999999996</c:v>
                </c:pt>
                <c:pt idx="169">
                  <c:v>0.52666999999999997</c:v>
                </c:pt>
                <c:pt idx="170">
                  <c:v>0.53590000000000004</c:v>
                </c:pt>
                <c:pt idx="171">
                  <c:v>0.54513299999999998</c:v>
                </c:pt>
                <c:pt idx="172">
                  <c:v>0.554369</c:v>
                </c:pt>
                <c:pt idx="173">
                  <c:v>0.56360600000000005</c:v>
                </c:pt>
                <c:pt idx="174">
                  <c:v>0.57284400000000002</c:v>
                </c:pt>
                <c:pt idx="175">
                  <c:v>0.58208300000000002</c:v>
                </c:pt>
                <c:pt idx="176">
                  <c:v>0.59132300000000004</c:v>
                </c:pt>
                <c:pt idx="177">
                  <c:v>0.60056500000000002</c:v>
                </c:pt>
                <c:pt idx="178">
                  <c:v>0.60980599999999996</c:v>
                </c:pt>
                <c:pt idx="179">
                  <c:v>0.61904700000000001</c:v>
                </c:pt>
                <c:pt idx="180">
                  <c:v>0.62828799999999996</c:v>
                </c:pt>
                <c:pt idx="181">
                  <c:v>0.63752699999999995</c:v>
                </c:pt>
                <c:pt idx="182">
                  <c:v>0.64676500000000003</c:v>
                </c:pt>
                <c:pt idx="183">
                  <c:v>0.65600199999999997</c:v>
                </c:pt>
                <c:pt idx="184">
                  <c:v>0.665238</c:v>
                </c:pt>
                <c:pt idx="185">
                  <c:v>0.67447299999999999</c:v>
                </c:pt>
                <c:pt idx="186">
                  <c:v>0.68370799999999998</c:v>
                </c:pt>
                <c:pt idx="187">
                  <c:v>0.69294199999999995</c:v>
                </c:pt>
                <c:pt idx="188">
                  <c:v>0.70217600000000002</c:v>
                </c:pt>
                <c:pt idx="189">
                  <c:v>0.71140999999999999</c:v>
                </c:pt>
                <c:pt idx="190">
                  <c:v>0.72064399999999995</c:v>
                </c:pt>
                <c:pt idx="191">
                  <c:v>0.72987899999999994</c:v>
                </c:pt>
                <c:pt idx="192">
                  <c:v>0.73911400000000005</c:v>
                </c:pt>
                <c:pt idx="193">
                  <c:v>0.74834900000000004</c:v>
                </c:pt>
                <c:pt idx="194">
                  <c:v>0.76025399999999999</c:v>
                </c:pt>
                <c:pt idx="195">
                  <c:v>0.77215999999999996</c:v>
                </c:pt>
                <c:pt idx="196">
                  <c:v>0.78406699999999996</c:v>
                </c:pt>
                <c:pt idx="197">
                  <c:v>0.79597499999999999</c:v>
                </c:pt>
                <c:pt idx="198">
                  <c:v>0.80788400000000005</c:v>
                </c:pt>
                <c:pt idx="199">
                  <c:v>0.81979400000000002</c:v>
                </c:pt>
                <c:pt idx="200">
                  <c:v>0.83170500000000003</c:v>
                </c:pt>
                <c:pt idx="201">
                  <c:v>0.84361699999999995</c:v>
                </c:pt>
                <c:pt idx="202">
                  <c:v>0.85552799999999996</c:v>
                </c:pt>
                <c:pt idx="203">
                  <c:v>0.86743999999999999</c:v>
                </c:pt>
                <c:pt idx="204">
                  <c:v>0.87935200000000002</c:v>
                </c:pt>
                <c:pt idx="205">
                  <c:v>0.89126399999999995</c:v>
                </c:pt>
                <c:pt idx="206">
                  <c:v>0.90317499999999995</c:v>
                </c:pt>
                <c:pt idx="207">
                  <c:v>0.91508599999999996</c:v>
                </c:pt>
                <c:pt idx="208">
                  <c:v>0.92699600000000004</c:v>
                </c:pt>
                <c:pt idx="209">
                  <c:v>0.93890499999999999</c:v>
                </c:pt>
                <c:pt idx="210">
                  <c:v>0.95081099999999996</c:v>
                </c:pt>
                <c:pt idx="211">
                  <c:v>0.96271399999999996</c:v>
                </c:pt>
                <c:pt idx="212">
                  <c:v>0.97461500000000001</c:v>
                </c:pt>
                <c:pt idx="213">
                  <c:v>0.98651299999999997</c:v>
                </c:pt>
                <c:pt idx="214">
                  <c:v>0.99841000000000002</c:v>
                </c:pt>
                <c:pt idx="215">
                  <c:v>1.01031</c:v>
                </c:pt>
                <c:pt idx="216">
                  <c:v>1.0222</c:v>
                </c:pt>
                <c:pt idx="217">
                  <c:v>1.0341</c:v>
                </c:pt>
                <c:pt idx="218">
                  <c:v>1.046</c:v>
                </c:pt>
                <c:pt idx="219">
                  <c:v>1.05789</c:v>
                </c:pt>
                <c:pt idx="220">
                  <c:v>1.06979</c:v>
                </c:pt>
                <c:pt idx="221">
                  <c:v>1.08168</c:v>
                </c:pt>
                <c:pt idx="222">
                  <c:v>1.0935600000000001</c:v>
                </c:pt>
                <c:pt idx="223">
                  <c:v>1.10545</c:v>
                </c:pt>
                <c:pt idx="224">
                  <c:v>1.1173299999999999</c:v>
                </c:pt>
                <c:pt idx="225">
                  <c:v>1.12921</c:v>
                </c:pt>
                <c:pt idx="226">
                  <c:v>1.1411</c:v>
                </c:pt>
                <c:pt idx="227">
                  <c:v>1.1529799999999999</c:v>
                </c:pt>
                <c:pt idx="228">
                  <c:v>1.1648700000000001</c:v>
                </c:pt>
                <c:pt idx="229">
                  <c:v>1.17676</c:v>
                </c:pt>
                <c:pt idx="230">
                  <c:v>1.1886399999999999</c:v>
                </c:pt>
                <c:pt idx="231">
                  <c:v>1.2005300000000001</c:v>
                </c:pt>
                <c:pt idx="232">
                  <c:v>1.2124200000000001</c:v>
                </c:pt>
                <c:pt idx="233">
                  <c:v>1.22431</c:v>
                </c:pt>
                <c:pt idx="234">
                  <c:v>1.2361899999999999</c:v>
                </c:pt>
                <c:pt idx="235">
                  <c:v>1.2480800000000001</c:v>
                </c:pt>
                <c:pt idx="236">
                  <c:v>1.25996</c:v>
                </c:pt>
                <c:pt idx="237">
                  <c:v>1.27183</c:v>
                </c:pt>
                <c:pt idx="238">
                  <c:v>1.28369</c:v>
                </c:pt>
                <c:pt idx="239">
                  <c:v>1.2955399999999999</c:v>
                </c:pt>
                <c:pt idx="240">
                  <c:v>1.3073900000000001</c:v>
                </c:pt>
                <c:pt idx="241">
                  <c:v>1.31921</c:v>
                </c:pt>
                <c:pt idx="242">
                  <c:v>1.3310200000000001</c:v>
                </c:pt>
                <c:pt idx="243">
                  <c:v>1.3428100000000001</c:v>
                </c:pt>
                <c:pt idx="244">
                  <c:v>1.35459</c:v>
                </c:pt>
                <c:pt idx="245">
                  <c:v>1.36635</c:v>
                </c:pt>
                <c:pt idx="246">
                  <c:v>1.3781000000000001</c:v>
                </c:pt>
                <c:pt idx="247">
                  <c:v>1.38984</c:v>
                </c:pt>
                <c:pt idx="248">
                  <c:v>1.4015599999999999</c:v>
                </c:pt>
                <c:pt idx="249">
                  <c:v>1.4132800000000001</c:v>
                </c:pt>
                <c:pt idx="250">
                  <c:v>1.425</c:v>
                </c:pt>
                <c:pt idx="251">
                  <c:v>1.4367000000000001</c:v>
                </c:pt>
                <c:pt idx="252">
                  <c:v>1.4483900000000001</c:v>
                </c:pt>
                <c:pt idx="253">
                  <c:v>1.46008</c:v>
                </c:pt>
                <c:pt idx="254">
                  <c:v>1.47176</c:v>
                </c:pt>
                <c:pt idx="255">
                  <c:v>1.4834400000000001</c:v>
                </c:pt>
                <c:pt idx="256">
                  <c:v>1.49512</c:v>
                </c:pt>
                <c:pt idx="257">
                  <c:v>1.5067900000000001</c:v>
                </c:pt>
                <c:pt idx="258">
                  <c:v>1.51847</c:v>
                </c:pt>
                <c:pt idx="259">
                  <c:v>1.5301400000000001</c:v>
                </c:pt>
                <c:pt idx="260">
                  <c:v>1.54182</c:v>
                </c:pt>
                <c:pt idx="261">
                  <c:v>1.5535000000000001</c:v>
                </c:pt>
                <c:pt idx="262">
                  <c:v>1.5657799999999999</c:v>
                </c:pt>
                <c:pt idx="263">
                  <c:v>1.57806</c:v>
                </c:pt>
                <c:pt idx="264">
                  <c:v>1.5903499999999999</c:v>
                </c:pt>
                <c:pt idx="265">
                  <c:v>1.6026499999999999</c:v>
                </c:pt>
                <c:pt idx="266">
                  <c:v>1.61496</c:v>
                </c:pt>
                <c:pt idx="267">
                  <c:v>1.6272800000000001</c:v>
                </c:pt>
                <c:pt idx="268">
                  <c:v>1.6395999999999999</c:v>
                </c:pt>
                <c:pt idx="269">
                  <c:v>1.6519299999999999</c:v>
                </c:pt>
                <c:pt idx="270">
                  <c:v>1.66428</c:v>
                </c:pt>
                <c:pt idx="271">
                  <c:v>1.6766300000000001</c:v>
                </c:pt>
                <c:pt idx="272">
                  <c:v>1.6890000000000001</c:v>
                </c:pt>
                <c:pt idx="273">
                  <c:v>1.7013799999999999</c:v>
                </c:pt>
                <c:pt idx="274">
                  <c:v>1.71377</c:v>
                </c:pt>
                <c:pt idx="275">
                  <c:v>1.72618</c:v>
                </c:pt>
                <c:pt idx="276">
                  <c:v>1.73861</c:v>
                </c:pt>
                <c:pt idx="277">
                  <c:v>1.7510399999999999</c:v>
                </c:pt>
                <c:pt idx="278">
                  <c:v>1.76349</c:v>
                </c:pt>
                <c:pt idx="279">
                  <c:v>1.7759499999999999</c:v>
                </c:pt>
                <c:pt idx="280">
                  <c:v>1.7884199999999999</c:v>
                </c:pt>
                <c:pt idx="281">
                  <c:v>1.8008900000000001</c:v>
                </c:pt>
                <c:pt idx="282">
                  <c:v>1.8133699999999999</c:v>
                </c:pt>
                <c:pt idx="283">
                  <c:v>1.8258399999999999</c:v>
                </c:pt>
                <c:pt idx="284">
                  <c:v>1.83832</c:v>
                </c:pt>
                <c:pt idx="285">
                  <c:v>1.8508100000000001</c:v>
                </c:pt>
                <c:pt idx="286">
                  <c:v>1.8633</c:v>
                </c:pt>
                <c:pt idx="287">
                  <c:v>1.8757999999999999</c:v>
                </c:pt>
                <c:pt idx="288">
                  <c:v>1.8883000000000001</c:v>
                </c:pt>
                <c:pt idx="289">
                  <c:v>1.9008</c:v>
                </c:pt>
                <c:pt idx="290">
                  <c:v>1.9132899999999999</c:v>
                </c:pt>
                <c:pt idx="291">
                  <c:v>1.9257899999999999</c:v>
                </c:pt>
                <c:pt idx="292">
                  <c:v>1.9382900000000001</c:v>
                </c:pt>
                <c:pt idx="293">
                  <c:v>1.95078</c:v>
                </c:pt>
                <c:pt idx="294">
                  <c:v>1.9632799999999999</c:v>
                </c:pt>
                <c:pt idx="295">
                  <c:v>1.97577</c:v>
                </c:pt>
                <c:pt idx="296">
                  <c:v>1.98827</c:v>
                </c:pt>
                <c:pt idx="297">
                  <c:v>2.0007700000000002</c:v>
                </c:pt>
                <c:pt idx="298">
                  <c:v>2.0132599999999998</c:v>
                </c:pt>
                <c:pt idx="299">
                  <c:v>2.0257700000000001</c:v>
                </c:pt>
                <c:pt idx="300">
                  <c:v>2.0382699999999998</c:v>
                </c:pt>
                <c:pt idx="301">
                  <c:v>2.05078</c:v>
                </c:pt>
                <c:pt idx="302">
                  <c:v>2.0632999999999999</c:v>
                </c:pt>
                <c:pt idx="303">
                  <c:v>2.0758100000000002</c:v>
                </c:pt>
                <c:pt idx="304">
                  <c:v>2.08833</c:v>
                </c:pt>
                <c:pt idx="305">
                  <c:v>2.1008399999999998</c:v>
                </c:pt>
                <c:pt idx="306">
                  <c:v>2.1133600000000001</c:v>
                </c:pt>
                <c:pt idx="307">
                  <c:v>2.1258699999999999</c:v>
                </c:pt>
                <c:pt idx="308">
                  <c:v>2.1383800000000002</c:v>
                </c:pt>
                <c:pt idx="309">
                  <c:v>2.15089</c:v>
                </c:pt>
                <c:pt idx="310">
                  <c:v>2.1634000000000002</c:v>
                </c:pt>
                <c:pt idx="311">
                  <c:v>2.1758999999999999</c:v>
                </c:pt>
                <c:pt idx="312">
                  <c:v>2.1884100000000002</c:v>
                </c:pt>
                <c:pt idx="313">
                  <c:v>2.2009099999999999</c:v>
                </c:pt>
                <c:pt idx="314">
                  <c:v>2.2134100000000001</c:v>
                </c:pt>
                <c:pt idx="315">
                  <c:v>2.2259099999999998</c:v>
                </c:pt>
                <c:pt idx="316">
                  <c:v>2.23841</c:v>
                </c:pt>
                <c:pt idx="317">
                  <c:v>2.2509100000000002</c:v>
                </c:pt>
                <c:pt idx="318">
                  <c:v>2.2633999999999999</c:v>
                </c:pt>
                <c:pt idx="319">
                  <c:v>2.2759</c:v>
                </c:pt>
                <c:pt idx="320">
                  <c:v>2.2883900000000001</c:v>
                </c:pt>
                <c:pt idx="321">
                  <c:v>2.3008799999999998</c:v>
                </c:pt>
                <c:pt idx="322">
                  <c:v>2.3133699999999999</c:v>
                </c:pt>
                <c:pt idx="323">
                  <c:v>2.3258700000000001</c:v>
                </c:pt>
                <c:pt idx="324">
                  <c:v>2.33752</c:v>
                </c:pt>
                <c:pt idx="325">
                  <c:v>2.34918</c:v>
                </c:pt>
                <c:pt idx="326">
                  <c:v>2.36084</c:v>
                </c:pt>
                <c:pt idx="327">
                  <c:v>2.3725000000000001</c:v>
                </c:pt>
                <c:pt idx="328">
                  <c:v>2.3841700000000001</c:v>
                </c:pt>
                <c:pt idx="329">
                  <c:v>2.3958300000000001</c:v>
                </c:pt>
                <c:pt idx="330">
                  <c:v>2.4075000000000002</c:v>
                </c:pt>
                <c:pt idx="331">
                  <c:v>2.4191699999999998</c:v>
                </c:pt>
                <c:pt idx="332">
                  <c:v>2.4308399999999999</c:v>
                </c:pt>
                <c:pt idx="333">
                  <c:v>2.44251</c:v>
                </c:pt>
                <c:pt idx="334">
                  <c:v>2.45418</c:v>
                </c:pt>
                <c:pt idx="335">
                  <c:v>2.4658500000000001</c:v>
                </c:pt>
                <c:pt idx="336">
                  <c:v>2.4775200000000002</c:v>
                </c:pt>
                <c:pt idx="337">
                  <c:v>2.4891999999999999</c:v>
                </c:pt>
                <c:pt idx="338">
                  <c:v>2.5008699999999999</c:v>
                </c:pt>
                <c:pt idx="339">
                  <c:v>2.5125500000000001</c:v>
                </c:pt>
                <c:pt idx="340">
                  <c:v>2.5242200000000001</c:v>
                </c:pt>
                <c:pt idx="341">
                  <c:v>2.5358999999999998</c:v>
                </c:pt>
                <c:pt idx="342">
                  <c:v>2.54758</c:v>
                </c:pt>
                <c:pt idx="343">
                  <c:v>2.5592600000000001</c:v>
                </c:pt>
                <c:pt idx="344">
                  <c:v>2.5709399999999998</c:v>
                </c:pt>
                <c:pt idx="345">
                  <c:v>2.5826199999999999</c:v>
                </c:pt>
                <c:pt idx="346">
                  <c:v>2.5943000000000001</c:v>
                </c:pt>
                <c:pt idx="347">
                  <c:v>2.6059800000000002</c:v>
                </c:pt>
                <c:pt idx="348">
                  <c:v>2.6176599999999999</c:v>
                </c:pt>
                <c:pt idx="349">
                  <c:v>2.62934</c:v>
                </c:pt>
                <c:pt idx="350">
                  <c:v>2.6410200000000001</c:v>
                </c:pt>
                <c:pt idx="351">
                  <c:v>2.6526900000000002</c:v>
                </c:pt>
                <c:pt idx="352">
                  <c:v>2.6643699999999999</c:v>
                </c:pt>
                <c:pt idx="353">
                  <c:v>2.67604</c:v>
                </c:pt>
                <c:pt idx="354">
                  <c:v>2.6877200000000001</c:v>
                </c:pt>
                <c:pt idx="355">
                  <c:v>2.6993900000000002</c:v>
                </c:pt>
                <c:pt idx="356">
                  <c:v>2.7110699999999999</c:v>
                </c:pt>
                <c:pt idx="357">
                  <c:v>2.72275</c:v>
                </c:pt>
                <c:pt idx="358">
                  <c:v>2.7344200000000001</c:v>
                </c:pt>
                <c:pt idx="359">
                  <c:v>2.7461000000000002</c:v>
                </c:pt>
                <c:pt idx="360">
                  <c:v>2.7577799999999999</c:v>
                </c:pt>
                <c:pt idx="361">
                  <c:v>2.76945</c:v>
                </c:pt>
                <c:pt idx="362">
                  <c:v>2.7811300000000001</c:v>
                </c:pt>
                <c:pt idx="363">
                  <c:v>2.7928000000000002</c:v>
                </c:pt>
                <c:pt idx="364">
                  <c:v>2.8044699999999998</c:v>
                </c:pt>
                <c:pt idx="365">
                  <c:v>2.8161399999999999</c:v>
                </c:pt>
                <c:pt idx="366">
                  <c:v>2.8277999999999999</c:v>
                </c:pt>
                <c:pt idx="367">
                  <c:v>2.8394499999999998</c:v>
                </c:pt>
                <c:pt idx="368">
                  <c:v>2.8511000000000002</c:v>
                </c:pt>
                <c:pt idx="369">
                  <c:v>2.8627400000000001</c:v>
                </c:pt>
                <c:pt idx="370">
                  <c:v>2.8743599999999998</c:v>
                </c:pt>
                <c:pt idx="371">
                  <c:v>2.8859599999999999</c:v>
                </c:pt>
                <c:pt idx="372">
                  <c:v>2.8975499999999998</c:v>
                </c:pt>
                <c:pt idx="373">
                  <c:v>2.9091300000000002</c:v>
                </c:pt>
                <c:pt idx="374">
                  <c:v>2.92069</c:v>
                </c:pt>
                <c:pt idx="375">
                  <c:v>2.9322400000000002</c:v>
                </c:pt>
                <c:pt idx="376">
                  <c:v>2.9437799999999998</c:v>
                </c:pt>
                <c:pt idx="377">
                  <c:v>2.9553099999999999</c:v>
                </c:pt>
                <c:pt idx="378">
                  <c:v>2.9668199999999998</c:v>
                </c:pt>
                <c:pt idx="379">
                  <c:v>2.9783400000000002</c:v>
                </c:pt>
                <c:pt idx="380">
                  <c:v>2.9898400000000001</c:v>
                </c:pt>
                <c:pt idx="381">
                  <c:v>3.0013399999999999</c:v>
                </c:pt>
                <c:pt idx="382">
                  <c:v>3.0128400000000002</c:v>
                </c:pt>
                <c:pt idx="383">
                  <c:v>3.02433</c:v>
                </c:pt>
                <c:pt idx="384">
                  <c:v>3.0358299999999998</c:v>
                </c:pt>
                <c:pt idx="385">
                  <c:v>3.04731</c:v>
                </c:pt>
                <c:pt idx="386">
                  <c:v>3.0588000000000002</c:v>
                </c:pt>
                <c:pt idx="387">
                  <c:v>3.0702799999999999</c:v>
                </c:pt>
                <c:pt idx="388">
                  <c:v>3.0817600000000001</c:v>
                </c:pt>
                <c:pt idx="389">
                  <c:v>3.0944600000000002</c:v>
                </c:pt>
                <c:pt idx="390">
                  <c:v>3.1071599999999999</c:v>
                </c:pt>
                <c:pt idx="391">
                  <c:v>3.1198600000000001</c:v>
                </c:pt>
                <c:pt idx="392">
                  <c:v>3.1325699999999999</c:v>
                </c:pt>
                <c:pt idx="393">
                  <c:v>3.1452900000000001</c:v>
                </c:pt>
                <c:pt idx="394">
                  <c:v>3.15802</c:v>
                </c:pt>
                <c:pt idx="395">
                  <c:v>3.17076</c:v>
                </c:pt>
                <c:pt idx="396">
                  <c:v>3.1835100000000001</c:v>
                </c:pt>
                <c:pt idx="397">
                  <c:v>3.1962799999999998</c:v>
                </c:pt>
                <c:pt idx="398">
                  <c:v>3.20906</c:v>
                </c:pt>
                <c:pt idx="399">
                  <c:v>3.2218499999999999</c:v>
                </c:pt>
                <c:pt idx="400">
                  <c:v>3.2346499999999998</c:v>
                </c:pt>
                <c:pt idx="401">
                  <c:v>3.2474599999999998</c:v>
                </c:pt>
                <c:pt idx="402">
                  <c:v>3.2602799999999998</c:v>
                </c:pt>
                <c:pt idx="403">
                  <c:v>3.27311</c:v>
                </c:pt>
                <c:pt idx="404">
                  <c:v>3.2859400000000001</c:v>
                </c:pt>
                <c:pt idx="405">
                  <c:v>3.2987899999999999</c:v>
                </c:pt>
                <c:pt idx="406">
                  <c:v>3.3116500000000002</c:v>
                </c:pt>
                <c:pt idx="407">
                  <c:v>3.3245100000000001</c:v>
                </c:pt>
                <c:pt idx="408">
                  <c:v>3.3373900000000001</c:v>
                </c:pt>
                <c:pt idx="409">
                  <c:v>3.3502700000000001</c:v>
                </c:pt>
                <c:pt idx="410">
                  <c:v>3.3631600000000001</c:v>
                </c:pt>
                <c:pt idx="411">
                  <c:v>3.3760599999999998</c:v>
                </c:pt>
                <c:pt idx="412">
                  <c:v>3.38896</c:v>
                </c:pt>
                <c:pt idx="413">
                  <c:v>3.4018600000000001</c:v>
                </c:pt>
                <c:pt idx="414">
                  <c:v>3.4147699999999999</c:v>
                </c:pt>
                <c:pt idx="415">
                  <c:v>3.4276800000000001</c:v>
                </c:pt>
                <c:pt idx="416">
                  <c:v>3.4405899999999998</c:v>
                </c:pt>
                <c:pt idx="417">
                  <c:v>3.4535</c:v>
                </c:pt>
                <c:pt idx="418">
                  <c:v>3.4664199999999998</c:v>
                </c:pt>
                <c:pt idx="419">
                  <c:v>3.47933</c:v>
                </c:pt>
                <c:pt idx="420">
                  <c:v>3.4922399999999998</c:v>
                </c:pt>
                <c:pt idx="421">
                  <c:v>3.5051600000000001</c:v>
                </c:pt>
                <c:pt idx="422">
                  <c:v>3.5180699999999998</c:v>
                </c:pt>
                <c:pt idx="423">
                  <c:v>3.53098</c:v>
                </c:pt>
                <c:pt idx="424">
                  <c:v>3.5438999999999998</c:v>
                </c:pt>
                <c:pt idx="425">
                  <c:v>3.55681</c:v>
                </c:pt>
                <c:pt idx="426">
                  <c:v>3.5697199999999998</c:v>
                </c:pt>
                <c:pt idx="427">
                  <c:v>3.58263</c:v>
                </c:pt>
                <c:pt idx="428">
                  <c:v>3.5955499999999998</c:v>
                </c:pt>
                <c:pt idx="429">
                  <c:v>3.60846</c:v>
                </c:pt>
                <c:pt idx="430">
                  <c:v>3.6213700000000002</c:v>
                </c:pt>
                <c:pt idx="431">
                  <c:v>3.63429</c:v>
                </c:pt>
                <c:pt idx="432">
                  <c:v>3.6472000000000002</c:v>
                </c:pt>
                <c:pt idx="433">
                  <c:v>3.66012</c:v>
                </c:pt>
                <c:pt idx="434">
                  <c:v>3.6730399999999999</c:v>
                </c:pt>
                <c:pt idx="435">
                  <c:v>3.6859500000000001</c:v>
                </c:pt>
                <c:pt idx="436">
                  <c:v>3.6988599999999998</c:v>
                </c:pt>
                <c:pt idx="437">
                  <c:v>3.71177</c:v>
                </c:pt>
                <c:pt idx="438">
                  <c:v>3.7246800000000002</c:v>
                </c:pt>
                <c:pt idx="439">
                  <c:v>3.73759</c:v>
                </c:pt>
                <c:pt idx="440">
                  <c:v>3.7504900000000001</c:v>
                </c:pt>
                <c:pt idx="441">
                  <c:v>3.7633800000000002</c:v>
                </c:pt>
                <c:pt idx="442">
                  <c:v>3.7762699999999998</c:v>
                </c:pt>
                <c:pt idx="443">
                  <c:v>3.7891599999999999</c:v>
                </c:pt>
                <c:pt idx="444">
                  <c:v>3.8020399999999999</c:v>
                </c:pt>
                <c:pt idx="445">
                  <c:v>3.8149199999999999</c:v>
                </c:pt>
                <c:pt idx="446">
                  <c:v>3.8277999999999999</c:v>
                </c:pt>
                <c:pt idx="447">
                  <c:v>3.8406699999999998</c:v>
                </c:pt>
                <c:pt idx="448">
                  <c:v>3.8535400000000002</c:v>
                </c:pt>
                <c:pt idx="449">
                  <c:v>3.8664100000000001</c:v>
                </c:pt>
                <c:pt idx="450">
                  <c:v>3.8792900000000001</c:v>
                </c:pt>
                <c:pt idx="451">
                  <c:v>3.8921600000000001</c:v>
                </c:pt>
                <c:pt idx="452">
                  <c:v>3.9050400000000001</c:v>
                </c:pt>
                <c:pt idx="453">
                  <c:v>3.9179200000000001</c:v>
                </c:pt>
                <c:pt idx="454">
                  <c:v>3.9308000000000001</c:v>
                </c:pt>
                <c:pt idx="455">
                  <c:v>3.9436900000000001</c:v>
                </c:pt>
                <c:pt idx="456">
                  <c:v>3.9565399999999999</c:v>
                </c:pt>
                <c:pt idx="457">
                  <c:v>3.9693900000000002</c:v>
                </c:pt>
                <c:pt idx="458">
                  <c:v>3.98224</c:v>
                </c:pt>
                <c:pt idx="459">
                  <c:v>3.9950999999999999</c:v>
                </c:pt>
                <c:pt idx="460">
                  <c:v>4.0079599999999997</c:v>
                </c:pt>
                <c:pt idx="461">
                  <c:v>4.0208199999999996</c:v>
                </c:pt>
                <c:pt idx="462">
                  <c:v>4.0336800000000004</c:v>
                </c:pt>
                <c:pt idx="463">
                  <c:v>4.0465499999999999</c:v>
                </c:pt>
                <c:pt idx="464">
                  <c:v>4.0594099999999997</c:v>
                </c:pt>
                <c:pt idx="465">
                  <c:v>4.0722800000000001</c:v>
                </c:pt>
                <c:pt idx="466">
                  <c:v>4.0851499999999996</c:v>
                </c:pt>
                <c:pt idx="467">
                  <c:v>4.09802</c:v>
                </c:pt>
                <c:pt idx="468">
                  <c:v>4.1108900000000004</c:v>
                </c:pt>
                <c:pt idx="469">
                  <c:v>4.1237599999999999</c:v>
                </c:pt>
                <c:pt idx="470">
                  <c:v>4.1366300000000003</c:v>
                </c:pt>
                <c:pt idx="471">
                  <c:v>4.1494999999999997</c:v>
                </c:pt>
                <c:pt idx="472">
                  <c:v>4.1623700000000001</c:v>
                </c:pt>
                <c:pt idx="473">
                  <c:v>4.1752399999999996</c:v>
                </c:pt>
                <c:pt idx="474">
                  <c:v>4.1881000000000004</c:v>
                </c:pt>
                <c:pt idx="475">
                  <c:v>4.2009600000000002</c:v>
                </c:pt>
                <c:pt idx="476">
                  <c:v>4.2138200000000001</c:v>
                </c:pt>
                <c:pt idx="477">
                  <c:v>4.22668</c:v>
                </c:pt>
                <c:pt idx="478">
                  <c:v>4.2395300000000002</c:v>
                </c:pt>
                <c:pt idx="479">
                  <c:v>4.2523900000000001</c:v>
                </c:pt>
                <c:pt idx="480">
                  <c:v>4.26525</c:v>
                </c:pt>
                <c:pt idx="481">
                  <c:v>4.2781000000000002</c:v>
                </c:pt>
                <c:pt idx="482">
                  <c:v>4.2909600000000001</c:v>
                </c:pt>
                <c:pt idx="483">
                  <c:v>4.3037999999999998</c:v>
                </c:pt>
                <c:pt idx="484">
                  <c:v>4.3166500000000001</c:v>
                </c:pt>
                <c:pt idx="485">
                  <c:v>4.3295000000000003</c:v>
                </c:pt>
                <c:pt idx="486">
                  <c:v>4.3423499999999997</c:v>
                </c:pt>
                <c:pt idx="487">
                  <c:v>4.3552</c:v>
                </c:pt>
                <c:pt idx="488">
                  <c:v>4.3680500000000002</c:v>
                </c:pt>
                <c:pt idx="489">
                  <c:v>4.3808999999999996</c:v>
                </c:pt>
                <c:pt idx="490">
                  <c:v>4.3937499999999998</c:v>
                </c:pt>
                <c:pt idx="491">
                  <c:v>4.4066099999999997</c:v>
                </c:pt>
                <c:pt idx="492">
                  <c:v>4.4194599999999999</c:v>
                </c:pt>
                <c:pt idx="493">
                  <c:v>4.4323100000000002</c:v>
                </c:pt>
                <c:pt idx="494">
                  <c:v>4.4451499999999999</c:v>
                </c:pt>
                <c:pt idx="495">
                  <c:v>4.4580000000000002</c:v>
                </c:pt>
                <c:pt idx="496">
                  <c:v>4.4708300000000003</c:v>
                </c:pt>
                <c:pt idx="497">
                  <c:v>4.4836600000000004</c:v>
                </c:pt>
                <c:pt idx="498">
                  <c:v>4.49648</c:v>
                </c:pt>
                <c:pt idx="499">
                  <c:v>4.5092800000000004</c:v>
                </c:pt>
                <c:pt idx="500">
                  <c:v>4.5220799999999999</c:v>
                </c:pt>
                <c:pt idx="501">
                  <c:v>4.5348600000000001</c:v>
                </c:pt>
                <c:pt idx="502">
                  <c:v>4.5476299999999998</c:v>
                </c:pt>
                <c:pt idx="503">
                  <c:v>4.5603800000000003</c:v>
                </c:pt>
                <c:pt idx="504">
                  <c:v>4.5731099999999998</c:v>
                </c:pt>
                <c:pt idx="505">
                  <c:v>4.58582</c:v>
                </c:pt>
                <c:pt idx="506">
                  <c:v>4.5985100000000001</c:v>
                </c:pt>
                <c:pt idx="507">
                  <c:v>4.6111700000000004</c:v>
                </c:pt>
                <c:pt idx="508">
                  <c:v>4.6238000000000001</c:v>
                </c:pt>
                <c:pt idx="509">
                  <c:v>4.6364200000000002</c:v>
                </c:pt>
                <c:pt idx="510">
                  <c:v>4.6490200000000002</c:v>
                </c:pt>
                <c:pt idx="511">
                  <c:v>4.6616</c:v>
                </c:pt>
                <c:pt idx="512">
                  <c:v>4.6741700000000002</c:v>
                </c:pt>
                <c:pt idx="513">
                  <c:v>4.6867299999999998</c:v>
                </c:pt>
                <c:pt idx="514">
                  <c:v>4.6992799999999999</c:v>
                </c:pt>
                <c:pt idx="515">
                  <c:v>4.71183</c:v>
                </c:pt>
                <c:pt idx="516">
                  <c:v>4.72438</c:v>
                </c:pt>
                <c:pt idx="517">
                  <c:v>4.7369199999999996</c:v>
                </c:pt>
                <c:pt idx="518">
                  <c:v>4.74946</c:v>
                </c:pt>
                <c:pt idx="519">
                  <c:v>4.7619999999999996</c:v>
                </c:pt>
                <c:pt idx="520">
                  <c:v>4.77454</c:v>
                </c:pt>
                <c:pt idx="521">
                  <c:v>4.7865099999999998</c:v>
                </c:pt>
                <c:pt idx="522">
                  <c:v>4.7984799999999996</c:v>
                </c:pt>
                <c:pt idx="523">
                  <c:v>4.81046</c:v>
                </c:pt>
                <c:pt idx="524">
                  <c:v>4.8224499999999999</c:v>
                </c:pt>
                <c:pt idx="525">
                  <c:v>4.83446</c:v>
                </c:pt>
                <c:pt idx="526">
                  <c:v>4.8464700000000001</c:v>
                </c:pt>
                <c:pt idx="527">
                  <c:v>4.8585099999999999</c:v>
                </c:pt>
                <c:pt idx="528">
                  <c:v>4.8705600000000002</c:v>
                </c:pt>
                <c:pt idx="529">
                  <c:v>4.8826200000000002</c:v>
                </c:pt>
                <c:pt idx="530">
                  <c:v>4.8947000000000003</c:v>
                </c:pt>
                <c:pt idx="531">
                  <c:v>4.90679</c:v>
                </c:pt>
                <c:pt idx="532">
                  <c:v>4.9188999999999998</c:v>
                </c:pt>
                <c:pt idx="533">
                  <c:v>4.9310200000000002</c:v>
                </c:pt>
                <c:pt idx="534">
                  <c:v>4.9431599999999998</c:v>
                </c:pt>
                <c:pt idx="535">
                  <c:v>4.9553099999999999</c:v>
                </c:pt>
                <c:pt idx="536">
                  <c:v>4.9674800000000001</c:v>
                </c:pt>
                <c:pt idx="537">
                  <c:v>4.97966</c:v>
                </c:pt>
                <c:pt idx="538">
                  <c:v>4.9918500000000003</c:v>
                </c:pt>
                <c:pt idx="539">
                  <c:v>5.00406</c:v>
                </c:pt>
                <c:pt idx="540">
                  <c:v>5.0162800000000001</c:v>
                </c:pt>
                <c:pt idx="541">
                  <c:v>5.0285099999999998</c:v>
                </c:pt>
                <c:pt idx="542">
                  <c:v>5.0407500000000001</c:v>
                </c:pt>
                <c:pt idx="543">
                  <c:v>5.0529900000000003</c:v>
                </c:pt>
                <c:pt idx="544">
                  <c:v>5.0652400000000002</c:v>
                </c:pt>
                <c:pt idx="545">
                  <c:v>5.0774800000000004</c:v>
                </c:pt>
                <c:pt idx="546">
                  <c:v>5.0897300000000003</c:v>
                </c:pt>
                <c:pt idx="547">
                  <c:v>5.1019899999999998</c:v>
                </c:pt>
                <c:pt idx="548">
                  <c:v>5.1142500000000002</c:v>
                </c:pt>
                <c:pt idx="549">
                  <c:v>5.1265099999999997</c:v>
                </c:pt>
                <c:pt idx="550">
                  <c:v>5.1387799999999997</c:v>
                </c:pt>
                <c:pt idx="551">
                  <c:v>5.1510499999999997</c:v>
                </c:pt>
                <c:pt idx="552">
                  <c:v>5.1633199999999997</c:v>
                </c:pt>
                <c:pt idx="553">
                  <c:v>5.1755800000000001</c:v>
                </c:pt>
                <c:pt idx="554">
                  <c:v>5.1878500000000001</c:v>
                </c:pt>
                <c:pt idx="555">
                  <c:v>5.2001200000000001</c:v>
                </c:pt>
                <c:pt idx="556">
                  <c:v>5.2123799999999996</c:v>
                </c:pt>
                <c:pt idx="557">
                  <c:v>5.2246499999999996</c:v>
                </c:pt>
                <c:pt idx="558">
                  <c:v>5.23691</c:v>
                </c:pt>
                <c:pt idx="559">
                  <c:v>5.24918</c:v>
                </c:pt>
                <c:pt idx="560">
                  <c:v>5.26145</c:v>
                </c:pt>
                <c:pt idx="561">
                  <c:v>5.2737100000000003</c:v>
                </c:pt>
                <c:pt idx="562">
                  <c:v>5.2859699999999998</c:v>
                </c:pt>
                <c:pt idx="563">
                  <c:v>5.2982399999999998</c:v>
                </c:pt>
                <c:pt idx="564">
                  <c:v>5.3105000000000002</c:v>
                </c:pt>
                <c:pt idx="565">
                  <c:v>5.3227700000000002</c:v>
                </c:pt>
                <c:pt idx="566">
                  <c:v>5.3350400000000002</c:v>
                </c:pt>
                <c:pt idx="567">
                  <c:v>5.3473199999999999</c:v>
                </c:pt>
                <c:pt idx="568">
                  <c:v>5.3595899999999999</c:v>
                </c:pt>
                <c:pt idx="569">
                  <c:v>5.3718700000000004</c:v>
                </c:pt>
                <c:pt idx="570">
                  <c:v>5.3841599999999996</c:v>
                </c:pt>
                <c:pt idx="571">
                  <c:v>5.3964400000000001</c:v>
                </c:pt>
                <c:pt idx="572">
                  <c:v>5.4087300000000003</c:v>
                </c:pt>
                <c:pt idx="573">
                  <c:v>5.4210099999999999</c:v>
                </c:pt>
                <c:pt idx="574">
                  <c:v>5.4333</c:v>
                </c:pt>
                <c:pt idx="575">
                  <c:v>5.4455799999999996</c:v>
                </c:pt>
                <c:pt idx="576">
                  <c:v>5.4578699999999998</c:v>
                </c:pt>
                <c:pt idx="577">
                  <c:v>5.4701500000000003</c:v>
                </c:pt>
                <c:pt idx="578">
                  <c:v>5.4824299999999999</c:v>
                </c:pt>
                <c:pt idx="579">
                  <c:v>5.4947100000000004</c:v>
                </c:pt>
                <c:pt idx="580">
                  <c:v>5.5069900000000001</c:v>
                </c:pt>
                <c:pt idx="581">
                  <c:v>5.5192699999999997</c:v>
                </c:pt>
                <c:pt idx="582">
                  <c:v>5.5315500000000002</c:v>
                </c:pt>
                <c:pt idx="583">
                  <c:v>5.5438299999999998</c:v>
                </c:pt>
                <c:pt idx="584">
                  <c:v>5.5561100000000003</c:v>
                </c:pt>
                <c:pt idx="585">
                  <c:v>5.56839</c:v>
                </c:pt>
                <c:pt idx="586">
                  <c:v>5.5806699999999996</c:v>
                </c:pt>
                <c:pt idx="587">
                  <c:v>5.5929500000000001</c:v>
                </c:pt>
                <c:pt idx="588">
                  <c:v>5.60487</c:v>
                </c:pt>
                <c:pt idx="589">
                  <c:v>5.6167999999999996</c:v>
                </c:pt>
                <c:pt idx="590">
                  <c:v>5.6287200000000004</c:v>
                </c:pt>
                <c:pt idx="591">
                  <c:v>5.6406499999999999</c:v>
                </c:pt>
                <c:pt idx="592">
                  <c:v>5.6525800000000004</c:v>
                </c:pt>
                <c:pt idx="593">
                  <c:v>5.6645000000000003</c:v>
                </c:pt>
                <c:pt idx="594">
                  <c:v>5.6764299999999999</c:v>
                </c:pt>
                <c:pt idx="595">
                  <c:v>5.6883600000000003</c:v>
                </c:pt>
                <c:pt idx="596">
                  <c:v>5.7002899999999999</c:v>
                </c:pt>
                <c:pt idx="597">
                  <c:v>5.7122200000000003</c:v>
                </c:pt>
                <c:pt idx="598">
                  <c:v>5.7241499999999998</c:v>
                </c:pt>
                <c:pt idx="599">
                  <c:v>5.7360800000000003</c:v>
                </c:pt>
                <c:pt idx="600">
                  <c:v>5.7480000000000002</c:v>
                </c:pt>
                <c:pt idx="601">
                  <c:v>5.7599299999999998</c:v>
                </c:pt>
                <c:pt idx="602">
                  <c:v>5.7718600000000002</c:v>
                </c:pt>
                <c:pt idx="603">
                  <c:v>5.7837800000000001</c:v>
                </c:pt>
                <c:pt idx="604">
                  <c:v>5.7957000000000001</c:v>
                </c:pt>
                <c:pt idx="605">
                  <c:v>5.8076100000000004</c:v>
                </c:pt>
                <c:pt idx="606">
                  <c:v>5.8195199999999998</c:v>
                </c:pt>
                <c:pt idx="607">
                  <c:v>5.8314300000000001</c:v>
                </c:pt>
                <c:pt idx="608">
                  <c:v>5.8433299999999999</c:v>
                </c:pt>
                <c:pt idx="609">
                  <c:v>5.8552299999999997</c:v>
                </c:pt>
                <c:pt idx="610">
                  <c:v>5.8671300000000004</c:v>
                </c:pt>
                <c:pt idx="611">
                  <c:v>5.8790300000000002</c:v>
                </c:pt>
                <c:pt idx="612">
                  <c:v>5.8909200000000004</c:v>
                </c:pt>
                <c:pt idx="613">
                  <c:v>5.9028200000000002</c:v>
                </c:pt>
                <c:pt idx="614">
                  <c:v>5.91472</c:v>
                </c:pt>
                <c:pt idx="615">
                  <c:v>5.9266100000000002</c:v>
                </c:pt>
                <c:pt idx="616">
                  <c:v>5.9385000000000003</c:v>
                </c:pt>
                <c:pt idx="617">
                  <c:v>5.9503899999999996</c:v>
                </c:pt>
                <c:pt idx="618">
                  <c:v>5.9622799999999998</c:v>
                </c:pt>
                <c:pt idx="619">
                  <c:v>5.97417</c:v>
                </c:pt>
                <c:pt idx="620">
                  <c:v>5.9860600000000002</c:v>
                </c:pt>
                <c:pt idx="621">
                  <c:v>5.9979500000000003</c:v>
                </c:pt>
                <c:pt idx="622">
                  <c:v>6.0098500000000001</c:v>
                </c:pt>
                <c:pt idx="623">
                  <c:v>6.0217400000000003</c:v>
                </c:pt>
                <c:pt idx="624">
                  <c:v>6.0336299999999996</c:v>
                </c:pt>
                <c:pt idx="625">
                  <c:v>6.0455300000000003</c:v>
                </c:pt>
                <c:pt idx="626">
                  <c:v>6.0574199999999996</c:v>
                </c:pt>
                <c:pt idx="627">
                  <c:v>6.0693200000000003</c:v>
                </c:pt>
                <c:pt idx="628">
                  <c:v>6.0812099999999996</c:v>
                </c:pt>
                <c:pt idx="629">
                  <c:v>6.0930999999999997</c:v>
                </c:pt>
                <c:pt idx="630">
                  <c:v>6.1049899999999999</c:v>
                </c:pt>
                <c:pt idx="631">
                  <c:v>6.1168800000000001</c:v>
                </c:pt>
                <c:pt idx="632">
                  <c:v>6.1287700000000003</c:v>
                </c:pt>
                <c:pt idx="633">
                  <c:v>6.1406499999999999</c:v>
                </c:pt>
                <c:pt idx="634">
                  <c:v>6.15252</c:v>
                </c:pt>
                <c:pt idx="635">
                  <c:v>6.16439</c:v>
                </c:pt>
                <c:pt idx="636">
                  <c:v>6.17624</c:v>
                </c:pt>
                <c:pt idx="637">
                  <c:v>6.1880800000000002</c:v>
                </c:pt>
                <c:pt idx="638">
                  <c:v>6.1999000000000004</c:v>
                </c:pt>
                <c:pt idx="639">
                  <c:v>6.2117100000000001</c:v>
                </c:pt>
                <c:pt idx="640">
                  <c:v>6.2234999999999996</c:v>
                </c:pt>
                <c:pt idx="641">
                  <c:v>6.2352800000000004</c:v>
                </c:pt>
                <c:pt idx="642">
                  <c:v>6.2470499999999998</c:v>
                </c:pt>
                <c:pt idx="643">
                  <c:v>6.2587999999999999</c:v>
                </c:pt>
                <c:pt idx="644">
                  <c:v>6.2705399999999996</c:v>
                </c:pt>
                <c:pt idx="645">
                  <c:v>6.2822699999999996</c:v>
                </c:pt>
                <c:pt idx="646">
                  <c:v>6.2939999999999996</c:v>
                </c:pt>
                <c:pt idx="647">
                  <c:v>6.30572</c:v>
                </c:pt>
                <c:pt idx="648">
                  <c:v>6.3174200000000003</c:v>
                </c:pt>
                <c:pt idx="649">
                  <c:v>6.3291300000000001</c:v>
                </c:pt>
                <c:pt idx="650">
                  <c:v>6.3408199999999999</c:v>
                </c:pt>
                <c:pt idx="651">
                  <c:v>6.3525200000000002</c:v>
                </c:pt>
                <c:pt idx="652">
                  <c:v>6.3642000000000003</c:v>
                </c:pt>
                <c:pt idx="653">
                  <c:v>6.3758900000000001</c:v>
                </c:pt>
                <c:pt idx="654">
                  <c:v>6.3875700000000002</c:v>
                </c:pt>
                <c:pt idx="655">
                  <c:v>6.3992599999999999</c:v>
                </c:pt>
                <c:pt idx="656">
                  <c:v>6.4109400000000001</c:v>
                </c:pt>
                <c:pt idx="657">
                  <c:v>6.4224100000000002</c:v>
                </c:pt>
                <c:pt idx="658">
                  <c:v>6.4338800000000003</c:v>
                </c:pt>
                <c:pt idx="659">
                  <c:v>6.4453500000000004</c:v>
                </c:pt>
                <c:pt idx="660">
                  <c:v>6.4568399999999997</c:v>
                </c:pt>
                <c:pt idx="661">
                  <c:v>6.4683200000000003</c:v>
                </c:pt>
                <c:pt idx="662">
                  <c:v>6.4798200000000001</c:v>
                </c:pt>
                <c:pt idx="663">
                  <c:v>6.4913299999999996</c:v>
                </c:pt>
                <c:pt idx="664">
                  <c:v>6.5028499999999996</c:v>
                </c:pt>
                <c:pt idx="665">
                  <c:v>6.5143899999999997</c:v>
                </c:pt>
                <c:pt idx="666">
                  <c:v>6.5259400000000003</c:v>
                </c:pt>
                <c:pt idx="667">
                  <c:v>6.5374999999999996</c:v>
                </c:pt>
                <c:pt idx="668">
                  <c:v>6.5490700000000004</c:v>
                </c:pt>
                <c:pt idx="669">
                  <c:v>6.5606600000000004</c:v>
                </c:pt>
                <c:pt idx="670">
                  <c:v>6.5722699999999996</c:v>
                </c:pt>
                <c:pt idx="671">
                  <c:v>6.5838799999999997</c:v>
                </c:pt>
                <c:pt idx="672">
                  <c:v>6.59551</c:v>
                </c:pt>
                <c:pt idx="673">
                  <c:v>6.6071499999999999</c:v>
                </c:pt>
                <c:pt idx="674">
                  <c:v>6.6188000000000002</c:v>
                </c:pt>
                <c:pt idx="675">
                  <c:v>6.6304600000000002</c:v>
                </c:pt>
                <c:pt idx="676">
                  <c:v>6.6421299999999999</c:v>
                </c:pt>
                <c:pt idx="677">
                  <c:v>6.65381</c:v>
                </c:pt>
                <c:pt idx="678">
                  <c:v>6.6654999999999998</c:v>
                </c:pt>
                <c:pt idx="679">
                  <c:v>6.6771900000000004</c:v>
                </c:pt>
                <c:pt idx="680">
                  <c:v>6.6888800000000002</c:v>
                </c:pt>
                <c:pt idx="681">
                  <c:v>6.7005800000000004</c:v>
                </c:pt>
                <c:pt idx="682">
                  <c:v>6.7122799999999998</c:v>
                </c:pt>
                <c:pt idx="683">
                  <c:v>6.7239800000000001</c:v>
                </c:pt>
                <c:pt idx="684">
                  <c:v>6.73569</c:v>
                </c:pt>
                <c:pt idx="685">
                  <c:v>6.7473900000000002</c:v>
                </c:pt>
                <c:pt idx="686">
                  <c:v>6.7590899999999996</c:v>
                </c:pt>
                <c:pt idx="687">
                  <c:v>6.7707899999999999</c:v>
                </c:pt>
                <c:pt idx="688">
                  <c:v>6.7824999999999998</c:v>
                </c:pt>
                <c:pt idx="689">
                  <c:v>6.7942</c:v>
                </c:pt>
                <c:pt idx="690">
                  <c:v>6.8059000000000003</c:v>
                </c:pt>
                <c:pt idx="691">
                  <c:v>6.8176100000000002</c:v>
                </c:pt>
                <c:pt idx="692">
                  <c:v>6.8293100000000004</c:v>
                </c:pt>
                <c:pt idx="693">
                  <c:v>6.8410099999999998</c:v>
                </c:pt>
                <c:pt idx="694">
                  <c:v>6.8527100000000001</c:v>
                </c:pt>
                <c:pt idx="695">
                  <c:v>6.86442</c:v>
                </c:pt>
                <c:pt idx="696">
                  <c:v>6.8761200000000002</c:v>
                </c:pt>
                <c:pt idx="697">
                  <c:v>6.8878199999999996</c:v>
                </c:pt>
                <c:pt idx="698">
                  <c:v>6.8995199999999999</c:v>
                </c:pt>
                <c:pt idx="699">
                  <c:v>6.9112099999999996</c:v>
                </c:pt>
                <c:pt idx="700">
                  <c:v>6.9229099999999999</c:v>
                </c:pt>
                <c:pt idx="701">
                  <c:v>6.9346199999999998</c:v>
                </c:pt>
                <c:pt idx="702">
                  <c:v>6.9463200000000001</c:v>
                </c:pt>
                <c:pt idx="703">
                  <c:v>6.9580200000000003</c:v>
                </c:pt>
                <c:pt idx="704">
                  <c:v>6.9697300000000002</c:v>
                </c:pt>
                <c:pt idx="705">
                  <c:v>6.9814400000000001</c:v>
                </c:pt>
                <c:pt idx="706">
                  <c:v>6.99315</c:v>
                </c:pt>
                <c:pt idx="707">
                  <c:v>7.0048599999999999</c:v>
                </c:pt>
                <c:pt idx="708">
                  <c:v>7.0165600000000001</c:v>
                </c:pt>
                <c:pt idx="709">
                  <c:v>7.02827</c:v>
                </c:pt>
                <c:pt idx="710">
                  <c:v>7.0399700000000003</c:v>
                </c:pt>
                <c:pt idx="711">
                  <c:v>7.0516699999999997</c:v>
                </c:pt>
                <c:pt idx="712">
                  <c:v>7.0633699999999999</c:v>
                </c:pt>
                <c:pt idx="713">
                  <c:v>7.0750700000000002</c:v>
                </c:pt>
                <c:pt idx="714">
                  <c:v>7.0867599999999999</c:v>
                </c:pt>
                <c:pt idx="715">
                  <c:v>7.0984499999999997</c:v>
                </c:pt>
                <c:pt idx="716">
                  <c:v>7.1101400000000003</c:v>
                </c:pt>
                <c:pt idx="717">
                  <c:v>7.1218300000000001</c:v>
                </c:pt>
                <c:pt idx="718">
                  <c:v>7.1335100000000002</c:v>
                </c:pt>
                <c:pt idx="719">
                  <c:v>7.1452</c:v>
                </c:pt>
                <c:pt idx="720">
                  <c:v>7.1568899999999998</c:v>
                </c:pt>
                <c:pt idx="721">
                  <c:v>7.1685699999999999</c:v>
                </c:pt>
                <c:pt idx="722">
                  <c:v>7.1802599999999996</c:v>
                </c:pt>
                <c:pt idx="723">
                  <c:v>7.1919500000000003</c:v>
                </c:pt>
                <c:pt idx="724">
                  <c:v>7.2023799999999998</c:v>
                </c:pt>
                <c:pt idx="725">
                  <c:v>7.2127999999999997</c:v>
                </c:pt>
                <c:pt idx="726">
                  <c:v>7.22323</c:v>
                </c:pt>
                <c:pt idx="727">
                  <c:v>7.23367</c:v>
                </c:pt>
                <c:pt idx="728">
                  <c:v>7.2441000000000004</c:v>
                </c:pt>
                <c:pt idx="729">
                  <c:v>7.2545299999999999</c:v>
                </c:pt>
                <c:pt idx="730">
                  <c:v>7.2649699999999999</c:v>
                </c:pt>
                <c:pt idx="731">
                  <c:v>7.2754000000000003</c:v>
                </c:pt>
                <c:pt idx="732">
                  <c:v>7.2858400000000003</c:v>
                </c:pt>
                <c:pt idx="733">
                  <c:v>7.2962699999999998</c:v>
                </c:pt>
                <c:pt idx="734">
                  <c:v>7.3067099999999998</c:v>
                </c:pt>
                <c:pt idx="735">
                  <c:v>7.3171499999999998</c:v>
                </c:pt>
                <c:pt idx="736">
                  <c:v>7.3275800000000002</c:v>
                </c:pt>
                <c:pt idx="737">
                  <c:v>7.3380200000000002</c:v>
                </c:pt>
                <c:pt idx="738">
                  <c:v>7.3484600000000002</c:v>
                </c:pt>
                <c:pt idx="739">
                  <c:v>7.3588899999999997</c:v>
                </c:pt>
                <c:pt idx="740">
                  <c:v>7.3693299999999997</c:v>
                </c:pt>
                <c:pt idx="741">
                  <c:v>7.3797600000000001</c:v>
                </c:pt>
                <c:pt idx="742">
                  <c:v>7.3901899999999996</c:v>
                </c:pt>
                <c:pt idx="743">
                  <c:v>7.40062</c:v>
                </c:pt>
                <c:pt idx="744">
                  <c:v>7.4110500000000004</c:v>
                </c:pt>
                <c:pt idx="745">
                  <c:v>7.4214799999999999</c:v>
                </c:pt>
                <c:pt idx="746">
                  <c:v>7.4318999999999997</c:v>
                </c:pt>
                <c:pt idx="747">
                  <c:v>7.4423300000000001</c:v>
                </c:pt>
                <c:pt idx="748">
                  <c:v>7.45275</c:v>
                </c:pt>
                <c:pt idx="749">
                  <c:v>7.4631699999999999</c:v>
                </c:pt>
                <c:pt idx="750">
                  <c:v>7.4735899999999997</c:v>
                </c:pt>
                <c:pt idx="751">
                  <c:v>7.4840099999999996</c:v>
                </c:pt>
                <c:pt idx="752">
                  <c:v>7.4944300000000004</c:v>
                </c:pt>
                <c:pt idx="753">
                  <c:v>7.5048500000000002</c:v>
                </c:pt>
                <c:pt idx="754">
                  <c:v>7.5152700000000001</c:v>
                </c:pt>
                <c:pt idx="755">
                  <c:v>7.52569</c:v>
                </c:pt>
                <c:pt idx="756">
                  <c:v>7.5361000000000002</c:v>
                </c:pt>
                <c:pt idx="757">
                  <c:v>7.5465200000000001</c:v>
                </c:pt>
                <c:pt idx="758">
                  <c:v>7.55694</c:v>
                </c:pt>
                <c:pt idx="759">
                  <c:v>7.5673599999999999</c:v>
                </c:pt>
                <c:pt idx="760">
                  <c:v>7.5777900000000002</c:v>
                </c:pt>
                <c:pt idx="761">
                  <c:v>7.5882100000000001</c:v>
                </c:pt>
                <c:pt idx="762">
                  <c:v>7.59863</c:v>
                </c:pt>
                <c:pt idx="763">
                  <c:v>7.6090499999999999</c:v>
                </c:pt>
                <c:pt idx="764">
                  <c:v>7.6194600000000001</c:v>
                </c:pt>
                <c:pt idx="765">
                  <c:v>7.62988</c:v>
                </c:pt>
                <c:pt idx="766">
                  <c:v>7.6402900000000002</c:v>
                </c:pt>
                <c:pt idx="767">
                  <c:v>7.6506999999999996</c:v>
                </c:pt>
                <c:pt idx="768">
                  <c:v>7.6611099999999999</c:v>
                </c:pt>
                <c:pt idx="769">
                  <c:v>7.6715099999999996</c:v>
                </c:pt>
                <c:pt idx="770">
                  <c:v>7.6819100000000002</c:v>
                </c:pt>
                <c:pt idx="771">
                  <c:v>7.69231</c:v>
                </c:pt>
                <c:pt idx="772">
                  <c:v>7.7027099999999997</c:v>
                </c:pt>
                <c:pt idx="773">
                  <c:v>7.7131100000000004</c:v>
                </c:pt>
                <c:pt idx="774">
                  <c:v>7.7234999999999996</c:v>
                </c:pt>
                <c:pt idx="775">
                  <c:v>7.7338899999999997</c:v>
                </c:pt>
                <c:pt idx="776">
                  <c:v>7.7442599999999997</c:v>
                </c:pt>
                <c:pt idx="777">
                  <c:v>7.7546299999999997</c:v>
                </c:pt>
                <c:pt idx="778">
                  <c:v>7.7649800000000004</c:v>
                </c:pt>
                <c:pt idx="779">
                  <c:v>7.7753199999999998</c:v>
                </c:pt>
                <c:pt idx="780">
                  <c:v>7.7856500000000004</c:v>
                </c:pt>
                <c:pt idx="781">
                  <c:v>7.7959699999999996</c:v>
                </c:pt>
                <c:pt idx="782">
                  <c:v>7.8062899999999997</c:v>
                </c:pt>
                <c:pt idx="783">
                  <c:v>7.8166000000000002</c:v>
                </c:pt>
                <c:pt idx="784">
                  <c:v>7.8269099999999998</c:v>
                </c:pt>
                <c:pt idx="785">
                  <c:v>7.8372099999999998</c:v>
                </c:pt>
                <c:pt idx="786">
                  <c:v>7.8475200000000003</c:v>
                </c:pt>
                <c:pt idx="787">
                  <c:v>7.8578200000000002</c:v>
                </c:pt>
                <c:pt idx="788">
                  <c:v>7.8681200000000002</c:v>
                </c:pt>
                <c:pt idx="789">
                  <c:v>7.8784299999999998</c:v>
                </c:pt>
                <c:pt idx="790">
                  <c:v>7.8880699999999999</c:v>
                </c:pt>
                <c:pt idx="791">
                  <c:v>7.8977199999999996</c:v>
                </c:pt>
                <c:pt idx="792">
                  <c:v>7.9073700000000002</c:v>
                </c:pt>
                <c:pt idx="793">
                  <c:v>7.9170199999999999</c:v>
                </c:pt>
                <c:pt idx="794">
                  <c:v>7.9266699999999997</c:v>
                </c:pt>
                <c:pt idx="795">
                  <c:v>7.9363200000000003</c:v>
                </c:pt>
                <c:pt idx="796">
                  <c:v>7.9459600000000004</c:v>
                </c:pt>
                <c:pt idx="797">
                  <c:v>7.9556199999999997</c:v>
                </c:pt>
                <c:pt idx="798">
                  <c:v>7.9652799999999999</c:v>
                </c:pt>
                <c:pt idx="799">
                  <c:v>7.9749400000000001</c:v>
                </c:pt>
                <c:pt idx="800">
                  <c:v>7.9846199999999996</c:v>
                </c:pt>
                <c:pt idx="801">
                  <c:v>7.9943</c:v>
                </c:pt>
                <c:pt idx="802">
                  <c:v>8.0039899999999999</c:v>
                </c:pt>
                <c:pt idx="803">
                  <c:v>8.0136900000000004</c:v>
                </c:pt>
                <c:pt idx="804">
                  <c:v>8.0233899999999991</c:v>
                </c:pt>
                <c:pt idx="805">
                  <c:v>8.0331100000000006</c:v>
                </c:pt>
                <c:pt idx="806">
                  <c:v>8.0428300000000004</c:v>
                </c:pt>
                <c:pt idx="807">
                  <c:v>8.0525599999999997</c:v>
                </c:pt>
                <c:pt idx="808">
                  <c:v>8.0622900000000008</c:v>
                </c:pt>
                <c:pt idx="809">
                  <c:v>8.0720200000000002</c:v>
                </c:pt>
                <c:pt idx="810">
                  <c:v>8.0817599999999992</c:v>
                </c:pt>
                <c:pt idx="811">
                  <c:v>8.0915099999999995</c:v>
                </c:pt>
                <c:pt idx="812">
                  <c:v>8.1012599999999999</c:v>
                </c:pt>
                <c:pt idx="813">
                  <c:v>8.1110100000000003</c:v>
                </c:pt>
                <c:pt idx="814">
                  <c:v>8.1207700000000003</c:v>
                </c:pt>
                <c:pt idx="815">
                  <c:v>8.1305300000000003</c:v>
                </c:pt>
                <c:pt idx="816">
                  <c:v>8.1402900000000002</c:v>
                </c:pt>
                <c:pt idx="817">
                  <c:v>8.1500500000000002</c:v>
                </c:pt>
                <c:pt idx="818">
                  <c:v>8.1598199999999999</c:v>
                </c:pt>
                <c:pt idx="819">
                  <c:v>8.1695899999999995</c:v>
                </c:pt>
                <c:pt idx="820">
                  <c:v>8.1793600000000009</c:v>
                </c:pt>
                <c:pt idx="821">
                  <c:v>8.1891300000000005</c:v>
                </c:pt>
                <c:pt idx="822">
                  <c:v>8.1989099999999997</c:v>
                </c:pt>
                <c:pt idx="823">
                  <c:v>8.2086799999999993</c:v>
                </c:pt>
                <c:pt idx="824">
                  <c:v>8.2184500000000007</c:v>
                </c:pt>
                <c:pt idx="825">
                  <c:v>8.2282200000000003</c:v>
                </c:pt>
                <c:pt idx="826">
                  <c:v>8.2379899999999999</c:v>
                </c:pt>
                <c:pt idx="827">
                  <c:v>8.2477599999999995</c:v>
                </c:pt>
                <c:pt idx="828">
                  <c:v>8.2575299999999991</c:v>
                </c:pt>
                <c:pt idx="829">
                  <c:v>8.2673000000000005</c:v>
                </c:pt>
                <c:pt idx="830">
                  <c:v>8.2770700000000001</c:v>
                </c:pt>
                <c:pt idx="831">
                  <c:v>8.2868399999999998</c:v>
                </c:pt>
                <c:pt idx="832">
                  <c:v>8.2966099999999994</c:v>
                </c:pt>
                <c:pt idx="833">
                  <c:v>8.3063800000000008</c:v>
                </c:pt>
                <c:pt idx="834">
                  <c:v>8.3161500000000004</c:v>
                </c:pt>
                <c:pt idx="835">
                  <c:v>8.3259100000000004</c:v>
                </c:pt>
                <c:pt idx="836">
                  <c:v>8.33568</c:v>
                </c:pt>
                <c:pt idx="837">
                  <c:v>8.3454499999999996</c:v>
                </c:pt>
                <c:pt idx="838">
                  <c:v>8.3552199999999992</c:v>
                </c:pt>
                <c:pt idx="839">
                  <c:v>8.3649900000000006</c:v>
                </c:pt>
                <c:pt idx="840">
                  <c:v>8.3747699999999998</c:v>
                </c:pt>
                <c:pt idx="841">
                  <c:v>8.3845399999999994</c:v>
                </c:pt>
                <c:pt idx="842">
                  <c:v>8.3943100000000008</c:v>
                </c:pt>
                <c:pt idx="843">
                  <c:v>8.4040900000000001</c:v>
                </c:pt>
                <c:pt idx="844">
                  <c:v>8.4138599999999997</c:v>
                </c:pt>
                <c:pt idx="845">
                  <c:v>8.4236299999999993</c:v>
                </c:pt>
                <c:pt idx="846">
                  <c:v>8.4334100000000003</c:v>
                </c:pt>
                <c:pt idx="847">
                  <c:v>8.4431799999999999</c:v>
                </c:pt>
                <c:pt idx="848">
                  <c:v>8.4529499999999995</c:v>
                </c:pt>
                <c:pt idx="849">
                  <c:v>8.4627099999999995</c:v>
                </c:pt>
                <c:pt idx="850">
                  <c:v>8.4724699999999995</c:v>
                </c:pt>
                <c:pt idx="851">
                  <c:v>8.4822299999999995</c:v>
                </c:pt>
                <c:pt idx="852">
                  <c:v>8.4919899999999995</c:v>
                </c:pt>
                <c:pt idx="853">
                  <c:v>8.5017399999999999</c:v>
                </c:pt>
                <c:pt idx="854">
                  <c:v>8.5114900000000002</c:v>
                </c:pt>
                <c:pt idx="855">
                  <c:v>8.5212299999999992</c:v>
                </c:pt>
                <c:pt idx="856">
                  <c:v>8.5309799999999996</c:v>
                </c:pt>
                <c:pt idx="857">
                  <c:v>8.5407200000000003</c:v>
                </c:pt>
                <c:pt idx="858">
                  <c:v>8.5504700000000007</c:v>
                </c:pt>
                <c:pt idx="859">
                  <c:v>8.5602099999999997</c:v>
                </c:pt>
                <c:pt idx="860">
                  <c:v>8.56996</c:v>
                </c:pt>
                <c:pt idx="861">
                  <c:v>8.5797100000000004</c:v>
                </c:pt>
                <c:pt idx="862">
                  <c:v>8.5908999999999995</c:v>
                </c:pt>
                <c:pt idx="863">
                  <c:v>8.6021000000000001</c:v>
                </c:pt>
                <c:pt idx="864">
                  <c:v>8.6133000000000006</c:v>
                </c:pt>
                <c:pt idx="865">
                  <c:v>8.6244999999999994</c:v>
                </c:pt>
                <c:pt idx="866">
                  <c:v>8.6356999999999999</c:v>
                </c:pt>
                <c:pt idx="867">
                  <c:v>8.6469000000000005</c:v>
                </c:pt>
                <c:pt idx="868">
                  <c:v>8.6581100000000006</c:v>
                </c:pt>
                <c:pt idx="869">
                  <c:v>8.6693200000000008</c:v>
                </c:pt>
                <c:pt idx="870">
                  <c:v>8.6805299999999992</c:v>
                </c:pt>
                <c:pt idx="871">
                  <c:v>8.6917399999999994</c:v>
                </c:pt>
                <c:pt idx="872">
                  <c:v>8.7029499999999995</c:v>
                </c:pt>
                <c:pt idx="873">
                  <c:v>8.7141599999999997</c:v>
                </c:pt>
                <c:pt idx="874">
                  <c:v>8.7253799999999995</c:v>
                </c:pt>
                <c:pt idx="875">
                  <c:v>8.7365899999999996</c:v>
                </c:pt>
                <c:pt idx="876">
                  <c:v>8.7478099999999994</c:v>
                </c:pt>
                <c:pt idx="877">
                  <c:v>8.7590199999999996</c:v>
                </c:pt>
                <c:pt idx="878">
                  <c:v>8.7702399999999994</c:v>
                </c:pt>
                <c:pt idx="879">
                  <c:v>8.7814499999999995</c:v>
                </c:pt>
                <c:pt idx="880">
                  <c:v>8.7926699999999993</c:v>
                </c:pt>
                <c:pt idx="881">
                  <c:v>8.8038799999999995</c:v>
                </c:pt>
                <c:pt idx="882">
                  <c:v>8.8150899999999996</c:v>
                </c:pt>
                <c:pt idx="883">
                  <c:v>8.8263099999999994</c:v>
                </c:pt>
                <c:pt idx="884">
                  <c:v>8.8375199999999996</c:v>
                </c:pt>
                <c:pt idx="885">
                  <c:v>8.8487299999999998</c:v>
                </c:pt>
                <c:pt idx="886">
                  <c:v>8.8599499999999995</c:v>
                </c:pt>
                <c:pt idx="887">
                  <c:v>8.8711599999999997</c:v>
                </c:pt>
                <c:pt idx="888">
                  <c:v>8.8823600000000003</c:v>
                </c:pt>
                <c:pt idx="889">
                  <c:v>8.8935700000000004</c:v>
                </c:pt>
                <c:pt idx="890">
                  <c:v>8.9047800000000006</c:v>
                </c:pt>
                <c:pt idx="891">
                  <c:v>8.9159900000000007</c:v>
                </c:pt>
                <c:pt idx="892">
                  <c:v>8.9271999999999991</c:v>
                </c:pt>
                <c:pt idx="893">
                  <c:v>8.9384099999999993</c:v>
                </c:pt>
                <c:pt idx="894">
                  <c:v>8.9496199999999995</c:v>
                </c:pt>
                <c:pt idx="895">
                  <c:v>8.9608299999999996</c:v>
                </c:pt>
                <c:pt idx="896">
                  <c:v>8.9720399999999998</c:v>
                </c:pt>
                <c:pt idx="897">
                  <c:v>8.9832400000000003</c:v>
                </c:pt>
                <c:pt idx="898">
                  <c:v>8.9944600000000001</c:v>
                </c:pt>
                <c:pt idx="899">
                  <c:v>9.0056700000000003</c:v>
                </c:pt>
                <c:pt idx="900">
                  <c:v>9.0168800000000005</c:v>
                </c:pt>
                <c:pt idx="901">
                  <c:v>9.0280799999999992</c:v>
                </c:pt>
                <c:pt idx="902">
                  <c:v>9.0392899999999994</c:v>
                </c:pt>
                <c:pt idx="903">
                  <c:v>9.0504899999999999</c:v>
                </c:pt>
                <c:pt idx="904">
                  <c:v>9.0616900000000005</c:v>
                </c:pt>
                <c:pt idx="905">
                  <c:v>9.0728799999999996</c:v>
                </c:pt>
                <c:pt idx="906">
                  <c:v>9.0840700000000005</c:v>
                </c:pt>
                <c:pt idx="907">
                  <c:v>9.0952599999999997</c:v>
                </c:pt>
                <c:pt idx="908">
                  <c:v>9.1064500000000006</c:v>
                </c:pt>
                <c:pt idx="909">
                  <c:v>9.1176300000000001</c:v>
                </c:pt>
                <c:pt idx="910">
                  <c:v>9.1288</c:v>
                </c:pt>
                <c:pt idx="911">
                  <c:v>9.1399699999999999</c:v>
                </c:pt>
                <c:pt idx="912">
                  <c:v>9.1511300000000002</c:v>
                </c:pt>
                <c:pt idx="913">
                  <c:v>9.1622900000000005</c:v>
                </c:pt>
                <c:pt idx="914">
                  <c:v>9.1734299999999998</c:v>
                </c:pt>
                <c:pt idx="915">
                  <c:v>9.1845800000000004</c:v>
                </c:pt>
                <c:pt idx="916">
                  <c:v>9.1957100000000001</c:v>
                </c:pt>
                <c:pt idx="917">
                  <c:v>9.2068300000000001</c:v>
                </c:pt>
                <c:pt idx="918">
                  <c:v>9.2179500000000001</c:v>
                </c:pt>
                <c:pt idx="919">
                  <c:v>9.2290600000000005</c:v>
                </c:pt>
                <c:pt idx="920">
                  <c:v>9.2401599999999995</c:v>
                </c:pt>
                <c:pt idx="921">
                  <c:v>9.2512699999999999</c:v>
                </c:pt>
                <c:pt idx="922">
                  <c:v>9.2623700000000007</c:v>
                </c:pt>
                <c:pt idx="923">
                  <c:v>9.27346</c:v>
                </c:pt>
                <c:pt idx="924">
                  <c:v>9.2845600000000008</c:v>
                </c:pt>
                <c:pt idx="925">
                  <c:v>9.2956599999999998</c:v>
                </c:pt>
                <c:pt idx="926">
                  <c:v>9.3067499999999992</c:v>
                </c:pt>
                <c:pt idx="927">
                  <c:v>9.31785</c:v>
                </c:pt>
                <c:pt idx="928">
                  <c:v>9.3280600000000007</c:v>
                </c:pt>
                <c:pt idx="929">
                  <c:v>9.3382699999999996</c:v>
                </c:pt>
                <c:pt idx="930">
                  <c:v>9.3484700000000007</c:v>
                </c:pt>
                <c:pt idx="931">
                  <c:v>9.3586799999999997</c:v>
                </c:pt>
                <c:pt idx="932">
                  <c:v>9.3688900000000004</c:v>
                </c:pt>
                <c:pt idx="933">
                  <c:v>9.3790999999999993</c:v>
                </c:pt>
                <c:pt idx="934">
                  <c:v>9.38931</c:v>
                </c:pt>
                <c:pt idx="935">
                  <c:v>9.3995200000000008</c:v>
                </c:pt>
                <c:pt idx="936">
                  <c:v>9.4097399999999993</c:v>
                </c:pt>
                <c:pt idx="937">
                  <c:v>9.4199599999999997</c:v>
                </c:pt>
                <c:pt idx="938">
                  <c:v>9.4301899999999996</c:v>
                </c:pt>
                <c:pt idx="939">
                  <c:v>9.4404299999999992</c:v>
                </c:pt>
                <c:pt idx="940">
                  <c:v>9.4506700000000006</c:v>
                </c:pt>
                <c:pt idx="941">
                  <c:v>9.4609199999999998</c:v>
                </c:pt>
                <c:pt idx="942">
                  <c:v>9.4711800000000004</c:v>
                </c:pt>
                <c:pt idx="943">
                  <c:v>9.4814399999999992</c:v>
                </c:pt>
                <c:pt idx="944">
                  <c:v>9.4916999999999998</c:v>
                </c:pt>
                <c:pt idx="945">
                  <c:v>9.50197</c:v>
                </c:pt>
                <c:pt idx="946">
                  <c:v>9.5122499999999999</c:v>
                </c:pt>
                <c:pt idx="947">
                  <c:v>9.5225299999999997</c:v>
                </c:pt>
                <c:pt idx="948">
                  <c:v>9.5328199999999992</c:v>
                </c:pt>
                <c:pt idx="949">
                  <c:v>9.5431100000000004</c:v>
                </c:pt>
                <c:pt idx="950">
                  <c:v>9.5533999999999999</c:v>
                </c:pt>
                <c:pt idx="951">
                  <c:v>9.5637100000000004</c:v>
                </c:pt>
                <c:pt idx="952">
                  <c:v>9.5740099999999995</c:v>
                </c:pt>
                <c:pt idx="953">
                  <c:v>9.5843100000000003</c:v>
                </c:pt>
                <c:pt idx="954">
                  <c:v>9.5946200000000008</c:v>
                </c:pt>
                <c:pt idx="955">
                  <c:v>9.6049199999999999</c:v>
                </c:pt>
                <c:pt idx="956">
                  <c:v>9.6152300000000004</c:v>
                </c:pt>
                <c:pt idx="957">
                  <c:v>9.6255400000000009</c:v>
                </c:pt>
                <c:pt idx="958">
                  <c:v>9.6358499999999996</c:v>
                </c:pt>
                <c:pt idx="959">
                  <c:v>9.6461600000000001</c:v>
                </c:pt>
                <c:pt idx="960">
                  <c:v>9.6564700000000006</c:v>
                </c:pt>
                <c:pt idx="961">
                  <c:v>9.6667799999999993</c:v>
                </c:pt>
                <c:pt idx="962">
                  <c:v>9.6770899999999997</c:v>
                </c:pt>
                <c:pt idx="963">
                  <c:v>9.6874000000000002</c:v>
                </c:pt>
                <c:pt idx="964">
                  <c:v>9.6977100000000007</c:v>
                </c:pt>
                <c:pt idx="965">
                  <c:v>9.7080199999999994</c:v>
                </c:pt>
                <c:pt idx="966">
                  <c:v>9.7183299999999999</c:v>
                </c:pt>
                <c:pt idx="967">
                  <c:v>9.7286400000000004</c:v>
                </c:pt>
                <c:pt idx="968">
                  <c:v>9.7389500000000009</c:v>
                </c:pt>
                <c:pt idx="969">
                  <c:v>9.7492599999999996</c:v>
                </c:pt>
                <c:pt idx="970">
                  <c:v>9.7595700000000001</c:v>
                </c:pt>
                <c:pt idx="971">
                  <c:v>9.7698800000000006</c:v>
                </c:pt>
                <c:pt idx="972">
                  <c:v>9.7802000000000007</c:v>
                </c:pt>
                <c:pt idx="973">
                  <c:v>9.7905099999999994</c:v>
                </c:pt>
                <c:pt idx="974">
                  <c:v>9.8008299999999995</c:v>
                </c:pt>
                <c:pt idx="975">
                  <c:v>9.81114</c:v>
                </c:pt>
                <c:pt idx="976">
                  <c:v>9.8214600000000001</c:v>
                </c:pt>
                <c:pt idx="977">
                  <c:v>9.8317700000000006</c:v>
                </c:pt>
                <c:pt idx="978">
                  <c:v>9.8420799999999993</c:v>
                </c:pt>
                <c:pt idx="979">
                  <c:v>9.8523899999999998</c:v>
                </c:pt>
                <c:pt idx="980">
                  <c:v>9.8626900000000006</c:v>
                </c:pt>
                <c:pt idx="981">
                  <c:v>9.8729999999999993</c:v>
                </c:pt>
                <c:pt idx="982">
                  <c:v>9.8833000000000002</c:v>
                </c:pt>
                <c:pt idx="983">
                  <c:v>9.8935999999999993</c:v>
                </c:pt>
                <c:pt idx="984">
                  <c:v>9.9039000000000001</c:v>
                </c:pt>
                <c:pt idx="985">
                  <c:v>9.9141899999999996</c:v>
                </c:pt>
                <c:pt idx="986">
                  <c:v>9.9244800000000009</c:v>
                </c:pt>
                <c:pt idx="987">
                  <c:v>9.9347700000000003</c:v>
                </c:pt>
                <c:pt idx="988">
                  <c:v>9.9450599999999998</c:v>
                </c:pt>
                <c:pt idx="989">
                  <c:v>9.9553399999999996</c:v>
                </c:pt>
                <c:pt idx="990">
                  <c:v>9.9656099999999999</c:v>
                </c:pt>
                <c:pt idx="991">
                  <c:v>9.9758899999999997</c:v>
                </c:pt>
                <c:pt idx="992">
                  <c:v>9.9861599999999999</c:v>
                </c:pt>
                <c:pt idx="993">
                  <c:v>9.9964300000000001</c:v>
                </c:pt>
                <c:pt idx="994">
                  <c:v>10.0067</c:v>
                </c:pt>
                <c:pt idx="995">
                  <c:v>10.016999999999999</c:v>
                </c:pt>
                <c:pt idx="996">
                  <c:v>10.0283</c:v>
                </c:pt>
                <c:pt idx="997">
                  <c:v>10.0396</c:v>
                </c:pt>
                <c:pt idx="998">
                  <c:v>10.0509</c:v>
                </c:pt>
                <c:pt idx="999">
                  <c:v>10.062200000000001</c:v>
                </c:pt>
                <c:pt idx="1000">
                  <c:v>10.073499999999999</c:v>
                </c:pt>
                <c:pt idx="1001">
                  <c:v>10.0848</c:v>
                </c:pt>
                <c:pt idx="1002">
                  <c:v>10.0961</c:v>
                </c:pt>
                <c:pt idx="1003">
                  <c:v>10.1074</c:v>
                </c:pt>
                <c:pt idx="1004">
                  <c:v>10.1187</c:v>
                </c:pt>
                <c:pt idx="1005">
                  <c:v>10.130000000000001</c:v>
                </c:pt>
                <c:pt idx="1006">
                  <c:v>10.141299999999999</c:v>
                </c:pt>
                <c:pt idx="1007">
                  <c:v>10.1526</c:v>
                </c:pt>
                <c:pt idx="1008">
                  <c:v>10.1639</c:v>
                </c:pt>
                <c:pt idx="1009">
                  <c:v>10.1752</c:v>
                </c:pt>
                <c:pt idx="1010">
                  <c:v>10.186500000000001</c:v>
                </c:pt>
                <c:pt idx="1011">
                  <c:v>10.197900000000001</c:v>
                </c:pt>
                <c:pt idx="1012">
                  <c:v>10.209199999999999</c:v>
                </c:pt>
                <c:pt idx="1013">
                  <c:v>10.220499999999999</c:v>
                </c:pt>
                <c:pt idx="1014">
                  <c:v>10.2318</c:v>
                </c:pt>
                <c:pt idx="1015">
                  <c:v>10.2432</c:v>
                </c:pt>
                <c:pt idx="1016">
                  <c:v>10.2545</c:v>
                </c:pt>
                <c:pt idx="1017">
                  <c:v>10.2658</c:v>
                </c:pt>
                <c:pt idx="1018">
                  <c:v>10.277200000000001</c:v>
                </c:pt>
                <c:pt idx="1019">
                  <c:v>10.288500000000001</c:v>
                </c:pt>
                <c:pt idx="1020">
                  <c:v>10.299799999999999</c:v>
                </c:pt>
                <c:pt idx="1021">
                  <c:v>10.311199999999999</c:v>
                </c:pt>
                <c:pt idx="1022">
                  <c:v>10.3225</c:v>
                </c:pt>
                <c:pt idx="1023">
                  <c:v>10.3338</c:v>
                </c:pt>
                <c:pt idx="1024">
                  <c:v>10.3451</c:v>
                </c:pt>
                <c:pt idx="1025">
                  <c:v>10.3565</c:v>
                </c:pt>
                <c:pt idx="1026">
                  <c:v>10.367800000000001</c:v>
                </c:pt>
                <c:pt idx="1027">
                  <c:v>10.379099999999999</c:v>
                </c:pt>
                <c:pt idx="1028">
                  <c:v>10.390499999999999</c:v>
                </c:pt>
                <c:pt idx="1029">
                  <c:v>10.4018</c:v>
                </c:pt>
                <c:pt idx="1030">
                  <c:v>10.4131</c:v>
                </c:pt>
                <c:pt idx="1031">
                  <c:v>10.4245</c:v>
                </c:pt>
                <c:pt idx="1032">
                  <c:v>10.4358</c:v>
                </c:pt>
                <c:pt idx="1033">
                  <c:v>10.447100000000001</c:v>
                </c:pt>
                <c:pt idx="1034">
                  <c:v>10.458500000000001</c:v>
                </c:pt>
                <c:pt idx="1035">
                  <c:v>10.469799999999999</c:v>
                </c:pt>
                <c:pt idx="1036">
                  <c:v>10.4811</c:v>
                </c:pt>
                <c:pt idx="1037">
                  <c:v>10.4925</c:v>
                </c:pt>
                <c:pt idx="1038">
                  <c:v>10.5038</c:v>
                </c:pt>
                <c:pt idx="1039">
                  <c:v>10.5151</c:v>
                </c:pt>
                <c:pt idx="1040">
                  <c:v>10.526400000000001</c:v>
                </c:pt>
                <c:pt idx="1041">
                  <c:v>10.537800000000001</c:v>
                </c:pt>
                <c:pt idx="1042">
                  <c:v>10.549099999999999</c:v>
                </c:pt>
                <c:pt idx="1043">
                  <c:v>10.5604</c:v>
                </c:pt>
                <c:pt idx="1044">
                  <c:v>10.5718</c:v>
                </c:pt>
                <c:pt idx="1045">
                  <c:v>10.5831</c:v>
                </c:pt>
                <c:pt idx="1046">
                  <c:v>10.5944</c:v>
                </c:pt>
                <c:pt idx="1047">
                  <c:v>10.605700000000001</c:v>
                </c:pt>
                <c:pt idx="1048">
                  <c:v>10.617000000000001</c:v>
                </c:pt>
                <c:pt idx="1049">
                  <c:v>10.628299999999999</c:v>
                </c:pt>
                <c:pt idx="1050">
                  <c:v>10.639699999999999</c:v>
                </c:pt>
                <c:pt idx="1051">
                  <c:v>10.651</c:v>
                </c:pt>
                <c:pt idx="1052">
                  <c:v>10.6623</c:v>
                </c:pt>
                <c:pt idx="1053">
                  <c:v>10.6736</c:v>
                </c:pt>
                <c:pt idx="1054">
                  <c:v>10.684799999999999</c:v>
                </c:pt>
                <c:pt idx="1055">
                  <c:v>10.696099999999999</c:v>
                </c:pt>
                <c:pt idx="1056">
                  <c:v>10.7074</c:v>
                </c:pt>
                <c:pt idx="1057">
                  <c:v>10.7187</c:v>
                </c:pt>
                <c:pt idx="1058">
                  <c:v>10.729900000000001</c:v>
                </c:pt>
                <c:pt idx="1059">
                  <c:v>10.741199999999999</c:v>
                </c:pt>
                <c:pt idx="1060">
                  <c:v>10.7524</c:v>
                </c:pt>
                <c:pt idx="1061">
                  <c:v>10.7637</c:v>
                </c:pt>
                <c:pt idx="1062">
                  <c:v>10.775</c:v>
                </c:pt>
                <c:pt idx="1063">
                  <c:v>10.786199999999999</c:v>
                </c:pt>
                <c:pt idx="1064">
                  <c:v>10.797499999999999</c:v>
                </c:pt>
                <c:pt idx="1065">
                  <c:v>10.8088</c:v>
                </c:pt>
                <c:pt idx="1066">
                  <c:v>10.82</c:v>
                </c:pt>
                <c:pt idx="1067">
                  <c:v>10.831300000000001</c:v>
                </c:pt>
                <c:pt idx="1068">
                  <c:v>10.8432</c:v>
                </c:pt>
                <c:pt idx="1069">
                  <c:v>10.8551</c:v>
                </c:pt>
                <c:pt idx="1070">
                  <c:v>10.867000000000001</c:v>
                </c:pt>
                <c:pt idx="1071">
                  <c:v>10.8789</c:v>
                </c:pt>
                <c:pt idx="1072">
                  <c:v>10.8908</c:v>
                </c:pt>
                <c:pt idx="1073">
                  <c:v>10.902699999999999</c:v>
                </c:pt>
                <c:pt idx="1074">
                  <c:v>10.9146</c:v>
                </c:pt>
                <c:pt idx="1075">
                  <c:v>10.926500000000001</c:v>
                </c:pt>
                <c:pt idx="1076">
                  <c:v>10.9384</c:v>
                </c:pt>
                <c:pt idx="1077">
                  <c:v>10.9504</c:v>
                </c:pt>
                <c:pt idx="1078">
                  <c:v>10.962300000000001</c:v>
                </c:pt>
                <c:pt idx="1079">
                  <c:v>10.9742</c:v>
                </c:pt>
                <c:pt idx="1080">
                  <c:v>10.9862</c:v>
                </c:pt>
                <c:pt idx="1081">
                  <c:v>10.998100000000001</c:v>
                </c:pt>
                <c:pt idx="1082">
                  <c:v>11.0101</c:v>
                </c:pt>
                <c:pt idx="1083">
                  <c:v>11.022</c:v>
                </c:pt>
                <c:pt idx="1084">
                  <c:v>11.034000000000001</c:v>
                </c:pt>
                <c:pt idx="1085">
                  <c:v>11.045999999999999</c:v>
                </c:pt>
                <c:pt idx="1086">
                  <c:v>11.0579</c:v>
                </c:pt>
                <c:pt idx="1087">
                  <c:v>11.069900000000001</c:v>
                </c:pt>
                <c:pt idx="1088">
                  <c:v>11.081799999999999</c:v>
                </c:pt>
                <c:pt idx="1089">
                  <c:v>11.0938</c:v>
                </c:pt>
                <c:pt idx="1090">
                  <c:v>11.1058</c:v>
                </c:pt>
                <c:pt idx="1091">
                  <c:v>11.117699999999999</c:v>
                </c:pt>
                <c:pt idx="1092">
                  <c:v>11.1297</c:v>
                </c:pt>
                <c:pt idx="1093">
                  <c:v>11.1416</c:v>
                </c:pt>
                <c:pt idx="1094">
                  <c:v>11.153600000000001</c:v>
                </c:pt>
                <c:pt idx="1095">
                  <c:v>11.1655</c:v>
                </c:pt>
                <c:pt idx="1096">
                  <c:v>11.1775</c:v>
                </c:pt>
                <c:pt idx="1097">
                  <c:v>11.189500000000001</c:v>
                </c:pt>
                <c:pt idx="1098">
                  <c:v>11.2014</c:v>
                </c:pt>
                <c:pt idx="1099">
                  <c:v>11.2134</c:v>
                </c:pt>
                <c:pt idx="1100">
                  <c:v>11.225300000000001</c:v>
                </c:pt>
                <c:pt idx="1101">
                  <c:v>11.237299999999999</c:v>
                </c:pt>
                <c:pt idx="1102">
                  <c:v>11.2492</c:v>
                </c:pt>
                <c:pt idx="1103">
                  <c:v>11.261200000000001</c:v>
                </c:pt>
                <c:pt idx="1104">
                  <c:v>11.273199999999999</c:v>
                </c:pt>
                <c:pt idx="1105">
                  <c:v>11.2851</c:v>
                </c:pt>
                <c:pt idx="1106">
                  <c:v>11.2971</c:v>
                </c:pt>
                <c:pt idx="1107">
                  <c:v>11.308999999999999</c:v>
                </c:pt>
                <c:pt idx="1108">
                  <c:v>11.321</c:v>
                </c:pt>
                <c:pt idx="1109">
                  <c:v>11.3329</c:v>
                </c:pt>
                <c:pt idx="1110">
                  <c:v>11.344900000000001</c:v>
                </c:pt>
                <c:pt idx="1111">
                  <c:v>11.3568</c:v>
                </c:pt>
                <c:pt idx="1112">
                  <c:v>11.3687</c:v>
                </c:pt>
                <c:pt idx="1113">
                  <c:v>11.380599999999999</c:v>
                </c:pt>
                <c:pt idx="1114">
                  <c:v>11.3925</c:v>
                </c:pt>
                <c:pt idx="1115">
                  <c:v>11.404400000000001</c:v>
                </c:pt>
                <c:pt idx="1116">
                  <c:v>11.4163</c:v>
                </c:pt>
                <c:pt idx="1117">
                  <c:v>11.4282</c:v>
                </c:pt>
                <c:pt idx="1118">
                  <c:v>11.440099999999999</c:v>
                </c:pt>
                <c:pt idx="1119">
                  <c:v>11.4519</c:v>
                </c:pt>
                <c:pt idx="1120">
                  <c:v>11.463800000000001</c:v>
                </c:pt>
                <c:pt idx="1121">
                  <c:v>11.4757</c:v>
                </c:pt>
                <c:pt idx="1122">
                  <c:v>11.487500000000001</c:v>
                </c:pt>
                <c:pt idx="1123">
                  <c:v>11.4993</c:v>
                </c:pt>
                <c:pt idx="1124">
                  <c:v>11.511200000000001</c:v>
                </c:pt>
                <c:pt idx="1125">
                  <c:v>11.523</c:v>
                </c:pt>
                <c:pt idx="1126">
                  <c:v>11.534800000000001</c:v>
                </c:pt>
                <c:pt idx="1127">
                  <c:v>11.5467</c:v>
                </c:pt>
                <c:pt idx="1128">
                  <c:v>11.5585</c:v>
                </c:pt>
                <c:pt idx="1129">
                  <c:v>11.5703</c:v>
                </c:pt>
                <c:pt idx="1130">
                  <c:v>11.582100000000001</c:v>
                </c:pt>
                <c:pt idx="1131">
                  <c:v>11.5939</c:v>
                </c:pt>
                <c:pt idx="1132">
                  <c:v>11.6058</c:v>
                </c:pt>
                <c:pt idx="1133">
                  <c:v>11.617599999999999</c:v>
                </c:pt>
                <c:pt idx="1134">
                  <c:v>11.6295</c:v>
                </c:pt>
                <c:pt idx="1135">
                  <c:v>11.6403</c:v>
                </c:pt>
                <c:pt idx="1136">
                  <c:v>11.6511</c:v>
                </c:pt>
                <c:pt idx="1137">
                  <c:v>11.662000000000001</c:v>
                </c:pt>
                <c:pt idx="1138">
                  <c:v>11.6729</c:v>
                </c:pt>
                <c:pt idx="1139">
                  <c:v>11.6837</c:v>
                </c:pt>
                <c:pt idx="1140">
                  <c:v>11.694599999999999</c:v>
                </c:pt>
                <c:pt idx="1141">
                  <c:v>11.705500000000001</c:v>
                </c:pt>
                <c:pt idx="1142">
                  <c:v>11.7164</c:v>
                </c:pt>
                <c:pt idx="1143">
                  <c:v>11.7273</c:v>
                </c:pt>
                <c:pt idx="1144">
                  <c:v>11.738200000000001</c:v>
                </c:pt>
                <c:pt idx="1145">
                  <c:v>11.7491</c:v>
                </c:pt>
                <c:pt idx="1146">
                  <c:v>11.76</c:v>
                </c:pt>
                <c:pt idx="1147">
                  <c:v>11.770899999999999</c:v>
                </c:pt>
                <c:pt idx="1148">
                  <c:v>11.7818</c:v>
                </c:pt>
                <c:pt idx="1149">
                  <c:v>11.7927</c:v>
                </c:pt>
                <c:pt idx="1150">
                  <c:v>11.803599999999999</c:v>
                </c:pt>
                <c:pt idx="1151">
                  <c:v>11.814500000000001</c:v>
                </c:pt>
                <c:pt idx="1152">
                  <c:v>11.8254</c:v>
                </c:pt>
                <c:pt idx="1153">
                  <c:v>11.8363</c:v>
                </c:pt>
                <c:pt idx="1154">
                  <c:v>11.847200000000001</c:v>
                </c:pt>
                <c:pt idx="1155">
                  <c:v>11.8581</c:v>
                </c:pt>
                <c:pt idx="1156">
                  <c:v>11.8691</c:v>
                </c:pt>
                <c:pt idx="1157">
                  <c:v>11.88</c:v>
                </c:pt>
                <c:pt idx="1158">
                  <c:v>11.8909</c:v>
                </c:pt>
                <c:pt idx="1159">
                  <c:v>11.901899999999999</c:v>
                </c:pt>
                <c:pt idx="1160">
                  <c:v>11.912800000000001</c:v>
                </c:pt>
                <c:pt idx="1161">
                  <c:v>11.9238</c:v>
                </c:pt>
                <c:pt idx="1162">
                  <c:v>11.934699999999999</c:v>
                </c:pt>
                <c:pt idx="1163">
                  <c:v>11.9457</c:v>
                </c:pt>
                <c:pt idx="1164">
                  <c:v>11.9566</c:v>
                </c:pt>
                <c:pt idx="1165">
                  <c:v>11.967499999999999</c:v>
                </c:pt>
                <c:pt idx="1166">
                  <c:v>11.9785</c:v>
                </c:pt>
                <c:pt idx="1167">
                  <c:v>11.9894</c:v>
                </c:pt>
                <c:pt idx="1168">
                  <c:v>12.000400000000001</c:v>
                </c:pt>
                <c:pt idx="1169">
                  <c:v>12.0113</c:v>
                </c:pt>
                <c:pt idx="1170">
                  <c:v>12.0223</c:v>
                </c:pt>
                <c:pt idx="1171">
                  <c:v>12.033200000000001</c:v>
                </c:pt>
                <c:pt idx="1172">
                  <c:v>12.0442</c:v>
                </c:pt>
                <c:pt idx="1173">
                  <c:v>12.055099999999999</c:v>
                </c:pt>
                <c:pt idx="1174">
                  <c:v>12.0661</c:v>
                </c:pt>
                <c:pt idx="1175">
                  <c:v>12.077</c:v>
                </c:pt>
                <c:pt idx="1176">
                  <c:v>12.087999999999999</c:v>
                </c:pt>
                <c:pt idx="1177">
                  <c:v>12.0989</c:v>
                </c:pt>
                <c:pt idx="1178">
                  <c:v>12.1098</c:v>
                </c:pt>
                <c:pt idx="1179">
                  <c:v>12.120799999999999</c:v>
                </c:pt>
                <c:pt idx="1180">
                  <c:v>12.1317</c:v>
                </c:pt>
                <c:pt idx="1181">
                  <c:v>12.1427</c:v>
                </c:pt>
                <c:pt idx="1182">
                  <c:v>12.153600000000001</c:v>
                </c:pt>
                <c:pt idx="1183">
                  <c:v>12.1646</c:v>
                </c:pt>
                <c:pt idx="1184">
                  <c:v>12.1755</c:v>
                </c:pt>
                <c:pt idx="1185">
                  <c:v>12.186500000000001</c:v>
                </c:pt>
                <c:pt idx="1186">
                  <c:v>12.1974</c:v>
                </c:pt>
                <c:pt idx="1187">
                  <c:v>12.208299999999999</c:v>
                </c:pt>
                <c:pt idx="1188">
                  <c:v>12.2193</c:v>
                </c:pt>
                <c:pt idx="1189">
                  <c:v>12.2302</c:v>
                </c:pt>
                <c:pt idx="1190">
                  <c:v>12.241199999999999</c:v>
                </c:pt>
                <c:pt idx="1191">
                  <c:v>12.2521</c:v>
                </c:pt>
                <c:pt idx="1192">
                  <c:v>12.263</c:v>
                </c:pt>
                <c:pt idx="1193">
                  <c:v>12.273899999999999</c:v>
                </c:pt>
                <c:pt idx="1194">
                  <c:v>12.284800000000001</c:v>
                </c:pt>
                <c:pt idx="1195">
                  <c:v>12.2957</c:v>
                </c:pt>
                <c:pt idx="1196">
                  <c:v>12.3065</c:v>
                </c:pt>
                <c:pt idx="1197">
                  <c:v>12.317399999999999</c:v>
                </c:pt>
                <c:pt idx="1198">
                  <c:v>12.328200000000001</c:v>
                </c:pt>
                <c:pt idx="1199">
                  <c:v>12.339</c:v>
                </c:pt>
                <c:pt idx="1200">
                  <c:v>12.3498</c:v>
                </c:pt>
                <c:pt idx="1201">
                  <c:v>12.3606</c:v>
                </c:pt>
                <c:pt idx="1202">
                  <c:v>12.3714</c:v>
                </c:pt>
                <c:pt idx="1203">
                  <c:v>12.382199999999999</c:v>
                </c:pt>
                <c:pt idx="1204">
                  <c:v>12.392899999999999</c:v>
                </c:pt>
                <c:pt idx="1205">
                  <c:v>12.403700000000001</c:v>
                </c:pt>
                <c:pt idx="1206">
                  <c:v>12.4145</c:v>
                </c:pt>
                <c:pt idx="1207">
                  <c:v>12.4253</c:v>
                </c:pt>
                <c:pt idx="1208">
                  <c:v>12.4367</c:v>
                </c:pt>
                <c:pt idx="1209">
                  <c:v>12.4481</c:v>
                </c:pt>
                <c:pt idx="1210">
                  <c:v>12.4595</c:v>
                </c:pt>
                <c:pt idx="1211">
                  <c:v>12.4709</c:v>
                </c:pt>
                <c:pt idx="1212">
                  <c:v>12.4823</c:v>
                </c:pt>
                <c:pt idx="1213">
                  <c:v>12.4937</c:v>
                </c:pt>
                <c:pt idx="1214">
                  <c:v>12.505100000000001</c:v>
                </c:pt>
                <c:pt idx="1215">
                  <c:v>12.516500000000001</c:v>
                </c:pt>
                <c:pt idx="1216">
                  <c:v>12.527900000000001</c:v>
                </c:pt>
                <c:pt idx="1217">
                  <c:v>12.539300000000001</c:v>
                </c:pt>
                <c:pt idx="1218">
                  <c:v>12.550800000000001</c:v>
                </c:pt>
                <c:pt idx="1219">
                  <c:v>12.562200000000001</c:v>
                </c:pt>
                <c:pt idx="1220">
                  <c:v>12.573700000000001</c:v>
                </c:pt>
                <c:pt idx="1221">
                  <c:v>12.5852</c:v>
                </c:pt>
                <c:pt idx="1222">
                  <c:v>12.5966</c:v>
                </c:pt>
                <c:pt idx="1223">
                  <c:v>12.6081</c:v>
                </c:pt>
                <c:pt idx="1224">
                  <c:v>12.6196</c:v>
                </c:pt>
                <c:pt idx="1225">
                  <c:v>12.6311</c:v>
                </c:pt>
                <c:pt idx="1226">
                  <c:v>12.6426</c:v>
                </c:pt>
                <c:pt idx="1227">
                  <c:v>12.6541</c:v>
                </c:pt>
                <c:pt idx="1228">
                  <c:v>12.6656</c:v>
                </c:pt>
                <c:pt idx="1229">
                  <c:v>12.677099999999999</c:v>
                </c:pt>
                <c:pt idx="1230">
                  <c:v>12.688599999999999</c:v>
                </c:pt>
                <c:pt idx="1231">
                  <c:v>12.700100000000001</c:v>
                </c:pt>
                <c:pt idx="1232">
                  <c:v>12.7117</c:v>
                </c:pt>
                <c:pt idx="1233">
                  <c:v>12.7232</c:v>
                </c:pt>
                <c:pt idx="1234">
                  <c:v>12.7347</c:v>
                </c:pt>
                <c:pt idx="1235">
                  <c:v>12.7463</c:v>
                </c:pt>
                <c:pt idx="1236">
                  <c:v>12.7578</c:v>
                </c:pt>
                <c:pt idx="1237">
                  <c:v>12.769399999999999</c:v>
                </c:pt>
                <c:pt idx="1238">
                  <c:v>12.780900000000001</c:v>
                </c:pt>
                <c:pt idx="1239">
                  <c:v>12.792400000000001</c:v>
                </c:pt>
                <c:pt idx="1240">
                  <c:v>12.804</c:v>
                </c:pt>
                <c:pt idx="1241">
                  <c:v>12.8155</c:v>
                </c:pt>
                <c:pt idx="1242">
                  <c:v>12.8271</c:v>
                </c:pt>
                <c:pt idx="1243">
                  <c:v>12.8386</c:v>
                </c:pt>
                <c:pt idx="1244">
                  <c:v>12.850099999999999</c:v>
                </c:pt>
                <c:pt idx="1245">
                  <c:v>12.861700000000001</c:v>
                </c:pt>
                <c:pt idx="1246">
                  <c:v>12.873200000000001</c:v>
                </c:pt>
                <c:pt idx="1247">
                  <c:v>12.8847</c:v>
                </c:pt>
                <c:pt idx="1248">
                  <c:v>12.8963</c:v>
                </c:pt>
                <c:pt idx="1249">
                  <c:v>12.9078</c:v>
                </c:pt>
                <c:pt idx="1250">
                  <c:v>12.9194</c:v>
                </c:pt>
                <c:pt idx="1251">
                  <c:v>12.930899999999999</c:v>
                </c:pt>
                <c:pt idx="1252">
                  <c:v>12.942399999999999</c:v>
                </c:pt>
                <c:pt idx="1253">
                  <c:v>12.954000000000001</c:v>
                </c:pt>
                <c:pt idx="1254">
                  <c:v>12.9655</c:v>
                </c:pt>
                <c:pt idx="1255">
                  <c:v>12.9771</c:v>
                </c:pt>
                <c:pt idx="1256">
                  <c:v>12.9886</c:v>
                </c:pt>
                <c:pt idx="1257">
                  <c:v>13.0001</c:v>
                </c:pt>
                <c:pt idx="1258">
                  <c:v>13.011699999999999</c:v>
                </c:pt>
                <c:pt idx="1259">
                  <c:v>13.023199999999999</c:v>
                </c:pt>
                <c:pt idx="1260">
                  <c:v>13.034700000000001</c:v>
                </c:pt>
                <c:pt idx="1261">
                  <c:v>13.046200000000001</c:v>
                </c:pt>
                <c:pt idx="1262">
                  <c:v>13.057700000000001</c:v>
                </c:pt>
                <c:pt idx="1263">
                  <c:v>13.0692</c:v>
                </c:pt>
                <c:pt idx="1264">
                  <c:v>13.0806</c:v>
                </c:pt>
                <c:pt idx="1265">
                  <c:v>13.0921</c:v>
                </c:pt>
                <c:pt idx="1266">
                  <c:v>13.1036</c:v>
                </c:pt>
                <c:pt idx="1267">
                  <c:v>13.115</c:v>
                </c:pt>
                <c:pt idx="1268">
                  <c:v>13.1265</c:v>
                </c:pt>
                <c:pt idx="1269">
                  <c:v>13.1379</c:v>
                </c:pt>
                <c:pt idx="1270">
                  <c:v>13.1494</c:v>
                </c:pt>
                <c:pt idx="1271">
                  <c:v>13.1609</c:v>
                </c:pt>
                <c:pt idx="1272">
                  <c:v>13.1723</c:v>
                </c:pt>
                <c:pt idx="1273">
                  <c:v>13.1838</c:v>
                </c:pt>
                <c:pt idx="1274">
                  <c:v>13.1952</c:v>
                </c:pt>
                <c:pt idx="1275">
                  <c:v>13.2067</c:v>
                </c:pt>
                <c:pt idx="1276">
                  <c:v>13.218500000000001</c:v>
                </c:pt>
                <c:pt idx="1277">
                  <c:v>13.2303</c:v>
                </c:pt>
                <c:pt idx="1278">
                  <c:v>13.2422</c:v>
                </c:pt>
                <c:pt idx="1279">
                  <c:v>13.254</c:v>
                </c:pt>
                <c:pt idx="1280">
                  <c:v>13.2658</c:v>
                </c:pt>
                <c:pt idx="1281">
                  <c:v>13.277699999999999</c:v>
                </c:pt>
                <c:pt idx="1282">
                  <c:v>13.2895</c:v>
                </c:pt>
                <c:pt idx="1283">
                  <c:v>13.301299999999999</c:v>
                </c:pt>
                <c:pt idx="1284">
                  <c:v>13.3132</c:v>
                </c:pt>
                <c:pt idx="1285">
                  <c:v>13.325100000000001</c:v>
                </c:pt>
                <c:pt idx="1286">
                  <c:v>13.3369</c:v>
                </c:pt>
                <c:pt idx="1287">
                  <c:v>13.348800000000001</c:v>
                </c:pt>
                <c:pt idx="1288">
                  <c:v>13.3607</c:v>
                </c:pt>
                <c:pt idx="1289">
                  <c:v>13.3726</c:v>
                </c:pt>
                <c:pt idx="1290">
                  <c:v>13.384499999999999</c:v>
                </c:pt>
                <c:pt idx="1291">
                  <c:v>13.3963</c:v>
                </c:pt>
                <c:pt idx="1292">
                  <c:v>13.408200000000001</c:v>
                </c:pt>
                <c:pt idx="1293">
                  <c:v>13.4201</c:v>
                </c:pt>
                <c:pt idx="1294">
                  <c:v>13.432</c:v>
                </c:pt>
                <c:pt idx="1295">
                  <c:v>13.443899999999999</c:v>
                </c:pt>
                <c:pt idx="1296">
                  <c:v>13.4558</c:v>
                </c:pt>
                <c:pt idx="1297">
                  <c:v>13.467700000000001</c:v>
                </c:pt>
                <c:pt idx="1298">
                  <c:v>13.4796</c:v>
                </c:pt>
                <c:pt idx="1299">
                  <c:v>13.4915</c:v>
                </c:pt>
                <c:pt idx="1300">
                  <c:v>13.503399999999999</c:v>
                </c:pt>
                <c:pt idx="1301">
                  <c:v>13.5152</c:v>
                </c:pt>
                <c:pt idx="1302">
                  <c:v>13.527100000000001</c:v>
                </c:pt>
                <c:pt idx="1303">
                  <c:v>13.539</c:v>
                </c:pt>
                <c:pt idx="1304">
                  <c:v>13.5509</c:v>
                </c:pt>
                <c:pt idx="1305">
                  <c:v>13.562799999999999</c:v>
                </c:pt>
                <c:pt idx="1306">
                  <c:v>13.5747</c:v>
                </c:pt>
                <c:pt idx="1307">
                  <c:v>13.586600000000001</c:v>
                </c:pt>
                <c:pt idx="1308">
                  <c:v>13.5985</c:v>
                </c:pt>
                <c:pt idx="1309">
                  <c:v>13.6104</c:v>
                </c:pt>
                <c:pt idx="1310">
                  <c:v>13.622299999999999</c:v>
                </c:pt>
                <c:pt idx="1311">
                  <c:v>13.6342</c:v>
                </c:pt>
                <c:pt idx="1312">
                  <c:v>13.646000000000001</c:v>
                </c:pt>
                <c:pt idx="1313">
                  <c:v>13.6579</c:v>
                </c:pt>
                <c:pt idx="1314">
                  <c:v>13.6698</c:v>
                </c:pt>
                <c:pt idx="1315">
                  <c:v>13.681699999999999</c:v>
                </c:pt>
                <c:pt idx="1316">
                  <c:v>13.6936</c:v>
                </c:pt>
                <c:pt idx="1317">
                  <c:v>13.705500000000001</c:v>
                </c:pt>
                <c:pt idx="1318">
                  <c:v>13.7174</c:v>
                </c:pt>
                <c:pt idx="1319">
                  <c:v>13.7293</c:v>
                </c:pt>
                <c:pt idx="1320">
                  <c:v>13.741199999999999</c:v>
                </c:pt>
                <c:pt idx="1321">
                  <c:v>13.7531</c:v>
                </c:pt>
                <c:pt idx="1322">
                  <c:v>13.764900000000001</c:v>
                </c:pt>
                <c:pt idx="1323">
                  <c:v>13.7768</c:v>
                </c:pt>
                <c:pt idx="1324">
                  <c:v>13.7887</c:v>
                </c:pt>
                <c:pt idx="1325">
                  <c:v>13.800599999999999</c:v>
                </c:pt>
                <c:pt idx="1326">
                  <c:v>13.8125</c:v>
                </c:pt>
                <c:pt idx="1327">
                  <c:v>13.824299999999999</c:v>
                </c:pt>
                <c:pt idx="1328">
                  <c:v>13.8362</c:v>
                </c:pt>
                <c:pt idx="1329">
                  <c:v>13.848000000000001</c:v>
                </c:pt>
                <c:pt idx="1330">
                  <c:v>13.8598</c:v>
                </c:pt>
                <c:pt idx="1331">
                  <c:v>13.871600000000001</c:v>
                </c:pt>
                <c:pt idx="1332">
                  <c:v>13.8834</c:v>
                </c:pt>
                <c:pt idx="1333">
                  <c:v>13.895200000000001</c:v>
                </c:pt>
                <c:pt idx="1334">
                  <c:v>13.9069</c:v>
                </c:pt>
                <c:pt idx="1335">
                  <c:v>13.918699999999999</c:v>
                </c:pt>
                <c:pt idx="1336">
                  <c:v>13.9305</c:v>
                </c:pt>
                <c:pt idx="1337">
                  <c:v>13.9422</c:v>
                </c:pt>
                <c:pt idx="1338">
                  <c:v>13.954000000000001</c:v>
                </c:pt>
                <c:pt idx="1339">
                  <c:v>13.9657</c:v>
                </c:pt>
                <c:pt idx="1340">
                  <c:v>13.977499999999999</c:v>
                </c:pt>
                <c:pt idx="1341">
                  <c:v>13.9892</c:v>
                </c:pt>
                <c:pt idx="1342">
                  <c:v>14.000999999999999</c:v>
                </c:pt>
                <c:pt idx="1343">
                  <c:v>14.012700000000001</c:v>
                </c:pt>
                <c:pt idx="1344">
                  <c:v>14.0245</c:v>
                </c:pt>
                <c:pt idx="1345">
                  <c:v>14.036199999999999</c:v>
                </c:pt>
                <c:pt idx="1346">
                  <c:v>14.048</c:v>
                </c:pt>
                <c:pt idx="1347">
                  <c:v>14.0594</c:v>
                </c:pt>
                <c:pt idx="1348">
                  <c:v>14.0707</c:v>
                </c:pt>
                <c:pt idx="1349">
                  <c:v>14.082100000000001</c:v>
                </c:pt>
                <c:pt idx="1350">
                  <c:v>14.093500000000001</c:v>
                </c:pt>
                <c:pt idx="1351">
                  <c:v>14.104900000000001</c:v>
                </c:pt>
                <c:pt idx="1352">
                  <c:v>14.116300000000001</c:v>
                </c:pt>
                <c:pt idx="1353">
                  <c:v>14.127700000000001</c:v>
                </c:pt>
                <c:pt idx="1354">
                  <c:v>14.139200000000001</c:v>
                </c:pt>
                <c:pt idx="1355">
                  <c:v>14.150600000000001</c:v>
                </c:pt>
                <c:pt idx="1356">
                  <c:v>14.162000000000001</c:v>
                </c:pt>
                <c:pt idx="1357">
                  <c:v>14.173500000000001</c:v>
                </c:pt>
                <c:pt idx="1358">
                  <c:v>14.184900000000001</c:v>
                </c:pt>
                <c:pt idx="1359">
                  <c:v>14.196400000000001</c:v>
                </c:pt>
                <c:pt idx="1360">
                  <c:v>14.207800000000001</c:v>
                </c:pt>
                <c:pt idx="1361">
                  <c:v>14.2193</c:v>
                </c:pt>
                <c:pt idx="1362">
                  <c:v>14.2308</c:v>
                </c:pt>
                <c:pt idx="1363">
                  <c:v>14.2423</c:v>
                </c:pt>
                <c:pt idx="1364">
                  <c:v>14.2538</c:v>
                </c:pt>
                <c:pt idx="1365">
                  <c:v>14.2653</c:v>
                </c:pt>
                <c:pt idx="1366">
                  <c:v>14.2768</c:v>
                </c:pt>
                <c:pt idx="1367">
                  <c:v>14.288399999999999</c:v>
                </c:pt>
                <c:pt idx="1368">
                  <c:v>14.299899999999999</c:v>
                </c:pt>
                <c:pt idx="1369">
                  <c:v>14.311400000000001</c:v>
                </c:pt>
                <c:pt idx="1370">
                  <c:v>14.322900000000001</c:v>
                </c:pt>
                <c:pt idx="1371">
                  <c:v>14.3344</c:v>
                </c:pt>
                <c:pt idx="1372">
                  <c:v>14.346</c:v>
                </c:pt>
                <c:pt idx="1373">
                  <c:v>14.3575</c:v>
                </c:pt>
                <c:pt idx="1374">
                  <c:v>14.369</c:v>
                </c:pt>
                <c:pt idx="1375">
                  <c:v>14.380599999999999</c:v>
                </c:pt>
                <c:pt idx="1376">
                  <c:v>14.392099999999999</c:v>
                </c:pt>
                <c:pt idx="1377">
                  <c:v>14.403600000000001</c:v>
                </c:pt>
                <c:pt idx="1378">
                  <c:v>14.4152</c:v>
                </c:pt>
                <c:pt idx="1379">
                  <c:v>14.4267</c:v>
                </c:pt>
                <c:pt idx="1380">
                  <c:v>14.4382</c:v>
                </c:pt>
                <c:pt idx="1381">
                  <c:v>14.4498</c:v>
                </c:pt>
                <c:pt idx="1382">
                  <c:v>14.4613</c:v>
                </c:pt>
                <c:pt idx="1383">
                  <c:v>14.472799999999999</c:v>
                </c:pt>
                <c:pt idx="1384">
                  <c:v>14.484400000000001</c:v>
                </c:pt>
                <c:pt idx="1385">
                  <c:v>14.495900000000001</c:v>
                </c:pt>
                <c:pt idx="1386">
                  <c:v>14.507400000000001</c:v>
                </c:pt>
                <c:pt idx="1387">
                  <c:v>14.519</c:v>
                </c:pt>
                <c:pt idx="1388">
                  <c:v>14.5305</c:v>
                </c:pt>
                <c:pt idx="1389">
                  <c:v>14.542</c:v>
                </c:pt>
                <c:pt idx="1390">
                  <c:v>14.553599999999999</c:v>
                </c:pt>
                <c:pt idx="1391">
                  <c:v>14.565099999999999</c:v>
                </c:pt>
                <c:pt idx="1392">
                  <c:v>14.576700000000001</c:v>
                </c:pt>
                <c:pt idx="1393">
                  <c:v>14.588200000000001</c:v>
                </c:pt>
                <c:pt idx="1394">
                  <c:v>14.5997</c:v>
                </c:pt>
                <c:pt idx="1395">
                  <c:v>14.6112</c:v>
                </c:pt>
                <c:pt idx="1396">
                  <c:v>14.6228</c:v>
                </c:pt>
                <c:pt idx="1397">
                  <c:v>14.6343</c:v>
                </c:pt>
                <c:pt idx="1398">
                  <c:v>14.645799999999999</c:v>
                </c:pt>
                <c:pt idx="1399">
                  <c:v>14.657299999999999</c:v>
                </c:pt>
                <c:pt idx="1400">
                  <c:v>14.668799999999999</c:v>
                </c:pt>
                <c:pt idx="1401">
                  <c:v>14.680300000000001</c:v>
                </c:pt>
                <c:pt idx="1402">
                  <c:v>14.691700000000001</c:v>
                </c:pt>
                <c:pt idx="1403">
                  <c:v>14.703200000000001</c:v>
                </c:pt>
                <c:pt idx="1404">
                  <c:v>14.714700000000001</c:v>
                </c:pt>
                <c:pt idx="1405">
                  <c:v>14.726100000000001</c:v>
                </c:pt>
                <c:pt idx="1406">
                  <c:v>14.7376</c:v>
                </c:pt>
                <c:pt idx="1407">
                  <c:v>14.749000000000001</c:v>
                </c:pt>
                <c:pt idx="1408">
                  <c:v>14.7605</c:v>
                </c:pt>
                <c:pt idx="1409">
                  <c:v>14.7719</c:v>
                </c:pt>
                <c:pt idx="1410">
                  <c:v>14.7834</c:v>
                </c:pt>
                <c:pt idx="1411">
                  <c:v>14.7948</c:v>
                </c:pt>
                <c:pt idx="1412">
                  <c:v>14.8063</c:v>
                </c:pt>
                <c:pt idx="1413">
                  <c:v>14.8177</c:v>
                </c:pt>
                <c:pt idx="1414">
                  <c:v>14.8292</c:v>
                </c:pt>
                <c:pt idx="1415">
                  <c:v>14.8406</c:v>
                </c:pt>
                <c:pt idx="1416">
                  <c:v>14.8521</c:v>
                </c:pt>
                <c:pt idx="1417">
                  <c:v>14.8642</c:v>
                </c:pt>
                <c:pt idx="1418">
                  <c:v>14.876300000000001</c:v>
                </c:pt>
                <c:pt idx="1419">
                  <c:v>14.888400000000001</c:v>
                </c:pt>
                <c:pt idx="1420">
                  <c:v>14.900499999999999</c:v>
                </c:pt>
                <c:pt idx="1421">
                  <c:v>14.912599999999999</c:v>
                </c:pt>
                <c:pt idx="1422">
                  <c:v>14.9247</c:v>
                </c:pt>
                <c:pt idx="1423">
                  <c:v>14.9369</c:v>
                </c:pt>
                <c:pt idx="1424">
                  <c:v>14.949</c:v>
                </c:pt>
                <c:pt idx="1425">
                  <c:v>14.9611</c:v>
                </c:pt>
                <c:pt idx="1426">
                  <c:v>14.9733</c:v>
                </c:pt>
                <c:pt idx="1427">
                  <c:v>14.9854</c:v>
                </c:pt>
                <c:pt idx="1428">
                  <c:v>14.9975</c:v>
                </c:pt>
                <c:pt idx="1429">
                  <c:v>15.0097</c:v>
                </c:pt>
                <c:pt idx="1430">
                  <c:v>15.021800000000001</c:v>
                </c:pt>
                <c:pt idx="1431">
                  <c:v>15.034000000000001</c:v>
                </c:pt>
                <c:pt idx="1432">
                  <c:v>15.046200000000001</c:v>
                </c:pt>
                <c:pt idx="1433">
                  <c:v>15.058299999999999</c:v>
                </c:pt>
                <c:pt idx="1434">
                  <c:v>15.070499999999999</c:v>
                </c:pt>
                <c:pt idx="1435">
                  <c:v>15.082700000000001</c:v>
                </c:pt>
                <c:pt idx="1436">
                  <c:v>15.094799999999999</c:v>
                </c:pt>
                <c:pt idx="1437">
                  <c:v>15.106999999999999</c:v>
                </c:pt>
                <c:pt idx="1438">
                  <c:v>15.119199999999999</c:v>
                </c:pt>
                <c:pt idx="1439">
                  <c:v>15.131399999999999</c:v>
                </c:pt>
                <c:pt idx="1440">
                  <c:v>15.1435</c:v>
                </c:pt>
                <c:pt idx="1441">
                  <c:v>15.1557</c:v>
                </c:pt>
                <c:pt idx="1442">
                  <c:v>15.167899999999999</c:v>
                </c:pt>
                <c:pt idx="1443">
                  <c:v>15.180099999999999</c:v>
                </c:pt>
                <c:pt idx="1444">
                  <c:v>15.1922</c:v>
                </c:pt>
                <c:pt idx="1445">
                  <c:v>15.2044</c:v>
                </c:pt>
                <c:pt idx="1446">
                  <c:v>15.2166</c:v>
                </c:pt>
                <c:pt idx="1447">
                  <c:v>15.2288</c:v>
                </c:pt>
                <c:pt idx="1448">
                  <c:v>15.2409</c:v>
                </c:pt>
                <c:pt idx="1449">
                  <c:v>15.2531</c:v>
                </c:pt>
                <c:pt idx="1450">
                  <c:v>15.2653</c:v>
                </c:pt>
                <c:pt idx="1451">
                  <c:v>15.2775</c:v>
                </c:pt>
                <c:pt idx="1452">
                  <c:v>15.2897</c:v>
                </c:pt>
                <c:pt idx="1453">
                  <c:v>15.3018</c:v>
                </c:pt>
                <c:pt idx="1454">
                  <c:v>15.314</c:v>
                </c:pt>
                <c:pt idx="1455">
                  <c:v>15.3262</c:v>
                </c:pt>
                <c:pt idx="1456">
                  <c:v>15.3384</c:v>
                </c:pt>
                <c:pt idx="1457">
                  <c:v>15.3505</c:v>
                </c:pt>
                <c:pt idx="1458">
                  <c:v>15.3627</c:v>
                </c:pt>
                <c:pt idx="1459">
                  <c:v>15.3749</c:v>
                </c:pt>
                <c:pt idx="1460">
                  <c:v>15.3871</c:v>
                </c:pt>
                <c:pt idx="1461">
                  <c:v>15.3992</c:v>
                </c:pt>
                <c:pt idx="1462">
                  <c:v>15.4114</c:v>
                </c:pt>
                <c:pt idx="1463">
                  <c:v>15.4236</c:v>
                </c:pt>
                <c:pt idx="1464">
                  <c:v>15.4358</c:v>
                </c:pt>
                <c:pt idx="1465">
                  <c:v>15.447900000000001</c:v>
                </c:pt>
                <c:pt idx="1466">
                  <c:v>15.460100000000001</c:v>
                </c:pt>
                <c:pt idx="1467">
                  <c:v>15.472300000000001</c:v>
                </c:pt>
                <c:pt idx="1468">
                  <c:v>15.484400000000001</c:v>
                </c:pt>
                <c:pt idx="1469">
                  <c:v>15.496499999999999</c:v>
                </c:pt>
                <c:pt idx="1470">
                  <c:v>15.508699999999999</c:v>
                </c:pt>
                <c:pt idx="1471">
                  <c:v>15.520799999999999</c:v>
                </c:pt>
                <c:pt idx="1472">
                  <c:v>15.5329</c:v>
                </c:pt>
                <c:pt idx="1473">
                  <c:v>15.545</c:v>
                </c:pt>
                <c:pt idx="1474">
                  <c:v>15.5571</c:v>
                </c:pt>
                <c:pt idx="1475">
                  <c:v>15.5692</c:v>
                </c:pt>
                <c:pt idx="1476">
                  <c:v>15.581300000000001</c:v>
                </c:pt>
                <c:pt idx="1477">
                  <c:v>15.593400000000001</c:v>
                </c:pt>
                <c:pt idx="1478">
                  <c:v>15.605399999999999</c:v>
                </c:pt>
                <c:pt idx="1479">
                  <c:v>15.6175</c:v>
                </c:pt>
                <c:pt idx="1480">
                  <c:v>15.6296</c:v>
                </c:pt>
                <c:pt idx="1481">
                  <c:v>15.6417</c:v>
                </c:pt>
                <c:pt idx="1482">
                  <c:v>15.6538</c:v>
                </c:pt>
                <c:pt idx="1483">
                  <c:v>15.665800000000001</c:v>
                </c:pt>
                <c:pt idx="1484">
                  <c:v>15.676399999999999</c:v>
                </c:pt>
                <c:pt idx="1485">
                  <c:v>15.686999999999999</c:v>
                </c:pt>
                <c:pt idx="1486">
                  <c:v>15.6976</c:v>
                </c:pt>
                <c:pt idx="1487">
                  <c:v>15.7082</c:v>
                </c:pt>
                <c:pt idx="1488">
                  <c:v>15.7187</c:v>
                </c:pt>
                <c:pt idx="1489">
                  <c:v>15.7293</c:v>
                </c:pt>
                <c:pt idx="1490">
                  <c:v>15.7399</c:v>
                </c:pt>
                <c:pt idx="1491">
                  <c:v>15.750500000000001</c:v>
                </c:pt>
                <c:pt idx="1492">
                  <c:v>15.761100000000001</c:v>
                </c:pt>
                <c:pt idx="1493">
                  <c:v>15.771699999999999</c:v>
                </c:pt>
                <c:pt idx="1494">
                  <c:v>15.782400000000001</c:v>
                </c:pt>
                <c:pt idx="1495">
                  <c:v>15.792999999999999</c:v>
                </c:pt>
                <c:pt idx="1496">
                  <c:v>15.803599999999999</c:v>
                </c:pt>
                <c:pt idx="1497">
                  <c:v>15.814299999999999</c:v>
                </c:pt>
                <c:pt idx="1498">
                  <c:v>15.8249</c:v>
                </c:pt>
                <c:pt idx="1499">
                  <c:v>15.835599999999999</c:v>
                </c:pt>
                <c:pt idx="1500">
                  <c:v>15.8462</c:v>
                </c:pt>
                <c:pt idx="1501">
                  <c:v>15.8569</c:v>
                </c:pt>
                <c:pt idx="1502">
                  <c:v>15.8675</c:v>
                </c:pt>
                <c:pt idx="1503">
                  <c:v>15.8782</c:v>
                </c:pt>
                <c:pt idx="1504">
                  <c:v>15.8888</c:v>
                </c:pt>
                <c:pt idx="1505">
                  <c:v>15.8995</c:v>
                </c:pt>
                <c:pt idx="1506">
                  <c:v>15.9102</c:v>
                </c:pt>
                <c:pt idx="1507">
                  <c:v>15.9209</c:v>
                </c:pt>
                <c:pt idx="1508">
                  <c:v>15.9315</c:v>
                </c:pt>
                <c:pt idx="1509">
                  <c:v>15.9422</c:v>
                </c:pt>
                <c:pt idx="1510">
                  <c:v>15.9529</c:v>
                </c:pt>
                <c:pt idx="1511">
                  <c:v>15.9636</c:v>
                </c:pt>
                <c:pt idx="1512">
                  <c:v>15.9742</c:v>
                </c:pt>
                <c:pt idx="1513">
                  <c:v>15.9849</c:v>
                </c:pt>
                <c:pt idx="1514">
                  <c:v>15.9956</c:v>
                </c:pt>
                <c:pt idx="1515">
                  <c:v>16.0062</c:v>
                </c:pt>
                <c:pt idx="1516">
                  <c:v>16.0169</c:v>
                </c:pt>
                <c:pt idx="1517">
                  <c:v>16.0276</c:v>
                </c:pt>
                <c:pt idx="1518">
                  <c:v>16.0383</c:v>
                </c:pt>
                <c:pt idx="1519">
                  <c:v>16.0489</c:v>
                </c:pt>
                <c:pt idx="1520">
                  <c:v>16.0596</c:v>
                </c:pt>
                <c:pt idx="1521">
                  <c:v>16.0703</c:v>
                </c:pt>
                <c:pt idx="1522">
                  <c:v>16.0809</c:v>
                </c:pt>
                <c:pt idx="1523">
                  <c:v>16.0916</c:v>
                </c:pt>
                <c:pt idx="1524">
                  <c:v>16.1023</c:v>
                </c:pt>
                <c:pt idx="1525">
                  <c:v>16.113</c:v>
                </c:pt>
                <c:pt idx="1526">
                  <c:v>16.1236</c:v>
                </c:pt>
                <c:pt idx="1527">
                  <c:v>16.1343</c:v>
                </c:pt>
                <c:pt idx="1528">
                  <c:v>16.145</c:v>
                </c:pt>
                <c:pt idx="1529">
                  <c:v>16.1556</c:v>
                </c:pt>
                <c:pt idx="1530">
                  <c:v>16.1663</c:v>
                </c:pt>
                <c:pt idx="1531">
                  <c:v>16.1769</c:v>
                </c:pt>
                <c:pt idx="1532">
                  <c:v>16.1876</c:v>
                </c:pt>
                <c:pt idx="1533">
                  <c:v>16.1982</c:v>
                </c:pt>
                <c:pt idx="1534">
                  <c:v>16.2088</c:v>
                </c:pt>
                <c:pt idx="1535">
                  <c:v>16.2195</c:v>
                </c:pt>
                <c:pt idx="1536">
                  <c:v>16.2301</c:v>
                </c:pt>
                <c:pt idx="1537">
                  <c:v>16.2407</c:v>
                </c:pt>
                <c:pt idx="1538">
                  <c:v>16.251300000000001</c:v>
                </c:pt>
                <c:pt idx="1539">
                  <c:v>16.261900000000001</c:v>
                </c:pt>
                <c:pt idx="1540">
                  <c:v>16.272500000000001</c:v>
                </c:pt>
                <c:pt idx="1541">
                  <c:v>16.283100000000001</c:v>
                </c:pt>
                <c:pt idx="1542">
                  <c:v>16.293600000000001</c:v>
                </c:pt>
                <c:pt idx="1543">
                  <c:v>16.304200000000002</c:v>
                </c:pt>
                <c:pt idx="1544">
                  <c:v>16.314800000000002</c:v>
                </c:pt>
                <c:pt idx="1545">
                  <c:v>16.325399999999998</c:v>
                </c:pt>
                <c:pt idx="1546">
                  <c:v>16.335899999999999</c:v>
                </c:pt>
                <c:pt idx="1547">
                  <c:v>16.346499999999999</c:v>
                </c:pt>
                <c:pt idx="1548">
                  <c:v>16.357099999999999</c:v>
                </c:pt>
                <c:pt idx="1549">
                  <c:v>16.367699999999999</c:v>
                </c:pt>
                <c:pt idx="1550">
                  <c:v>16.3782</c:v>
                </c:pt>
                <c:pt idx="1551">
                  <c:v>16.3888</c:v>
                </c:pt>
                <c:pt idx="1552">
                  <c:v>16.400700000000001</c:v>
                </c:pt>
                <c:pt idx="1553">
                  <c:v>16.412600000000001</c:v>
                </c:pt>
                <c:pt idx="1554">
                  <c:v>16.424499999999998</c:v>
                </c:pt>
                <c:pt idx="1555">
                  <c:v>16.436499999999999</c:v>
                </c:pt>
                <c:pt idx="1556">
                  <c:v>16.448399999999999</c:v>
                </c:pt>
                <c:pt idx="1557">
                  <c:v>16.4603</c:v>
                </c:pt>
                <c:pt idx="1558">
                  <c:v>16.472200000000001</c:v>
                </c:pt>
                <c:pt idx="1559">
                  <c:v>16.484100000000002</c:v>
                </c:pt>
                <c:pt idx="1560">
                  <c:v>16.495999999999999</c:v>
                </c:pt>
                <c:pt idx="1561">
                  <c:v>16.507899999999999</c:v>
                </c:pt>
                <c:pt idx="1562">
                  <c:v>16.5199</c:v>
                </c:pt>
                <c:pt idx="1563">
                  <c:v>16.5318</c:v>
                </c:pt>
                <c:pt idx="1564">
                  <c:v>16.543700000000001</c:v>
                </c:pt>
                <c:pt idx="1565">
                  <c:v>16.555599999999998</c:v>
                </c:pt>
                <c:pt idx="1566">
                  <c:v>16.567599999999999</c:v>
                </c:pt>
                <c:pt idx="1567">
                  <c:v>16.579499999999999</c:v>
                </c:pt>
                <c:pt idx="1568">
                  <c:v>16.5915</c:v>
                </c:pt>
                <c:pt idx="1569">
                  <c:v>16.603400000000001</c:v>
                </c:pt>
                <c:pt idx="1570">
                  <c:v>16.615400000000001</c:v>
                </c:pt>
                <c:pt idx="1571">
                  <c:v>16.627400000000002</c:v>
                </c:pt>
                <c:pt idx="1572">
                  <c:v>16.639399999999998</c:v>
                </c:pt>
                <c:pt idx="1573">
                  <c:v>16.651299999999999</c:v>
                </c:pt>
                <c:pt idx="1574">
                  <c:v>16.6633</c:v>
                </c:pt>
                <c:pt idx="1575">
                  <c:v>16.6753</c:v>
                </c:pt>
                <c:pt idx="1576">
                  <c:v>16.6873</c:v>
                </c:pt>
                <c:pt idx="1577">
                  <c:v>16.699300000000001</c:v>
                </c:pt>
                <c:pt idx="1578">
                  <c:v>16.711300000000001</c:v>
                </c:pt>
                <c:pt idx="1579">
                  <c:v>16.723199999999999</c:v>
                </c:pt>
                <c:pt idx="1580">
                  <c:v>16.735199999999999</c:v>
                </c:pt>
                <c:pt idx="1581">
                  <c:v>16.747199999999999</c:v>
                </c:pt>
                <c:pt idx="1582">
                  <c:v>16.7592</c:v>
                </c:pt>
                <c:pt idx="1583">
                  <c:v>16.7712</c:v>
                </c:pt>
                <c:pt idx="1584">
                  <c:v>16.783200000000001</c:v>
                </c:pt>
                <c:pt idx="1585">
                  <c:v>16.795200000000001</c:v>
                </c:pt>
                <c:pt idx="1586">
                  <c:v>16.807200000000002</c:v>
                </c:pt>
                <c:pt idx="1587">
                  <c:v>16.819099999999999</c:v>
                </c:pt>
                <c:pt idx="1588">
                  <c:v>16.831099999999999</c:v>
                </c:pt>
                <c:pt idx="1589">
                  <c:v>16.8431</c:v>
                </c:pt>
                <c:pt idx="1590">
                  <c:v>16.8551</c:v>
                </c:pt>
                <c:pt idx="1591">
                  <c:v>16.867100000000001</c:v>
                </c:pt>
                <c:pt idx="1592">
                  <c:v>16.879100000000001</c:v>
                </c:pt>
                <c:pt idx="1593">
                  <c:v>16.891100000000002</c:v>
                </c:pt>
                <c:pt idx="1594">
                  <c:v>16.903099999999998</c:v>
                </c:pt>
                <c:pt idx="1595">
                  <c:v>16.915099999999999</c:v>
                </c:pt>
                <c:pt idx="1596">
                  <c:v>16.927</c:v>
                </c:pt>
                <c:pt idx="1597">
                  <c:v>16.939</c:v>
                </c:pt>
                <c:pt idx="1598">
                  <c:v>16.951000000000001</c:v>
                </c:pt>
                <c:pt idx="1599">
                  <c:v>16.963000000000001</c:v>
                </c:pt>
                <c:pt idx="1600">
                  <c:v>16.974900000000002</c:v>
                </c:pt>
                <c:pt idx="1601">
                  <c:v>16.986899999999999</c:v>
                </c:pt>
                <c:pt idx="1602">
                  <c:v>16.998799999999999</c:v>
                </c:pt>
                <c:pt idx="1603">
                  <c:v>17.0108</c:v>
                </c:pt>
                <c:pt idx="1604">
                  <c:v>17.0227</c:v>
                </c:pt>
                <c:pt idx="1605">
                  <c:v>17.034600000000001</c:v>
                </c:pt>
                <c:pt idx="1606">
                  <c:v>17.046500000000002</c:v>
                </c:pt>
                <c:pt idx="1607">
                  <c:v>17.058399999999999</c:v>
                </c:pt>
                <c:pt idx="1608">
                  <c:v>17.0702</c:v>
                </c:pt>
                <c:pt idx="1609">
                  <c:v>17.082100000000001</c:v>
                </c:pt>
                <c:pt idx="1610">
                  <c:v>17.094000000000001</c:v>
                </c:pt>
                <c:pt idx="1611">
                  <c:v>17.105799999999999</c:v>
                </c:pt>
                <c:pt idx="1612">
                  <c:v>17.117599999999999</c:v>
                </c:pt>
                <c:pt idx="1613">
                  <c:v>17.1295</c:v>
                </c:pt>
                <c:pt idx="1614">
                  <c:v>17.141300000000001</c:v>
                </c:pt>
                <c:pt idx="1615">
                  <c:v>17.153099999999998</c:v>
                </c:pt>
                <c:pt idx="1616">
                  <c:v>17.164999999999999</c:v>
                </c:pt>
                <c:pt idx="1617">
                  <c:v>17.1768</c:v>
                </c:pt>
                <c:pt idx="1618">
                  <c:v>17.188600000000001</c:v>
                </c:pt>
                <c:pt idx="1619">
                  <c:v>17.200399999999998</c:v>
                </c:pt>
                <c:pt idx="1620">
                  <c:v>17.212199999999999</c:v>
                </c:pt>
                <c:pt idx="1621">
                  <c:v>17.2241</c:v>
                </c:pt>
                <c:pt idx="1622">
                  <c:v>17.235900000000001</c:v>
                </c:pt>
                <c:pt idx="1623">
                  <c:v>17.248100000000001</c:v>
                </c:pt>
                <c:pt idx="1624">
                  <c:v>17.260200000000001</c:v>
                </c:pt>
                <c:pt idx="1625">
                  <c:v>17.272400000000001</c:v>
                </c:pt>
                <c:pt idx="1626">
                  <c:v>17.284600000000001</c:v>
                </c:pt>
                <c:pt idx="1627">
                  <c:v>17.296800000000001</c:v>
                </c:pt>
                <c:pt idx="1628">
                  <c:v>17.309000000000001</c:v>
                </c:pt>
                <c:pt idx="1629">
                  <c:v>17.321200000000001</c:v>
                </c:pt>
                <c:pt idx="1630">
                  <c:v>17.333500000000001</c:v>
                </c:pt>
                <c:pt idx="1631">
                  <c:v>17.345700000000001</c:v>
                </c:pt>
                <c:pt idx="1632">
                  <c:v>17.358000000000001</c:v>
                </c:pt>
                <c:pt idx="1633">
                  <c:v>17.370200000000001</c:v>
                </c:pt>
                <c:pt idx="1634">
                  <c:v>17.3825</c:v>
                </c:pt>
                <c:pt idx="1635">
                  <c:v>17.3947</c:v>
                </c:pt>
                <c:pt idx="1636">
                  <c:v>17.407</c:v>
                </c:pt>
                <c:pt idx="1637">
                  <c:v>17.4193</c:v>
                </c:pt>
                <c:pt idx="1638">
                  <c:v>17.4316</c:v>
                </c:pt>
                <c:pt idx="1639">
                  <c:v>17.443899999999999</c:v>
                </c:pt>
                <c:pt idx="1640">
                  <c:v>17.456199999999999</c:v>
                </c:pt>
                <c:pt idx="1641">
                  <c:v>17.468499999999999</c:v>
                </c:pt>
                <c:pt idx="1642">
                  <c:v>17.480799999999999</c:v>
                </c:pt>
                <c:pt idx="1643">
                  <c:v>17.493200000000002</c:v>
                </c:pt>
                <c:pt idx="1644">
                  <c:v>17.505500000000001</c:v>
                </c:pt>
                <c:pt idx="1645">
                  <c:v>17.517800000000001</c:v>
                </c:pt>
                <c:pt idx="1646">
                  <c:v>17.530200000000001</c:v>
                </c:pt>
                <c:pt idx="1647">
                  <c:v>17.5425</c:v>
                </c:pt>
                <c:pt idx="1648">
                  <c:v>17.5549</c:v>
                </c:pt>
                <c:pt idx="1649">
                  <c:v>17.5672</c:v>
                </c:pt>
                <c:pt idx="1650">
                  <c:v>17.579599999999999</c:v>
                </c:pt>
                <c:pt idx="1651">
                  <c:v>17.591899999999999</c:v>
                </c:pt>
                <c:pt idx="1652">
                  <c:v>17.604199999999999</c:v>
                </c:pt>
                <c:pt idx="1653">
                  <c:v>17.616599999999998</c:v>
                </c:pt>
                <c:pt idx="1654">
                  <c:v>17.628900000000002</c:v>
                </c:pt>
                <c:pt idx="1655">
                  <c:v>17.641300000000001</c:v>
                </c:pt>
                <c:pt idx="1656">
                  <c:v>17.653600000000001</c:v>
                </c:pt>
                <c:pt idx="1657">
                  <c:v>17.666</c:v>
                </c:pt>
                <c:pt idx="1658">
                  <c:v>17.6783</c:v>
                </c:pt>
                <c:pt idx="1659">
                  <c:v>17.6907</c:v>
                </c:pt>
                <c:pt idx="1660">
                  <c:v>17.702999999999999</c:v>
                </c:pt>
                <c:pt idx="1661">
                  <c:v>17.715299999999999</c:v>
                </c:pt>
                <c:pt idx="1662">
                  <c:v>17.727699999999999</c:v>
                </c:pt>
                <c:pt idx="1663">
                  <c:v>17.739999999999998</c:v>
                </c:pt>
                <c:pt idx="1664">
                  <c:v>17.752400000000002</c:v>
                </c:pt>
                <c:pt idx="1665">
                  <c:v>17.764700000000001</c:v>
                </c:pt>
                <c:pt idx="1666">
                  <c:v>17.777100000000001</c:v>
                </c:pt>
                <c:pt idx="1667">
                  <c:v>17.789400000000001</c:v>
                </c:pt>
                <c:pt idx="1668">
                  <c:v>17.8018</c:v>
                </c:pt>
                <c:pt idx="1669">
                  <c:v>17.8141</c:v>
                </c:pt>
                <c:pt idx="1670">
                  <c:v>17.8264</c:v>
                </c:pt>
                <c:pt idx="1671">
                  <c:v>17.838799999999999</c:v>
                </c:pt>
                <c:pt idx="1672">
                  <c:v>17.851099999999999</c:v>
                </c:pt>
                <c:pt idx="1673">
                  <c:v>17.863499999999998</c:v>
                </c:pt>
                <c:pt idx="1674">
                  <c:v>17.875800000000002</c:v>
                </c:pt>
                <c:pt idx="1675">
                  <c:v>17.888100000000001</c:v>
                </c:pt>
                <c:pt idx="1676">
                  <c:v>17.900500000000001</c:v>
                </c:pt>
                <c:pt idx="1677">
                  <c:v>17.912800000000001</c:v>
                </c:pt>
                <c:pt idx="1678">
                  <c:v>17.9251</c:v>
                </c:pt>
                <c:pt idx="1679">
                  <c:v>17.9374</c:v>
                </c:pt>
                <c:pt idx="1680">
                  <c:v>17.9497</c:v>
                </c:pt>
                <c:pt idx="1681">
                  <c:v>17.962</c:v>
                </c:pt>
                <c:pt idx="1682">
                  <c:v>17.974299999999999</c:v>
                </c:pt>
                <c:pt idx="1683">
                  <c:v>17.986599999999999</c:v>
                </c:pt>
                <c:pt idx="1684">
                  <c:v>17.998899999999999</c:v>
                </c:pt>
                <c:pt idx="1685">
                  <c:v>18.011099999999999</c:v>
                </c:pt>
                <c:pt idx="1686">
                  <c:v>18.023399999999999</c:v>
                </c:pt>
                <c:pt idx="1687">
                  <c:v>18.035599999999999</c:v>
                </c:pt>
                <c:pt idx="1688">
                  <c:v>18.047899999999998</c:v>
                </c:pt>
                <c:pt idx="1689">
                  <c:v>18.060199999999998</c:v>
                </c:pt>
                <c:pt idx="1690">
                  <c:v>18.072399999999998</c:v>
                </c:pt>
                <c:pt idx="1691">
                  <c:v>18.084700000000002</c:v>
                </c:pt>
                <c:pt idx="1692">
                  <c:v>18.097000000000001</c:v>
                </c:pt>
                <c:pt idx="1693">
                  <c:v>18.109400000000001</c:v>
                </c:pt>
                <c:pt idx="1694">
                  <c:v>18.1218</c:v>
                </c:pt>
                <c:pt idx="1695">
                  <c:v>18.1343</c:v>
                </c:pt>
                <c:pt idx="1696">
                  <c:v>18.146699999999999</c:v>
                </c:pt>
                <c:pt idx="1697">
                  <c:v>18.159099999999999</c:v>
                </c:pt>
                <c:pt idx="1698">
                  <c:v>18.171600000000002</c:v>
                </c:pt>
                <c:pt idx="1699">
                  <c:v>18.184000000000001</c:v>
                </c:pt>
                <c:pt idx="1700">
                  <c:v>18.196400000000001</c:v>
                </c:pt>
                <c:pt idx="1701">
                  <c:v>18.2089</c:v>
                </c:pt>
                <c:pt idx="1702">
                  <c:v>18.221299999999999</c:v>
                </c:pt>
                <c:pt idx="1703">
                  <c:v>18.233699999999999</c:v>
                </c:pt>
                <c:pt idx="1704">
                  <c:v>18.246200000000002</c:v>
                </c:pt>
                <c:pt idx="1705">
                  <c:v>18.258600000000001</c:v>
                </c:pt>
                <c:pt idx="1706">
                  <c:v>18.271100000000001</c:v>
                </c:pt>
                <c:pt idx="1707">
                  <c:v>18.2835</c:v>
                </c:pt>
                <c:pt idx="1708">
                  <c:v>18.2959</c:v>
                </c:pt>
                <c:pt idx="1709">
                  <c:v>18.308399999999999</c:v>
                </c:pt>
                <c:pt idx="1710">
                  <c:v>18.320900000000002</c:v>
                </c:pt>
                <c:pt idx="1711">
                  <c:v>18.333300000000001</c:v>
                </c:pt>
                <c:pt idx="1712">
                  <c:v>18.345800000000001</c:v>
                </c:pt>
                <c:pt idx="1713">
                  <c:v>18.3582</c:v>
                </c:pt>
                <c:pt idx="1714">
                  <c:v>18.370699999999999</c:v>
                </c:pt>
                <c:pt idx="1715">
                  <c:v>18.383199999999999</c:v>
                </c:pt>
                <c:pt idx="1716">
                  <c:v>18.395700000000001</c:v>
                </c:pt>
                <c:pt idx="1717">
                  <c:v>18.408100000000001</c:v>
                </c:pt>
                <c:pt idx="1718">
                  <c:v>18.4206</c:v>
                </c:pt>
                <c:pt idx="1719">
                  <c:v>18.4331</c:v>
                </c:pt>
                <c:pt idx="1720">
                  <c:v>18.445599999999999</c:v>
                </c:pt>
                <c:pt idx="1721">
                  <c:v>18.458100000000002</c:v>
                </c:pt>
                <c:pt idx="1722">
                  <c:v>18.470600000000001</c:v>
                </c:pt>
                <c:pt idx="1723">
                  <c:v>18.4831</c:v>
                </c:pt>
                <c:pt idx="1724">
                  <c:v>18.4956</c:v>
                </c:pt>
                <c:pt idx="1725">
                  <c:v>18.507999999999999</c:v>
                </c:pt>
                <c:pt idx="1726">
                  <c:v>18.520499999999998</c:v>
                </c:pt>
                <c:pt idx="1727">
                  <c:v>18.533000000000001</c:v>
                </c:pt>
                <c:pt idx="1728">
                  <c:v>18.545500000000001</c:v>
                </c:pt>
                <c:pt idx="1729">
                  <c:v>18.558</c:v>
                </c:pt>
                <c:pt idx="1730">
                  <c:v>18.570499999999999</c:v>
                </c:pt>
                <c:pt idx="1731">
                  <c:v>18.582899999999999</c:v>
                </c:pt>
                <c:pt idx="1732">
                  <c:v>18.595400000000001</c:v>
                </c:pt>
                <c:pt idx="1733">
                  <c:v>18.607900000000001</c:v>
                </c:pt>
                <c:pt idx="1734">
                  <c:v>18.6204</c:v>
                </c:pt>
                <c:pt idx="1735">
                  <c:v>18.632899999999999</c:v>
                </c:pt>
                <c:pt idx="1736">
                  <c:v>18.645399999999999</c:v>
                </c:pt>
                <c:pt idx="1737">
                  <c:v>18.657900000000001</c:v>
                </c:pt>
                <c:pt idx="1738">
                  <c:v>18.670400000000001</c:v>
                </c:pt>
                <c:pt idx="1739">
                  <c:v>18.6829</c:v>
                </c:pt>
                <c:pt idx="1740">
                  <c:v>18.6953</c:v>
                </c:pt>
                <c:pt idx="1741">
                  <c:v>18.707799999999999</c:v>
                </c:pt>
                <c:pt idx="1742">
                  <c:v>18.720300000000002</c:v>
                </c:pt>
                <c:pt idx="1743">
                  <c:v>18.732800000000001</c:v>
                </c:pt>
                <c:pt idx="1744">
                  <c:v>18.7453</c:v>
                </c:pt>
                <c:pt idx="1745">
                  <c:v>18.7578</c:v>
                </c:pt>
                <c:pt idx="1746">
                  <c:v>18.770299999999999</c:v>
                </c:pt>
                <c:pt idx="1747">
                  <c:v>18.782699999999998</c:v>
                </c:pt>
                <c:pt idx="1748">
                  <c:v>18.795200000000001</c:v>
                </c:pt>
                <c:pt idx="1749">
                  <c:v>18.807600000000001</c:v>
                </c:pt>
                <c:pt idx="1750">
                  <c:v>18.8201</c:v>
                </c:pt>
                <c:pt idx="1751">
                  <c:v>18.8325</c:v>
                </c:pt>
                <c:pt idx="1752">
                  <c:v>18.844999999999999</c:v>
                </c:pt>
                <c:pt idx="1753">
                  <c:v>18.857399999999998</c:v>
                </c:pt>
                <c:pt idx="1754">
                  <c:v>18.869800000000001</c:v>
                </c:pt>
                <c:pt idx="1755">
                  <c:v>18.882200000000001</c:v>
                </c:pt>
                <c:pt idx="1756">
                  <c:v>18.8947</c:v>
                </c:pt>
                <c:pt idx="1757">
                  <c:v>18.9071</c:v>
                </c:pt>
                <c:pt idx="1758">
                  <c:v>18.919599999999999</c:v>
                </c:pt>
                <c:pt idx="1759">
                  <c:v>18.931999999999999</c:v>
                </c:pt>
                <c:pt idx="1760">
                  <c:v>18.944400000000002</c:v>
                </c:pt>
                <c:pt idx="1761">
                  <c:v>18.956900000000001</c:v>
                </c:pt>
                <c:pt idx="1762">
                  <c:v>18.969200000000001</c:v>
                </c:pt>
                <c:pt idx="1763">
                  <c:v>18.9815</c:v>
                </c:pt>
                <c:pt idx="1764">
                  <c:v>18.9938</c:v>
                </c:pt>
                <c:pt idx="1765">
                  <c:v>19.0061</c:v>
                </c:pt>
                <c:pt idx="1766">
                  <c:v>19.0184</c:v>
                </c:pt>
                <c:pt idx="1767">
                  <c:v>19.030799999999999</c:v>
                </c:pt>
                <c:pt idx="1768">
                  <c:v>19.043099999999999</c:v>
                </c:pt>
                <c:pt idx="1769">
                  <c:v>19.055399999999999</c:v>
                </c:pt>
                <c:pt idx="1770">
                  <c:v>19.067699999999999</c:v>
                </c:pt>
                <c:pt idx="1771">
                  <c:v>19.080100000000002</c:v>
                </c:pt>
                <c:pt idx="1772">
                  <c:v>19.092400000000001</c:v>
                </c:pt>
                <c:pt idx="1773">
                  <c:v>19.104700000000001</c:v>
                </c:pt>
                <c:pt idx="1774">
                  <c:v>19.117100000000001</c:v>
                </c:pt>
                <c:pt idx="1775">
                  <c:v>19.1294</c:v>
                </c:pt>
                <c:pt idx="1776">
                  <c:v>19.1418</c:v>
                </c:pt>
                <c:pt idx="1777">
                  <c:v>19.1541</c:v>
                </c:pt>
                <c:pt idx="1778">
                  <c:v>19.166499999999999</c:v>
                </c:pt>
                <c:pt idx="1779">
                  <c:v>19.178799999999999</c:v>
                </c:pt>
                <c:pt idx="1780">
                  <c:v>19.191199999999998</c:v>
                </c:pt>
                <c:pt idx="1781">
                  <c:v>19.203499999999998</c:v>
                </c:pt>
                <c:pt idx="1782">
                  <c:v>19.215900000000001</c:v>
                </c:pt>
                <c:pt idx="1783">
                  <c:v>19.228200000000001</c:v>
                </c:pt>
                <c:pt idx="1784">
                  <c:v>19.240600000000001</c:v>
                </c:pt>
                <c:pt idx="1785">
                  <c:v>19.2529</c:v>
                </c:pt>
                <c:pt idx="1786">
                  <c:v>19.2652</c:v>
                </c:pt>
                <c:pt idx="1787">
                  <c:v>19.2776</c:v>
                </c:pt>
                <c:pt idx="1788">
                  <c:v>19.289899999999999</c:v>
                </c:pt>
                <c:pt idx="1789">
                  <c:v>19.302199999999999</c:v>
                </c:pt>
                <c:pt idx="1790">
                  <c:v>19.314599999999999</c:v>
                </c:pt>
                <c:pt idx="1791">
                  <c:v>19.326899999999998</c:v>
                </c:pt>
                <c:pt idx="1792">
                  <c:v>19.339200000000002</c:v>
                </c:pt>
                <c:pt idx="1793">
                  <c:v>19.351600000000001</c:v>
                </c:pt>
                <c:pt idx="1794">
                  <c:v>19.363900000000001</c:v>
                </c:pt>
                <c:pt idx="1795">
                  <c:v>19.376200000000001</c:v>
                </c:pt>
                <c:pt idx="1796">
                  <c:v>19.388500000000001</c:v>
                </c:pt>
                <c:pt idx="1797">
                  <c:v>19.4009</c:v>
                </c:pt>
                <c:pt idx="1798">
                  <c:v>19.4132</c:v>
                </c:pt>
                <c:pt idx="1799">
                  <c:v>19.4255</c:v>
                </c:pt>
                <c:pt idx="1800">
                  <c:v>19.437799999999999</c:v>
                </c:pt>
                <c:pt idx="1801">
                  <c:v>19.450199999999999</c:v>
                </c:pt>
                <c:pt idx="1802">
                  <c:v>19.462499999999999</c:v>
                </c:pt>
                <c:pt idx="1803">
                  <c:v>19.474799999999998</c:v>
                </c:pt>
                <c:pt idx="1804">
                  <c:v>19.487200000000001</c:v>
                </c:pt>
                <c:pt idx="1805">
                  <c:v>19.499500000000001</c:v>
                </c:pt>
                <c:pt idx="1806">
                  <c:v>19.511800000000001</c:v>
                </c:pt>
                <c:pt idx="1807">
                  <c:v>19.524100000000001</c:v>
                </c:pt>
                <c:pt idx="1808">
                  <c:v>19.5365</c:v>
                </c:pt>
                <c:pt idx="1809">
                  <c:v>19.5488</c:v>
                </c:pt>
                <c:pt idx="1810">
                  <c:v>19.5611</c:v>
                </c:pt>
                <c:pt idx="1811">
                  <c:v>19.573399999999999</c:v>
                </c:pt>
                <c:pt idx="1812">
                  <c:v>19.585699999999999</c:v>
                </c:pt>
                <c:pt idx="1813">
                  <c:v>19.598099999999999</c:v>
                </c:pt>
                <c:pt idx="1814">
                  <c:v>19.610399999999998</c:v>
                </c:pt>
                <c:pt idx="1815">
                  <c:v>19.622699999999998</c:v>
                </c:pt>
                <c:pt idx="1816">
                  <c:v>19.635000000000002</c:v>
                </c:pt>
                <c:pt idx="1817">
                  <c:v>19.647300000000001</c:v>
                </c:pt>
                <c:pt idx="1818">
                  <c:v>19.659600000000001</c:v>
                </c:pt>
                <c:pt idx="1819">
                  <c:v>19.671900000000001</c:v>
                </c:pt>
                <c:pt idx="1820">
                  <c:v>19.684100000000001</c:v>
                </c:pt>
                <c:pt idx="1821">
                  <c:v>19.696400000000001</c:v>
                </c:pt>
                <c:pt idx="1822">
                  <c:v>19.708600000000001</c:v>
                </c:pt>
                <c:pt idx="1823">
                  <c:v>19.7209</c:v>
                </c:pt>
                <c:pt idx="1824">
                  <c:v>19.7331</c:v>
                </c:pt>
                <c:pt idx="1825">
                  <c:v>19.7453</c:v>
                </c:pt>
                <c:pt idx="1826">
                  <c:v>19.7576</c:v>
                </c:pt>
                <c:pt idx="1827">
                  <c:v>19.7698</c:v>
                </c:pt>
                <c:pt idx="1828">
                  <c:v>19.782</c:v>
                </c:pt>
                <c:pt idx="1829">
                  <c:v>19.7942</c:v>
                </c:pt>
                <c:pt idx="1830">
                  <c:v>19.8064</c:v>
                </c:pt>
                <c:pt idx="1831">
                  <c:v>19.8187</c:v>
                </c:pt>
                <c:pt idx="1832">
                  <c:v>19.8309</c:v>
                </c:pt>
                <c:pt idx="1833">
                  <c:v>19.8431</c:v>
                </c:pt>
                <c:pt idx="1834">
                  <c:v>19.855399999999999</c:v>
                </c:pt>
                <c:pt idx="1835">
                  <c:v>19.867599999999999</c:v>
                </c:pt>
                <c:pt idx="1836">
                  <c:v>19.879799999999999</c:v>
                </c:pt>
                <c:pt idx="1837">
                  <c:v>19.892099999999999</c:v>
                </c:pt>
                <c:pt idx="1838">
                  <c:v>19.9057</c:v>
                </c:pt>
                <c:pt idx="1839">
                  <c:v>19.9194</c:v>
                </c:pt>
                <c:pt idx="1840">
                  <c:v>19.9331</c:v>
                </c:pt>
                <c:pt idx="1841">
                  <c:v>19.9468</c:v>
                </c:pt>
                <c:pt idx="1842">
                  <c:v>19.9604</c:v>
                </c:pt>
                <c:pt idx="1843">
                  <c:v>19.9741</c:v>
                </c:pt>
                <c:pt idx="1844">
                  <c:v>19.9879</c:v>
                </c:pt>
                <c:pt idx="1845">
                  <c:v>20.0016</c:v>
                </c:pt>
                <c:pt idx="1846">
                  <c:v>20.0153</c:v>
                </c:pt>
                <c:pt idx="1847">
                  <c:v>20.029</c:v>
                </c:pt>
                <c:pt idx="1848">
                  <c:v>20.0427</c:v>
                </c:pt>
                <c:pt idx="1849">
                  <c:v>20.0565</c:v>
                </c:pt>
                <c:pt idx="1850">
                  <c:v>20.0702</c:v>
                </c:pt>
                <c:pt idx="1851">
                  <c:v>20.084</c:v>
                </c:pt>
                <c:pt idx="1852">
                  <c:v>20.0977</c:v>
                </c:pt>
                <c:pt idx="1853">
                  <c:v>20.1114</c:v>
                </c:pt>
                <c:pt idx="1854">
                  <c:v>20.1252</c:v>
                </c:pt>
                <c:pt idx="1855">
                  <c:v>20.138999999999999</c:v>
                </c:pt>
                <c:pt idx="1856">
                  <c:v>20.152699999999999</c:v>
                </c:pt>
                <c:pt idx="1857">
                  <c:v>20.166499999999999</c:v>
                </c:pt>
                <c:pt idx="1858">
                  <c:v>20.180299999999999</c:v>
                </c:pt>
                <c:pt idx="1859">
                  <c:v>20.194099999999999</c:v>
                </c:pt>
                <c:pt idx="1860">
                  <c:v>20.207899999999999</c:v>
                </c:pt>
                <c:pt idx="1861">
                  <c:v>20.221699999999998</c:v>
                </c:pt>
                <c:pt idx="1862">
                  <c:v>20.235399999999998</c:v>
                </c:pt>
                <c:pt idx="1863">
                  <c:v>20.249199999999998</c:v>
                </c:pt>
                <c:pt idx="1864">
                  <c:v>20.263000000000002</c:v>
                </c:pt>
                <c:pt idx="1865">
                  <c:v>20.276800000000001</c:v>
                </c:pt>
                <c:pt idx="1866">
                  <c:v>20.290600000000001</c:v>
                </c:pt>
                <c:pt idx="1867">
                  <c:v>20.304400000000001</c:v>
                </c:pt>
                <c:pt idx="1868">
                  <c:v>20.318200000000001</c:v>
                </c:pt>
                <c:pt idx="1869">
                  <c:v>20.331900000000001</c:v>
                </c:pt>
                <c:pt idx="1870">
                  <c:v>20.345700000000001</c:v>
                </c:pt>
                <c:pt idx="1871">
                  <c:v>20.359500000000001</c:v>
                </c:pt>
                <c:pt idx="1872">
                  <c:v>20.3733</c:v>
                </c:pt>
                <c:pt idx="1873">
                  <c:v>20.3871</c:v>
                </c:pt>
                <c:pt idx="1874">
                  <c:v>20.4009</c:v>
                </c:pt>
                <c:pt idx="1875">
                  <c:v>20.4147</c:v>
                </c:pt>
                <c:pt idx="1876">
                  <c:v>20.4284</c:v>
                </c:pt>
                <c:pt idx="1877">
                  <c:v>20.4422</c:v>
                </c:pt>
                <c:pt idx="1878">
                  <c:v>20.456</c:v>
                </c:pt>
                <c:pt idx="1879">
                  <c:v>20.469799999999999</c:v>
                </c:pt>
                <c:pt idx="1880">
                  <c:v>20.483599999999999</c:v>
                </c:pt>
                <c:pt idx="1881">
                  <c:v>20.497399999999999</c:v>
                </c:pt>
                <c:pt idx="1882">
                  <c:v>20.511099999999999</c:v>
                </c:pt>
                <c:pt idx="1883">
                  <c:v>20.524899999999999</c:v>
                </c:pt>
                <c:pt idx="1884">
                  <c:v>20.538699999999999</c:v>
                </c:pt>
                <c:pt idx="1885">
                  <c:v>20.552499999999998</c:v>
                </c:pt>
                <c:pt idx="1886">
                  <c:v>20.566299999999998</c:v>
                </c:pt>
                <c:pt idx="1887">
                  <c:v>20.58</c:v>
                </c:pt>
                <c:pt idx="1888">
                  <c:v>20.593800000000002</c:v>
                </c:pt>
                <c:pt idx="1889">
                  <c:v>20.607600000000001</c:v>
                </c:pt>
                <c:pt idx="1890">
                  <c:v>20.621300000000002</c:v>
                </c:pt>
                <c:pt idx="1891">
                  <c:v>20.635100000000001</c:v>
                </c:pt>
                <c:pt idx="1892">
                  <c:v>20.648900000000001</c:v>
                </c:pt>
                <c:pt idx="1893">
                  <c:v>20.662600000000001</c:v>
                </c:pt>
                <c:pt idx="1894">
                  <c:v>20.676300000000001</c:v>
                </c:pt>
                <c:pt idx="1895">
                  <c:v>20.69</c:v>
                </c:pt>
                <c:pt idx="1896">
                  <c:v>20.703700000000001</c:v>
                </c:pt>
                <c:pt idx="1897">
                  <c:v>20.717400000000001</c:v>
                </c:pt>
                <c:pt idx="1898">
                  <c:v>20.731000000000002</c:v>
                </c:pt>
                <c:pt idx="1899">
                  <c:v>20.744700000000002</c:v>
                </c:pt>
                <c:pt idx="1900">
                  <c:v>20.758299999999998</c:v>
                </c:pt>
                <c:pt idx="1901">
                  <c:v>20.771899999999999</c:v>
                </c:pt>
                <c:pt idx="1902">
                  <c:v>20.785499999999999</c:v>
                </c:pt>
                <c:pt idx="1903">
                  <c:v>20.799099999999999</c:v>
                </c:pt>
                <c:pt idx="1904">
                  <c:v>20.8127</c:v>
                </c:pt>
                <c:pt idx="1905">
                  <c:v>20.8264</c:v>
                </c:pt>
                <c:pt idx="1906">
                  <c:v>20.84</c:v>
                </c:pt>
                <c:pt idx="1907">
                  <c:v>20.8536</c:v>
                </c:pt>
                <c:pt idx="1908">
                  <c:v>20.8672</c:v>
                </c:pt>
                <c:pt idx="1909">
                  <c:v>20.880800000000001</c:v>
                </c:pt>
                <c:pt idx="1910">
                  <c:v>20.894300000000001</c:v>
                </c:pt>
                <c:pt idx="1911">
                  <c:v>20.907900000000001</c:v>
                </c:pt>
                <c:pt idx="1912">
                  <c:v>20.923500000000001</c:v>
                </c:pt>
                <c:pt idx="1913">
                  <c:v>20.9391</c:v>
                </c:pt>
                <c:pt idx="1914">
                  <c:v>20.954699999999999</c:v>
                </c:pt>
                <c:pt idx="1915">
                  <c:v>20.970400000000001</c:v>
                </c:pt>
                <c:pt idx="1916">
                  <c:v>20.986000000000001</c:v>
                </c:pt>
                <c:pt idx="1917">
                  <c:v>21.0016</c:v>
                </c:pt>
                <c:pt idx="1918">
                  <c:v>21.017299999999999</c:v>
                </c:pt>
                <c:pt idx="1919">
                  <c:v>21.033000000000001</c:v>
                </c:pt>
                <c:pt idx="1920">
                  <c:v>21.0487</c:v>
                </c:pt>
                <c:pt idx="1921">
                  <c:v>21.064399999999999</c:v>
                </c:pt>
                <c:pt idx="1922">
                  <c:v>21.080100000000002</c:v>
                </c:pt>
                <c:pt idx="1923">
                  <c:v>21.095800000000001</c:v>
                </c:pt>
                <c:pt idx="1924">
                  <c:v>21.111599999999999</c:v>
                </c:pt>
                <c:pt idx="1925">
                  <c:v>21.127300000000002</c:v>
                </c:pt>
                <c:pt idx="1926">
                  <c:v>21.1431</c:v>
                </c:pt>
                <c:pt idx="1927">
                  <c:v>21.158799999999999</c:v>
                </c:pt>
                <c:pt idx="1928">
                  <c:v>21.174600000000002</c:v>
                </c:pt>
                <c:pt idx="1929">
                  <c:v>21.1904</c:v>
                </c:pt>
                <c:pt idx="1930">
                  <c:v>21.206199999999999</c:v>
                </c:pt>
                <c:pt idx="1931">
                  <c:v>21.222000000000001</c:v>
                </c:pt>
                <c:pt idx="1932">
                  <c:v>21.2378</c:v>
                </c:pt>
                <c:pt idx="1933">
                  <c:v>21.253599999999999</c:v>
                </c:pt>
                <c:pt idx="1934">
                  <c:v>21.269400000000001</c:v>
                </c:pt>
                <c:pt idx="1935">
                  <c:v>21.2852</c:v>
                </c:pt>
                <c:pt idx="1936">
                  <c:v>21.300999999999998</c:v>
                </c:pt>
                <c:pt idx="1937">
                  <c:v>21.316800000000001</c:v>
                </c:pt>
                <c:pt idx="1938">
                  <c:v>21.332599999999999</c:v>
                </c:pt>
                <c:pt idx="1939">
                  <c:v>21.348400000000002</c:v>
                </c:pt>
                <c:pt idx="1940">
                  <c:v>21.3642</c:v>
                </c:pt>
                <c:pt idx="1941">
                  <c:v>21.380099999999999</c:v>
                </c:pt>
                <c:pt idx="1942">
                  <c:v>21.395900000000001</c:v>
                </c:pt>
                <c:pt idx="1943">
                  <c:v>21.4117</c:v>
                </c:pt>
                <c:pt idx="1944">
                  <c:v>21.427499999999998</c:v>
                </c:pt>
                <c:pt idx="1945">
                  <c:v>21.443300000000001</c:v>
                </c:pt>
                <c:pt idx="1946">
                  <c:v>21.459099999999999</c:v>
                </c:pt>
                <c:pt idx="1947">
                  <c:v>21.474900000000002</c:v>
                </c:pt>
                <c:pt idx="1948">
                  <c:v>21.4907</c:v>
                </c:pt>
                <c:pt idx="1949">
                  <c:v>21.506499999999999</c:v>
                </c:pt>
                <c:pt idx="1950">
                  <c:v>21.522400000000001</c:v>
                </c:pt>
                <c:pt idx="1951">
                  <c:v>21.5382</c:v>
                </c:pt>
                <c:pt idx="1952">
                  <c:v>21.553999999999998</c:v>
                </c:pt>
                <c:pt idx="1953">
                  <c:v>21.569800000000001</c:v>
                </c:pt>
                <c:pt idx="1954">
                  <c:v>21.585599999999999</c:v>
                </c:pt>
                <c:pt idx="1955">
                  <c:v>21.601400000000002</c:v>
                </c:pt>
                <c:pt idx="1956">
                  <c:v>21.6172</c:v>
                </c:pt>
                <c:pt idx="1957">
                  <c:v>21.632999999999999</c:v>
                </c:pt>
                <c:pt idx="1958">
                  <c:v>21.648900000000001</c:v>
                </c:pt>
                <c:pt idx="1959">
                  <c:v>21.6647</c:v>
                </c:pt>
                <c:pt idx="1960">
                  <c:v>21.680499999999999</c:v>
                </c:pt>
                <c:pt idx="1961">
                  <c:v>21.696300000000001</c:v>
                </c:pt>
                <c:pt idx="1962">
                  <c:v>21.7121</c:v>
                </c:pt>
                <c:pt idx="1963">
                  <c:v>21.727900000000002</c:v>
                </c:pt>
                <c:pt idx="1964">
                  <c:v>21.7437</c:v>
                </c:pt>
                <c:pt idx="1965">
                  <c:v>21.759599999999999</c:v>
                </c:pt>
                <c:pt idx="1966">
                  <c:v>21.775400000000001</c:v>
                </c:pt>
                <c:pt idx="1967">
                  <c:v>21.7912</c:v>
                </c:pt>
                <c:pt idx="1968">
                  <c:v>21.806899999999999</c:v>
                </c:pt>
                <c:pt idx="1969">
                  <c:v>21.822700000000001</c:v>
                </c:pt>
                <c:pt idx="1970">
                  <c:v>21.8385</c:v>
                </c:pt>
                <c:pt idx="1971">
                  <c:v>21.854199999999999</c:v>
                </c:pt>
                <c:pt idx="1972">
                  <c:v>21.87</c:v>
                </c:pt>
                <c:pt idx="1973">
                  <c:v>21.8858</c:v>
                </c:pt>
                <c:pt idx="1974">
                  <c:v>21.901499999999999</c:v>
                </c:pt>
                <c:pt idx="1975">
                  <c:v>21.917300000000001</c:v>
                </c:pt>
                <c:pt idx="1976">
                  <c:v>21.933</c:v>
                </c:pt>
                <c:pt idx="1977">
                  <c:v>21.948799999999999</c:v>
                </c:pt>
                <c:pt idx="1978">
                  <c:v>21.964600000000001</c:v>
                </c:pt>
                <c:pt idx="1979">
                  <c:v>21.9803</c:v>
                </c:pt>
                <c:pt idx="1980">
                  <c:v>21.996099999999998</c:v>
                </c:pt>
                <c:pt idx="1981">
                  <c:v>22.011800000000001</c:v>
                </c:pt>
                <c:pt idx="1982">
                  <c:v>22.0276</c:v>
                </c:pt>
                <c:pt idx="1983">
                  <c:v>22.040199999999999</c:v>
                </c:pt>
                <c:pt idx="1984">
                  <c:v>22.052800000000001</c:v>
                </c:pt>
                <c:pt idx="1985">
                  <c:v>22.0654</c:v>
                </c:pt>
                <c:pt idx="1986">
                  <c:v>22.077999999999999</c:v>
                </c:pt>
                <c:pt idx="1987">
                  <c:v>22.090599999999998</c:v>
                </c:pt>
                <c:pt idx="1988">
                  <c:v>22.103200000000001</c:v>
                </c:pt>
                <c:pt idx="1989">
                  <c:v>22.1159</c:v>
                </c:pt>
                <c:pt idx="1990">
                  <c:v>22.128499999999999</c:v>
                </c:pt>
                <c:pt idx="1991">
                  <c:v>22.141100000000002</c:v>
                </c:pt>
                <c:pt idx="1992">
                  <c:v>22.153700000000001</c:v>
                </c:pt>
                <c:pt idx="1993">
                  <c:v>22.166399999999999</c:v>
                </c:pt>
                <c:pt idx="1994">
                  <c:v>22.178999999999998</c:v>
                </c:pt>
                <c:pt idx="1995">
                  <c:v>22.191600000000001</c:v>
                </c:pt>
                <c:pt idx="1996">
                  <c:v>22.2042</c:v>
                </c:pt>
                <c:pt idx="1997">
                  <c:v>22.216899999999999</c:v>
                </c:pt>
                <c:pt idx="1998">
                  <c:v>22.229500000000002</c:v>
                </c:pt>
                <c:pt idx="1999">
                  <c:v>22.2422</c:v>
                </c:pt>
                <c:pt idx="2000">
                  <c:v>22.254799999999999</c:v>
                </c:pt>
                <c:pt idx="2001">
                  <c:v>22.267399999999999</c:v>
                </c:pt>
                <c:pt idx="2002">
                  <c:v>22.280100000000001</c:v>
                </c:pt>
                <c:pt idx="2003">
                  <c:v>22.2927</c:v>
                </c:pt>
                <c:pt idx="2004">
                  <c:v>22.305299999999999</c:v>
                </c:pt>
                <c:pt idx="2005">
                  <c:v>22.318000000000001</c:v>
                </c:pt>
                <c:pt idx="2006">
                  <c:v>22.3306</c:v>
                </c:pt>
                <c:pt idx="2007">
                  <c:v>22.3432</c:v>
                </c:pt>
                <c:pt idx="2008">
                  <c:v>22.355899999999998</c:v>
                </c:pt>
                <c:pt idx="2009">
                  <c:v>22.368500000000001</c:v>
                </c:pt>
                <c:pt idx="2010">
                  <c:v>22.3811</c:v>
                </c:pt>
                <c:pt idx="2011">
                  <c:v>22.393699999999999</c:v>
                </c:pt>
                <c:pt idx="2012">
                  <c:v>22.406400000000001</c:v>
                </c:pt>
                <c:pt idx="2013">
                  <c:v>22.419</c:v>
                </c:pt>
                <c:pt idx="2014">
                  <c:v>22.4316</c:v>
                </c:pt>
                <c:pt idx="2015">
                  <c:v>22.444299999999998</c:v>
                </c:pt>
                <c:pt idx="2016">
                  <c:v>22.456900000000001</c:v>
                </c:pt>
                <c:pt idx="2017">
                  <c:v>22.4695</c:v>
                </c:pt>
                <c:pt idx="2018">
                  <c:v>22.482099999999999</c:v>
                </c:pt>
                <c:pt idx="2019">
                  <c:v>22.494800000000001</c:v>
                </c:pt>
                <c:pt idx="2020">
                  <c:v>22.507400000000001</c:v>
                </c:pt>
                <c:pt idx="2021">
                  <c:v>22.52</c:v>
                </c:pt>
                <c:pt idx="2022">
                  <c:v>22.532599999999999</c:v>
                </c:pt>
                <c:pt idx="2023">
                  <c:v>22.545300000000001</c:v>
                </c:pt>
                <c:pt idx="2024">
                  <c:v>22.5579</c:v>
                </c:pt>
                <c:pt idx="2025">
                  <c:v>22.570499999999999</c:v>
                </c:pt>
                <c:pt idx="2026">
                  <c:v>22.583100000000002</c:v>
                </c:pt>
                <c:pt idx="2027">
                  <c:v>22.595600000000001</c:v>
                </c:pt>
                <c:pt idx="2028">
                  <c:v>22.6082</c:v>
                </c:pt>
                <c:pt idx="2029">
                  <c:v>22.620799999999999</c:v>
                </c:pt>
                <c:pt idx="2030">
                  <c:v>22.633299999999998</c:v>
                </c:pt>
                <c:pt idx="2031">
                  <c:v>22.645900000000001</c:v>
                </c:pt>
                <c:pt idx="2032">
                  <c:v>22.6584</c:v>
                </c:pt>
                <c:pt idx="2033">
                  <c:v>22.6709</c:v>
                </c:pt>
                <c:pt idx="2034">
                  <c:v>22.683399999999999</c:v>
                </c:pt>
                <c:pt idx="2035">
                  <c:v>22.695799999999998</c:v>
                </c:pt>
                <c:pt idx="2036">
                  <c:v>22.708300000000001</c:v>
                </c:pt>
                <c:pt idx="2037">
                  <c:v>22.720700000000001</c:v>
                </c:pt>
                <c:pt idx="2038">
                  <c:v>22.7332</c:v>
                </c:pt>
                <c:pt idx="2039">
                  <c:v>22.745699999999999</c:v>
                </c:pt>
                <c:pt idx="2040">
                  <c:v>22.758099999999999</c:v>
                </c:pt>
                <c:pt idx="2041">
                  <c:v>22.770499999999998</c:v>
                </c:pt>
                <c:pt idx="2042">
                  <c:v>22.783000000000001</c:v>
                </c:pt>
                <c:pt idx="2043">
                  <c:v>22.795400000000001</c:v>
                </c:pt>
                <c:pt idx="2044">
                  <c:v>22.8079</c:v>
                </c:pt>
                <c:pt idx="2045">
                  <c:v>22.8203</c:v>
                </c:pt>
                <c:pt idx="2046">
                  <c:v>22.832799999999999</c:v>
                </c:pt>
                <c:pt idx="2047">
                  <c:v>22.844799999999999</c:v>
                </c:pt>
                <c:pt idx="2048">
                  <c:v>22.8569</c:v>
                </c:pt>
                <c:pt idx="2049">
                  <c:v>22.8689</c:v>
                </c:pt>
                <c:pt idx="2050">
                  <c:v>22.881</c:v>
                </c:pt>
                <c:pt idx="2051">
                  <c:v>22.893000000000001</c:v>
                </c:pt>
                <c:pt idx="2052">
                  <c:v>22.905100000000001</c:v>
                </c:pt>
                <c:pt idx="2053">
                  <c:v>22.917100000000001</c:v>
                </c:pt>
                <c:pt idx="2054">
                  <c:v>22.929200000000002</c:v>
                </c:pt>
                <c:pt idx="2055">
                  <c:v>22.941299999999998</c:v>
                </c:pt>
                <c:pt idx="2056">
                  <c:v>22.953399999999998</c:v>
                </c:pt>
                <c:pt idx="2057">
                  <c:v>22.965499999999999</c:v>
                </c:pt>
                <c:pt idx="2058">
                  <c:v>22.977599999999999</c:v>
                </c:pt>
                <c:pt idx="2059">
                  <c:v>22.989799999999999</c:v>
                </c:pt>
                <c:pt idx="2060">
                  <c:v>23.001899999999999</c:v>
                </c:pt>
                <c:pt idx="2061">
                  <c:v>23.014099999999999</c:v>
                </c:pt>
                <c:pt idx="2062">
                  <c:v>23.026299999999999</c:v>
                </c:pt>
                <c:pt idx="2063">
                  <c:v>23.038399999999999</c:v>
                </c:pt>
                <c:pt idx="2064">
                  <c:v>23.050599999999999</c:v>
                </c:pt>
                <c:pt idx="2065">
                  <c:v>23.062799999999999</c:v>
                </c:pt>
                <c:pt idx="2066">
                  <c:v>23.074999999999999</c:v>
                </c:pt>
                <c:pt idx="2067">
                  <c:v>23.087199999999999</c:v>
                </c:pt>
                <c:pt idx="2068">
                  <c:v>23.099399999999999</c:v>
                </c:pt>
                <c:pt idx="2069">
                  <c:v>23.111699999999999</c:v>
                </c:pt>
                <c:pt idx="2070">
                  <c:v>23.123899999999999</c:v>
                </c:pt>
                <c:pt idx="2071">
                  <c:v>23.136099999999999</c:v>
                </c:pt>
                <c:pt idx="2072">
                  <c:v>23.148299999999999</c:v>
                </c:pt>
                <c:pt idx="2073">
                  <c:v>23.160599999999999</c:v>
                </c:pt>
                <c:pt idx="2074">
                  <c:v>23.172799999999999</c:v>
                </c:pt>
                <c:pt idx="2075">
                  <c:v>23.184999999999999</c:v>
                </c:pt>
                <c:pt idx="2076">
                  <c:v>23.197299999999998</c:v>
                </c:pt>
                <c:pt idx="2077">
                  <c:v>23.209499999999998</c:v>
                </c:pt>
                <c:pt idx="2078">
                  <c:v>23.221699999999998</c:v>
                </c:pt>
                <c:pt idx="2079">
                  <c:v>23.233899999999998</c:v>
                </c:pt>
                <c:pt idx="2080">
                  <c:v>23.246200000000002</c:v>
                </c:pt>
                <c:pt idx="2081">
                  <c:v>23.258400000000002</c:v>
                </c:pt>
                <c:pt idx="2082">
                  <c:v>23.270600000000002</c:v>
                </c:pt>
                <c:pt idx="2083">
                  <c:v>23.282900000000001</c:v>
                </c:pt>
                <c:pt idx="2084">
                  <c:v>23.295100000000001</c:v>
                </c:pt>
                <c:pt idx="2085">
                  <c:v>23.307300000000001</c:v>
                </c:pt>
                <c:pt idx="2086">
                  <c:v>23.319600000000001</c:v>
                </c:pt>
                <c:pt idx="2087">
                  <c:v>23.331800000000001</c:v>
                </c:pt>
                <c:pt idx="2088">
                  <c:v>23.344000000000001</c:v>
                </c:pt>
                <c:pt idx="2089">
                  <c:v>23.356300000000001</c:v>
                </c:pt>
                <c:pt idx="2090">
                  <c:v>23.368500000000001</c:v>
                </c:pt>
                <c:pt idx="2091">
                  <c:v>23.380700000000001</c:v>
                </c:pt>
                <c:pt idx="2092">
                  <c:v>23.393000000000001</c:v>
                </c:pt>
                <c:pt idx="2093">
                  <c:v>23.405200000000001</c:v>
                </c:pt>
                <c:pt idx="2094">
                  <c:v>23.405200000000001</c:v>
                </c:pt>
                <c:pt idx="2095">
                  <c:v>23.405200000000001</c:v>
                </c:pt>
                <c:pt idx="2096">
                  <c:v>23.405200000000001</c:v>
                </c:pt>
                <c:pt idx="2097">
                  <c:v>23.4053</c:v>
                </c:pt>
                <c:pt idx="2098">
                  <c:v>23.4054</c:v>
                </c:pt>
                <c:pt idx="2099">
                  <c:v>23.4055</c:v>
                </c:pt>
                <c:pt idx="2100">
                  <c:v>23.405899999999999</c:v>
                </c:pt>
                <c:pt idx="2101">
                  <c:v>23.406400000000001</c:v>
                </c:pt>
                <c:pt idx="2102">
                  <c:v>23.407399999999999</c:v>
                </c:pt>
                <c:pt idx="2103">
                  <c:v>23.408799999999999</c:v>
                </c:pt>
                <c:pt idx="2104">
                  <c:v>23.410699999999999</c:v>
                </c:pt>
                <c:pt idx="2105">
                  <c:v>23.4132</c:v>
                </c:pt>
                <c:pt idx="2106">
                  <c:v>23.4162</c:v>
                </c:pt>
                <c:pt idx="2107">
                  <c:v>23.419899999999998</c:v>
                </c:pt>
                <c:pt idx="2108">
                  <c:v>23.424299999999999</c:v>
                </c:pt>
                <c:pt idx="2109">
                  <c:v>23.429200000000002</c:v>
                </c:pt>
                <c:pt idx="2110">
                  <c:v>23.434899999999999</c:v>
                </c:pt>
                <c:pt idx="2111">
                  <c:v>23.441199999999998</c:v>
                </c:pt>
                <c:pt idx="2112">
                  <c:v>23.4481</c:v>
                </c:pt>
                <c:pt idx="2113">
                  <c:v>23.455500000000001</c:v>
                </c:pt>
                <c:pt idx="2114">
                  <c:v>23.4636</c:v>
                </c:pt>
                <c:pt idx="2115">
                  <c:v>23.472100000000001</c:v>
                </c:pt>
                <c:pt idx="2116">
                  <c:v>23.481100000000001</c:v>
                </c:pt>
                <c:pt idx="2117">
                  <c:v>23.490500000000001</c:v>
                </c:pt>
                <c:pt idx="2118">
                  <c:v>23.5002</c:v>
                </c:pt>
                <c:pt idx="2119">
                  <c:v>23.510200000000001</c:v>
                </c:pt>
                <c:pt idx="2120">
                  <c:v>23.520499999999998</c:v>
                </c:pt>
                <c:pt idx="2121">
                  <c:v>23.530999999999999</c:v>
                </c:pt>
                <c:pt idx="2122">
                  <c:v>23.541599999999999</c:v>
                </c:pt>
                <c:pt idx="2123">
                  <c:v>23.552299999999999</c:v>
                </c:pt>
                <c:pt idx="2124">
                  <c:v>23.5657</c:v>
                </c:pt>
                <c:pt idx="2125">
                  <c:v>23.579000000000001</c:v>
                </c:pt>
                <c:pt idx="2126">
                  <c:v>23.592400000000001</c:v>
                </c:pt>
                <c:pt idx="2127">
                  <c:v>23.605799999999999</c:v>
                </c:pt>
                <c:pt idx="2128">
                  <c:v>23.6191</c:v>
                </c:pt>
                <c:pt idx="2129">
                  <c:v>23.6325</c:v>
                </c:pt>
                <c:pt idx="2130">
                  <c:v>23.645900000000001</c:v>
                </c:pt>
                <c:pt idx="2131">
                  <c:v>23.659300000000002</c:v>
                </c:pt>
                <c:pt idx="2132">
                  <c:v>23.672699999999999</c:v>
                </c:pt>
                <c:pt idx="2133">
                  <c:v>23.6861</c:v>
                </c:pt>
                <c:pt idx="2134">
                  <c:v>23.6995</c:v>
                </c:pt>
                <c:pt idx="2135">
                  <c:v>23.712900000000001</c:v>
                </c:pt>
                <c:pt idx="2136">
                  <c:v>23.726299999999998</c:v>
                </c:pt>
                <c:pt idx="2137">
                  <c:v>23.739699999999999</c:v>
                </c:pt>
                <c:pt idx="2138">
                  <c:v>23.7531</c:v>
                </c:pt>
                <c:pt idx="2139">
                  <c:v>23.766500000000001</c:v>
                </c:pt>
                <c:pt idx="2140">
                  <c:v>23.779900000000001</c:v>
                </c:pt>
                <c:pt idx="2141">
                  <c:v>23.793299999999999</c:v>
                </c:pt>
                <c:pt idx="2142">
                  <c:v>23.806699999999999</c:v>
                </c:pt>
                <c:pt idx="2143">
                  <c:v>23.8202</c:v>
                </c:pt>
                <c:pt idx="2144">
                  <c:v>23.833600000000001</c:v>
                </c:pt>
                <c:pt idx="2145">
                  <c:v>23.847000000000001</c:v>
                </c:pt>
                <c:pt idx="2146">
                  <c:v>23.860499999999998</c:v>
                </c:pt>
                <c:pt idx="2147">
                  <c:v>23.873899999999999</c:v>
                </c:pt>
                <c:pt idx="2148">
                  <c:v>23.8873</c:v>
                </c:pt>
                <c:pt idx="2149">
                  <c:v>23.900700000000001</c:v>
                </c:pt>
                <c:pt idx="2150">
                  <c:v>23.914200000000001</c:v>
                </c:pt>
                <c:pt idx="2151">
                  <c:v>23.927600000000002</c:v>
                </c:pt>
                <c:pt idx="2152">
                  <c:v>23.940999999999999</c:v>
                </c:pt>
                <c:pt idx="2153">
                  <c:v>23.954499999999999</c:v>
                </c:pt>
                <c:pt idx="2154">
                  <c:v>23.9679</c:v>
                </c:pt>
                <c:pt idx="2155">
                  <c:v>23.981300000000001</c:v>
                </c:pt>
                <c:pt idx="2156">
                  <c:v>23.994800000000001</c:v>
                </c:pt>
                <c:pt idx="2157">
                  <c:v>24.008199999999999</c:v>
                </c:pt>
                <c:pt idx="2158">
                  <c:v>24.021599999999999</c:v>
                </c:pt>
                <c:pt idx="2159">
                  <c:v>24.0351</c:v>
                </c:pt>
                <c:pt idx="2160">
                  <c:v>24.048500000000001</c:v>
                </c:pt>
                <c:pt idx="2161">
                  <c:v>24.061900000000001</c:v>
                </c:pt>
                <c:pt idx="2162">
                  <c:v>24.075399999999998</c:v>
                </c:pt>
                <c:pt idx="2163">
                  <c:v>24.088799999999999</c:v>
                </c:pt>
                <c:pt idx="2164">
                  <c:v>24.1022</c:v>
                </c:pt>
                <c:pt idx="2165">
                  <c:v>24.115600000000001</c:v>
                </c:pt>
                <c:pt idx="2166">
                  <c:v>24.129100000000001</c:v>
                </c:pt>
                <c:pt idx="2167">
                  <c:v>24.142499999999998</c:v>
                </c:pt>
                <c:pt idx="2168">
                  <c:v>24.155899999999999</c:v>
                </c:pt>
                <c:pt idx="2169">
                  <c:v>24.1694</c:v>
                </c:pt>
                <c:pt idx="2170">
                  <c:v>24.1828</c:v>
                </c:pt>
                <c:pt idx="2171">
                  <c:v>24.196200000000001</c:v>
                </c:pt>
                <c:pt idx="2172">
                  <c:v>24.209599999999998</c:v>
                </c:pt>
                <c:pt idx="2173">
                  <c:v>24.222999999999999</c:v>
                </c:pt>
                <c:pt idx="2174">
                  <c:v>24.2364</c:v>
                </c:pt>
                <c:pt idx="2175">
                  <c:v>24.249700000000001</c:v>
                </c:pt>
                <c:pt idx="2176">
                  <c:v>24.263100000000001</c:v>
                </c:pt>
                <c:pt idx="2177">
                  <c:v>24.276399999999999</c:v>
                </c:pt>
                <c:pt idx="2178">
                  <c:v>24.2897</c:v>
                </c:pt>
                <c:pt idx="2179">
                  <c:v>24.303000000000001</c:v>
                </c:pt>
                <c:pt idx="2180">
                  <c:v>24.316299999999998</c:v>
                </c:pt>
                <c:pt idx="2181">
                  <c:v>24.329599999999999</c:v>
                </c:pt>
                <c:pt idx="2182">
                  <c:v>24.3429</c:v>
                </c:pt>
                <c:pt idx="2183">
                  <c:v>24.356200000000001</c:v>
                </c:pt>
                <c:pt idx="2184">
                  <c:v>24.369499999999999</c:v>
                </c:pt>
                <c:pt idx="2185">
                  <c:v>24.3827</c:v>
                </c:pt>
                <c:pt idx="2186">
                  <c:v>24.396000000000001</c:v>
                </c:pt>
                <c:pt idx="2187">
                  <c:v>24.409300000000002</c:v>
                </c:pt>
                <c:pt idx="2188">
                  <c:v>24.422499999999999</c:v>
                </c:pt>
                <c:pt idx="2189">
                  <c:v>24.4358</c:v>
                </c:pt>
                <c:pt idx="2190">
                  <c:v>24.449000000000002</c:v>
                </c:pt>
                <c:pt idx="2191">
                  <c:v>24.462299999999999</c:v>
                </c:pt>
                <c:pt idx="2192">
                  <c:v>24.474900000000002</c:v>
                </c:pt>
                <c:pt idx="2193">
                  <c:v>24.487500000000001</c:v>
                </c:pt>
                <c:pt idx="2194">
                  <c:v>24.5001</c:v>
                </c:pt>
                <c:pt idx="2195">
                  <c:v>24.512699999999999</c:v>
                </c:pt>
                <c:pt idx="2196">
                  <c:v>24.525300000000001</c:v>
                </c:pt>
                <c:pt idx="2197">
                  <c:v>24.538</c:v>
                </c:pt>
                <c:pt idx="2198">
                  <c:v>24.550599999999999</c:v>
                </c:pt>
                <c:pt idx="2199">
                  <c:v>24.563300000000002</c:v>
                </c:pt>
                <c:pt idx="2200">
                  <c:v>24.575900000000001</c:v>
                </c:pt>
                <c:pt idx="2201">
                  <c:v>24.5886</c:v>
                </c:pt>
                <c:pt idx="2202">
                  <c:v>24.601299999999998</c:v>
                </c:pt>
                <c:pt idx="2203">
                  <c:v>24.614000000000001</c:v>
                </c:pt>
                <c:pt idx="2204">
                  <c:v>24.6267</c:v>
                </c:pt>
                <c:pt idx="2205">
                  <c:v>24.639399999999998</c:v>
                </c:pt>
                <c:pt idx="2206">
                  <c:v>24.652100000000001</c:v>
                </c:pt>
                <c:pt idx="2207">
                  <c:v>24.6648</c:v>
                </c:pt>
                <c:pt idx="2208">
                  <c:v>24.677499999999998</c:v>
                </c:pt>
                <c:pt idx="2209">
                  <c:v>24.690300000000001</c:v>
                </c:pt>
                <c:pt idx="2210">
                  <c:v>24.702999999999999</c:v>
                </c:pt>
                <c:pt idx="2211">
                  <c:v>24.715699999999998</c:v>
                </c:pt>
                <c:pt idx="2212">
                  <c:v>24.7285</c:v>
                </c:pt>
                <c:pt idx="2213">
                  <c:v>24.741199999999999</c:v>
                </c:pt>
                <c:pt idx="2214">
                  <c:v>24.754000000000001</c:v>
                </c:pt>
                <c:pt idx="2215">
                  <c:v>24.7668</c:v>
                </c:pt>
                <c:pt idx="2216">
                  <c:v>24.779499999999999</c:v>
                </c:pt>
                <c:pt idx="2217">
                  <c:v>24.792300000000001</c:v>
                </c:pt>
                <c:pt idx="2218">
                  <c:v>24.805</c:v>
                </c:pt>
                <c:pt idx="2219">
                  <c:v>24.817799999999998</c:v>
                </c:pt>
                <c:pt idx="2220">
                  <c:v>24.830500000000001</c:v>
                </c:pt>
                <c:pt idx="2221">
                  <c:v>24.8432</c:v>
                </c:pt>
                <c:pt idx="2222">
                  <c:v>24.856000000000002</c:v>
                </c:pt>
                <c:pt idx="2223">
                  <c:v>24.8687</c:v>
                </c:pt>
                <c:pt idx="2224">
                  <c:v>24.881499999999999</c:v>
                </c:pt>
                <c:pt idx="2225">
                  <c:v>24.894200000000001</c:v>
                </c:pt>
                <c:pt idx="2226">
                  <c:v>24.907</c:v>
                </c:pt>
                <c:pt idx="2227">
                  <c:v>24.919699999999999</c:v>
                </c:pt>
                <c:pt idx="2228">
                  <c:v>24.932500000000001</c:v>
                </c:pt>
                <c:pt idx="2229">
                  <c:v>24.9452</c:v>
                </c:pt>
                <c:pt idx="2230">
                  <c:v>24.957999999999998</c:v>
                </c:pt>
                <c:pt idx="2231">
                  <c:v>24.970700000000001</c:v>
                </c:pt>
                <c:pt idx="2232">
                  <c:v>24.983499999999999</c:v>
                </c:pt>
                <c:pt idx="2233">
                  <c:v>24.996200000000002</c:v>
                </c:pt>
                <c:pt idx="2234">
                  <c:v>25.009</c:v>
                </c:pt>
                <c:pt idx="2235">
                  <c:v>25.021699999999999</c:v>
                </c:pt>
                <c:pt idx="2236">
                  <c:v>25.034500000000001</c:v>
                </c:pt>
                <c:pt idx="2237">
                  <c:v>25.0472</c:v>
                </c:pt>
                <c:pt idx="2238">
                  <c:v>25.06</c:v>
                </c:pt>
                <c:pt idx="2239">
                  <c:v>25.072700000000001</c:v>
                </c:pt>
                <c:pt idx="2240">
                  <c:v>25.0855</c:v>
                </c:pt>
                <c:pt idx="2241">
                  <c:v>25.098199999999999</c:v>
                </c:pt>
                <c:pt idx="2242">
                  <c:v>25.110900000000001</c:v>
                </c:pt>
                <c:pt idx="2243">
                  <c:v>25.123699999999999</c:v>
                </c:pt>
                <c:pt idx="2244">
                  <c:v>25.136399999999998</c:v>
                </c:pt>
                <c:pt idx="2245">
                  <c:v>25.149100000000001</c:v>
                </c:pt>
                <c:pt idx="2246">
                  <c:v>25.161899999999999</c:v>
                </c:pt>
                <c:pt idx="2247">
                  <c:v>25.174600000000002</c:v>
                </c:pt>
                <c:pt idx="2248">
                  <c:v>25.1873</c:v>
                </c:pt>
                <c:pt idx="2249">
                  <c:v>25.2</c:v>
                </c:pt>
                <c:pt idx="2250">
                  <c:v>25.212599999999998</c:v>
                </c:pt>
                <c:pt idx="2251">
                  <c:v>25.225300000000001</c:v>
                </c:pt>
                <c:pt idx="2252">
                  <c:v>25.238</c:v>
                </c:pt>
                <c:pt idx="2253">
                  <c:v>25.250699999999998</c:v>
                </c:pt>
                <c:pt idx="2254">
                  <c:v>25.263300000000001</c:v>
                </c:pt>
                <c:pt idx="2255">
                  <c:v>25.276</c:v>
                </c:pt>
                <c:pt idx="2256">
                  <c:v>25.288699999999999</c:v>
                </c:pt>
                <c:pt idx="2257">
                  <c:v>25.301300000000001</c:v>
                </c:pt>
                <c:pt idx="2258">
                  <c:v>25.314</c:v>
                </c:pt>
                <c:pt idx="2259">
                  <c:v>25.326699999999999</c:v>
                </c:pt>
                <c:pt idx="2260">
                  <c:v>25.339300000000001</c:v>
                </c:pt>
                <c:pt idx="2261">
                  <c:v>25.352</c:v>
                </c:pt>
                <c:pt idx="2262">
                  <c:v>25.364699999999999</c:v>
                </c:pt>
                <c:pt idx="2263">
                  <c:v>25.377400000000002</c:v>
                </c:pt>
                <c:pt idx="2264">
                  <c:v>25.3902</c:v>
                </c:pt>
                <c:pt idx="2265">
                  <c:v>25.402899999999999</c:v>
                </c:pt>
                <c:pt idx="2266">
                  <c:v>25.415700000000001</c:v>
                </c:pt>
                <c:pt idx="2267">
                  <c:v>25.4284</c:v>
                </c:pt>
                <c:pt idx="2268">
                  <c:v>25.441199999999998</c:v>
                </c:pt>
                <c:pt idx="2269">
                  <c:v>25.453900000000001</c:v>
                </c:pt>
                <c:pt idx="2270">
                  <c:v>25.466699999999999</c:v>
                </c:pt>
                <c:pt idx="2271">
                  <c:v>25.479500000000002</c:v>
                </c:pt>
                <c:pt idx="2272">
                  <c:v>25.4922</c:v>
                </c:pt>
                <c:pt idx="2273">
                  <c:v>25.504999999999999</c:v>
                </c:pt>
                <c:pt idx="2274">
                  <c:v>25.517800000000001</c:v>
                </c:pt>
                <c:pt idx="2275">
                  <c:v>25.5305</c:v>
                </c:pt>
                <c:pt idx="2276">
                  <c:v>25.543299999999999</c:v>
                </c:pt>
                <c:pt idx="2277">
                  <c:v>25.556100000000001</c:v>
                </c:pt>
                <c:pt idx="2278">
                  <c:v>25.568899999999999</c:v>
                </c:pt>
                <c:pt idx="2279">
                  <c:v>25.581700000000001</c:v>
                </c:pt>
                <c:pt idx="2280">
                  <c:v>25.5944</c:v>
                </c:pt>
                <c:pt idx="2281">
                  <c:v>25.607199999999999</c:v>
                </c:pt>
                <c:pt idx="2282">
                  <c:v>25.62</c:v>
                </c:pt>
                <c:pt idx="2283">
                  <c:v>25.6328</c:v>
                </c:pt>
                <c:pt idx="2284">
                  <c:v>25.645600000000002</c:v>
                </c:pt>
                <c:pt idx="2285">
                  <c:v>25.6584</c:v>
                </c:pt>
                <c:pt idx="2286">
                  <c:v>25.671199999999999</c:v>
                </c:pt>
                <c:pt idx="2287">
                  <c:v>25.684100000000001</c:v>
                </c:pt>
                <c:pt idx="2288">
                  <c:v>25.696899999999999</c:v>
                </c:pt>
                <c:pt idx="2289">
                  <c:v>25.709700000000002</c:v>
                </c:pt>
                <c:pt idx="2290">
                  <c:v>25.7225</c:v>
                </c:pt>
                <c:pt idx="2291">
                  <c:v>25.735299999999999</c:v>
                </c:pt>
                <c:pt idx="2292">
                  <c:v>25.748100000000001</c:v>
                </c:pt>
                <c:pt idx="2293">
                  <c:v>25.760899999999999</c:v>
                </c:pt>
                <c:pt idx="2294">
                  <c:v>25.773700000000002</c:v>
                </c:pt>
                <c:pt idx="2295">
                  <c:v>25.7866</c:v>
                </c:pt>
                <c:pt idx="2296">
                  <c:v>25.799399999999999</c:v>
                </c:pt>
                <c:pt idx="2297">
                  <c:v>25.812200000000001</c:v>
                </c:pt>
                <c:pt idx="2298">
                  <c:v>25.824999999999999</c:v>
                </c:pt>
                <c:pt idx="2299">
                  <c:v>25.837800000000001</c:v>
                </c:pt>
                <c:pt idx="2300">
                  <c:v>25.8506</c:v>
                </c:pt>
                <c:pt idx="2301">
                  <c:v>25.863399999999999</c:v>
                </c:pt>
                <c:pt idx="2302">
                  <c:v>25.876200000000001</c:v>
                </c:pt>
                <c:pt idx="2303">
                  <c:v>25.888999999999999</c:v>
                </c:pt>
                <c:pt idx="2304">
                  <c:v>25.901900000000001</c:v>
                </c:pt>
                <c:pt idx="2305">
                  <c:v>25.9147</c:v>
                </c:pt>
                <c:pt idx="2306">
                  <c:v>25.927499999999998</c:v>
                </c:pt>
                <c:pt idx="2307">
                  <c:v>25.940300000000001</c:v>
                </c:pt>
                <c:pt idx="2308">
                  <c:v>25.952999999999999</c:v>
                </c:pt>
                <c:pt idx="2309">
                  <c:v>25.965800000000002</c:v>
                </c:pt>
                <c:pt idx="2310">
                  <c:v>25.9786</c:v>
                </c:pt>
                <c:pt idx="2311">
                  <c:v>25.991299999999999</c:v>
                </c:pt>
                <c:pt idx="2312">
                  <c:v>26.004100000000001</c:v>
                </c:pt>
                <c:pt idx="2313">
                  <c:v>26.0168</c:v>
                </c:pt>
                <c:pt idx="2314">
                  <c:v>26.029499999999999</c:v>
                </c:pt>
                <c:pt idx="2315">
                  <c:v>26.042200000000001</c:v>
                </c:pt>
                <c:pt idx="2316">
                  <c:v>26.0549</c:v>
                </c:pt>
                <c:pt idx="2317">
                  <c:v>26.067599999999999</c:v>
                </c:pt>
                <c:pt idx="2318">
                  <c:v>26.080200000000001</c:v>
                </c:pt>
                <c:pt idx="2319">
                  <c:v>26.0928</c:v>
                </c:pt>
                <c:pt idx="2320">
                  <c:v>26.105499999999999</c:v>
                </c:pt>
                <c:pt idx="2321">
                  <c:v>26.118099999999998</c:v>
                </c:pt>
                <c:pt idx="2322">
                  <c:v>26.130700000000001</c:v>
                </c:pt>
                <c:pt idx="2323">
                  <c:v>26.1433</c:v>
                </c:pt>
                <c:pt idx="2324">
                  <c:v>26.155899999999999</c:v>
                </c:pt>
                <c:pt idx="2325">
                  <c:v>26.168500000000002</c:v>
                </c:pt>
                <c:pt idx="2326">
                  <c:v>26.181100000000001</c:v>
                </c:pt>
                <c:pt idx="2327">
                  <c:v>26.1937</c:v>
                </c:pt>
                <c:pt idx="2328">
                  <c:v>26.206299999999999</c:v>
                </c:pt>
                <c:pt idx="2329">
                  <c:v>26.218900000000001</c:v>
                </c:pt>
                <c:pt idx="2330">
                  <c:v>26.231400000000001</c:v>
                </c:pt>
                <c:pt idx="2331">
                  <c:v>26.244</c:v>
                </c:pt>
                <c:pt idx="2332">
                  <c:v>26.256599999999999</c:v>
                </c:pt>
                <c:pt idx="2333">
                  <c:v>26.270399999999999</c:v>
                </c:pt>
                <c:pt idx="2334">
                  <c:v>26.284300000000002</c:v>
                </c:pt>
                <c:pt idx="2335">
                  <c:v>26.298100000000002</c:v>
                </c:pt>
                <c:pt idx="2336">
                  <c:v>26.311900000000001</c:v>
                </c:pt>
                <c:pt idx="2337">
                  <c:v>26.325800000000001</c:v>
                </c:pt>
                <c:pt idx="2338">
                  <c:v>26.339600000000001</c:v>
                </c:pt>
                <c:pt idx="2339">
                  <c:v>26.3535</c:v>
                </c:pt>
                <c:pt idx="2340">
                  <c:v>26.3674</c:v>
                </c:pt>
                <c:pt idx="2341">
                  <c:v>26.3813</c:v>
                </c:pt>
                <c:pt idx="2342">
                  <c:v>26.395199999999999</c:v>
                </c:pt>
                <c:pt idx="2343">
                  <c:v>26.409099999999999</c:v>
                </c:pt>
                <c:pt idx="2344">
                  <c:v>26.422999999999998</c:v>
                </c:pt>
                <c:pt idx="2345">
                  <c:v>26.437000000000001</c:v>
                </c:pt>
                <c:pt idx="2346">
                  <c:v>26.450900000000001</c:v>
                </c:pt>
                <c:pt idx="2347">
                  <c:v>26.4649</c:v>
                </c:pt>
                <c:pt idx="2348">
                  <c:v>26.4788</c:v>
                </c:pt>
                <c:pt idx="2349">
                  <c:v>26.492799999999999</c:v>
                </c:pt>
                <c:pt idx="2350">
                  <c:v>26.506799999999998</c:v>
                </c:pt>
                <c:pt idx="2351">
                  <c:v>26.520800000000001</c:v>
                </c:pt>
                <c:pt idx="2352">
                  <c:v>26.534800000000001</c:v>
                </c:pt>
                <c:pt idx="2353">
                  <c:v>26.5488</c:v>
                </c:pt>
                <c:pt idx="2354">
                  <c:v>26.562799999999999</c:v>
                </c:pt>
                <c:pt idx="2355">
                  <c:v>26.576799999999999</c:v>
                </c:pt>
                <c:pt idx="2356">
                  <c:v>26.590800000000002</c:v>
                </c:pt>
                <c:pt idx="2357">
                  <c:v>26.604900000000001</c:v>
                </c:pt>
                <c:pt idx="2358">
                  <c:v>26.6189</c:v>
                </c:pt>
                <c:pt idx="2359">
                  <c:v>26.632899999999999</c:v>
                </c:pt>
                <c:pt idx="2360">
                  <c:v>26.646899999999999</c:v>
                </c:pt>
                <c:pt idx="2361">
                  <c:v>26.661000000000001</c:v>
                </c:pt>
                <c:pt idx="2362">
                  <c:v>26.675000000000001</c:v>
                </c:pt>
                <c:pt idx="2363">
                  <c:v>26.689</c:v>
                </c:pt>
                <c:pt idx="2364">
                  <c:v>26.702999999999999</c:v>
                </c:pt>
                <c:pt idx="2365">
                  <c:v>26.717099999999999</c:v>
                </c:pt>
                <c:pt idx="2366">
                  <c:v>26.731100000000001</c:v>
                </c:pt>
                <c:pt idx="2367">
                  <c:v>26.745100000000001</c:v>
                </c:pt>
                <c:pt idx="2368">
                  <c:v>26.7591</c:v>
                </c:pt>
                <c:pt idx="2369">
                  <c:v>26.773199999999999</c:v>
                </c:pt>
                <c:pt idx="2370">
                  <c:v>26.787199999999999</c:v>
                </c:pt>
                <c:pt idx="2371">
                  <c:v>26.801200000000001</c:v>
                </c:pt>
                <c:pt idx="2372">
                  <c:v>26.815200000000001</c:v>
                </c:pt>
                <c:pt idx="2373">
                  <c:v>26.8293</c:v>
                </c:pt>
                <c:pt idx="2374">
                  <c:v>26.843299999999999</c:v>
                </c:pt>
                <c:pt idx="2375">
                  <c:v>26.857299999999999</c:v>
                </c:pt>
                <c:pt idx="2376">
                  <c:v>26.871300000000002</c:v>
                </c:pt>
                <c:pt idx="2377">
                  <c:v>26.885400000000001</c:v>
                </c:pt>
                <c:pt idx="2378">
                  <c:v>26.8994</c:v>
                </c:pt>
                <c:pt idx="2379">
                  <c:v>26.913399999999999</c:v>
                </c:pt>
                <c:pt idx="2380">
                  <c:v>26.927499999999998</c:v>
                </c:pt>
                <c:pt idx="2381">
                  <c:v>26.941500000000001</c:v>
                </c:pt>
                <c:pt idx="2382">
                  <c:v>26.955500000000001</c:v>
                </c:pt>
                <c:pt idx="2383">
                  <c:v>26.9695</c:v>
                </c:pt>
                <c:pt idx="2384">
                  <c:v>26.983499999999999</c:v>
                </c:pt>
                <c:pt idx="2385">
                  <c:v>26.997499999999999</c:v>
                </c:pt>
                <c:pt idx="2386">
                  <c:v>27.011500000000002</c:v>
                </c:pt>
                <c:pt idx="2387">
                  <c:v>27.025500000000001</c:v>
                </c:pt>
                <c:pt idx="2388">
                  <c:v>27.0395</c:v>
                </c:pt>
                <c:pt idx="2389">
                  <c:v>27.0535</c:v>
                </c:pt>
                <c:pt idx="2390">
                  <c:v>27.067399999999999</c:v>
                </c:pt>
                <c:pt idx="2391">
                  <c:v>27.081399999999999</c:v>
                </c:pt>
                <c:pt idx="2392">
                  <c:v>27.095300000000002</c:v>
                </c:pt>
                <c:pt idx="2393">
                  <c:v>27.109200000000001</c:v>
                </c:pt>
                <c:pt idx="2394">
                  <c:v>27.123200000000001</c:v>
                </c:pt>
                <c:pt idx="2395">
                  <c:v>27.1371</c:v>
                </c:pt>
                <c:pt idx="2396">
                  <c:v>27.151</c:v>
                </c:pt>
                <c:pt idx="2397">
                  <c:v>27.164899999999999</c:v>
                </c:pt>
                <c:pt idx="2398">
                  <c:v>27.178799999999999</c:v>
                </c:pt>
                <c:pt idx="2399">
                  <c:v>27.192599999999999</c:v>
                </c:pt>
                <c:pt idx="2400">
                  <c:v>27.206499999999998</c:v>
                </c:pt>
                <c:pt idx="2401">
                  <c:v>27.220400000000001</c:v>
                </c:pt>
                <c:pt idx="2402">
                  <c:v>27.234300000000001</c:v>
                </c:pt>
                <c:pt idx="2403">
                  <c:v>27.248200000000001</c:v>
                </c:pt>
                <c:pt idx="2404">
                  <c:v>27.2621</c:v>
                </c:pt>
                <c:pt idx="2405">
                  <c:v>27.276</c:v>
                </c:pt>
                <c:pt idx="2406">
                  <c:v>27.289899999999999</c:v>
                </c:pt>
                <c:pt idx="2407">
                  <c:v>27.302600000000002</c:v>
                </c:pt>
                <c:pt idx="2408">
                  <c:v>27.3154</c:v>
                </c:pt>
                <c:pt idx="2409">
                  <c:v>27.328099999999999</c:v>
                </c:pt>
                <c:pt idx="2410">
                  <c:v>27.340900000000001</c:v>
                </c:pt>
                <c:pt idx="2411">
                  <c:v>27.3536</c:v>
                </c:pt>
                <c:pt idx="2412">
                  <c:v>27.366399999999999</c:v>
                </c:pt>
                <c:pt idx="2413">
                  <c:v>27.379200000000001</c:v>
                </c:pt>
                <c:pt idx="2414">
                  <c:v>27.391999999999999</c:v>
                </c:pt>
                <c:pt idx="2415">
                  <c:v>27.404800000000002</c:v>
                </c:pt>
                <c:pt idx="2416">
                  <c:v>27.4176</c:v>
                </c:pt>
                <c:pt idx="2417">
                  <c:v>27.430399999999999</c:v>
                </c:pt>
                <c:pt idx="2418">
                  <c:v>27.443200000000001</c:v>
                </c:pt>
                <c:pt idx="2419">
                  <c:v>27.456</c:v>
                </c:pt>
                <c:pt idx="2420">
                  <c:v>27.468800000000002</c:v>
                </c:pt>
                <c:pt idx="2421">
                  <c:v>27.4816</c:v>
                </c:pt>
                <c:pt idx="2422">
                  <c:v>27.494399999999999</c:v>
                </c:pt>
                <c:pt idx="2423">
                  <c:v>27.507200000000001</c:v>
                </c:pt>
                <c:pt idx="2424">
                  <c:v>27.52</c:v>
                </c:pt>
                <c:pt idx="2425">
                  <c:v>27.532900000000001</c:v>
                </c:pt>
                <c:pt idx="2426">
                  <c:v>27.5457</c:v>
                </c:pt>
                <c:pt idx="2427">
                  <c:v>27.558599999999998</c:v>
                </c:pt>
                <c:pt idx="2428">
                  <c:v>27.571400000000001</c:v>
                </c:pt>
                <c:pt idx="2429">
                  <c:v>27.584299999999999</c:v>
                </c:pt>
                <c:pt idx="2430">
                  <c:v>27.597100000000001</c:v>
                </c:pt>
                <c:pt idx="2431">
                  <c:v>27.6099</c:v>
                </c:pt>
                <c:pt idx="2432">
                  <c:v>27.622800000000002</c:v>
                </c:pt>
                <c:pt idx="2433">
                  <c:v>27.6356</c:v>
                </c:pt>
                <c:pt idx="2434">
                  <c:v>27.648499999999999</c:v>
                </c:pt>
                <c:pt idx="2435">
                  <c:v>27.661300000000001</c:v>
                </c:pt>
                <c:pt idx="2436">
                  <c:v>27.674199999999999</c:v>
                </c:pt>
                <c:pt idx="2437">
                  <c:v>27.687000000000001</c:v>
                </c:pt>
                <c:pt idx="2438">
                  <c:v>27.6999</c:v>
                </c:pt>
                <c:pt idx="2439">
                  <c:v>27.712700000000002</c:v>
                </c:pt>
                <c:pt idx="2440">
                  <c:v>27.7256</c:v>
                </c:pt>
                <c:pt idx="2441">
                  <c:v>27.738399999999999</c:v>
                </c:pt>
                <c:pt idx="2442">
                  <c:v>27.751300000000001</c:v>
                </c:pt>
                <c:pt idx="2443">
                  <c:v>27.764099999999999</c:v>
                </c:pt>
                <c:pt idx="2444">
                  <c:v>27.777000000000001</c:v>
                </c:pt>
                <c:pt idx="2445">
                  <c:v>27.7898</c:v>
                </c:pt>
                <c:pt idx="2446">
                  <c:v>27.802600000000002</c:v>
                </c:pt>
                <c:pt idx="2447">
                  <c:v>27.8155</c:v>
                </c:pt>
                <c:pt idx="2448">
                  <c:v>27.828299999999999</c:v>
                </c:pt>
                <c:pt idx="2449">
                  <c:v>27.841200000000001</c:v>
                </c:pt>
                <c:pt idx="2450">
                  <c:v>27.853999999999999</c:v>
                </c:pt>
                <c:pt idx="2451">
                  <c:v>27.866900000000001</c:v>
                </c:pt>
                <c:pt idx="2452">
                  <c:v>27.8797</c:v>
                </c:pt>
                <c:pt idx="2453">
                  <c:v>27.892499999999998</c:v>
                </c:pt>
                <c:pt idx="2454">
                  <c:v>27.9053</c:v>
                </c:pt>
                <c:pt idx="2455">
                  <c:v>27.918199999999999</c:v>
                </c:pt>
                <c:pt idx="2456">
                  <c:v>27.931000000000001</c:v>
                </c:pt>
                <c:pt idx="2457">
                  <c:v>27.9438</c:v>
                </c:pt>
                <c:pt idx="2458">
                  <c:v>27.956600000000002</c:v>
                </c:pt>
                <c:pt idx="2459">
                  <c:v>27.9694</c:v>
                </c:pt>
                <c:pt idx="2460">
                  <c:v>27.982099999999999</c:v>
                </c:pt>
                <c:pt idx="2461">
                  <c:v>27.994900000000001</c:v>
                </c:pt>
                <c:pt idx="2462">
                  <c:v>28.0076</c:v>
                </c:pt>
                <c:pt idx="2463">
                  <c:v>28.020399999999999</c:v>
                </c:pt>
                <c:pt idx="2464">
                  <c:v>28.033100000000001</c:v>
                </c:pt>
                <c:pt idx="2465">
                  <c:v>28.0458</c:v>
                </c:pt>
                <c:pt idx="2466">
                  <c:v>28.058499999999999</c:v>
                </c:pt>
                <c:pt idx="2467">
                  <c:v>28.071200000000001</c:v>
                </c:pt>
                <c:pt idx="2468">
                  <c:v>28.0839</c:v>
                </c:pt>
                <c:pt idx="2469">
                  <c:v>28.096599999999999</c:v>
                </c:pt>
                <c:pt idx="2470">
                  <c:v>28.109300000000001</c:v>
                </c:pt>
                <c:pt idx="2471">
                  <c:v>28.122</c:v>
                </c:pt>
                <c:pt idx="2472">
                  <c:v>28.134599999999999</c:v>
                </c:pt>
                <c:pt idx="2473">
                  <c:v>28.147300000000001</c:v>
                </c:pt>
                <c:pt idx="2474">
                  <c:v>28.16</c:v>
                </c:pt>
                <c:pt idx="2475">
                  <c:v>28.172699999999999</c:v>
                </c:pt>
                <c:pt idx="2476">
                  <c:v>28.185400000000001</c:v>
                </c:pt>
                <c:pt idx="2477">
                  <c:v>28.197299999999998</c:v>
                </c:pt>
                <c:pt idx="2478">
                  <c:v>28.209299999999999</c:v>
                </c:pt>
                <c:pt idx="2479">
                  <c:v>28.2212</c:v>
                </c:pt>
                <c:pt idx="2480">
                  <c:v>28.2332</c:v>
                </c:pt>
                <c:pt idx="2481">
                  <c:v>28.245200000000001</c:v>
                </c:pt>
                <c:pt idx="2482">
                  <c:v>28.257200000000001</c:v>
                </c:pt>
                <c:pt idx="2483">
                  <c:v>28.269200000000001</c:v>
                </c:pt>
                <c:pt idx="2484">
                  <c:v>28.281199999999998</c:v>
                </c:pt>
                <c:pt idx="2485">
                  <c:v>28.293199999999999</c:v>
                </c:pt>
                <c:pt idx="2486">
                  <c:v>28.305199999999999</c:v>
                </c:pt>
                <c:pt idx="2487">
                  <c:v>28.317299999999999</c:v>
                </c:pt>
                <c:pt idx="2488">
                  <c:v>28.3293</c:v>
                </c:pt>
                <c:pt idx="2489">
                  <c:v>28.3414</c:v>
                </c:pt>
                <c:pt idx="2490">
                  <c:v>28.353400000000001</c:v>
                </c:pt>
                <c:pt idx="2491">
                  <c:v>28.365500000000001</c:v>
                </c:pt>
                <c:pt idx="2492">
                  <c:v>28.377500000000001</c:v>
                </c:pt>
                <c:pt idx="2493">
                  <c:v>28.389600000000002</c:v>
                </c:pt>
                <c:pt idx="2494">
                  <c:v>28.401700000000002</c:v>
                </c:pt>
                <c:pt idx="2495">
                  <c:v>28.413799999999998</c:v>
                </c:pt>
                <c:pt idx="2496">
                  <c:v>28.425899999999999</c:v>
                </c:pt>
                <c:pt idx="2497">
                  <c:v>28.437999999999999</c:v>
                </c:pt>
                <c:pt idx="2498">
                  <c:v>28.450099999999999</c:v>
                </c:pt>
                <c:pt idx="2499">
                  <c:v>28.462199999999999</c:v>
                </c:pt>
                <c:pt idx="2500">
                  <c:v>28.474299999999999</c:v>
                </c:pt>
                <c:pt idx="2501">
                  <c:v>28.4864</c:v>
                </c:pt>
                <c:pt idx="2502">
                  <c:v>28.4985</c:v>
                </c:pt>
                <c:pt idx="2503">
                  <c:v>28.5107</c:v>
                </c:pt>
                <c:pt idx="2504">
                  <c:v>28.5228</c:v>
                </c:pt>
                <c:pt idx="2505">
                  <c:v>28.5349</c:v>
                </c:pt>
                <c:pt idx="2506">
                  <c:v>28.547000000000001</c:v>
                </c:pt>
                <c:pt idx="2507">
                  <c:v>28.559200000000001</c:v>
                </c:pt>
                <c:pt idx="2508">
                  <c:v>28.571300000000001</c:v>
                </c:pt>
                <c:pt idx="2509">
                  <c:v>28.583400000000001</c:v>
                </c:pt>
                <c:pt idx="2510">
                  <c:v>28.595500000000001</c:v>
                </c:pt>
                <c:pt idx="2511">
                  <c:v>28.607700000000001</c:v>
                </c:pt>
                <c:pt idx="2512">
                  <c:v>28.619800000000001</c:v>
                </c:pt>
                <c:pt idx="2513">
                  <c:v>28.631900000000002</c:v>
                </c:pt>
                <c:pt idx="2514">
                  <c:v>28.643999999999998</c:v>
                </c:pt>
                <c:pt idx="2515">
                  <c:v>28.656199999999998</c:v>
                </c:pt>
                <c:pt idx="2516">
                  <c:v>28.668299999999999</c:v>
                </c:pt>
                <c:pt idx="2517">
                  <c:v>28.680399999999999</c:v>
                </c:pt>
                <c:pt idx="2518">
                  <c:v>28.692499999999999</c:v>
                </c:pt>
                <c:pt idx="2519">
                  <c:v>28.704699999999999</c:v>
                </c:pt>
                <c:pt idx="2520">
                  <c:v>28.716799999999999</c:v>
                </c:pt>
                <c:pt idx="2521">
                  <c:v>28.728899999999999</c:v>
                </c:pt>
                <c:pt idx="2522">
                  <c:v>28.741</c:v>
                </c:pt>
                <c:pt idx="2523">
                  <c:v>28.7532</c:v>
                </c:pt>
                <c:pt idx="2524">
                  <c:v>28.7653</c:v>
                </c:pt>
                <c:pt idx="2525">
                  <c:v>28.7774</c:v>
                </c:pt>
                <c:pt idx="2526">
                  <c:v>28.7895</c:v>
                </c:pt>
                <c:pt idx="2527">
                  <c:v>28.8017</c:v>
                </c:pt>
                <c:pt idx="2528">
                  <c:v>28.813800000000001</c:v>
                </c:pt>
                <c:pt idx="2529">
                  <c:v>28.825900000000001</c:v>
                </c:pt>
                <c:pt idx="2530">
                  <c:v>28.838000000000001</c:v>
                </c:pt>
                <c:pt idx="2531">
                  <c:v>28.850100000000001</c:v>
                </c:pt>
                <c:pt idx="2532">
                  <c:v>28.862200000000001</c:v>
                </c:pt>
                <c:pt idx="2533">
                  <c:v>28.874300000000002</c:v>
                </c:pt>
                <c:pt idx="2534">
                  <c:v>28.886299999999999</c:v>
                </c:pt>
                <c:pt idx="2535">
                  <c:v>28.898399999999999</c:v>
                </c:pt>
                <c:pt idx="2536">
                  <c:v>28.910399999999999</c:v>
                </c:pt>
                <c:pt idx="2537">
                  <c:v>28.922499999999999</c:v>
                </c:pt>
                <c:pt idx="2538">
                  <c:v>28.9345</c:v>
                </c:pt>
                <c:pt idx="2539">
                  <c:v>28.9466</c:v>
                </c:pt>
                <c:pt idx="2540">
                  <c:v>28.958600000000001</c:v>
                </c:pt>
                <c:pt idx="2541">
                  <c:v>28.970600000000001</c:v>
                </c:pt>
                <c:pt idx="2542">
                  <c:v>28.982700000000001</c:v>
                </c:pt>
                <c:pt idx="2543">
                  <c:v>28.994700000000002</c:v>
                </c:pt>
                <c:pt idx="2544">
                  <c:v>29.006699999999999</c:v>
                </c:pt>
                <c:pt idx="2545">
                  <c:v>29.018699999999999</c:v>
                </c:pt>
                <c:pt idx="2546">
                  <c:v>29.030799999999999</c:v>
                </c:pt>
                <c:pt idx="2547">
                  <c:v>29.0428</c:v>
                </c:pt>
                <c:pt idx="2548">
                  <c:v>29.0548</c:v>
                </c:pt>
                <c:pt idx="2549">
                  <c:v>29.0701</c:v>
                </c:pt>
                <c:pt idx="2550">
                  <c:v>29.0853</c:v>
                </c:pt>
                <c:pt idx="2551">
                  <c:v>29.1006</c:v>
                </c:pt>
                <c:pt idx="2552">
                  <c:v>29.1159</c:v>
                </c:pt>
                <c:pt idx="2553">
                  <c:v>29.1311</c:v>
                </c:pt>
                <c:pt idx="2554">
                  <c:v>29.1464</c:v>
                </c:pt>
                <c:pt idx="2555">
                  <c:v>29.1617</c:v>
                </c:pt>
                <c:pt idx="2556">
                  <c:v>29.177</c:v>
                </c:pt>
                <c:pt idx="2557">
                  <c:v>29.192299999999999</c:v>
                </c:pt>
                <c:pt idx="2558">
                  <c:v>29.207599999999999</c:v>
                </c:pt>
                <c:pt idx="2559">
                  <c:v>29.222899999999999</c:v>
                </c:pt>
                <c:pt idx="2560">
                  <c:v>29.238199999999999</c:v>
                </c:pt>
                <c:pt idx="2561">
                  <c:v>29.253499999999999</c:v>
                </c:pt>
                <c:pt idx="2562">
                  <c:v>29.268899999999999</c:v>
                </c:pt>
                <c:pt idx="2563">
                  <c:v>29.284199999999998</c:v>
                </c:pt>
                <c:pt idx="2564">
                  <c:v>29.299499999999998</c:v>
                </c:pt>
                <c:pt idx="2565">
                  <c:v>29.314800000000002</c:v>
                </c:pt>
                <c:pt idx="2566">
                  <c:v>29.330200000000001</c:v>
                </c:pt>
                <c:pt idx="2567">
                  <c:v>29.345500000000001</c:v>
                </c:pt>
                <c:pt idx="2568">
                  <c:v>29.360900000000001</c:v>
                </c:pt>
                <c:pt idx="2569">
                  <c:v>29.376300000000001</c:v>
                </c:pt>
                <c:pt idx="2570">
                  <c:v>29.3916</c:v>
                </c:pt>
                <c:pt idx="2571">
                  <c:v>29.407</c:v>
                </c:pt>
                <c:pt idx="2572">
                  <c:v>29.4224</c:v>
                </c:pt>
                <c:pt idx="2573">
                  <c:v>29.437799999999999</c:v>
                </c:pt>
                <c:pt idx="2574">
                  <c:v>29.453099999999999</c:v>
                </c:pt>
                <c:pt idx="2575">
                  <c:v>29.468499999999999</c:v>
                </c:pt>
                <c:pt idx="2576">
                  <c:v>29.483899999999998</c:v>
                </c:pt>
                <c:pt idx="2577">
                  <c:v>29.499300000000002</c:v>
                </c:pt>
                <c:pt idx="2578">
                  <c:v>29.514600000000002</c:v>
                </c:pt>
                <c:pt idx="2579">
                  <c:v>29.53</c:v>
                </c:pt>
                <c:pt idx="2580">
                  <c:v>29.545400000000001</c:v>
                </c:pt>
                <c:pt idx="2581">
                  <c:v>29.5608</c:v>
                </c:pt>
                <c:pt idx="2582">
                  <c:v>29.5761</c:v>
                </c:pt>
                <c:pt idx="2583">
                  <c:v>29.5915</c:v>
                </c:pt>
                <c:pt idx="2584">
                  <c:v>29.6069</c:v>
                </c:pt>
                <c:pt idx="2585">
                  <c:v>29.622299999999999</c:v>
                </c:pt>
                <c:pt idx="2586">
                  <c:v>29.637599999999999</c:v>
                </c:pt>
                <c:pt idx="2587">
                  <c:v>29.652999999999999</c:v>
                </c:pt>
                <c:pt idx="2588">
                  <c:v>29.668399999999998</c:v>
                </c:pt>
                <c:pt idx="2589">
                  <c:v>29.683800000000002</c:v>
                </c:pt>
                <c:pt idx="2590">
                  <c:v>29.699200000000001</c:v>
                </c:pt>
                <c:pt idx="2591">
                  <c:v>29.714500000000001</c:v>
                </c:pt>
                <c:pt idx="2592">
                  <c:v>29.729900000000001</c:v>
                </c:pt>
                <c:pt idx="2593">
                  <c:v>29.7453</c:v>
                </c:pt>
                <c:pt idx="2594">
                  <c:v>29.7607</c:v>
                </c:pt>
                <c:pt idx="2595">
                  <c:v>29.7761</c:v>
                </c:pt>
                <c:pt idx="2596">
                  <c:v>29.791499999999999</c:v>
                </c:pt>
                <c:pt idx="2597">
                  <c:v>29.806899999999999</c:v>
                </c:pt>
                <c:pt idx="2598">
                  <c:v>29.822199999999999</c:v>
                </c:pt>
                <c:pt idx="2599">
                  <c:v>29.837599999999998</c:v>
                </c:pt>
                <c:pt idx="2600">
                  <c:v>29.853000000000002</c:v>
                </c:pt>
                <c:pt idx="2601">
                  <c:v>29.868300000000001</c:v>
                </c:pt>
                <c:pt idx="2602">
                  <c:v>29.883700000000001</c:v>
                </c:pt>
                <c:pt idx="2603">
                  <c:v>29.899000000000001</c:v>
                </c:pt>
                <c:pt idx="2604">
                  <c:v>29.914400000000001</c:v>
                </c:pt>
                <c:pt idx="2605">
                  <c:v>29.9297</c:v>
                </c:pt>
                <c:pt idx="2606">
                  <c:v>29.9451</c:v>
                </c:pt>
                <c:pt idx="2607">
                  <c:v>29.9604</c:v>
                </c:pt>
                <c:pt idx="2608">
                  <c:v>29.9758</c:v>
                </c:pt>
                <c:pt idx="2609">
                  <c:v>29.991099999999999</c:v>
                </c:pt>
                <c:pt idx="2610">
                  <c:v>30.006499999999999</c:v>
                </c:pt>
                <c:pt idx="2611">
                  <c:v>30.021799999999999</c:v>
                </c:pt>
                <c:pt idx="2612">
                  <c:v>30.037199999999999</c:v>
                </c:pt>
                <c:pt idx="2613">
                  <c:v>30.052499999999998</c:v>
                </c:pt>
                <c:pt idx="2614">
                  <c:v>30.0657</c:v>
                </c:pt>
                <c:pt idx="2615">
                  <c:v>30.078900000000001</c:v>
                </c:pt>
                <c:pt idx="2616">
                  <c:v>30.092099999999999</c:v>
                </c:pt>
                <c:pt idx="2617">
                  <c:v>30.1053</c:v>
                </c:pt>
                <c:pt idx="2618">
                  <c:v>30.118500000000001</c:v>
                </c:pt>
                <c:pt idx="2619">
                  <c:v>30.131699999999999</c:v>
                </c:pt>
                <c:pt idx="2620">
                  <c:v>30.1449</c:v>
                </c:pt>
                <c:pt idx="2621">
                  <c:v>30.158100000000001</c:v>
                </c:pt>
                <c:pt idx="2622">
                  <c:v>30.171299999999999</c:v>
                </c:pt>
                <c:pt idx="2623">
                  <c:v>30.1845</c:v>
                </c:pt>
                <c:pt idx="2624">
                  <c:v>30.197700000000001</c:v>
                </c:pt>
                <c:pt idx="2625">
                  <c:v>30.210899999999999</c:v>
                </c:pt>
                <c:pt idx="2626">
                  <c:v>30.2241</c:v>
                </c:pt>
                <c:pt idx="2627">
                  <c:v>30.237300000000001</c:v>
                </c:pt>
                <c:pt idx="2628">
                  <c:v>30.250499999999999</c:v>
                </c:pt>
                <c:pt idx="2629">
                  <c:v>30.2637</c:v>
                </c:pt>
                <c:pt idx="2630">
                  <c:v>30.277000000000001</c:v>
                </c:pt>
                <c:pt idx="2631">
                  <c:v>30.290199999999999</c:v>
                </c:pt>
                <c:pt idx="2632">
                  <c:v>30.3034</c:v>
                </c:pt>
                <c:pt idx="2633">
                  <c:v>30.316600000000001</c:v>
                </c:pt>
                <c:pt idx="2634">
                  <c:v>30.329799999999999</c:v>
                </c:pt>
                <c:pt idx="2635">
                  <c:v>30.343</c:v>
                </c:pt>
                <c:pt idx="2636">
                  <c:v>30.356200000000001</c:v>
                </c:pt>
                <c:pt idx="2637">
                  <c:v>30.369499999999999</c:v>
                </c:pt>
                <c:pt idx="2638">
                  <c:v>30.3827</c:v>
                </c:pt>
                <c:pt idx="2639">
                  <c:v>30.395900000000001</c:v>
                </c:pt>
                <c:pt idx="2640">
                  <c:v>30.409099999999999</c:v>
                </c:pt>
                <c:pt idx="2641">
                  <c:v>30.4223</c:v>
                </c:pt>
                <c:pt idx="2642">
                  <c:v>30.435500000000001</c:v>
                </c:pt>
                <c:pt idx="2643">
                  <c:v>30.448699999999999</c:v>
                </c:pt>
                <c:pt idx="2644">
                  <c:v>30.4619</c:v>
                </c:pt>
                <c:pt idx="2645">
                  <c:v>30.475100000000001</c:v>
                </c:pt>
                <c:pt idx="2646">
                  <c:v>30.488299999999999</c:v>
                </c:pt>
                <c:pt idx="2647">
                  <c:v>30.5015</c:v>
                </c:pt>
                <c:pt idx="2648">
                  <c:v>30.514700000000001</c:v>
                </c:pt>
                <c:pt idx="2649">
                  <c:v>30.527899999999999</c:v>
                </c:pt>
                <c:pt idx="2650">
                  <c:v>30.5411</c:v>
                </c:pt>
                <c:pt idx="2651">
                  <c:v>30.554300000000001</c:v>
                </c:pt>
                <c:pt idx="2652">
                  <c:v>30.567599999999999</c:v>
                </c:pt>
                <c:pt idx="2653">
                  <c:v>30.5808</c:v>
                </c:pt>
                <c:pt idx="2654">
                  <c:v>30.594000000000001</c:v>
                </c:pt>
                <c:pt idx="2655">
                  <c:v>30.607199999999999</c:v>
                </c:pt>
                <c:pt idx="2656">
                  <c:v>30.6204</c:v>
                </c:pt>
                <c:pt idx="2657">
                  <c:v>30.633600000000001</c:v>
                </c:pt>
                <c:pt idx="2658">
                  <c:v>30.646799999999999</c:v>
                </c:pt>
                <c:pt idx="2659">
                  <c:v>30.646799999999999</c:v>
                </c:pt>
                <c:pt idx="2660">
                  <c:v>30.646799999999999</c:v>
                </c:pt>
                <c:pt idx="2661">
                  <c:v>30.646799999999999</c:v>
                </c:pt>
                <c:pt idx="2662">
                  <c:v>30.646799999999999</c:v>
                </c:pt>
                <c:pt idx="2663">
                  <c:v>30.646799999999999</c:v>
                </c:pt>
                <c:pt idx="2664">
                  <c:v>30.646799999999999</c:v>
                </c:pt>
                <c:pt idx="2665">
                  <c:v>30.646799999999999</c:v>
                </c:pt>
                <c:pt idx="2666">
                  <c:v>30.646799999999999</c:v>
                </c:pt>
                <c:pt idx="2667">
                  <c:v>30.646799999999999</c:v>
                </c:pt>
                <c:pt idx="2668">
                  <c:v>30.646799999999999</c:v>
                </c:pt>
                <c:pt idx="2669">
                  <c:v>30.646799999999999</c:v>
                </c:pt>
                <c:pt idx="2670">
                  <c:v>30.646799999999999</c:v>
                </c:pt>
                <c:pt idx="2671">
                  <c:v>30.646799999999999</c:v>
                </c:pt>
                <c:pt idx="2672">
                  <c:v>30.646799999999999</c:v>
                </c:pt>
                <c:pt idx="2673">
                  <c:v>30.646799999999999</c:v>
                </c:pt>
                <c:pt idx="2674">
                  <c:v>30.646799999999999</c:v>
                </c:pt>
                <c:pt idx="2675">
                  <c:v>30.646799999999999</c:v>
                </c:pt>
                <c:pt idx="2676">
                  <c:v>30.646799999999999</c:v>
                </c:pt>
                <c:pt idx="2677">
                  <c:v>30.646799999999999</c:v>
                </c:pt>
                <c:pt idx="2678">
                  <c:v>30.646799999999999</c:v>
                </c:pt>
                <c:pt idx="2679">
                  <c:v>30.646799999999999</c:v>
                </c:pt>
                <c:pt idx="2680">
                  <c:v>30.646799999999999</c:v>
                </c:pt>
                <c:pt idx="2681">
                  <c:v>30.646799999999999</c:v>
                </c:pt>
                <c:pt idx="2682">
                  <c:v>30.646799999999999</c:v>
                </c:pt>
                <c:pt idx="2683">
                  <c:v>30.646799999999999</c:v>
                </c:pt>
                <c:pt idx="2684">
                  <c:v>30.646799999999999</c:v>
                </c:pt>
                <c:pt idx="2685">
                  <c:v>30.646799999999999</c:v>
                </c:pt>
                <c:pt idx="2686">
                  <c:v>30.646799999999999</c:v>
                </c:pt>
                <c:pt idx="2687">
                  <c:v>30.646799999999999</c:v>
                </c:pt>
                <c:pt idx="2688">
                  <c:v>30.646799999999999</c:v>
                </c:pt>
                <c:pt idx="2689">
                  <c:v>30.646799999999999</c:v>
                </c:pt>
                <c:pt idx="2690">
                  <c:v>30.646799999999999</c:v>
                </c:pt>
                <c:pt idx="2691">
                  <c:v>30.646799999999999</c:v>
                </c:pt>
                <c:pt idx="2692">
                  <c:v>30.646799999999999</c:v>
                </c:pt>
                <c:pt idx="2693">
                  <c:v>30.646799999999999</c:v>
                </c:pt>
                <c:pt idx="2694">
                  <c:v>30.646799999999999</c:v>
                </c:pt>
                <c:pt idx="2695">
                  <c:v>30.646799999999999</c:v>
                </c:pt>
                <c:pt idx="2696">
                  <c:v>30.646799999999999</c:v>
                </c:pt>
                <c:pt idx="2697">
                  <c:v>30.646799999999999</c:v>
                </c:pt>
                <c:pt idx="2698">
                  <c:v>30.646799999999999</c:v>
                </c:pt>
                <c:pt idx="2699">
                  <c:v>30.646799999999999</c:v>
                </c:pt>
                <c:pt idx="2700">
                  <c:v>30.646799999999999</c:v>
                </c:pt>
                <c:pt idx="2701">
                  <c:v>30.646799999999999</c:v>
                </c:pt>
                <c:pt idx="2702">
                  <c:v>30.646799999999999</c:v>
                </c:pt>
                <c:pt idx="2703">
                  <c:v>30.646799999999999</c:v>
                </c:pt>
                <c:pt idx="2704">
                  <c:v>30.646799999999999</c:v>
                </c:pt>
                <c:pt idx="2705">
                  <c:v>30.646799999999999</c:v>
                </c:pt>
                <c:pt idx="2706">
                  <c:v>30.646799999999999</c:v>
                </c:pt>
                <c:pt idx="2707">
                  <c:v>30.646799999999999</c:v>
                </c:pt>
                <c:pt idx="2708">
                  <c:v>30.646799999999999</c:v>
                </c:pt>
                <c:pt idx="2709">
                  <c:v>30.646799999999999</c:v>
                </c:pt>
                <c:pt idx="2710">
                  <c:v>30.646799999999999</c:v>
                </c:pt>
                <c:pt idx="2711">
                  <c:v>30.646799999999999</c:v>
                </c:pt>
                <c:pt idx="2712">
                  <c:v>30.646799999999999</c:v>
                </c:pt>
                <c:pt idx="2713">
                  <c:v>30.646799999999999</c:v>
                </c:pt>
                <c:pt idx="2714">
                  <c:v>30.646799999999999</c:v>
                </c:pt>
                <c:pt idx="2715">
                  <c:v>30.646799999999999</c:v>
                </c:pt>
                <c:pt idx="2716">
                  <c:v>30.646799999999999</c:v>
                </c:pt>
                <c:pt idx="2717">
                  <c:v>30.646799999999999</c:v>
                </c:pt>
                <c:pt idx="2718">
                  <c:v>30.646799999999999</c:v>
                </c:pt>
                <c:pt idx="2719">
                  <c:v>30.646799999999999</c:v>
                </c:pt>
                <c:pt idx="2720">
                  <c:v>30.646799999999999</c:v>
                </c:pt>
                <c:pt idx="2721">
                  <c:v>30.646799999999999</c:v>
                </c:pt>
                <c:pt idx="2722">
                  <c:v>30.646799999999999</c:v>
                </c:pt>
                <c:pt idx="2723">
                  <c:v>30.646799999999999</c:v>
                </c:pt>
                <c:pt idx="2724">
                  <c:v>30.646799999999999</c:v>
                </c:pt>
                <c:pt idx="2725">
                  <c:v>30.646799999999999</c:v>
                </c:pt>
                <c:pt idx="2726">
                  <c:v>30.646799999999999</c:v>
                </c:pt>
                <c:pt idx="2727">
                  <c:v>30.646799999999999</c:v>
                </c:pt>
                <c:pt idx="2728">
                  <c:v>30.646799999999999</c:v>
                </c:pt>
                <c:pt idx="2729">
                  <c:v>30.646799999999999</c:v>
                </c:pt>
                <c:pt idx="2730">
                  <c:v>30.646799999999999</c:v>
                </c:pt>
                <c:pt idx="2731">
                  <c:v>30.646799999999999</c:v>
                </c:pt>
                <c:pt idx="2732">
                  <c:v>30.646799999999999</c:v>
                </c:pt>
                <c:pt idx="2733">
                  <c:v>30.646799999999999</c:v>
                </c:pt>
                <c:pt idx="2734">
                  <c:v>30.646799999999999</c:v>
                </c:pt>
                <c:pt idx="2735">
                  <c:v>30.646799999999999</c:v>
                </c:pt>
                <c:pt idx="2736">
                  <c:v>30.646799999999999</c:v>
                </c:pt>
                <c:pt idx="2737">
                  <c:v>30.646799999999999</c:v>
                </c:pt>
                <c:pt idx="2738">
                  <c:v>30.646799999999999</c:v>
                </c:pt>
                <c:pt idx="2739">
                  <c:v>30.646799999999999</c:v>
                </c:pt>
                <c:pt idx="2740">
                  <c:v>30.646799999999999</c:v>
                </c:pt>
                <c:pt idx="2741">
                  <c:v>30.646799999999999</c:v>
                </c:pt>
                <c:pt idx="2742">
                  <c:v>30.646799999999999</c:v>
                </c:pt>
                <c:pt idx="2743">
                  <c:v>30.646799999999999</c:v>
                </c:pt>
                <c:pt idx="2744">
                  <c:v>30.646799999999999</c:v>
                </c:pt>
                <c:pt idx="2745">
                  <c:v>30.646799999999999</c:v>
                </c:pt>
                <c:pt idx="2746">
                  <c:v>30.646799999999999</c:v>
                </c:pt>
                <c:pt idx="2747">
                  <c:v>30.646799999999999</c:v>
                </c:pt>
                <c:pt idx="2748">
                  <c:v>30.646799999999999</c:v>
                </c:pt>
                <c:pt idx="2749">
                  <c:v>30.646799999999999</c:v>
                </c:pt>
                <c:pt idx="2750">
                  <c:v>30.646799999999999</c:v>
                </c:pt>
                <c:pt idx="2751">
                  <c:v>30.646799999999999</c:v>
                </c:pt>
                <c:pt idx="2752">
                  <c:v>30.646799999999999</c:v>
                </c:pt>
                <c:pt idx="2753">
                  <c:v>30.646799999999999</c:v>
                </c:pt>
                <c:pt idx="2754">
                  <c:v>30.646799999999999</c:v>
                </c:pt>
                <c:pt idx="2755">
                  <c:v>30.646799999999999</c:v>
                </c:pt>
                <c:pt idx="2756">
                  <c:v>30.646799999999999</c:v>
                </c:pt>
                <c:pt idx="2757">
                  <c:v>30.646799999999999</c:v>
                </c:pt>
                <c:pt idx="2758">
                  <c:v>30.646799999999999</c:v>
                </c:pt>
                <c:pt idx="2759">
                  <c:v>30.646799999999999</c:v>
                </c:pt>
                <c:pt idx="2760">
                  <c:v>30.646799999999999</c:v>
                </c:pt>
                <c:pt idx="2761">
                  <c:v>30.646799999999999</c:v>
                </c:pt>
                <c:pt idx="2762">
                  <c:v>30.646799999999999</c:v>
                </c:pt>
                <c:pt idx="2763">
                  <c:v>30.646799999999999</c:v>
                </c:pt>
                <c:pt idx="2764">
                  <c:v>30.646799999999999</c:v>
                </c:pt>
                <c:pt idx="2765">
                  <c:v>30.646799999999999</c:v>
                </c:pt>
                <c:pt idx="2766">
                  <c:v>30.646799999999999</c:v>
                </c:pt>
                <c:pt idx="2767">
                  <c:v>30.646799999999999</c:v>
                </c:pt>
                <c:pt idx="2768">
                  <c:v>30.646799999999999</c:v>
                </c:pt>
                <c:pt idx="2769">
                  <c:v>30.646799999999999</c:v>
                </c:pt>
                <c:pt idx="2770">
                  <c:v>30.646799999999999</c:v>
                </c:pt>
                <c:pt idx="2771">
                  <c:v>30.646799999999999</c:v>
                </c:pt>
                <c:pt idx="2772">
                  <c:v>30.646799999999999</c:v>
                </c:pt>
                <c:pt idx="2773">
                  <c:v>30.646799999999999</c:v>
                </c:pt>
                <c:pt idx="2774">
                  <c:v>30.646799999999999</c:v>
                </c:pt>
                <c:pt idx="2775">
                  <c:v>30.646799999999999</c:v>
                </c:pt>
                <c:pt idx="2776">
                  <c:v>30.646799999999999</c:v>
                </c:pt>
                <c:pt idx="2777">
                  <c:v>30.646799999999999</c:v>
                </c:pt>
                <c:pt idx="2778">
                  <c:v>30.646799999999999</c:v>
                </c:pt>
                <c:pt idx="2779">
                  <c:v>30.646799999999999</c:v>
                </c:pt>
                <c:pt idx="2780">
                  <c:v>30.646799999999999</c:v>
                </c:pt>
                <c:pt idx="2781">
                  <c:v>30.646799999999999</c:v>
                </c:pt>
                <c:pt idx="2782">
                  <c:v>30.646799999999999</c:v>
                </c:pt>
                <c:pt idx="2783">
                  <c:v>30.646799999999999</c:v>
                </c:pt>
                <c:pt idx="2784">
                  <c:v>30.646799999999999</c:v>
                </c:pt>
                <c:pt idx="2785">
                  <c:v>30.646799999999999</c:v>
                </c:pt>
                <c:pt idx="2786">
                  <c:v>30.646799999999999</c:v>
                </c:pt>
                <c:pt idx="2787">
                  <c:v>30.646799999999999</c:v>
                </c:pt>
                <c:pt idx="2788">
                  <c:v>30.646799999999999</c:v>
                </c:pt>
                <c:pt idx="2789">
                  <c:v>30.646799999999999</c:v>
                </c:pt>
                <c:pt idx="2790">
                  <c:v>30.646799999999999</c:v>
                </c:pt>
                <c:pt idx="2791">
                  <c:v>30.646799999999999</c:v>
                </c:pt>
                <c:pt idx="2792">
                  <c:v>30.646799999999999</c:v>
                </c:pt>
                <c:pt idx="2793">
                  <c:v>30.646799999999999</c:v>
                </c:pt>
                <c:pt idx="2794">
                  <c:v>30.646799999999999</c:v>
                </c:pt>
                <c:pt idx="2795">
                  <c:v>30.646799999999999</c:v>
                </c:pt>
                <c:pt idx="2796">
                  <c:v>30.646799999999999</c:v>
                </c:pt>
                <c:pt idx="2797">
                  <c:v>30.646799999999999</c:v>
                </c:pt>
                <c:pt idx="2798">
                  <c:v>30.646799999999999</c:v>
                </c:pt>
                <c:pt idx="2799">
                  <c:v>30.646799999999999</c:v>
                </c:pt>
                <c:pt idx="2800">
                  <c:v>30.646799999999999</c:v>
                </c:pt>
                <c:pt idx="2801">
                  <c:v>30.646799999999999</c:v>
                </c:pt>
                <c:pt idx="2802">
                  <c:v>30.646799999999999</c:v>
                </c:pt>
                <c:pt idx="2803">
                  <c:v>30.646799999999999</c:v>
                </c:pt>
                <c:pt idx="2804">
                  <c:v>30.646799999999999</c:v>
                </c:pt>
                <c:pt idx="2805">
                  <c:v>30.646799999999999</c:v>
                </c:pt>
                <c:pt idx="2806">
                  <c:v>30.646799999999999</c:v>
                </c:pt>
                <c:pt idx="2807">
                  <c:v>30.646799999999999</c:v>
                </c:pt>
                <c:pt idx="2808">
                  <c:v>30.646799999999999</c:v>
                </c:pt>
                <c:pt idx="2809">
                  <c:v>30.646799999999999</c:v>
                </c:pt>
                <c:pt idx="2810">
                  <c:v>30.646799999999999</c:v>
                </c:pt>
                <c:pt idx="2811">
                  <c:v>30.646799999999999</c:v>
                </c:pt>
                <c:pt idx="2812">
                  <c:v>30.646799999999999</c:v>
                </c:pt>
                <c:pt idx="2813">
                  <c:v>30.646799999999999</c:v>
                </c:pt>
                <c:pt idx="2814">
                  <c:v>30.646799999999999</c:v>
                </c:pt>
                <c:pt idx="2815">
                  <c:v>30.646799999999999</c:v>
                </c:pt>
                <c:pt idx="2816">
                  <c:v>30.646799999999999</c:v>
                </c:pt>
                <c:pt idx="2817">
                  <c:v>30.646799999999999</c:v>
                </c:pt>
                <c:pt idx="2818">
                  <c:v>30.646799999999999</c:v>
                </c:pt>
                <c:pt idx="2819">
                  <c:v>30.646799999999999</c:v>
                </c:pt>
                <c:pt idx="2820">
                  <c:v>30.646799999999999</c:v>
                </c:pt>
                <c:pt idx="2821">
                  <c:v>30.646799999999999</c:v>
                </c:pt>
                <c:pt idx="2822">
                  <c:v>30.646799999999999</c:v>
                </c:pt>
                <c:pt idx="2823">
                  <c:v>30.646799999999999</c:v>
                </c:pt>
                <c:pt idx="2824">
                  <c:v>30.646799999999999</c:v>
                </c:pt>
                <c:pt idx="2825">
                  <c:v>30.646799999999999</c:v>
                </c:pt>
                <c:pt idx="2826">
                  <c:v>30.646799999999999</c:v>
                </c:pt>
                <c:pt idx="2827">
                  <c:v>30.646799999999999</c:v>
                </c:pt>
                <c:pt idx="2828">
                  <c:v>30.646799999999999</c:v>
                </c:pt>
                <c:pt idx="2829">
                  <c:v>30.646799999999999</c:v>
                </c:pt>
                <c:pt idx="2830">
                  <c:v>30.646799999999999</c:v>
                </c:pt>
                <c:pt idx="2831">
                  <c:v>30.646799999999999</c:v>
                </c:pt>
                <c:pt idx="2832">
                  <c:v>30.646799999999999</c:v>
                </c:pt>
                <c:pt idx="2833">
                  <c:v>30.646799999999999</c:v>
                </c:pt>
                <c:pt idx="2834">
                  <c:v>30.646799999999999</c:v>
                </c:pt>
                <c:pt idx="2835">
                  <c:v>30.646799999999999</c:v>
                </c:pt>
                <c:pt idx="2836">
                  <c:v>30.646799999999999</c:v>
                </c:pt>
                <c:pt idx="2837">
                  <c:v>30.646799999999999</c:v>
                </c:pt>
                <c:pt idx="2838">
                  <c:v>30.646799999999999</c:v>
                </c:pt>
                <c:pt idx="2839">
                  <c:v>30.646799999999999</c:v>
                </c:pt>
                <c:pt idx="2840">
                  <c:v>30.646799999999999</c:v>
                </c:pt>
                <c:pt idx="2841">
                  <c:v>30.646799999999999</c:v>
                </c:pt>
                <c:pt idx="2842">
                  <c:v>30.646799999999999</c:v>
                </c:pt>
                <c:pt idx="2843">
                  <c:v>30.646799999999999</c:v>
                </c:pt>
                <c:pt idx="2844">
                  <c:v>30.646799999999999</c:v>
                </c:pt>
                <c:pt idx="2845">
                  <c:v>30.646799999999999</c:v>
                </c:pt>
                <c:pt idx="2846">
                  <c:v>30.646799999999999</c:v>
                </c:pt>
                <c:pt idx="2847">
                  <c:v>30.646799999999999</c:v>
                </c:pt>
                <c:pt idx="2848">
                  <c:v>30.646799999999999</c:v>
                </c:pt>
                <c:pt idx="2849">
                  <c:v>30.646799999999999</c:v>
                </c:pt>
                <c:pt idx="2850">
                  <c:v>30.646799999999999</c:v>
                </c:pt>
                <c:pt idx="2851">
                  <c:v>30.646799999999999</c:v>
                </c:pt>
                <c:pt idx="2852">
                  <c:v>30.646799999999999</c:v>
                </c:pt>
                <c:pt idx="2853">
                  <c:v>30.646799999999999</c:v>
                </c:pt>
                <c:pt idx="2854">
                  <c:v>30.646799999999999</c:v>
                </c:pt>
                <c:pt idx="2855">
                  <c:v>30.646799999999999</c:v>
                </c:pt>
                <c:pt idx="2856">
                  <c:v>30.646799999999999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184-4A36-A09E-2AE0AB2CE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618048"/>
        <c:axId val="297615136"/>
      </c:scatterChart>
      <c:valAx>
        <c:axId val="297618048"/>
        <c:scaling>
          <c:orientation val="minMax"/>
          <c:max val="40"/>
          <c:min val="-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5136"/>
        <c:crosses val="autoZero"/>
        <c:crossBetween val="midCat"/>
        <c:majorUnit val="10"/>
      </c:valAx>
      <c:valAx>
        <c:axId val="297615136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618048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direct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'1006dorsal_100Hz_2 leisurely WI'!$F$2:$F$2131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5.3765699999999999E-5</c:v>
                </c:pt>
                <c:pt idx="93">
                  <c:v>3.0727199999999998E-4</c:v>
                </c:pt>
                <c:pt idx="94">
                  <c:v>9.2610800000000003E-4</c:v>
                </c:pt>
                <c:pt idx="95">
                  <c:v>2.05573E-3</c:v>
                </c:pt>
                <c:pt idx="96">
                  <c:v>3.86608E-3</c:v>
                </c:pt>
                <c:pt idx="97">
                  <c:v>6.5901199999999997E-3</c:v>
                </c:pt>
                <c:pt idx="98">
                  <c:v>1.04793E-2</c:v>
                </c:pt>
                <c:pt idx="99">
                  <c:v>1.5779600000000001E-2</c:v>
                </c:pt>
                <c:pt idx="100">
                  <c:v>2.2833900000000001E-2</c:v>
                </c:pt>
                <c:pt idx="101">
                  <c:v>3.2336299999999998E-2</c:v>
                </c:pt>
                <c:pt idx="102">
                  <c:v>4.5638999999999999E-2</c:v>
                </c:pt>
                <c:pt idx="103">
                  <c:v>6.4302600000000001E-2</c:v>
                </c:pt>
                <c:pt idx="104">
                  <c:v>8.8923600000000005E-2</c:v>
                </c:pt>
                <c:pt idx="105">
                  <c:v>0.118712</c:v>
                </c:pt>
                <c:pt idx="106">
                  <c:v>0.15218999999999999</c:v>
                </c:pt>
                <c:pt idx="107">
                  <c:v>0.18807099999999999</c:v>
                </c:pt>
                <c:pt idx="108">
                  <c:v>0.22561899999999999</c:v>
                </c:pt>
                <c:pt idx="109">
                  <c:v>0.26444099999999998</c:v>
                </c:pt>
                <c:pt idx="110">
                  <c:v>0.30409999999999998</c:v>
                </c:pt>
                <c:pt idx="111">
                  <c:v>0.34394200000000003</c:v>
                </c:pt>
                <c:pt idx="112">
                  <c:v>0.383214</c:v>
                </c:pt>
                <c:pt idx="113">
                  <c:v>0.421288</c:v>
                </c:pt>
                <c:pt idx="114">
                  <c:v>0.45775100000000002</c:v>
                </c:pt>
                <c:pt idx="115">
                  <c:v>0.49232599999999999</c:v>
                </c:pt>
                <c:pt idx="116">
                  <c:v>0.52472200000000002</c:v>
                </c:pt>
                <c:pt idx="117">
                  <c:v>0.55453300000000005</c:v>
                </c:pt>
                <c:pt idx="118">
                  <c:v>0.58128599999999997</c:v>
                </c:pt>
                <c:pt idx="119">
                  <c:v>0.60455300000000001</c:v>
                </c:pt>
                <c:pt idx="120">
                  <c:v>0.62405100000000002</c:v>
                </c:pt>
                <c:pt idx="121">
                  <c:v>0.63964200000000004</c:v>
                </c:pt>
                <c:pt idx="122">
                  <c:v>0.65131300000000003</c:v>
                </c:pt>
                <c:pt idx="123">
                  <c:v>0.65914600000000001</c:v>
                </c:pt>
                <c:pt idx="124">
                  <c:v>0.66328399999999998</c:v>
                </c:pt>
                <c:pt idx="125">
                  <c:v>0.66388199999999997</c:v>
                </c:pt>
                <c:pt idx="126">
                  <c:v>0.66106699999999996</c:v>
                </c:pt>
                <c:pt idx="127">
                  <c:v>0.65498599999999996</c:v>
                </c:pt>
                <c:pt idx="128">
                  <c:v>0.64582600000000001</c:v>
                </c:pt>
                <c:pt idx="129">
                  <c:v>0.63378900000000005</c:v>
                </c:pt>
                <c:pt idx="130">
                  <c:v>0.61903699999999995</c:v>
                </c:pt>
                <c:pt idx="131">
                  <c:v>0.60169499999999998</c:v>
                </c:pt>
                <c:pt idx="132">
                  <c:v>0.58190500000000001</c:v>
                </c:pt>
                <c:pt idx="133">
                  <c:v>0.55985600000000002</c:v>
                </c:pt>
                <c:pt idx="134">
                  <c:v>0.53578000000000003</c:v>
                </c:pt>
                <c:pt idx="135">
                  <c:v>0.50992800000000005</c:v>
                </c:pt>
                <c:pt idx="136">
                  <c:v>0.48254599999999997</c:v>
                </c:pt>
                <c:pt idx="137">
                  <c:v>0.45386100000000001</c:v>
                </c:pt>
                <c:pt idx="138">
                  <c:v>0.42407699999999998</c:v>
                </c:pt>
                <c:pt idx="139">
                  <c:v>0.39336199999999999</c:v>
                </c:pt>
                <c:pt idx="140">
                  <c:v>0.36183300000000002</c:v>
                </c:pt>
                <c:pt idx="141">
                  <c:v>0.32960400000000001</c:v>
                </c:pt>
                <c:pt idx="142">
                  <c:v>0.29997299999999999</c:v>
                </c:pt>
                <c:pt idx="143">
                  <c:v>0.27691500000000002</c:v>
                </c:pt>
                <c:pt idx="144">
                  <c:v>0.26089000000000001</c:v>
                </c:pt>
                <c:pt idx="145">
                  <c:v>0.25053799999999998</c:v>
                </c:pt>
                <c:pt idx="146">
                  <c:v>0.24401</c:v>
                </c:pt>
                <c:pt idx="147">
                  <c:v>0.24015400000000001</c:v>
                </c:pt>
                <c:pt idx="148">
                  <c:v>0.238347</c:v>
                </c:pt>
                <c:pt idx="149">
                  <c:v>0.23810799999999999</c:v>
                </c:pt>
                <c:pt idx="150">
                  <c:v>0.239033</c:v>
                </c:pt>
                <c:pt idx="151">
                  <c:v>0.240845</c:v>
                </c:pt>
                <c:pt idx="152">
                  <c:v>0.24333199999999999</c:v>
                </c:pt>
                <c:pt idx="153">
                  <c:v>0.24635399999999999</c:v>
                </c:pt>
                <c:pt idx="154">
                  <c:v>0.249832</c:v>
                </c:pt>
                <c:pt idx="155">
                  <c:v>0.25371100000000002</c:v>
                </c:pt>
                <c:pt idx="156">
                  <c:v>0.25792100000000001</c:v>
                </c:pt>
                <c:pt idx="157">
                  <c:v>0.26238600000000001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3.3637800000000002E-2</c:v>
                </c:pt>
                <c:pt idx="165">
                  <c:v>2.4687299999999999E-2</c:v>
                </c:pt>
                <c:pt idx="166">
                  <c:v>1.9018299999999998E-2</c:v>
                </c:pt>
                <c:pt idx="167">
                  <c:v>1.6966700000000001E-2</c:v>
                </c:pt>
                <c:pt idx="168">
                  <c:v>1.9560899999999999E-2</c:v>
                </c:pt>
                <c:pt idx="169">
                  <c:v>2.8922400000000001E-2</c:v>
                </c:pt>
                <c:pt idx="170">
                  <c:v>4.7702099999999997E-2</c:v>
                </c:pt>
                <c:pt idx="171">
                  <c:v>7.6972399999999996E-2</c:v>
                </c:pt>
                <c:pt idx="172">
                  <c:v>0.11515300000000001</c:v>
                </c:pt>
                <c:pt idx="173">
                  <c:v>0.15929199999999999</c:v>
                </c:pt>
                <c:pt idx="174">
                  <c:v>0.206984</c:v>
                </c:pt>
                <c:pt idx="175">
                  <c:v>0.25709599999999999</c:v>
                </c:pt>
                <c:pt idx="176">
                  <c:v>0.30918499999999999</c:v>
                </c:pt>
                <c:pt idx="177">
                  <c:v>0.36268899999999998</c:v>
                </c:pt>
                <c:pt idx="178">
                  <c:v>0.41670299999999999</c:v>
                </c:pt>
                <c:pt idx="179">
                  <c:v>0.47022999999999998</c:v>
                </c:pt>
                <c:pt idx="180">
                  <c:v>0.52240200000000003</c:v>
                </c:pt>
                <c:pt idx="181">
                  <c:v>0.57248699999999997</c:v>
                </c:pt>
                <c:pt idx="182">
                  <c:v>0.61974799999999997</c:v>
                </c:pt>
                <c:pt idx="183">
                  <c:v>0.66336700000000004</c:v>
                </c:pt>
                <c:pt idx="184">
                  <c:v>0.70246799999999998</c:v>
                </c:pt>
                <c:pt idx="185">
                  <c:v>0.73620799999999997</c:v>
                </c:pt>
                <c:pt idx="186">
                  <c:v>0.76384300000000005</c:v>
                </c:pt>
                <c:pt idx="187">
                  <c:v>0.78478999999999999</c:v>
                </c:pt>
                <c:pt idx="188">
                  <c:v>0.79866499999999996</c:v>
                </c:pt>
                <c:pt idx="189">
                  <c:v>0.80533500000000002</c:v>
                </c:pt>
                <c:pt idx="190">
                  <c:v>0.80495799999999995</c:v>
                </c:pt>
                <c:pt idx="191">
                  <c:v>0.79792799999999997</c:v>
                </c:pt>
                <c:pt idx="192">
                  <c:v>0.78470200000000001</c:v>
                </c:pt>
                <c:pt idx="193">
                  <c:v>0.76565499999999997</c:v>
                </c:pt>
                <c:pt idx="194">
                  <c:v>0.74108399999999996</c:v>
                </c:pt>
                <c:pt idx="195">
                  <c:v>0.71128400000000003</c:v>
                </c:pt>
                <c:pt idx="196">
                  <c:v>0.67659800000000003</c:v>
                </c:pt>
                <c:pt idx="197">
                  <c:v>0.63741599999999998</c:v>
                </c:pt>
                <c:pt idx="198">
                  <c:v>0.59420700000000004</c:v>
                </c:pt>
                <c:pt idx="199">
                  <c:v>0.54758099999999998</c:v>
                </c:pt>
                <c:pt idx="200">
                  <c:v>0.49827700000000003</c:v>
                </c:pt>
                <c:pt idx="201">
                  <c:v>0.45091100000000001</c:v>
                </c:pt>
                <c:pt idx="202">
                  <c:v>0.40894799999999998</c:v>
                </c:pt>
                <c:pt idx="203">
                  <c:v>0.37111300000000003</c:v>
                </c:pt>
                <c:pt idx="204">
                  <c:v>0.33653100000000002</c:v>
                </c:pt>
                <c:pt idx="205">
                  <c:v>0.30454399999999998</c:v>
                </c:pt>
                <c:pt idx="206">
                  <c:v>0.275393</c:v>
                </c:pt>
                <c:pt idx="207">
                  <c:v>0.25086599999999998</c:v>
                </c:pt>
                <c:pt idx="208">
                  <c:v>0.23239599999999999</c:v>
                </c:pt>
                <c:pt idx="209">
                  <c:v>0.219442</c:v>
                </c:pt>
                <c:pt idx="210">
                  <c:v>0.21052399999999999</c:v>
                </c:pt>
                <c:pt idx="211">
                  <c:v>0.20437900000000001</c:v>
                </c:pt>
                <c:pt idx="212">
                  <c:v>0.20022799999999999</c:v>
                </c:pt>
                <c:pt idx="213">
                  <c:v>0.197578</c:v>
                </c:pt>
                <c:pt idx="214">
                  <c:v>0.19601099999999999</c:v>
                </c:pt>
                <c:pt idx="215">
                  <c:v>0.195187</c:v>
                </c:pt>
                <c:pt idx="216">
                  <c:v>0.19486000000000001</c:v>
                </c:pt>
                <c:pt idx="217">
                  <c:v>0.19486999999999999</c:v>
                </c:pt>
                <c:pt idx="218">
                  <c:v>0.19513900000000001</c:v>
                </c:pt>
                <c:pt idx="219">
                  <c:v>0.195635</c:v>
                </c:pt>
                <c:pt idx="220">
                  <c:v>0.19633500000000001</c:v>
                </c:pt>
                <c:pt idx="221">
                  <c:v>0.197212</c:v>
                </c:pt>
                <c:pt idx="222">
                  <c:v>0</c:v>
                </c:pt>
                <c:pt idx="223">
                  <c:v>0.12403699999999999</c:v>
                </c:pt>
                <c:pt idx="224">
                  <c:v>9.03447E-2</c:v>
                </c:pt>
                <c:pt idx="225">
                  <c:v>6.6246200000000005E-2</c:v>
                </c:pt>
                <c:pt idx="226">
                  <c:v>4.9354000000000002E-2</c:v>
                </c:pt>
                <c:pt idx="227">
                  <c:v>3.80174E-2</c:v>
                </c:pt>
                <c:pt idx="228">
                  <c:v>3.12044E-2</c:v>
                </c:pt>
                <c:pt idx="229">
                  <c:v>2.8398699999999999E-2</c:v>
                </c:pt>
                <c:pt idx="230">
                  <c:v>2.9459099999999998E-2</c:v>
                </c:pt>
                <c:pt idx="231">
                  <c:v>3.4851600000000003E-2</c:v>
                </c:pt>
                <c:pt idx="232">
                  <c:v>4.6020400000000003E-2</c:v>
                </c:pt>
                <c:pt idx="233">
                  <c:v>6.4479700000000001E-2</c:v>
                </c:pt>
                <c:pt idx="234">
                  <c:v>9.0116199999999994E-2</c:v>
                </c:pt>
                <c:pt idx="235">
                  <c:v>0.121016</c:v>
                </c:pt>
                <c:pt idx="236">
                  <c:v>0.15488299999999999</c:v>
                </c:pt>
                <c:pt idx="237">
                  <c:v>0.19021299999999999</c:v>
                </c:pt>
                <c:pt idx="238">
                  <c:v>0.22636400000000001</c:v>
                </c:pt>
                <c:pt idx="239">
                  <c:v>0.26292300000000002</c:v>
                </c:pt>
                <c:pt idx="240">
                  <c:v>0.29920600000000003</c:v>
                </c:pt>
                <c:pt idx="241">
                  <c:v>0.33428099999999999</c:v>
                </c:pt>
                <c:pt idx="242">
                  <c:v>0.36724299999999999</c:v>
                </c:pt>
                <c:pt idx="243">
                  <c:v>0.39742300000000003</c:v>
                </c:pt>
                <c:pt idx="244">
                  <c:v>0.42439399999999999</c:v>
                </c:pt>
                <c:pt idx="245">
                  <c:v>0.44783899999999999</c:v>
                </c:pt>
                <c:pt idx="246">
                  <c:v>0.46743600000000002</c:v>
                </c:pt>
                <c:pt idx="247">
                  <c:v>0.48284500000000002</c:v>
                </c:pt>
                <c:pt idx="248">
                  <c:v>0.49376900000000001</c:v>
                </c:pt>
                <c:pt idx="249">
                  <c:v>0.50002800000000003</c:v>
                </c:pt>
                <c:pt idx="250">
                  <c:v>0.50158700000000001</c:v>
                </c:pt>
                <c:pt idx="251">
                  <c:v>0.49852299999999999</c:v>
                </c:pt>
                <c:pt idx="252">
                  <c:v>0.49093399999999998</c:v>
                </c:pt>
                <c:pt idx="253">
                  <c:v>0.478848</c:v>
                </c:pt>
                <c:pt idx="254">
                  <c:v>0.46226600000000001</c:v>
                </c:pt>
                <c:pt idx="255">
                  <c:v>0.44129699999999999</c:v>
                </c:pt>
                <c:pt idx="256">
                  <c:v>0.41628700000000002</c:v>
                </c:pt>
                <c:pt idx="257">
                  <c:v>0.387826</c:v>
                </c:pt>
                <c:pt idx="258">
                  <c:v>0.35660199999999997</c:v>
                </c:pt>
                <c:pt idx="259">
                  <c:v>0.323214</c:v>
                </c:pt>
                <c:pt idx="260">
                  <c:v>0.28809699999999999</c:v>
                </c:pt>
                <c:pt idx="261">
                  <c:v>0.25155499999999997</c:v>
                </c:pt>
                <c:pt idx="262">
                  <c:v>0.21382599999999999</c:v>
                </c:pt>
                <c:pt idx="263">
                  <c:v>0.175127</c:v>
                </c:pt>
                <c:pt idx="264">
                  <c:v>0.13565099999999999</c:v>
                </c:pt>
                <c:pt idx="265">
                  <c:v>9.99168E-2</c:v>
                </c:pt>
                <c:pt idx="266">
                  <c:v>7.25938E-2</c:v>
                </c:pt>
                <c:pt idx="267">
                  <c:v>5.2742499999999998E-2</c:v>
                </c:pt>
                <c:pt idx="268">
                  <c:v>3.8319800000000001E-2</c:v>
                </c:pt>
                <c:pt idx="269">
                  <c:v>2.7867200000000002E-2</c:v>
                </c:pt>
                <c:pt idx="270">
                  <c:v>2.0272800000000001E-2</c:v>
                </c:pt>
                <c:pt idx="271">
                  <c:v>1.4729000000000001E-2</c:v>
                </c:pt>
                <c:pt idx="272">
                  <c:v>1.07013E-2</c:v>
                </c:pt>
                <c:pt idx="273">
                  <c:v>7.7749300000000002E-3</c:v>
                </c:pt>
                <c:pt idx="274">
                  <c:v>5.6488199999999997E-3</c:v>
                </c:pt>
                <c:pt idx="275">
                  <c:v>4.1041100000000002E-3</c:v>
                </c:pt>
                <c:pt idx="276">
                  <c:v>2.9818100000000001E-3</c:v>
                </c:pt>
                <c:pt idx="277">
                  <c:v>2.1664100000000001E-3</c:v>
                </c:pt>
                <c:pt idx="278">
                  <c:v>1.5739899999999999E-3</c:v>
                </c:pt>
                <c:pt idx="279">
                  <c:v>1.14434E-3</c:v>
                </c:pt>
                <c:pt idx="280">
                  <c:v>8.4495999999999996E-4</c:v>
                </c:pt>
                <c:pt idx="281">
                  <c:v>6.5261900000000001E-4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1.2550899999999999E-4</c:v>
                </c:pt>
                <c:pt idx="289">
                  <c:v>2.9566199999999998E-4</c:v>
                </c:pt>
                <c:pt idx="290">
                  <c:v>6.6112500000000004E-4</c:v>
                </c:pt>
                <c:pt idx="291">
                  <c:v>1.4827499999999999E-3</c:v>
                </c:pt>
                <c:pt idx="292">
                  <c:v>3.5662599999999999E-3</c:v>
                </c:pt>
                <c:pt idx="293">
                  <c:v>8.4405899999999996E-3</c:v>
                </c:pt>
                <c:pt idx="294">
                  <c:v>1.8280600000000001E-2</c:v>
                </c:pt>
                <c:pt idx="295">
                  <c:v>3.4972400000000001E-2</c:v>
                </c:pt>
                <c:pt idx="296">
                  <c:v>5.88271E-2</c:v>
                </c:pt>
                <c:pt idx="297">
                  <c:v>8.8344199999999998E-2</c:v>
                </c:pt>
                <c:pt idx="298">
                  <c:v>0.120669</c:v>
                </c:pt>
                <c:pt idx="299">
                  <c:v>0.153833</c:v>
                </c:pt>
                <c:pt idx="300">
                  <c:v>0.187309</c:v>
                </c:pt>
                <c:pt idx="301">
                  <c:v>0.220688</c:v>
                </c:pt>
                <c:pt idx="302">
                  <c:v>0.25360700000000003</c:v>
                </c:pt>
                <c:pt idx="303">
                  <c:v>0.28547400000000001</c:v>
                </c:pt>
                <c:pt idx="304">
                  <c:v>0.31556899999999999</c:v>
                </c:pt>
                <c:pt idx="305">
                  <c:v>0.34329799999999999</c:v>
                </c:pt>
                <c:pt idx="306">
                  <c:v>0.36828899999999998</c:v>
                </c:pt>
                <c:pt idx="307">
                  <c:v>0.39029799999999998</c:v>
                </c:pt>
                <c:pt idx="308">
                  <c:v>0.409053</c:v>
                </c:pt>
                <c:pt idx="309">
                  <c:v>0.42421199999999998</c:v>
                </c:pt>
                <c:pt idx="310">
                  <c:v>0.43544300000000002</c:v>
                </c:pt>
                <c:pt idx="311">
                  <c:v>0.44254100000000002</c:v>
                </c:pt>
                <c:pt idx="312">
                  <c:v>0.44551400000000002</c:v>
                </c:pt>
                <c:pt idx="313">
                  <c:v>0.444548</c:v>
                </c:pt>
                <c:pt idx="314">
                  <c:v>0.43985299999999999</c:v>
                </c:pt>
                <c:pt idx="315">
                  <c:v>0.431564</c:v>
                </c:pt>
                <c:pt idx="316">
                  <c:v>0.41977900000000001</c:v>
                </c:pt>
                <c:pt idx="317">
                  <c:v>0.40465000000000001</c:v>
                </c:pt>
                <c:pt idx="318">
                  <c:v>0.38639499999999999</c:v>
                </c:pt>
                <c:pt idx="319">
                  <c:v>0.36523</c:v>
                </c:pt>
                <c:pt idx="320">
                  <c:v>0.34132699999999999</c:v>
                </c:pt>
                <c:pt idx="321">
                  <c:v>0.31483699999999998</c:v>
                </c:pt>
                <c:pt idx="322">
                  <c:v>0.28592200000000001</c:v>
                </c:pt>
                <c:pt idx="323">
                  <c:v>0.25472400000000001</c:v>
                </c:pt>
                <c:pt idx="324">
                  <c:v>0.221252</c:v>
                </c:pt>
                <c:pt idx="325">
                  <c:v>0.18531500000000001</c:v>
                </c:pt>
                <c:pt idx="326">
                  <c:v>0.146563</c:v>
                </c:pt>
                <c:pt idx="327">
                  <c:v>0.10914500000000001</c:v>
                </c:pt>
                <c:pt idx="328">
                  <c:v>7.92987E-2</c:v>
                </c:pt>
                <c:pt idx="329">
                  <c:v>5.7613900000000003E-2</c:v>
                </c:pt>
                <c:pt idx="330">
                  <c:v>4.2197699999999998E-2</c:v>
                </c:pt>
                <c:pt idx="331">
                  <c:v>3.1427999999999998E-2</c:v>
                </c:pt>
                <c:pt idx="332">
                  <c:v>2.37588E-2</c:v>
                </c:pt>
                <c:pt idx="333">
                  <c:v>1.8299900000000001E-2</c:v>
                </c:pt>
                <c:pt idx="334">
                  <c:v>1.4409E-2</c:v>
                </c:pt>
                <c:pt idx="335">
                  <c:v>1.1678900000000001E-2</c:v>
                </c:pt>
                <c:pt idx="336">
                  <c:v>9.8559200000000007E-3</c:v>
                </c:pt>
                <c:pt idx="337">
                  <c:v>8.7079299999999991E-3</c:v>
                </c:pt>
                <c:pt idx="338">
                  <c:v>8.0546999999999997E-3</c:v>
                </c:pt>
                <c:pt idx="339">
                  <c:v>7.7864400000000004E-3</c:v>
                </c:pt>
                <c:pt idx="340">
                  <c:v>7.8289999999999992E-3</c:v>
                </c:pt>
                <c:pt idx="341">
                  <c:v>8.1134399999999995E-3</c:v>
                </c:pt>
                <c:pt idx="342">
                  <c:v>8.5752899999999993E-3</c:v>
                </c:pt>
                <c:pt idx="343">
                  <c:v>9.1594799999999994E-3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2.2870899999999999E-3</c:v>
                </c:pt>
                <c:pt idx="349">
                  <c:v>1.6994899999999999E-3</c:v>
                </c:pt>
                <c:pt idx="350">
                  <c:v>1.3425399999999999E-3</c:v>
                </c:pt>
                <c:pt idx="351">
                  <c:v>1.26954E-3</c:v>
                </c:pt>
                <c:pt idx="352">
                  <c:v>1.7332000000000001E-3</c:v>
                </c:pt>
                <c:pt idx="353">
                  <c:v>3.4384400000000001E-3</c:v>
                </c:pt>
                <c:pt idx="354">
                  <c:v>7.9052900000000006E-3</c:v>
                </c:pt>
                <c:pt idx="355">
                  <c:v>1.71982E-2</c:v>
                </c:pt>
                <c:pt idx="356">
                  <c:v>3.2645899999999999E-2</c:v>
                </c:pt>
                <c:pt idx="357">
                  <c:v>5.3810299999999998E-2</c:v>
                </c:pt>
                <c:pt idx="358">
                  <c:v>7.8920699999999996E-2</c:v>
                </c:pt>
                <c:pt idx="359">
                  <c:v>0.106171</c:v>
                </c:pt>
                <c:pt idx="360">
                  <c:v>0.13455300000000001</c:v>
                </c:pt>
                <c:pt idx="361">
                  <c:v>0.16375200000000001</c:v>
                </c:pt>
                <c:pt idx="362">
                  <c:v>0.19355800000000001</c:v>
                </c:pt>
                <c:pt idx="363">
                  <c:v>0.22345499999999999</c:v>
                </c:pt>
                <c:pt idx="364">
                  <c:v>0.252641</c:v>
                </c:pt>
                <c:pt idx="365">
                  <c:v>0.28029100000000001</c:v>
                </c:pt>
                <c:pt idx="366">
                  <c:v>0.30571799999999999</c:v>
                </c:pt>
                <c:pt idx="367">
                  <c:v>0.328372</c:v>
                </c:pt>
                <c:pt idx="368">
                  <c:v>0.34777000000000002</c:v>
                </c:pt>
                <c:pt idx="369">
                  <c:v>0.36346600000000001</c:v>
                </c:pt>
                <c:pt idx="370">
                  <c:v>0.37506800000000001</c:v>
                </c:pt>
                <c:pt idx="371">
                  <c:v>0.38225999999999999</c:v>
                </c:pt>
                <c:pt idx="372">
                  <c:v>0.384795</c:v>
                </c:pt>
                <c:pt idx="373">
                  <c:v>0.382465</c:v>
                </c:pt>
                <c:pt idx="374">
                  <c:v>0.37510100000000002</c:v>
                </c:pt>
                <c:pt idx="375">
                  <c:v>0.362624</c:v>
                </c:pt>
                <c:pt idx="376">
                  <c:v>0.345057</c:v>
                </c:pt>
                <c:pt idx="377">
                  <c:v>0.32247300000000001</c:v>
                </c:pt>
                <c:pt idx="378">
                  <c:v>0.29495300000000002</c:v>
                </c:pt>
                <c:pt idx="379">
                  <c:v>0.26261899999999999</c:v>
                </c:pt>
                <c:pt idx="380">
                  <c:v>0.225691</c:v>
                </c:pt>
                <c:pt idx="381">
                  <c:v>0.184503</c:v>
                </c:pt>
                <c:pt idx="382">
                  <c:v>0.14061999999999999</c:v>
                </c:pt>
                <c:pt idx="383">
                  <c:v>0.10216600000000001</c:v>
                </c:pt>
                <c:pt idx="384">
                  <c:v>7.4228199999999994E-2</c:v>
                </c:pt>
                <c:pt idx="385">
                  <c:v>5.3929999999999999E-2</c:v>
                </c:pt>
                <c:pt idx="386">
                  <c:v>3.9182399999999999E-2</c:v>
                </c:pt>
                <c:pt idx="387">
                  <c:v>2.8467699999999999E-2</c:v>
                </c:pt>
                <c:pt idx="388">
                  <c:v>2.0683E-2</c:v>
                </c:pt>
                <c:pt idx="389">
                  <c:v>1.50271E-2</c:v>
                </c:pt>
                <c:pt idx="390">
                  <c:v>1.09178E-2</c:v>
                </c:pt>
                <c:pt idx="391">
                  <c:v>7.9322500000000001E-3</c:v>
                </c:pt>
                <c:pt idx="392">
                  <c:v>5.76312E-3</c:v>
                </c:pt>
                <c:pt idx="393">
                  <c:v>4.1871499999999997E-3</c:v>
                </c:pt>
                <c:pt idx="394">
                  <c:v>3.04214E-3</c:v>
                </c:pt>
                <c:pt idx="395">
                  <c:v>2.21025E-3</c:v>
                </c:pt>
                <c:pt idx="396">
                  <c:v>1.6058400000000001E-3</c:v>
                </c:pt>
                <c:pt idx="397">
                  <c:v>1.1667100000000001E-3</c:v>
                </c:pt>
                <c:pt idx="398">
                  <c:v>8.4766400000000003E-4</c:v>
                </c:pt>
                <c:pt idx="399">
                  <c:v>6.1586400000000004E-4</c:v>
                </c:pt>
                <c:pt idx="400">
                  <c:v>4.4745100000000002E-4</c:v>
                </c:pt>
                <c:pt idx="401">
                  <c:v>3.2509299999999999E-4</c:v>
                </c:pt>
                <c:pt idx="402">
                  <c:v>2.3619400000000001E-4</c:v>
                </c:pt>
                <c:pt idx="403">
                  <c:v>1.7160499999999999E-4</c:v>
                </c:pt>
                <c:pt idx="404">
                  <c:v>1.24678E-4</c:v>
                </c:pt>
                <c:pt idx="405" formatCode="0.00E+00">
                  <c:v>9.0583900000000005E-5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1.7868100000000001E-4</c:v>
                </c:pt>
                <c:pt idx="412">
                  <c:v>1.2197899999999999E-3</c:v>
                </c:pt>
                <c:pt idx="413">
                  <c:v>4.72018E-3</c:v>
                </c:pt>
                <c:pt idx="414">
                  <c:v>1.3150500000000001E-2</c:v>
                </c:pt>
                <c:pt idx="415">
                  <c:v>2.9062600000000001E-2</c:v>
                </c:pt>
                <c:pt idx="416">
                  <c:v>5.3547499999999998E-2</c:v>
                </c:pt>
                <c:pt idx="417">
                  <c:v>8.5618799999999995E-2</c:v>
                </c:pt>
                <c:pt idx="418">
                  <c:v>0.12319099999999999</c:v>
                </c:pt>
                <c:pt idx="419">
                  <c:v>0.16442000000000001</c:v>
                </c:pt>
                <c:pt idx="420">
                  <c:v>0.20826500000000001</c:v>
                </c:pt>
                <c:pt idx="421">
                  <c:v>0.25419799999999998</c:v>
                </c:pt>
                <c:pt idx="422">
                  <c:v>0.30168099999999998</c:v>
                </c:pt>
                <c:pt idx="423">
                  <c:v>0.34997</c:v>
                </c:pt>
                <c:pt idx="424">
                  <c:v>0.398281</c:v>
                </c:pt>
                <c:pt idx="425">
                  <c:v>0.44592300000000001</c:v>
                </c:pt>
                <c:pt idx="426">
                  <c:v>0.49224699999999999</c:v>
                </c:pt>
                <c:pt idx="427">
                  <c:v>0.53652900000000003</c:v>
                </c:pt>
                <c:pt idx="428">
                  <c:v>0.57796400000000003</c:v>
                </c:pt>
                <c:pt idx="429">
                  <c:v>0.61576500000000001</c:v>
                </c:pt>
                <c:pt idx="430">
                  <c:v>0.64923799999999998</c:v>
                </c:pt>
                <c:pt idx="431">
                  <c:v>0.67776999999999998</c:v>
                </c:pt>
                <c:pt idx="432">
                  <c:v>0.70082500000000003</c:v>
                </c:pt>
                <c:pt idx="433">
                  <c:v>0.71798300000000004</c:v>
                </c:pt>
                <c:pt idx="434">
                  <c:v>0.72901400000000005</c:v>
                </c:pt>
                <c:pt idx="435">
                  <c:v>0.73388600000000004</c:v>
                </c:pt>
                <c:pt idx="436">
                  <c:v>0.73273900000000003</c:v>
                </c:pt>
                <c:pt idx="437">
                  <c:v>0.72582000000000002</c:v>
                </c:pt>
                <c:pt idx="438">
                  <c:v>0.71339799999999998</c:v>
                </c:pt>
                <c:pt idx="439">
                  <c:v>0.69572699999999998</c:v>
                </c:pt>
                <c:pt idx="440">
                  <c:v>0.67307899999999998</c:v>
                </c:pt>
                <c:pt idx="441">
                  <c:v>0.64574600000000004</c:v>
                </c:pt>
                <c:pt idx="442">
                  <c:v>0.61407400000000001</c:v>
                </c:pt>
                <c:pt idx="443">
                  <c:v>0.578511</c:v>
                </c:pt>
                <c:pt idx="444">
                  <c:v>0.53961899999999996</c:v>
                </c:pt>
                <c:pt idx="445">
                  <c:v>0.49799900000000002</c:v>
                </c:pt>
                <c:pt idx="446">
                  <c:v>0.454154</c:v>
                </c:pt>
                <c:pt idx="447">
                  <c:v>0.40838200000000002</c:v>
                </c:pt>
                <c:pt idx="448">
                  <c:v>0.36079</c:v>
                </c:pt>
                <c:pt idx="449">
                  <c:v>0.31135499999999999</c:v>
                </c:pt>
                <c:pt idx="450">
                  <c:v>0.26006499999999999</c:v>
                </c:pt>
                <c:pt idx="451">
                  <c:v>0.20704700000000001</c:v>
                </c:pt>
                <c:pt idx="452">
                  <c:v>0.155504</c:v>
                </c:pt>
                <c:pt idx="453">
                  <c:v>0.112981</c:v>
                </c:pt>
                <c:pt idx="454">
                  <c:v>8.2085199999999997E-2</c:v>
                </c:pt>
                <c:pt idx="455">
                  <c:v>5.9638400000000001E-2</c:v>
                </c:pt>
                <c:pt idx="456">
                  <c:v>4.3329800000000002E-2</c:v>
                </c:pt>
                <c:pt idx="457">
                  <c:v>3.1481000000000002E-2</c:v>
                </c:pt>
                <c:pt idx="458">
                  <c:v>2.2872300000000002E-2</c:v>
                </c:pt>
                <c:pt idx="459">
                  <c:v>1.6617699999999999E-2</c:v>
                </c:pt>
                <c:pt idx="460">
                  <c:v>1.20734E-2</c:v>
                </c:pt>
                <c:pt idx="461">
                  <c:v>8.7718699999999993E-3</c:v>
                </c:pt>
                <c:pt idx="462">
                  <c:v>6.3731400000000002E-3</c:v>
                </c:pt>
                <c:pt idx="463">
                  <c:v>4.6303500000000001E-3</c:v>
                </c:pt>
                <c:pt idx="464">
                  <c:v>3.3641500000000002E-3</c:v>
                </c:pt>
                <c:pt idx="465">
                  <c:v>2.4442000000000001E-3</c:v>
                </c:pt>
                <c:pt idx="466">
                  <c:v>1.7758100000000001E-3</c:v>
                </c:pt>
                <c:pt idx="467">
                  <c:v>1.2902E-3</c:v>
                </c:pt>
                <c:pt idx="468">
                  <c:v>9.3738800000000004E-4</c:v>
                </c:pt>
                <c:pt idx="469">
                  <c:v>7.7837399999999997E-4</c:v>
                </c:pt>
                <c:pt idx="470">
                  <c:v>9.3718600000000001E-4</c:v>
                </c:pt>
                <c:pt idx="471">
                  <c:v>1.58511E-3</c:v>
                </c:pt>
                <c:pt idx="472">
                  <c:v>2.9424999999999998E-3</c:v>
                </c:pt>
                <c:pt idx="473">
                  <c:v>5.2384299999999996E-3</c:v>
                </c:pt>
                <c:pt idx="474">
                  <c:v>8.7798800000000003E-3</c:v>
                </c:pt>
                <c:pt idx="475">
                  <c:v>1.3975700000000001E-2</c:v>
                </c:pt>
                <c:pt idx="476">
                  <c:v>2.1680000000000001E-2</c:v>
                </c:pt>
                <c:pt idx="477">
                  <c:v>3.3658500000000001E-2</c:v>
                </c:pt>
                <c:pt idx="478">
                  <c:v>5.2124999999999998E-2</c:v>
                </c:pt>
                <c:pt idx="479">
                  <c:v>7.8302899999999995E-2</c:v>
                </c:pt>
                <c:pt idx="480">
                  <c:v>0.111613</c:v>
                </c:pt>
                <c:pt idx="481">
                  <c:v>0.15034600000000001</c:v>
                </c:pt>
                <c:pt idx="482">
                  <c:v>0.192888</c:v>
                </c:pt>
                <c:pt idx="483">
                  <c:v>0.23832500000000001</c:v>
                </c:pt>
                <c:pt idx="484">
                  <c:v>0.28619499999999998</c:v>
                </c:pt>
                <c:pt idx="485">
                  <c:v>0.33594099999999999</c:v>
                </c:pt>
                <c:pt idx="486">
                  <c:v>0.38667000000000001</c:v>
                </c:pt>
                <c:pt idx="487">
                  <c:v>0.43731900000000001</c:v>
                </c:pt>
                <c:pt idx="488">
                  <c:v>0.486929</c:v>
                </c:pt>
                <c:pt idx="489">
                  <c:v>0.53474699999999997</c:v>
                </c:pt>
                <c:pt idx="490">
                  <c:v>0.58015899999999998</c:v>
                </c:pt>
                <c:pt idx="491">
                  <c:v>0.62261599999999995</c:v>
                </c:pt>
                <c:pt idx="492">
                  <c:v>0.66159699999999999</c:v>
                </c:pt>
                <c:pt idx="493">
                  <c:v>0.69659499999999996</c:v>
                </c:pt>
                <c:pt idx="494">
                  <c:v>0.72709400000000002</c:v>
                </c:pt>
                <c:pt idx="495">
                  <c:v>0.75256199999999995</c:v>
                </c:pt>
                <c:pt idx="496">
                  <c:v>0.77250799999999997</c:v>
                </c:pt>
                <c:pt idx="497">
                  <c:v>0.78657699999999997</c:v>
                </c:pt>
                <c:pt idx="498">
                  <c:v>0.79460500000000001</c:v>
                </c:pt>
                <c:pt idx="499">
                  <c:v>0.79661199999999999</c:v>
                </c:pt>
                <c:pt idx="500">
                  <c:v>0.79276400000000002</c:v>
                </c:pt>
                <c:pt idx="501">
                  <c:v>0.78332100000000005</c:v>
                </c:pt>
                <c:pt idx="502">
                  <c:v>0.76857200000000003</c:v>
                </c:pt>
                <c:pt idx="503">
                  <c:v>0.74879499999999999</c:v>
                </c:pt>
                <c:pt idx="504">
                  <c:v>0.72427200000000003</c:v>
                </c:pt>
                <c:pt idx="505">
                  <c:v>0.69530400000000003</c:v>
                </c:pt>
                <c:pt idx="506">
                  <c:v>0.66218600000000005</c:v>
                </c:pt>
                <c:pt idx="507">
                  <c:v>0.62520100000000001</c:v>
                </c:pt>
                <c:pt idx="508">
                  <c:v>0.58470500000000003</c:v>
                </c:pt>
                <c:pt idx="509">
                  <c:v>0.54123900000000003</c:v>
                </c:pt>
                <c:pt idx="510">
                  <c:v>0.49555100000000002</c:v>
                </c:pt>
                <c:pt idx="511">
                  <c:v>0.45191399999999998</c:v>
                </c:pt>
                <c:pt idx="512">
                  <c:v>0.41353400000000001</c:v>
                </c:pt>
                <c:pt idx="513">
                  <c:v>0.37934400000000001</c:v>
                </c:pt>
                <c:pt idx="514">
                  <c:v>0.348713</c:v>
                </c:pt>
                <c:pt idx="515">
                  <c:v>0.32164900000000002</c:v>
                </c:pt>
                <c:pt idx="516">
                  <c:v>0.299008</c:v>
                </c:pt>
                <c:pt idx="517">
                  <c:v>0.28157399999999999</c:v>
                </c:pt>
                <c:pt idx="518">
                  <c:v>0.26908799999999999</c:v>
                </c:pt>
                <c:pt idx="519">
                  <c:v>0.26070500000000002</c:v>
                </c:pt>
                <c:pt idx="520">
                  <c:v>0.25545899999999999</c:v>
                </c:pt>
                <c:pt idx="521">
                  <c:v>0.252299</c:v>
                </c:pt>
                <c:pt idx="522">
                  <c:v>0.25048900000000002</c:v>
                </c:pt>
                <c:pt idx="523">
                  <c:v>0.249691</c:v>
                </c:pt>
                <c:pt idx="524">
                  <c:v>0.249693</c:v>
                </c:pt>
                <c:pt idx="525">
                  <c:v>0.25035299999999999</c:v>
                </c:pt>
                <c:pt idx="526">
                  <c:v>0.25157600000000002</c:v>
                </c:pt>
                <c:pt idx="527">
                  <c:v>0.25326300000000002</c:v>
                </c:pt>
                <c:pt idx="528">
                  <c:v>0.25534800000000002</c:v>
                </c:pt>
                <c:pt idx="529">
                  <c:v>0.25780399999999998</c:v>
                </c:pt>
                <c:pt idx="530">
                  <c:v>0.260602</c:v>
                </c:pt>
                <c:pt idx="531">
                  <c:v>0.26368900000000001</c:v>
                </c:pt>
                <c:pt idx="532">
                  <c:v>0.26700400000000002</c:v>
                </c:pt>
                <c:pt idx="533">
                  <c:v>0</c:v>
                </c:pt>
                <c:pt idx="534">
                  <c:v>0</c:v>
                </c:pt>
                <c:pt idx="535">
                  <c:v>0.122546</c:v>
                </c:pt>
                <c:pt idx="536">
                  <c:v>8.9307899999999996E-2</c:v>
                </c:pt>
                <c:pt idx="537">
                  <c:v>6.5433900000000003E-2</c:v>
                </c:pt>
                <c:pt idx="538">
                  <c:v>4.8584299999999997E-2</c:v>
                </c:pt>
                <c:pt idx="539">
                  <c:v>3.7101200000000001E-2</c:v>
                </c:pt>
                <c:pt idx="540">
                  <c:v>2.99419E-2</c:v>
                </c:pt>
                <c:pt idx="541">
                  <c:v>2.6761299999999998E-2</c:v>
                </c:pt>
                <c:pt idx="542">
                  <c:v>2.82116E-2</c:v>
                </c:pt>
                <c:pt idx="543">
                  <c:v>3.5841699999999997E-2</c:v>
                </c:pt>
                <c:pt idx="544">
                  <c:v>5.1099699999999998E-2</c:v>
                </c:pt>
                <c:pt idx="545">
                  <c:v>7.41565E-2</c:v>
                </c:pt>
                <c:pt idx="546">
                  <c:v>0.103745</c:v>
                </c:pt>
                <c:pt idx="547">
                  <c:v>0.13802800000000001</c:v>
                </c:pt>
                <c:pt idx="548">
                  <c:v>0.17552499999999999</c:v>
                </c:pt>
                <c:pt idx="549">
                  <c:v>0.21539700000000001</c:v>
                </c:pt>
                <c:pt idx="550">
                  <c:v>0.25712099999999999</c:v>
                </c:pt>
                <c:pt idx="551">
                  <c:v>0.30009599999999997</c:v>
                </c:pt>
                <c:pt idx="552">
                  <c:v>0.343532</c:v>
                </c:pt>
                <c:pt idx="553">
                  <c:v>0.38658300000000001</c:v>
                </c:pt>
                <c:pt idx="554">
                  <c:v>0.42847099999999999</c:v>
                </c:pt>
                <c:pt idx="555">
                  <c:v>0.46847899999999998</c:v>
                </c:pt>
                <c:pt idx="556">
                  <c:v>0.50588</c:v>
                </c:pt>
                <c:pt idx="557">
                  <c:v>0.53992700000000005</c:v>
                </c:pt>
                <c:pt idx="558">
                  <c:v>0.56991899999999995</c:v>
                </c:pt>
                <c:pt idx="559">
                  <c:v>0.59528300000000001</c:v>
                </c:pt>
                <c:pt idx="560">
                  <c:v>0.61558900000000005</c:v>
                </c:pt>
                <c:pt idx="561">
                  <c:v>0.63051100000000004</c:v>
                </c:pt>
                <c:pt idx="562">
                  <c:v>0.63980899999999996</c:v>
                </c:pt>
                <c:pt idx="563">
                  <c:v>0.643374</c:v>
                </c:pt>
                <c:pt idx="564">
                  <c:v>0.64127800000000001</c:v>
                </c:pt>
                <c:pt idx="565">
                  <c:v>0.63375099999999995</c:v>
                </c:pt>
                <c:pt idx="566">
                  <c:v>0.62111499999999997</c:v>
                </c:pt>
                <c:pt idx="567">
                  <c:v>0.60372999999999999</c:v>
                </c:pt>
                <c:pt idx="568">
                  <c:v>0.58198399999999995</c:v>
                </c:pt>
                <c:pt idx="569">
                  <c:v>0.55628999999999995</c:v>
                </c:pt>
                <c:pt idx="570">
                  <c:v>0.527057</c:v>
                </c:pt>
                <c:pt idx="571">
                  <c:v>0.49467699999999998</c:v>
                </c:pt>
                <c:pt idx="572">
                  <c:v>0.45950299999999999</c:v>
                </c:pt>
                <c:pt idx="573">
                  <c:v>0.42183500000000002</c:v>
                </c:pt>
                <c:pt idx="574">
                  <c:v>0.38194299999999998</c:v>
                </c:pt>
                <c:pt idx="575">
                  <c:v>0.340167</c:v>
                </c:pt>
                <c:pt idx="576">
                  <c:v>0.29698000000000002</c:v>
                </c:pt>
                <c:pt idx="577">
                  <c:v>0.25604300000000002</c:v>
                </c:pt>
                <c:pt idx="578">
                  <c:v>0.21999199999999999</c:v>
                </c:pt>
                <c:pt idx="579">
                  <c:v>0.18747900000000001</c:v>
                </c:pt>
                <c:pt idx="580">
                  <c:v>0.159306</c:v>
                </c:pt>
                <c:pt idx="581">
                  <c:v>0.13746</c:v>
                </c:pt>
                <c:pt idx="582">
                  <c:v>0.12180199999999999</c:v>
                </c:pt>
                <c:pt idx="583">
                  <c:v>0.110749</c:v>
                </c:pt>
                <c:pt idx="584">
                  <c:v>0.10272199999999999</c:v>
                </c:pt>
                <c:pt idx="585">
                  <c:v>9.6656800000000001E-2</c:v>
                </c:pt>
                <c:pt idx="586">
                  <c:v>9.2066499999999996E-2</c:v>
                </c:pt>
                <c:pt idx="587">
                  <c:v>8.8649500000000006E-2</c:v>
                </c:pt>
                <c:pt idx="588">
                  <c:v>8.6133100000000004E-2</c:v>
                </c:pt>
                <c:pt idx="589">
                  <c:v>8.4296700000000002E-2</c:v>
                </c:pt>
                <c:pt idx="590">
                  <c:v>8.2962400000000006E-2</c:v>
                </c:pt>
                <c:pt idx="591">
                  <c:v>8.2000199999999995E-2</c:v>
                </c:pt>
                <c:pt idx="592">
                  <c:v>8.1340300000000004E-2</c:v>
                </c:pt>
                <c:pt idx="593">
                  <c:v>8.09478E-2</c:v>
                </c:pt>
                <c:pt idx="594">
                  <c:v>8.0787300000000006E-2</c:v>
                </c:pt>
                <c:pt idx="595">
                  <c:v>8.0814899999999995E-2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1.9549899999999999E-2</c:v>
                </c:pt>
                <c:pt idx="601">
                  <c:v>1.45763E-2</c:v>
                </c:pt>
                <c:pt idx="602">
                  <c:v>1.1539199999999999E-2</c:v>
                </c:pt>
                <c:pt idx="603">
                  <c:v>1.03795E-2</c:v>
                </c:pt>
                <c:pt idx="604">
                  <c:v>1.1177100000000001E-2</c:v>
                </c:pt>
                <c:pt idx="605">
                  <c:v>1.4309499999999999E-2</c:v>
                </c:pt>
                <c:pt idx="606">
                  <c:v>2.09354E-2</c:v>
                </c:pt>
                <c:pt idx="607">
                  <c:v>3.32403E-2</c:v>
                </c:pt>
                <c:pt idx="608">
                  <c:v>5.3230300000000001E-2</c:v>
                </c:pt>
                <c:pt idx="609">
                  <c:v>8.1053100000000003E-2</c:v>
                </c:pt>
                <c:pt idx="610">
                  <c:v>0.11498800000000001</c:v>
                </c:pt>
                <c:pt idx="611">
                  <c:v>0.15292800000000001</c:v>
                </c:pt>
                <c:pt idx="612">
                  <c:v>0.193575</c:v>
                </c:pt>
                <c:pt idx="613">
                  <c:v>0.23643</c:v>
                </c:pt>
                <c:pt idx="614">
                  <c:v>0.28106100000000001</c:v>
                </c:pt>
                <c:pt idx="615">
                  <c:v>0.32661800000000002</c:v>
                </c:pt>
                <c:pt idx="616">
                  <c:v>0.37195499999999998</c:v>
                </c:pt>
                <c:pt idx="617">
                  <c:v>0.41600999999999999</c:v>
                </c:pt>
                <c:pt idx="618">
                  <c:v>0.45799299999999998</c:v>
                </c:pt>
                <c:pt idx="619">
                  <c:v>0.49729600000000002</c:v>
                </c:pt>
                <c:pt idx="620">
                  <c:v>0.53332000000000002</c:v>
                </c:pt>
                <c:pt idx="621">
                  <c:v>0.56540999999999997</c:v>
                </c:pt>
                <c:pt idx="622">
                  <c:v>0.59289199999999997</c:v>
                </c:pt>
                <c:pt idx="623">
                  <c:v>0.61511800000000005</c:v>
                </c:pt>
                <c:pt idx="624">
                  <c:v>0.63154399999999999</c:v>
                </c:pt>
                <c:pt idx="625">
                  <c:v>0.64180300000000001</c:v>
                </c:pt>
                <c:pt idx="626">
                  <c:v>0.64573400000000003</c:v>
                </c:pt>
                <c:pt idx="627">
                  <c:v>0.64333099999999999</c:v>
                </c:pt>
                <c:pt idx="628">
                  <c:v>0.634687</c:v>
                </c:pt>
                <c:pt idx="629">
                  <c:v>0.61997800000000003</c:v>
                </c:pt>
                <c:pt idx="630">
                  <c:v>0.59947499999999998</c:v>
                </c:pt>
                <c:pt idx="631">
                  <c:v>0.573542</c:v>
                </c:pt>
                <c:pt idx="632">
                  <c:v>0.54259800000000002</c:v>
                </c:pt>
                <c:pt idx="633">
                  <c:v>0.50706600000000002</c:v>
                </c:pt>
                <c:pt idx="634">
                  <c:v>0.46739399999999998</c:v>
                </c:pt>
                <c:pt idx="635">
                  <c:v>0.42413600000000001</c:v>
                </c:pt>
                <c:pt idx="636">
                  <c:v>0.37797900000000001</c:v>
                </c:pt>
                <c:pt idx="637">
                  <c:v>0.329656</c:v>
                </c:pt>
                <c:pt idx="638">
                  <c:v>0.28349400000000002</c:v>
                </c:pt>
                <c:pt idx="639">
                  <c:v>0.242671</c:v>
                </c:pt>
                <c:pt idx="640">
                  <c:v>0.20675499999999999</c:v>
                </c:pt>
                <c:pt idx="641">
                  <c:v>0.177235</c:v>
                </c:pt>
                <c:pt idx="642">
                  <c:v>0.15515599999999999</c:v>
                </c:pt>
                <c:pt idx="643">
                  <c:v>0.13946</c:v>
                </c:pt>
                <c:pt idx="644">
                  <c:v>0.12836800000000001</c:v>
                </c:pt>
                <c:pt idx="645">
                  <c:v>0.12049</c:v>
                </c:pt>
                <c:pt idx="646">
                  <c:v>0.114893</c:v>
                </c:pt>
                <c:pt idx="647">
                  <c:v>0.11097799999999999</c:v>
                </c:pt>
                <c:pt idx="648">
                  <c:v>0.10832700000000001</c:v>
                </c:pt>
                <c:pt idx="649">
                  <c:v>0.106641</c:v>
                </c:pt>
                <c:pt idx="650">
                  <c:v>0.10567699999999999</c:v>
                </c:pt>
                <c:pt idx="651">
                  <c:v>0.105236</c:v>
                </c:pt>
                <c:pt idx="652">
                  <c:v>0.10519100000000001</c:v>
                </c:pt>
                <c:pt idx="653">
                  <c:v>0.105473</c:v>
                </c:pt>
                <c:pt idx="654">
                  <c:v>0.106032</c:v>
                </c:pt>
                <c:pt idx="655">
                  <c:v>0.106821</c:v>
                </c:pt>
                <c:pt idx="656">
                  <c:v>0.107789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1.3850100000000001E-2</c:v>
                </c:pt>
                <c:pt idx="664">
                  <c:v>1.0339900000000001E-2</c:v>
                </c:pt>
                <c:pt idx="665">
                  <c:v>8.22349E-3</c:v>
                </c:pt>
                <c:pt idx="666">
                  <c:v>7.7198099999999997E-3</c:v>
                </c:pt>
                <c:pt idx="667">
                  <c:v>9.1455900000000003E-3</c:v>
                </c:pt>
                <c:pt idx="668">
                  <c:v>1.2975199999999999E-2</c:v>
                </c:pt>
                <c:pt idx="669">
                  <c:v>1.9886000000000001E-2</c:v>
                </c:pt>
                <c:pt idx="670">
                  <c:v>3.07681E-2</c:v>
                </c:pt>
                <c:pt idx="671">
                  <c:v>4.7236E-2</c:v>
                </c:pt>
                <c:pt idx="672">
                  <c:v>7.1978600000000004E-2</c:v>
                </c:pt>
                <c:pt idx="673">
                  <c:v>0.106976</c:v>
                </c:pt>
                <c:pt idx="674">
                  <c:v>0.151502</c:v>
                </c:pt>
                <c:pt idx="675">
                  <c:v>0.203101</c:v>
                </c:pt>
                <c:pt idx="676">
                  <c:v>0.25977899999999998</c:v>
                </c:pt>
                <c:pt idx="677">
                  <c:v>0.320581</c:v>
                </c:pt>
                <c:pt idx="678">
                  <c:v>0.38475900000000002</c:v>
                </c:pt>
                <c:pt idx="679">
                  <c:v>0.45103799999999999</c:v>
                </c:pt>
                <c:pt idx="680">
                  <c:v>0.51770899999999997</c:v>
                </c:pt>
                <c:pt idx="681">
                  <c:v>0.58313599999999999</c:v>
                </c:pt>
                <c:pt idx="682">
                  <c:v>0.64604300000000003</c:v>
                </c:pt>
                <c:pt idx="683">
                  <c:v>0.70539399999999997</c:v>
                </c:pt>
                <c:pt idx="684">
                  <c:v>0.760158</c:v>
                </c:pt>
                <c:pt idx="685">
                  <c:v>0.80921900000000002</c:v>
                </c:pt>
                <c:pt idx="686">
                  <c:v>0.85146599999999995</c:v>
                </c:pt>
                <c:pt idx="687">
                  <c:v>0.88593599999999995</c:v>
                </c:pt>
                <c:pt idx="688">
                  <c:v>0.91196299999999997</c:v>
                </c:pt>
                <c:pt idx="689">
                  <c:v>0.929288</c:v>
                </c:pt>
                <c:pt idx="690">
                  <c:v>0.93805300000000003</c:v>
                </c:pt>
                <c:pt idx="691">
                  <c:v>0.93867400000000001</c:v>
                </c:pt>
                <c:pt idx="692">
                  <c:v>0.93170900000000001</c:v>
                </c:pt>
                <c:pt idx="693">
                  <c:v>0.91778999999999999</c:v>
                </c:pt>
                <c:pt idx="694">
                  <c:v>0.89761000000000002</c:v>
                </c:pt>
                <c:pt idx="695">
                  <c:v>0.87190699999999999</c:v>
                </c:pt>
                <c:pt idx="696">
                  <c:v>0.841418</c:v>
                </c:pt>
                <c:pt idx="697">
                  <c:v>0.80683499999999997</c:v>
                </c:pt>
                <c:pt idx="698">
                  <c:v>0.76877399999999996</c:v>
                </c:pt>
                <c:pt idx="699">
                  <c:v>0.72774700000000003</c:v>
                </c:pt>
                <c:pt idx="700">
                  <c:v>0.68414799999999998</c:v>
                </c:pt>
                <c:pt idx="701">
                  <c:v>0.63829899999999995</c:v>
                </c:pt>
                <c:pt idx="702">
                  <c:v>0.59051600000000004</c:v>
                </c:pt>
                <c:pt idx="703">
                  <c:v>0.54113299999999998</c:v>
                </c:pt>
                <c:pt idx="704">
                  <c:v>0.49039100000000002</c:v>
                </c:pt>
                <c:pt idx="705">
                  <c:v>0.43830799999999998</c:v>
                </c:pt>
                <c:pt idx="706">
                  <c:v>0.38467699999999999</c:v>
                </c:pt>
                <c:pt idx="707">
                  <c:v>0.32956299999999999</c:v>
                </c:pt>
                <c:pt idx="708">
                  <c:v>0.27896199999999999</c:v>
                </c:pt>
                <c:pt idx="709">
                  <c:v>0.239785</c:v>
                </c:pt>
                <c:pt idx="710">
                  <c:v>0.21213099999999999</c:v>
                </c:pt>
                <c:pt idx="711">
                  <c:v>0.19317100000000001</c:v>
                </c:pt>
                <c:pt idx="712">
                  <c:v>0.18007699999999999</c:v>
                </c:pt>
                <c:pt idx="713">
                  <c:v>0.17100499999999999</c:v>
                </c:pt>
                <c:pt idx="714">
                  <c:v>0.16472600000000001</c:v>
                </c:pt>
                <c:pt idx="715">
                  <c:v>0.16058900000000001</c:v>
                </c:pt>
                <c:pt idx="716">
                  <c:v>0.158082</c:v>
                </c:pt>
                <c:pt idx="717">
                  <c:v>0.156753</c:v>
                </c:pt>
                <c:pt idx="718">
                  <c:v>0.15629999999999999</c:v>
                </c:pt>
                <c:pt idx="719">
                  <c:v>0.15651999999999999</c:v>
                </c:pt>
                <c:pt idx="720">
                  <c:v>0.15726100000000001</c:v>
                </c:pt>
                <c:pt idx="721">
                  <c:v>0.15839400000000001</c:v>
                </c:pt>
                <c:pt idx="722">
                  <c:v>0.159803</c:v>
                </c:pt>
                <c:pt idx="723">
                  <c:v>0.161388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5.3802799999999998E-2</c:v>
                </c:pt>
                <c:pt idx="728">
                  <c:v>3.9348000000000001E-2</c:v>
                </c:pt>
                <c:pt idx="729">
                  <c:v>2.91814E-2</c:v>
                </c:pt>
                <c:pt idx="730">
                  <c:v>2.2573699999999999E-2</c:v>
                </c:pt>
                <c:pt idx="731">
                  <c:v>1.9161299999999999E-2</c:v>
                </c:pt>
                <c:pt idx="732">
                  <c:v>1.8988600000000001E-2</c:v>
                </c:pt>
                <c:pt idx="733">
                  <c:v>2.2599600000000001E-2</c:v>
                </c:pt>
                <c:pt idx="734">
                  <c:v>3.1584599999999997E-2</c:v>
                </c:pt>
                <c:pt idx="735">
                  <c:v>4.8572499999999998E-2</c:v>
                </c:pt>
                <c:pt idx="736">
                  <c:v>7.5413800000000003E-2</c:v>
                </c:pt>
                <c:pt idx="737">
                  <c:v>0.111471</c:v>
                </c:pt>
                <c:pt idx="738">
                  <c:v>0.15434100000000001</c:v>
                </c:pt>
                <c:pt idx="739">
                  <c:v>0.20179</c:v>
                </c:pt>
                <c:pt idx="740">
                  <c:v>0.25264399999999998</c:v>
                </c:pt>
                <c:pt idx="741">
                  <c:v>0.306259</c:v>
                </c:pt>
                <c:pt idx="742">
                  <c:v>0.36169299999999999</c:v>
                </c:pt>
                <c:pt idx="743">
                  <c:v>0.41753800000000002</c:v>
                </c:pt>
                <c:pt idx="744">
                  <c:v>0.47233799999999998</c:v>
                </c:pt>
                <c:pt idx="745">
                  <c:v>0.52491100000000002</c:v>
                </c:pt>
                <c:pt idx="746">
                  <c:v>0.57430599999999998</c:v>
                </c:pt>
                <c:pt idx="747">
                  <c:v>0.61963699999999999</c:v>
                </c:pt>
                <c:pt idx="748">
                  <c:v>0.66005800000000003</c:v>
                </c:pt>
                <c:pt idx="749">
                  <c:v>0.69483799999999996</c:v>
                </c:pt>
                <c:pt idx="750">
                  <c:v>0.72339799999999999</c:v>
                </c:pt>
                <c:pt idx="751">
                  <c:v>0.74523899999999998</c:v>
                </c:pt>
                <c:pt idx="752">
                  <c:v>0.75985999999999998</c:v>
                </c:pt>
                <c:pt idx="753">
                  <c:v>0.76682700000000004</c:v>
                </c:pt>
                <c:pt idx="754">
                  <c:v>0.765934</c:v>
                </c:pt>
                <c:pt idx="755">
                  <c:v>0.75730699999999995</c:v>
                </c:pt>
                <c:pt idx="756">
                  <c:v>0.74136599999999997</c:v>
                </c:pt>
                <c:pt idx="757">
                  <c:v>0.71872800000000003</c:v>
                </c:pt>
                <c:pt idx="758">
                  <c:v>0.69009200000000004</c:v>
                </c:pt>
                <c:pt idx="759">
                  <c:v>0.65615699999999999</c:v>
                </c:pt>
                <c:pt idx="760">
                  <c:v>0.61759200000000003</c:v>
                </c:pt>
                <c:pt idx="761">
                  <c:v>0.57502699999999995</c:v>
                </c:pt>
                <c:pt idx="762">
                  <c:v>0.52901699999999996</c:v>
                </c:pt>
                <c:pt idx="763">
                  <c:v>0.48002899999999998</c:v>
                </c:pt>
                <c:pt idx="764">
                  <c:v>0.42845100000000003</c:v>
                </c:pt>
                <c:pt idx="765">
                  <c:v>0.37467800000000001</c:v>
                </c:pt>
                <c:pt idx="766">
                  <c:v>0.31922299999999998</c:v>
                </c:pt>
                <c:pt idx="767">
                  <c:v>0.26671499999999998</c:v>
                </c:pt>
                <c:pt idx="768">
                  <c:v>0.22056200000000001</c:v>
                </c:pt>
                <c:pt idx="769">
                  <c:v>0.18136099999999999</c:v>
                </c:pt>
                <c:pt idx="770">
                  <c:v>0.15117800000000001</c:v>
                </c:pt>
                <c:pt idx="771">
                  <c:v>0.129248</c:v>
                </c:pt>
                <c:pt idx="772">
                  <c:v>0.113315</c:v>
                </c:pt>
                <c:pt idx="773">
                  <c:v>0.10174</c:v>
                </c:pt>
                <c:pt idx="774">
                  <c:v>9.3329200000000001E-2</c:v>
                </c:pt>
                <c:pt idx="775">
                  <c:v>8.7218799999999999E-2</c:v>
                </c:pt>
                <c:pt idx="776">
                  <c:v>8.27793E-2</c:v>
                </c:pt>
                <c:pt idx="777">
                  <c:v>7.9553799999999994E-2</c:v>
                </c:pt>
                <c:pt idx="778">
                  <c:v>7.7210299999999996E-2</c:v>
                </c:pt>
                <c:pt idx="779">
                  <c:v>7.5507699999999997E-2</c:v>
                </c:pt>
                <c:pt idx="780">
                  <c:v>7.4270699999999995E-2</c:v>
                </c:pt>
                <c:pt idx="781">
                  <c:v>7.3371900000000004E-2</c:v>
                </c:pt>
                <c:pt idx="782">
                  <c:v>7.2718900000000003E-2</c:v>
                </c:pt>
                <c:pt idx="783">
                  <c:v>7.2244500000000003E-2</c:v>
                </c:pt>
                <c:pt idx="784">
                  <c:v>7.2011500000000006E-2</c:v>
                </c:pt>
                <c:pt idx="785">
                  <c:v>7.1953799999999998E-2</c:v>
                </c:pt>
                <c:pt idx="786">
                  <c:v>7.1911799999999998E-2</c:v>
                </c:pt>
                <c:pt idx="787">
                  <c:v>7.1881399999999998E-2</c:v>
                </c:pt>
                <c:pt idx="788">
                  <c:v>7.1859300000000001E-2</c:v>
                </c:pt>
                <c:pt idx="789">
                  <c:v>7.1843199999999996E-2</c:v>
                </c:pt>
                <c:pt idx="790">
                  <c:v>7.1831500000000006E-2</c:v>
                </c:pt>
                <c:pt idx="791">
                  <c:v>7.1822999999999998E-2</c:v>
                </c:pt>
                <c:pt idx="792">
                  <c:v>7.3321600000000001E-2</c:v>
                </c:pt>
                <c:pt idx="793">
                  <c:v>8.1983E-2</c:v>
                </c:pt>
                <c:pt idx="794">
                  <c:v>0.100914</c:v>
                </c:pt>
                <c:pt idx="795">
                  <c:v>0.127974</c:v>
                </c:pt>
                <c:pt idx="796">
                  <c:v>0.161353</c:v>
                </c:pt>
                <c:pt idx="797">
                  <c:v>0.200017</c:v>
                </c:pt>
                <c:pt idx="798">
                  <c:v>0.24338399999999999</c:v>
                </c:pt>
                <c:pt idx="799">
                  <c:v>0.290769</c:v>
                </c:pt>
                <c:pt idx="800">
                  <c:v>0.34113900000000003</c:v>
                </c:pt>
                <c:pt idx="801">
                  <c:v>0.39324500000000001</c:v>
                </c:pt>
                <c:pt idx="802">
                  <c:v>0.44586300000000001</c:v>
                </c:pt>
                <c:pt idx="803">
                  <c:v>0.497888</c:v>
                </c:pt>
                <c:pt idx="804">
                  <c:v>0.548234</c:v>
                </c:pt>
                <c:pt idx="805">
                  <c:v>0.59571799999999997</c:v>
                </c:pt>
                <c:pt idx="806">
                  <c:v>0.63910299999999998</c:v>
                </c:pt>
                <c:pt idx="807">
                  <c:v>0.67725900000000006</c:v>
                </c:pt>
                <c:pt idx="808">
                  <c:v>0.70926100000000003</c:v>
                </c:pt>
                <c:pt idx="809">
                  <c:v>0.73434900000000003</c:v>
                </c:pt>
                <c:pt idx="810">
                  <c:v>0.75190000000000001</c:v>
                </c:pt>
                <c:pt idx="811">
                  <c:v>0.76149500000000003</c:v>
                </c:pt>
                <c:pt idx="812">
                  <c:v>0.762992</c:v>
                </c:pt>
                <c:pt idx="813">
                  <c:v>0.75650099999999998</c:v>
                </c:pt>
                <c:pt idx="814">
                  <c:v>0.74233499999999997</c:v>
                </c:pt>
                <c:pt idx="815">
                  <c:v>0.72097599999999995</c:v>
                </c:pt>
                <c:pt idx="816">
                  <c:v>0.69301400000000002</c:v>
                </c:pt>
                <c:pt idx="817">
                  <c:v>0.65909399999999996</c:v>
                </c:pt>
                <c:pt idx="818">
                  <c:v>0.61990800000000001</c:v>
                </c:pt>
                <c:pt idx="819">
                  <c:v>0.57620499999999997</c:v>
                </c:pt>
                <c:pt idx="820">
                  <c:v>0.52869100000000002</c:v>
                </c:pt>
                <c:pt idx="821">
                  <c:v>0.477885</c:v>
                </c:pt>
                <c:pt idx="822">
                  <c:v>0.42402000000000001</c:v>
                </c:pt>
                <c:pt idx="823">
                  <c:v>0.36705399999999999</c:v>
                </c:pt>
                <c:pt idx="824">
                  <c:v>0.30690200000000001</c:v>
                </c:pt>
                <c:pt idx="825">
                  <c:v>0.24810399999999999</c:v>
                </c:pt>
                <c:pt idx="826">
                  <c:v>0.19989299999999999</c:v>
                </c:pt>
                <c:pt idx="827">
                  <c:v>0.16486500000000001</c:v>
                </c:pt>
                <c:pt idx="828">
                  <c:v>0.13941600000000001</c:v>
                </c:pt>
                <c:pt idx="829">
                  <c:v>0.12092600000000001</c:v>
                </c:pt>
                <c:pt idx="830">
                  <c:v>0.107492</c:v>
                </c:pt>
                <c:pt idx="831">
                  <c:v>9.7731999999999999E-2</c:v>
                </c:pt>
                <c:pt idx="832">
                  <c:v>9.0640799999999994E-2</c:v>
                </c:pt>
                <c:pt idx="833">
                  <c:v>8.5488800000000004E-2</c:v>
                </c:pt>
                <c:pt idx="834">
                  <c:v>8.1745600000000002E-2</c:v>
                </c:pt>
                <c:pt idx="835">
                  <c:v>7.9025999999999999E-2</c:v>
                </c:pt>
                <c:pt idx="836">
                  <c:v>7.7050099999999996E-2</c:v>
                </c:pt>
                <c:pt idx="837">
                  <c:v>7.5614600000000004E-2</c:v>
                </c:pt>
                <c:pt idx="838">
                  <c:v>7.4571600000000002E-2</c:v>
                </c:pt>
                <c:pt idx="839">
                  <c:v>7.3813799999999999E-2</c:v>
                </c:pt>
                <c:pt idx="840">
                  <c:v>7.3263200000000001E-2</c:v>
                </c:pt>
                <c:pt idx="841">
                  <c:v>7.2863200000000003E-2</c:v>
                </c:pt>
                <c:pt idx="842">
                  <c:v>7.2572600000000001E-2</c:v>
                </c:pt>
                <c:pt idx="843">
                  <c:v>7.2361499999999995E-2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2.7201800000000002E-2</c:v>
                </c:pt>
                <c:pt idx="849">
                  <c:v>3.9397599999999998E-2</c:v>
                </c:pt>
                <c:pt idx="850">
                  <c:v>4.82584E-2</c:v>
                </c:pt>
                <c:pt idx="851">
                  <c:v>5.46962E-2</c:v>
                </c:pt>
                <c:pt idx="852">
                  <c:v>5.9373500000000003E-2</c:v>
                </c:pt>
                <c:pt idx="853">
                  <c:v>6.27717E-2</c:v>
                </c:pt>
                <c:pt idx="854">
                  <c:v>6.5240699999999999E-2</c:v>
                </c:pt>
                <c:pt idx="855">
                  <c:v>7.1472499999999994E-2</c:v>
                </c:pt>
                <c:pt idx="856">
                  <c:v>8.7247500000000006E-2</c:v>
                </c:pt>
                <c:pt idx="857">
                  <c:v>0.112413</c:v>
                </c:pt>
                <c:pt idx="858">
                  <c:v>0.144429</c:v>
                </c:pt>
                <c:pt idx="859">
                  <c:v>0.181537</c:v>
                </c:pt>
                <c:pt idx="860">
                  <c:v>0.222746</c:v>
                </c:pt>
                <c:pt idx="861">
                  <c:v>0.26716099999999998</c:v>
                </c:pt>
                <c:pt idx="862">
                  <c:v>0.313612</c:v>
                </c:pt>
                <c:pt idx="863">
                  <c:v>0.36083100000000001</c:v>
                </c:pt>
                <c:pt idx="864">
                  <c:v>0.40771099999999999</c:v>
                </c:pt>
                <c:pt idx="865">
                  <c:v>0.45331700000000003</c:v>
                </c:pt>
                <c:pt idx="866">
                  <c:v>0.49673800000000001</c:v>
                </c:pt>
                <c:pt idx="867">
                  <c:v>0.53703500000000004</c:v>
                </c:pt>
                <c:pt idx="868">
                  <c:v>0.57330999999999999</c:v>
                </c:pt>
                <c:pt idx="869">
                  <c:v>0.60475100000000004</c:v>
                </c:pt>
                <c:pt idx="870">
                  <c:v>0.63064900000000002</c:v>
                </c:pt>
                <c:pt idx="871">
                  <c:v>0.65040500000000001</c:v>
                </c:pt>
                <c:pt idx="872">
                  <c:v>0.66357699999999997</c:v>
                </c:pt>
                <c:pt idx="873">
                  <c:v>0.66990000000000005</c:v>
                </c:pt>
                <c:pt idx="874">
                  <c:v>0.66926699999999995</c:v>
                </c:pt>
                <c:pt idx="875">
                  <c:v>0.66168700000000003</c:v>
                </c:pt>
                <c:pt idx="876">
                  <c:v>0.64728200000000002</c:v>
                </c:pt>
                <c:pt idx="877">
                  <c:v>0.62631400000000004</c:v>
                </c:pt>
                <c:pt idx="878">
                  <c:v>0.59921800000000003</c:v>
                </c:pt>
                <c:pt idx="879">
                  <c:v>0.56659400000000004</c:v>
                </c:pt>
                <c:pt idx="880">
                  <c:v>0.52914600000000001</c:v>
                </c:pt>
                <c:pt idx="881">
                  <c:v>0.48757200000000001</c:v>
                </c:pt>
                <c:pt idx="882">
                  <c:v>0.44252900000000001</c:v>
                </c:pt>
                <c:pt idx="883">
                  <c:v>0.39467600000000003</c:v>
                </c:pt>
                <c:pt idx="884">
                  <c:v>0.34471099999999999</c:v>
                </c:pt>
                <c:pt idx="885">
                  <c:v>0.29707899999999998</c:v>
                </c:pt>
                <c:pt idx="886">
                  <c:v>0.25506200000000001</c:v>
                </c:pt>
                <c:pt idx="887">
                  <c:v>0.21727199999999999</c:v>
                </c:pt>
                <c:pt idx="888">
                  <c:v>0.18463299999999999</c:v>
                </c:pt>
                <c:pt idx="889">
                  <c:v>0.15933</c:v>
                </c:pt>
                <c:pt idx="890">
                  <c:v>0.14094699999999999</c:v>
                </c:pt>
                <c:pt idx="891">
                  <c:v>0.12759000000000001</c:v>
                </c:pt>
                <c:pt idx="892">
                  <c:v>0.117886</c:v>
                </c:pt>
                <c:pt idx="893">
                  <c:v>0.110836</c:v>
                </c:pt>
                <c:pt idx="894">
                  <c:v>0.105714</c:v>
                </c:pt>
                <c:pt idx="895">
                  <c:v>0.101992</c:v>
                </c:pt>
                <c:pt idx="896">
                  <c:v>9.9288199999999993E-2</c:v>
                </c:pt>
                <c:pt idx="897">
                  <c:v>9.7323699999999999E-2</c:v>
                </c:pt>
                <c:pt idx="898">
                  <c:v>9.5896300000000004E-2</c:v>
                </c:pt>
                <c:pt idx="899">
                  <c:v>9.4859399999999997E-2</c:v>
                </c:pt>
                <c:pt idx="900">
                  <c:v>9.4105900000000006E-2</c:v>
                </c:pt>
                <c:pt idx="901">
                  <c:v>9.3558500000000003E-2</c:v>
                </c:pt>
                <c:pt idx="902">
                  <c:v>9.3160800000000002E-2</c:v>
                </c:pt>
                <c:pt idx="903">
                  <c:v>9.2974799999999996E-2</c:v>
                </c:pt>
                <c:pt idx="904">
                  <c:v>9.3077699999999999E-2</c:v>
                </c:pt>
                <c:pt idx="905">
                  <c:v>9.3575500000000006E-2</c:v>
                </c:pt>
                <c:pt idx="906">
                  <c:v>9.3802099999999999E-2</c:v>
                </c:pt>
                <c:pt idx="907">
                  <c:v>9.3543600000000005E-2</c:v>
                </c:pt>
                <c:pt idx="908">
                  <c:v>9.3355900000000006E-2</c:v>
                </c:pt>
                <c:pt idx="909">
                  <c:v>9.3219399999999994E-2</c:v>
                </c:pt>
                <c:pt idx="910">
                  <c:v>9.3120300000000003E-2</c:v>
                </c:pt>
                <c:pt idx="911">
                  <c:v>9.30483E-2</c:v>
                </c:pt>
                <c:pt idx="912">
                  <c:v>9.6767800000000001E-2</c:v>
                </c:pt>
                <c:pt idx="913">
                  <c:v>0.108686</c:v>
                </c:pt>
                <c:pt idx="914">
                  <c:v>0.128468</c:v>
                </c:pt>
                <c:pt idx="915">
                  <c:v>0.154387</c:v>
                </c:pt>
                <c:pt idx="916">
                  <c:v>0.18517400000000001</c:v>
                </c:pt>
                <c:pt idx="917">
                  <c:v>0.21989900000000001</c:v>
                </c:pt>
                <c:pt idx="918">
                  <c:v>0.257747</c:v>
                </c:pt>
                <c:pt idx="919">
                  <c:v>0.29791699999999999</c:v>
                </c:pt>
                <c:pt idx="920">
                  <c:v>0.33966299999999999</c:v>
                </c:pt>
                <c:pt idx="921">
                  <c:v>0.38236199999999998</c:v>
                </c:pt>
                <c:pt idx="922">
                  <c:v>0.42546800000000001</c:v>
                </c:pt>
                <c:pt idx="923">
                  <c:v>0.46838600000000002</c:v>
                </c:pt>
                <c:pt idx="924">
                  <c:v>0.51035200000000003</c:v>
                </c:pt>
                <c:pt idx="925">
                  <c:v>0.550427</c:v>
                </c:pt>
                <c:pt idx="926">
                  <c:v>0.58758500000000002</c:v>
                </c:pt>
                <c:pt idx="927">
                  <c:v>0.62085699999999999</c:v>
                </c:pt>
                <c:pt idx="928">
                  <c:v>0.64944999999999997</c:v>
                </c:pt>
                <c:pt idx="929">
                  <c:v>0.67282600000000004</c:v>
                </c:pt>
                <c:pt idx="930">
                  <c:v>0.69070200000000004</c:v>
                </c:pt>
                <c:pt idx="931">
                  <c:v>0.702982</c:v>
                </c:pt>
                <c:pt idx="932">
                  <c:v>0.70967800000000003</c:v>
                </c:pt>
                <c:pt idx="933">
                  <c:v>0.71085100000000001</c:v>
                </c:pt>
                <c:pt idx="934">
                  <c:v>0.70655699999999999</c:v>
                </c:pt>
                <c:pt idx="935">
                  <c:v>0.69683499999999998</c:v>
                </c:pt>
                <c:pt idx="936">
                  <c:v>0.68176599999999998</c:v>
                </c:pt>
                <c:pt idx="937">
                  <c:v>0.66152</c:v>
                </c:pt>
                <c:pt idx="938">
                  <c:v>0.636351</c:v>
                </c:pt>
                <c:pt idx="939">
                  <c:v>0.60658800000000002</c:v>
                </c:pt>
                <c:pt idx="940">
                  <c:v>0.57263799999999998</c:v>
                </c:pt>
                <c:pt idx="941">
                  <c:v>0.535022</c:v>
                </c:pt>
                <c:pt idx="942">
                  <c:v>0.494396</c:v>
                </c:pt>
                <c:pt idx="943">
                  <c:v>0.45148500000000003</c:v>
                </c:pt>
                <c:pt idx="944">
                  <c:v>0.41028700000000001</c:v>
                </c:pt>
                <c:pt idx="945">
                  <c:v>0.37372300000000003</c:v>
                </c:pt>
                <c:pt idx="946">
                  <c:v>0.340557</c:v>
                </c:pt>
                <c:pt idx="947">
                  <c:v>0.30987100000000001</c:v>
                </c:pt>
                <c:pt idx="948">
                  <c:v>0.28095799999999999</c:v>
                </c:pt>
                <c:pt idx="949">
                  <c:v>0.25323299999999999</c:v>
                </c:pt>
                <c:pt idx="950">
                  <c:v>0.22823599999999999</c:v>
                </c:pt>
                <c:pt idx="951">
                  <c:v>0.208619</c:v>
                </c:pt>
                <c:pt idx="952">
                  <c:v>0.19436600000000001</c:v>
                </c:pt>
                <c:pt idx="953">
                  <c:v>0.18401100000000001</c:v>
                </c:pt>
                <c:pt idx="954">
                  <c:v>0.176487</c:v>
                </c:pt>
                <c:pt idx="955">
                  <c:v>0.17102100000000001</c:v>
                </c:pt>
                <c:pt idx="956">
                  <c:v>0.167049</c:v>
                </c:pt>
                <c:pt idx="957">
                  <c:v>0.164164</c:v>
                </c:pt>
                <c:pt idx="958">
                  <c:v>0.16206699999999999</c:v>
                </c:pt>
                <c:pt idx="959">
                  <c:v>0.16054399999999999</c:v>
                </c:pt>
                <c:pt idx="960">
                  <c:v>0.159438</c:v>
                </c:pt>
                <c:pt idx="961">
                  <c:v>0.158634</c:v>
                </c:pt>
                <c:pt idx="962">
                  <c:v>0.15805</c:v>
                </c:pt>
                <c:pt idx="963">
                  <c:v>0.15762499999999999</c:v>
                </c:pt>
                <c:pt idx="964">
                  <c:v>0.15731700000000001</c:v>
                </c:pt>
                <c:pt idx="965">
                  <c:v>0.15718399999999999</c:v>
                </c:pt>
                <c:pt idx="966">
                  <c:v>0.157388</c:v>
                </c:pt>
                <c:pt idx="967">
                  <c:v>0.158166</c:v>
                </c:pt>
                <c:pt idx="968">
                  <c:v>0.15983800000000001</c:v>
                </c:pt>
                <c:pt idx="969">
                  <c:v>0.16042400000000001</c:v>
                </c:pt>
                <c:pt idx="970">
                  <c:v>0.15953300000000001</c:v>
                </c:pt>
                <c:pt idx="971">
                  <c:v>0.158886</c:v>
                </c:pt>
                <c:pt idx="972">
                  <c:v>0.158415</c:v>
                </c:pt>
                <c:pt idx="973">
                  <c:v>0.15807399999999999</c:v>
                </c:pt>
                <c:pt idx="974">
                  <c:v>0.15782499999999999</c:v>
                </c:pt>
                <c:pt idx="975">
                  <c:v>0.16266700000000001</c:v>
                </c:pt>
                <c:pt idx="976">
                  <c:v>0.17815500000000001</c:v>
                </c:pt>
                <c:pt idx="977">
                  <c:v>0.20327799999999999</c:v>
                </c:pt>
                <c:pt idx="978">
                  <c:v>0.23558599999999999</c:v>
                </c:pt>
                <c:pt idx="979">
                  <c:v>0.273619</c:v>
                </c:pt>
                <c:pt idx="980">
                  <c:v>0.31623600000000002</c:v>
                </c:pt>
                <c:pt idx="981">
                  <c:v>0.362149</c:v>
                </c:pt>
                <c:pt idx="982">
                  <c:v>0.40991899999999998</c:v>
                </c:pt>
                <c:pt idx="983">
                  <c:v>0.458204</c:v>
                </c:pt>
                <c:pt idx="984">
                  <c:v>0.50590400000000002</c:v>
                </c:pt>
                <c:pt idx="985">
                  <c:v>0.55208100000000004</c:v>
                </c:pt>
                <c:pt idx="986">
                  <c:v>0.59584000000000004</c:v>
                </c:pt>
                <c:pt idx="987">
                  <c:v>0.63635799999999998</c:v>
                </c:pt>
                <c:pt idx="988">
                  <c:v>0.67296299999999998</c:v>
                </c:pt>
                <c:pt idx="989">
                  <c:v>0.70512699999999995</c:v>
                </c:pt>
                <c:pt idx="990">
                  <c:v>0.73236500000000004</c:v>
                </c:pt>
                <c:pt idx="991">
                  <c:v>0.75415500000000002</c:v>
                </c:pt>
                <c:pt idx="992">
                  <c:v>0.76992899999999997</c:v>
                </c:pt>
                <c:pt idx="993">
                  <c:v>0.77918600000000005</c:v>
                </c:pt>
                <c:pt idx="994">
                  <c:v>0.78165300000000004</c:v>
                </c:pt>
                <c:pt idx="995">
                  <c:v>0.77735399999999999</c:v>
                </c:pt>
                <c:pt idx="996">
                  <c:v>0.76654999999999995</c:v>
                </c:pt>
                <c:pt idx="997">
                  <c:v>0.74963900000000006</c:v>
                </c:pt>
                <c:pt idx="998">
                  <c:v>0.72711000000000003</c:v>
                </c:pt>
                <c:pt idx="999">
                  <c:v>0.69948399999999999</c:v>
                </c:pt>
                <c:pt idx="1000">
                  <c:v>0.66723699999999997</c:v>
                </c:pt>
                <c:pt idx="1001">
                  <c:v>0.63071299999999997</c:v>
                </c:pt>
                <c:pt idx="1002">
                  <c:v>0.59006499999999995</c:v>
                </c:pt>
                <c:pt idx="1003">
                  <c:v>0.54530400000000001</c:v>
                </c:pt>
                <c:pt idx="1004">
                  <c:v>0.49649799999999999</c:v>
                </c:pt>
                <c:pt idx="1005">
                  <c:v>0.44398900000000002</c:v>
                </c:pt>
                <c:pt idx="1006">
                  <c:v>0.38845299999999999</c:v>
                </c:pt>
                <c:pt idx="1007">
                  <c:v>0.335063</c:v>
                </c:pt>
                <c:pt idx="1008">
                  <c:v>0.28918500000000003</c:v>
                </c:pt>
                <c:pt idx="1009">
                  <c:v>0.253083</c:v>
                </c:pt>
                <c:pt idx="1010">
                  <c:v>0.226854</c:v>
                </c:pt>
                <c:pt idx="1011">
                  <c:v>0.20779700000000001</c:v>
                </c:pt>
                <c:pt idx="1012">
                  <c:v>0.19395100000000001</c:v>
                </c:pt>
                <c:pt idx="1013">
                  <c:v>0.183892</c:v>
                </c:pt>
                <c:pt idx="1014">
                  <c:v>0.17658299999999999</c:v>
                </c:pt>
                <c:pt idx="1015">
                  <c:v>0.17127300000000001</c:v>
                </c:pt>
                <c:pt idx="1016">
                  <c:v>0.16741500000000001</c:v>
                </c:pt>
                <c:pt idx="1017">
                  <c:v>0.16461300000000001</c:v>
                </c:pt>
                <c:pt idx="1018">
                  <c:v>0.162576</c:v>
                </c:pt>
                <c:pt idx="1019">
                  <c:v>0.16109699999999999</c:v>
                </c:pt>
                <c:pt idx="1020">
                  <c:v>0.160022</c:v>
                </c:pt>
                <c:pt idx="1021">
                  <c:v>0.15924099999999999</c:v>
                </c:pt>
                <c:pt idx="1022">
                  <c:v>0.15867300000000001</c:v>
                </c:pt>
                <c:pt idx="1023">
                  <c:v>0.15826100000000001</c:v>
                </c:pt>
                <c:pt idx="1024">
                  <c:v>0.15796099999999999</c:v>
                </c:pt>
                <c:pt idx="1025">
                  <c:v>0.157744</c:v>
                </c:pt>
                <c:pt idx="1026">
                  <c:v>0.157586</c:v>
                </c:pt>
                <c:pt idx="1027">
                  <c:v>0</c:v>
                </c:pt>
                <c:pt idx="1028">
                  <c:v>0.120285</c:v>
                </c:pt>
                <c:pt idx="1029">
                  <c:v>0.13037099999999999</c:v>
                </c:pt>
                <c:pt idx="1030">
                  <c:v>0</c:v>
                </c:pt>
                <c:pt idx="1031">
                  <c:v>0</c:v>
                </c:pt>
                <c:pt idx="1032">
                  <c:v>8.2831500000000002E-2</c:v>
                </c:pt>
                <c:pt idx="1033">
                  <c:v>0.103159</c:v>
                </c:pt>
                <c:pt idx="1034">
                  <c:v>0.117927</c:v>
                </c:pt>
                <c:pt idx="1035">
                  <c:v>0.12865699999999999</c:v>
                </c:pt>
                <c:pt idx="1036">
                  <c:v>0.13645299999999999</c:v>
                </c:pt>
                <c:pt idx="1037">
                  <c:v>0.142646</c:v>
                </c:pt>
                <c:pt idx="1038">
                  <c:v>0.15493699999999999</c:v>
                </c:pt>
                <c:pt idx="1039">
                  <c:v>0.17826800000000001</c:v>
                </c:pt>
                <c:pt idx="1040">
                  <c:v>0.209505</c:v>
                </c:pt>
                <c:pt idx="1041">
                  <c:v>0.24656500000000001</c:v>
                </c:pt>
                <c:pt idx="1042">
                  <c:v>0.28783900000000001</c:v>
                </c:pt>
                <c:pt idx="1043">
                  <c:v>0.33176600000000001</c:v>
                </c:pt>
                <c:pt idx="1044">
                  <c:v>0.37679499999999999</c:v>
                </c:pt>
                <c:pt idx="1045">
                  <c:v>0.42155599999999999</c:v>
                </c:pt>
                <c:pt idx="1046">
                  <c:v>0.464978</c:v>
                </c:pt>
                <c:pt idx="1047">
                  <c:v>0.50622400000000001</c:v>
                </c:pt>
                <c:pt idx="1048">
                  <c:v>0.54453300000000004</c:v>
                </c:pt>
                <c:pt idx="1049">
                  <c:v>0.57912300000000005</c:v>
                </c:pt>
                <c:pt idx="1050">
                  <c:v>0.60920700000000005</c:v>
                </c:pt>
                <c:pt idx="1051">
                  <c:v>0.63404300000000002</c:v>
                </c:pt>
                <c:pt idx="1052">
                  <c:v>0.65298100000000003</c:v>
                </c:pt>
                <c:pt idx="1053">
                  <c:v>0.66549000000000003</c:v>
                </c:pt>
                <c:pt idx="1054">
                  <c:v>0.671207</c:v>
                </c:pt>
                <c:pt idx="1055">
                  <c:v>0.67000300000000002</c:v>
                </c:pt>
                <c:pt idx="1056">
                  <c:v>0.661995</c:v>
                </c:pt>
                <c:pt idx="1057">
                  <c:v>0.64741700000000002</c:v>
                </c:pt>
                <c:pt idx="1058">
                  <c:v>0.62643499999999996</c:v>
                </c:pt>
                <c:pt idx="1059">
                  <c:v>0.59912600000000005</c:v>
                </c:pt>
                <c:pt idx="1060">
                  <c:v>0.56559800000000005</c:v>
                </c:pt>
                <c:pt idx="1061">
                  <c:v>0.52603699999999998</c:v>
                </c:pt>
                <c:pt idx="1062">
                  <c:v>0.48063899999999998</c:v>
                </c:pt>
                <c:pt idx="1063">
                  <c:v>0.429593</c:v>
                </c:pt>
                <c:pt idx="1064">
                  <c:v>0.37318000000000001</c:v>
                </c:pt>
                <c:pt idx="1065">
                  <c:v>0.31817499999999999</c:v>
                </c:pt>
                <c:pt idx="1066">
                  <c:v>0.274146</c:v>
                </c:pt>
                <c:pt idx="1067">
                  <c:v>0.24215700000000001</c:v>
                </c:pt>
                <c:pt idx="1068">
                  <c:v>0.218915</c:v>
                </c:pt>
                <c:pt idx="1069">
                  <c:v>0.20202899999999999</c:v>
                </c:pt>
                <c:pt idx="1070">
                  <c:v>0.18976100000000001</c:v>
                </c:pt>
                <c:pt idx="1071">
                  <c:v>0.18084700000000001</c:v>
                </c:pt>
                <c:pt idx="1072">
                  <c:v>0.174371</c:v>
                </c:pt>
                <c:pt idx="1073">
                  <c:v>0.16966600000000001</c:v>
                </c:pt>
                <c:pt idx="1074">
                  <c:v>0.16624800000000001</c:v>
                </c:pt>
                <c:pt idx="1075">
                  <c:v>0.16376399999999999</c:v>
                </c:pt>
                <c:pt idx="1076">
                  <c:v>0.16195999999999999</c:v>
                </c:pt>
                <c:pt idx="1077">
                  <c:v>0.16064899999999999</c:v>
                </c:pt>
                <c:pt idx="1078">
                  <c:v>0.159696</c:v>
                </c:pt>
                <c:pt idx="1079">
                  <c:v>0.15900400000000001</c:v>
                </c:pt>
                <c:pt idx="1080">
                  <c:v>0.158501</c:v>
                </c:pt>
                <c:pt idx="1081">
                  <c:v>0.158136</c:v>
                </c:pt>
                <c:pt idx="1082">
                  <c:v>0.15787100000000001</c:v>
                </c:pt>
                <c:pt idx="1083">
                  <c:v>0.15767800000000001</c:v>
                </c:pt>
                <c:pt idx="1084">
                  <c:v>0.15753800000000001</c:v>
                </c:pt>
                <c:pt idx="1085">
                  <c:v>0.15743599999999999</c:v>
                </c:pt>
                <c:pt idx="1086">
                  <c:v>0.157362</c:v>
                </c:pt>
                <c:pt idx="1087">
                  <c:v>0.157308</c:v>
                </c:pt>
                <c:pt idx="1088">
                  <c:v>0.15726899999999999</c:v>
                </c:pt>
                <c:pt idx="1089">
                  <c:v>0.15724099999999999</c:v>
                </c:pt>
                <c:pt idx="1090">
                  <c:v>0.15722</c:v>
                </c:pt>
                <c:pt idx="1091">
                  <c:v>0.15720500000000001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5.9302000000000001E-2</c:v>
                </c:pt>
                <c:pt idx="1097">
                  <c:v>8.6063500000000001E-2</c:v>
                </c:pt>
                <c:pt idx="1098">
                  <c:v>0.105507</c:v>
                </c:pt>
                <c:pt idx="1099">
                  <c:v>0.119633</c:v>
                </c:pt>
                <c:pt idx="1100">
                  <c:v>0.12989700000000001</c:v>
                </c:pt>
                <c:pt idx="1101">
                  <c:v>0.137354</c:v>
                </c:pt>
                <c:pt idx="1102">
                  <c:v>0.14277100000000001</c:v>
                </c:pt>
                <c:pt idx="1103">
                  <c:v>0.14670800000000001</c:v>
                </c:pt>
                <c:pt idx="1104">
                  <c:v>0.14956700000000001</c:v>
                </c:pt>
                <c:pt idx="1105">
                  <c:v>0.155724</c:v>
                </c:pt>
                <c:pt idx="1106">
                  <c:v>0.17264099999999999</c:v>
                </c:pt>
                <c:pt idx="1107">
                  <c:v>0.20116300000000001</c:v>
                </c:pt>
                <c:pt idx="1108">
                  <c:v>0.23734</c:v>
                </c:pt>
                <c:pt idx="1109">
                  <c:v>0.27880199999999999</c:v>
                </c:pt>
                <c:pt idx="1110">
                  <c:v>0.32406000000000001</c:v>
                </c:pt>
                <c:pt idx="1111">
                  <c:v>0.37164700000000001</c:v>
                </c:pt>
                <c:pt idx="1112">
                  <c:v>0.41990300000000003</c:v>
                </c:pt>
                <c:pt idx="1113">
                  <c:v>0.46725899999999998</c:v>
                </c:pt>
                <c:pt idx="1114">
                  <c:v>0.51248899999999997</c:v>
                </c:pt>
                <c:pt idx="1115">
                  <c:v>0.55466300000000002</c:v>
                </c:pt>
                <c:pt idx="1116">
                  <c:v>0.59298799999999996</c:v>
                </c:pt>
                <c:pt idx="1117">
                  <c:v>0.62672300000000003</c:v>
                </c:pt>
                <c:pt idx="1118">
                  <c:v>0.65520800000000001</c:v>
                </c:pt>
                <c:pt idx="1119">
                  <c:v>0.67794500000000002</c:v>
                </c:pt>
                <c:pt idx="1120">
                  <c:v>0.69464899999999996</c:v>
                </c:pt>
                <c:pt idx="1121">
                  <c:v>0.70522899999999999</c:v>
                </c:pt>
                <c:pt idx="1122">
                  <c:v>0.709735</c:v>
                </c:pt>
                <c:pt idx="1123">
                  <c:v>0.70833800000000002</c:v>
                </c:pt>
                <c:pt idx="1124">
                  <c:v>0.70131900000000003</c:v>
                </c:pt>
                <c:pt idx="1125">
                  <c:v>0.68901100000000004</c:v>
                </c:pt>
                <c:pt idx="1126">
                  <c:v>0.67172699999999996</c:v>
                </c:pt>
                <c:pt idx="1127">
                  <c:v>0.64972399999999997</c:v>
                </c:pt>
                <c:pt idx="1128">
                  <c:v>0.62322599999999995</c:v>
                </c:pt>
                <c:pt idx="1129">
                  <c:v>0.59241699999999997</c:v>
                </c:pt>
                <c:pt idx="1130">
                  <c:v>0.55742000000000003</c:v>
                </c:pt>
                <c:pt idx="1131">
                  <c:v>0.51831199999999999</c:v>
                </c:pt>
                <c:pt idx="1132">
                  <c:v>0.47520800000000002</c:v>
                </c:pt>
                <c:pt idx="1133">
                  <c:v>0.428342</c:v>
                </c:pt>
                <c:pt idx="1134">
                  <c:v>0.37813200000000002</c:v>
                </c:pt>
                <c:pt idx="1135">
                  <c:v>0.32558199999999998</c:v>
                </c:pt>
                <c:pt idx="1136">
                  <c:v>0.27952700000000003</c:v>
                </c:pt>
                <c:pt idx="1137">
                  <c:v>0.24606600000000001</c:v>
                </c:pt>
                <c:pt idx="1138">
                  <c:v>0.22175600000000001</c:v>
                </c:pt>
                <c:pt idx="1139">
                  <c:v>0.204093</c:v>
                </c:pt>
                <c:pt idx="1140">
                  <c:v>0.19126000000000001</c:v>
                </c:pt>
                <c:pt idx="1141">
                  <c:v>0.18193699999999999</c:v>
                </c:pt>
                <c:pt idx="1142">
                  <c:v>0.17516300000000001</c:v>
                </c:pt>
                <c:pt idx="1143">
                  <c:v>0.170241</c:v>
                </c:pt>
                <c:pt idx="1144">
                  <c:v>0.16666600000000001</c:v>
                </c:pt>
                <c:pt idx="1145">
                  <c:v>0.16406799999999999</c:v>
                </c:pt>
                <c:pt idx="1146">
                  <c:v>0.16217999999999999</c:v>
                </c:pt>
                <c:pt idx="1147">
                  <c:v>0.16080900000000001</c:v>
                </c:pt>
                <c:pt idx="1148">
                  <c:v>0.15981300000000001</c:v>
                </c:pt>
                <c:pt idx="1149">
                  <c:v>0.15908900000000001</c:v>
                </c:pt>
                <c:pt idx="1150">
                  <c:v>0.15856300000000001</c:v>
                </c:pt>
                <c:pt idx="1151">
                  <c:v>0.15818099999999999</c:v>
                </c:pt>
                <c:pt idx="1152">
                  <c:v>0.15790299999999999</c:v>
                </c:pt>
                <c:pt idx="1153">
                  <c:v>0.15770100000000001</c:v>
                </c:pt>
                <c:pt idx="1154">
                  <c:v>0.157555</c:v>
                </c:pt>
                <c:pt idx="1155">
                  <c:v>0</c:v>
                </c:pt>
                <c:pt idx="1156">
                  <c:v>0.120269</c:v>
                </c:pt>
                <c:pt idx="1157">
                  <c:v>0.130359</c:v>
                </c:pt>
                <c:pt idx="1158">
                  <c:v>0.13768900000000001</c:v>
                </c:pt>
                <c:pt idx="1159">
                  <c:v>0.143015</c:v>
                </c:pt>
                <c:pt idx="1160">
                  <c:v>0.14688499999999999</c:v>
                </c:pt>
                <c:pt idx="1161">
                  <c:v>0.149696</c:v>
                </c:pt>
                <c:pt idx="1162">
                  <c:v>0.15173900000000001</c:v>
                </c:pt>
                <c:pt idx="1163">
                  <c:v>0.153223</c:v>
                </c:pt>
                <c:pt idx="1164">
                  <c:v>0.15430099999999999</c:v>
                </c:pt>
                <c:pt idx="1165">
                  <c:v>0.155084</c:v>
                </c:pt>
                <c:pt idx="1166">
                  <c:v>0.15565300000000001</c:v>
                </c:pt>
                <c:pt idx="1167">
                  <c:v>0.16272700000000001</c:v>
                </c:pt>
                <c:pt idx="1168">
                  <c:v>0.18235699999999999</c:v>
                </c:pt>
                <c:pt idx="1169">
                  <c:v>0.212286</c:v>
                </c:pt>
                <c:pt idx="1170">
                  <c:v>0.24979999999999999</c:v>
                </c:pt>
                <c:pt idx="1171">
                  <c:v>0.29303099999999999</c:v>
                </c:pt>
                <c:pt idx="1172">
                  <c:v>0.34048600000000001</c:v>
                </c:pt>
                <c:pt idx="1173">
                  <c:v>0.39071099999999997</c:v>
                </c:pt>
                <c:pt idx="1174">
                  <c:v>0.44229400000000002</c:v>
                </c:pt>
                <c:pt idx="1175">
                  <c:v>0.49399900000000002</c:v>
                </c:pt>
                <c:pt idx="1176">
                  <c:v>0.54483400000000004</c:v>
                </c:pt>
                <c:pt idx="1177">
                  <c:v>0.59396000000000004</c:v>
                </c:pt>
                <c:pt idx="1178">
                  <c:v>0.64057799999999998</c:v>
                </c:pt>
                <c:pt idx="1179">
                  <c:v>0.68388300000000002</c:v>
                </c:pt>
                <c:pt idx="1180">
                  <c:v>0.72308700000000004</c:v>
                </c:pt>
                <c:pt idx="1181">
                  <c:v>0.75745200000000001</c:v>
                </c:pt>
                <c:pt idx="1182">
                  <c:v>0.78630699999999998</c:v>
                </c:pt>
                <c:pt idx="1183">
                  <c:v>0.80906100000000003</c:v>
                </c:pt>
                <c:pt idx="1184">
                  <c:v>0.82520899999999997</c:v>
                </c:pt>
                <c:pt idx="1185">
                  <c:v>0.83438999999999997</c:v>
                </c:pt>
                <c:pt idx="1186">
                  <c:v>0.83648800000000001</c:v>
                </c:pt>
                <c:pt idx="1187">
                  <c:v>0.83164199999999999</c:v>
                </c:pt>
                <c:pt idx="1188">
                  <c:v>0.82016299999999998</c:v>
                </c:pt>
                <c:pt idx="1189">
                  <c:v>0.80244300000000002</c:v>
                </c:pt>
                <c:pt idx="1190">
                  <c:v>0.77890700000000002</c:v>
                </c:pt>
                <c:pt idx="1191">
                  <c:v>0.74999000000000005</c:v>
                </c:pt>
                <c:pt idx="1192">
                  <c:v>0.71614800000000001</c:v>
                </c:pt>
                <c:pt idx="1193">
                  <c:v>0.67794100000000002</c:v>
                </c:pt>
                <c:pt idx="1194">
                  <c:v>0.63609300000000002</c:v>
                </c:pt>
                <c:pt idx="1195">
                  <c:v>0.591422</c:v>
                </c:pt>
                <c:pt idx="1196">
                  <c:v>0.54827800000000004</c:v>
                </c:pt>
                <c:pt idx="1197">
                  <c:v>0.50989099999999998</c:v>
                </c:pt>
                <c:pt idx="1198">
                  <c:v>0.47503099999999998</c:v>
                </c:pt>
                <c:pt idx="1199">
                  <c:v>0.44272600000000001</c:v>
                </c:pt>
                <c:pt idx="1200">
                  <c:v>0.41211700000000001</c:v>
                </c:pt>
                <c:pt idx="1201">
                  <c:v>0.382413</c:v>
                </c:pt>
                <c:pt idx="1202">
                  <c:v>0.35366700000000001</c:v>
                </c:pt>
                <c:pt idx="1203">
                  <c:v>0.32782699999999998</c:v>
                </c:pt>
                <c:pt idx="1204">
                  <c:v>0.30721799999999999</c:v>
                </c:pt>
                <c:pt idx="1205">
                  <c:v>0.29210700000000001</c:v>
                </c:pt>
                <c:pt idx="1206">
                  <c:v>0.28122900000000001</c:v>
                </c:pt>
                <c:pt idx="1207">
                  <c:v>0.27340900000000001</c:v>
                </c:pt>
                <c:pt idx="1208">
                  <c:v>0.26785799999999998</c:v>
                </c:pt>
                <c:pt idx="1209">
                  <c:v>0.26400600000000002</c:v>
                </c:pt>
                <c:pt idx="1210">
                  <c:v>0.26141300000000001</c:v>
                </c:pt>
                <c:pt idx="1211">
                  <c:v>0.25972000000000001</c:v>
                </c:pt>
                <c:pt idx="1212">
                  <c:v>0.25894</c:v>
                </c:pt>
                <c:pt idx="1213">
                  <c:v>0.25877299999999998</c:v>
                </c:pt>
                <c:pt idx="1214">
                  <c:v>0.259052</c:v>
                </c:pt>
                <c:pt idx="1215">
                  <c:v>0.26009300000000002</c:v>
                </c:pt>
                <c:pt idx="1216">
                  <c:v>0.26191500000000001</c:v>
                </c:pt>
                <c:pt idx="1217">
                  <c:v>0.26452599999999998</c:v>
                </c:pt>
                <c:pt idx="1218">
                  <c:v>0.26800200000000002</c:v>
                </c:pt>
                <c:pt idx="1219">
                  <c:v>0.27278999999999998</c:v>
                </c:pt>
                <c:pt idx="1220">
                  <c:v>0.273225</c:v>
                </c:pt>
                <c:pt idx="1221">
                  <c:v>0.26911200000000002</c:v>
                </c:pt>
                <c:pt idx="1222">
                  <c:v>0.266123</c:v>
                </c:pt>
                <c:pt idx="1223">
                  <c:v>0.26395200000000002</c:v>
                </c:pt>
                <c:pt idx="1224">
                  <c:v>0.262374</c:v>
                </c:pt>
                <c:pt idx="1225">
                  <c:v>0.26122800000000002</c:v>
                </c:pt>
                <c:pt idx="1226">
                  <c:v>0.26635999999999999</c:v>
                </c:pt>
                <c:pt idx="1227">
                  <c:v>0.28312300000000001</c:v>
                </c:pt>
                <c:pt idx="1228">
                  <c:v>0.309585</c:v>
                </c:pt>
                <c:pt idx="1229">
                  <c:v>0.34329300000000001</c:v>
                </c:pt>
                <c:pt idx="1230">
                  <c:v>0.38227800000000001</c:v>
                </c:pt>
                <c:pt idx="1231">
                  <c:v>0.42491200000000001</c:v>
                </c:pt>
                <c:pt idx="1232">
                  <c:v>0.46983999999999998</c:v>
                </c:pt>
                <c:pt idx="1233">
                  <c:v>0.51590800000000003</c:v>
                </c:pt>
                <c:pt idx="1234">
                  <c:v>0.56211900000000004</c:v>
                </c:pt>
                <c:pt idx="1235">
                  <c:v>0.607595</c:v>
                </c:pt>
                <c:pt idx="1236">
                  <c:v>0.65155099999999999</c:v>
                </c:pt>
                <c:pt idx="1237">
                  <c:v>0.69326500000000002</c:v>
                </c:pt>
                <c:pt idx="1238">
                  <c:v>0.73203300000000004</c:v>
                </c:pt>
                <c:pt idx="1239">
                  <c:v>0.76718500000000001</c:v>
                </c:pt>
                <c:pt idx="1240">
                  <c:v>0.79814700000000005</c:v>
                </c:pt>
                <c:pt idx="1241">
                  <c:v>0.82450000000000001</c:v>
                </c:pt>
                <c:pt idx="1242">
                  <c:v>0.84599000000000002</c:v>
                </c:pt>
                <c:pt idx="1243">
                  <c:v>0.86245000000000005</c:v>
                </c:pt>
                <c:pt idx="1244">
                  <c:v>0.87371100000000002</c:v>
                </c:pt>
                <c:pt idx="1245">
                  <c:v>0.87957600000000002</c:v>
                </c:pt>
                <c:pt idx="1246">
                  <c:v>0.87985100000000005</c:v>
                </c:pt>
                <c:pt idx="1247">
                  <c:v>0.874386</c:v>
                </c:pt>
                <c:pt idx="1248">
                  <c:v>0.86312599999999995</c:v>
                </c:pt>
                <c:pt idx="1249">
                  <c:v>0.84616000000000002</c:v>
                </c:pt>
                <c:pt idx="1250">
                  <c:v>0.82372500000000004</c:v>
                </c:pt>
                <c:pt idx="1251">
                  <c:v>0.79619399999999996</c:v>
                </c:pt>
                <c:pt idx="1252">
                  <c:v>0.764046</c:v>
                </c:pt>
                <c:pt idx="1253">
                  <c:v>0.72779499999999997</c:v>
                </c:pt>
                <c:pt idx="1254">
                  <c:v>0.68791000000000002</c:v>
                </c:pt>
                <c:pt idx="1255">
                  <c:v>0.64476199999999995</c:v>
                </c:pt>
                <c:pt idx="1256">
                  <c:v>0.59860400000000002</c:v>
                </c:pt>
                <c:pt idx="1257">
                  <c:v>0.54959999999999998</c:v>
                </c:pt>
                <c:pt idx="1258">
                  <c:v>0.49791000000000002</c:v>
                </c:pt>
                <c:pt idx="1259">
                  <c:v>0.44378299999999998</c:v>
                </c:pt>
                <c:pt idx="1260">
                  <c:v>0.39455000000000001</c:v>
                </c:pt>
                <c:pt idx="1261">
                  <c:v>0.35725899999999999</c:v>
                </c:pt>
                <c:pt idx="1262">
                  <c:v>0.33016600000000002</c:v>
                </c:pt>
                <c:pt idx="1263">
                  <c:v>0.31048199999999998</c:v>
                </c:pt>
                <c:pt idx="1264">
                  <c:v>0.29618</c:v>
                </c:pt>
                <c:pt idx="1265">
                  <c:v>0.28578999999999999</c:v>
                </c:pt>
                <c:pt idx="1266">
                  <c:v>0.27824100000000002</c:v>
                </c:pt>
                <c:pt idx="1267">
                  <c:v>0.272756</c:v>
                </c:pt>
                <c:pt idx="1268">
                  <c:v>0.26877099999999998</c:v>
                </c:pt>
                <c:pt idx="1269">
                  <c:v>0.26587499999999997</c:v>
                </c:pt>
                <c:pt idx="1270">
                  <c:v>0.26377200000000001</c:v>
                </c:pt>
                <c:pt idx="1271">
                  <c:v>0.26224399999999998</c:v>
                </c:pt>
                <c:pt idx="1272">
                  <c:v>0.261133</c:v>
                </c:pt>
                <c:pt idx="1273">
                  <c:v>0.26032699999999998</c:v>
                </c:pt>
                <c:pt idx="1274">
                  <c:v>0.25974000000000003</c:v>
                </c:pt>
                <c:pt idx="1275">
                  <c:v>0.25931500000000002</c:v>
                </c:pt>
                <c:pt idx="1276">
                  <c:v>0.25900499999999999</c:v>
                </c:pt>
                <c:pt idx="1277">
                  <c:v>0.25878000000000001</c:v>
                </c:pt>
                <c:pt idx="1278">
                  <c:v>0.25861699999999999</c:v>
                </c:pt>
                <c:pt idx="1279">
                  <c:v>0.25849800000000001</c:v>
                </c:pt>
                <c:pt idx="1280">
                  <c:v>0</c:v>
                </c:pt>
                <c:pt idx="1281">
                  <c:v>0.19740099999999999</c:v>
                </c:pt>
                <c:pt idx="1282">
                  <c:v>0.21402199999999999</c:v>
                </c:pt>
                <c:pt idx="1283">
                  <c:v>0.22609799999999999</c:v>
                </c:pt>
                <c:pt idx="1284">
                  <c:v>0.234872</c:v>
                </c:pt>
                <c:pt idx="1285">
                  <c:v>0.24124699999999999</c:v>
                </c:pt>
                <c:pt idx="1286">
                  <c:v>0.24587800000000001</c:v>
                </c:pt>
                <c:pt idx="1287">
                  <c:v>0.24924299999999999</c:v>
                </c:pt>
                <c:pt idx="1288">
                  <c:v>0.25168800000000002</c:v>
                </c:pt>
                <c:pt idx="1289">
                  <c:v>0.25346400000000002</c:v>
                </c:pt>
                <c:pt idx="1290">
                  <c:v>0.25475399999999998</c:v>
                </c:pt>
                <c:pt idx="1291">
                  <c:v>0.25569199999999997</c:v>
                </c:pt>
                <c:pt idx="1292">
                  <c:v>0.25637300000000002</c:v>
                </c:pt>
                <c:pt idx="1293">
                  <c:v>0.25686799999999999</c:v>
                </c:pt>
                <c:pt idx="1294">
                  <c:v>0.264206</c:v>
                </c:pt>
                <c:pt idx="1295">
                  <c:v>0.28376600000000002</c:v>
                </c:pt>
                <c:pt idx="1296">
                  <c:v>0.31242199999999998</c:v>
                </c:pt>
                <c:pt idx="1297">
                  <c:v>0.34736899999999998</c:v>
                </c:pt>
                <c:pt idx="1298">
                  <c:v>0.38629200000000002</c:v>
                </c:pt>
                <c:pt idx="1299">
                  <c:v>0.42740499999999998</c:v>
                </c:pt>
                <c:pt idx="1300">
                  <c:v>0.46932600000000002</c:v>
                </c:pt>
                <c:pt idx="1301">
                  <c:v>0.51089600000000002</c:v>
                </c:pt>
                <c:pt idx="1302">
                  <c:v>0.55108299999999999</c:v>
                </c:pt>
                <c:pt idx="1303">
                  <c:v>0.588974</c:v>
                </c:pt>
                <c:pt idx="1304">
                  <c:v>0.62375700000000001</c:v>
                </c:pt>
                <c:pt idx="1305">
                  <c:v>0.65466199999999997</c:v>
                </c:pt>
                <c:pt idx="1306">
                  <c:v>0.68095099999999997</c:v>
                </c:pt>
                <c:pt idx="1307">
                  <c:v>0.70199500000000004</c:v>
                </c:pt>
                <c:pt idx="1308">
                  <c:v>0.71738800000000003</c:v>
                </c:pt>
                <c:pt idx="1309">
                  <c:v>0.72698300000000005</c:v>
                </c:pt>
                <c:pt idx="1310">
                  <c:v>0.73082000000000003</c:v>
                </c:pt>
                <c:pt idx="1311">
                  <c:v>0.72903700000000005</c:v>
                </c:pt>
                <c:pt idx="1312">
                  <c:v>0.72183699999999995</c:v>
                </c:pt>
                <c:pt idx="1313">
                  <c:v>0.70950599999999997</c:v>
                </c:pt>
                <c:pt idx="1314">
                  <c:v>0.69244499999999998</c:v>
                </c:pt>
                <c:pt idx="1315">
                  <c:v>0.67111900000000002</c:v>
                </c:pt>
                <c:pt idx="1316">
                  <c:v>0.64592400000000005</c:v>
                </c:pt>
                <c:pt idx="1317">
                  <c:v>0.61708399999999997</c:v>
                </c:pt>
                <c:pt idx="1318">
                  <c:v>0.58467100000000005</c:v>
                </c:pt>
                <c:pt idx="1319">
                  <c:v>0.54875300000000005</c:v>
                </c:pt>
                <c:pt idx="1320">
                  <c:v>0.50948599999999999</c:v>
                </c:pt>
                <c:pt idx="1321">
                  <c:v>0.46711999999999998</c:v>
                </c:pt>
                <c:pt idx="1322">
                  <c:v>0.42205500000000001</c:v>
                </c:pt>
                <c:pt idx="1323">
                  <c:v>0.37967099999999998</c:v>
                </c:pt>
                <c:pt idx="1324">
                  <c:v>0.34644900000000001</c:v>
                </c:pt>
                <c:pt idx="1325">
                  <c:v>0.32231199999999999</c:v>
                </c:pt>
                <c:pt idx="1326">
                  <c:v>0.30477500000000002</c:v>
                </c:pt>
                <c:pt idx="1327">
                  <c:v>0.29203400000000002</c:v>
                </c:pt>
                <c:pt idx="1328">
                  <c:v>0.282777</c:v>
                </c:pt>
                <c:pt idx="1329">
                  <c:v>0.27605200000000002</c:v>
                </c:pt>
                <c:pt idx="1330">
                  <c:v>0.27116600000000002</c:v>
                </c:pt>
                <c:pt idx="1331">
                  <c:v>0.26761499999999999</c:v>
                </c:pt>
                <c:pt idx="1332">
                  <c:v>0.26503599999999999</c:v>
                </c:pt>
                <c:pt idx="1333">
                  <c:v>0.26316200000000001</c:v>
                </c:pt>
                <c:pt idx="1334">
                  <c:v>0.26180100000000001</c:v>
                </c:pt>
                <c:pt idx="1335">
                  <c:v>0.26081100000000002</c:v>
                </c:pt>
                <c:pt idx="1336">
                  <c:v>0.26009300000000002</c:v>
                </c:pt>
                <c:pt idx="1337">
                  <c:v>0.25957000000000002</c:v>
                </c:pt>
                <c:pt idx="1338">
                  <c:v>0.259191</c:v>
                </c:pt>
                <c:pt idx="1339">
                  <c:v>0.249026</c:v>
                </c:pt>
                <c:pt idx="1340">
                  <c:v>0.23175200000000001</c:v>
                </c:pt>
                <c:pt idx="1341">
                  <c:v>0.21920100000000001</c:v>
                </c:pt>
                <c:pt idx="1342">
                  <c:v>0.21008299999999999</c:v>
                </c:pt>
                <c:pt idx="1343">
                  <c:v>0.203458</c:v>
                </c:pt>
                <c:pt idx="1344">
                  <c:v>0.19864399999999999</c:v>
                </c:pt>
                <c:pt idx="1345">
                  <c:v>0.19514699999999999</c:v>
                </c:pt>
                <c:pt idx="1346">
                  <c:v>0.192606</c:v>
                </c:pt>
                <c:pt idx="1347">
                  <c:v>0.19076000000000001</c:v>
                </c:pt>
                <c:pt idx="1348">
                  <c:v>0.189419</c:v>
                </c:pt>
                <c:pt idx="1349">
                  <c:v>0.190641</c:v>
                </c:pt>
                <c:pt idx="1350">
                  <c:v>0.20035700000000001</c:v>
                </c:pt>
                <c:pt idx="1351">
                  <c:v>0.22071399999999999</c:v>
                </c:pt>
                <c:pt idx="1352">
                  <c:v>0.249085</c:v>
                </c:pt>
                <c:pt idx="1353">
                  <c:v>0.2838</c:v>
                </c:pt>
                <c:pt idx="1354">
                  <c:v>0.32346399999999997</c:v>
                </c:pt>
                <c:pt idx="1355">
                  <c:v>0.36661100000000002</c:v>
                </c:pt>
                <c:pt idx="1356">
                  <c:v>0.411802</c:v>
                </c:pt>
                <c:pt idx="1357">
                  <c:v>0.45782800000000001</c:v>
                </c:pt>
                <c:pt idx="1358">
                  <c:v>0.50374200000000002</c:v>
                </c:pt>
                <c:pt idx="1359">
                  <c:v>0.54876199999999997</c:v>
                </c:pt>
                <c:pt idx="1360">
                  <c:v>0.59217900000000001</c:v>
                </c:pt>
                <c:pt idx="1361">
                  <c:v>0.63333799999999996</c:v>
                </c:pt>
                <c:pt idx="1362">
                  <c:v>0.67166199999999998</c:v>
                </c:pt>
                <c:pt idx="1363">
                  <c:v>0.70665999999999995</c:v>
                </c:pt>
                <c:pt idx="1364">
                  <c:v>0.73787899999999995</c:v>
                </c:pt>
                <c:pt idx="1365">
                  <c:v>0.76483699999999999</c:v>
                </c:pt>
                <c:pt idx="1366">
                  <c:v>0.78700499999999995</c:v>
                </c:pt>
                <c:pt idx="1367">
                  <c:v>0.80387299999999995</c:v>
                </c:pt>
                <c:pt idx="1368">
                  <c:v>0.81505300000000003</c:v>
                </c:pt>
                <c:pt idx="1369">
                  <c:v>0.82033299999999998</c:v>
                </c:pt>
                <c:pt idx="1370">
                  <c:v>0.81966399999999995</c:v>
                </c:pt>
                <c:pt idx="1371">
                  <c:v>0.81311900000000004</c:v>
                </c:pt>
                <c:pt idx="1372">
                  <c:v>0.80089200000000005</c:v>
                </c:pt>
                <c:pt idx="1373">
                  <c:v>0.783335</c:v>
                </c:pt>
                <c:pt idx="1374">
                  <c:v>0.76091299999999995</c:v>
                </c:pt>
                <c:pt idx="1375">
                  <c:v>0.73406800000000005</c:v>
                </c:pt>
                <c:pt idx="1376">
                  <c:v>0.70311699999999999</c:v>
                </c:pt>
                <c:pt idx="1377">
                  <c:v>0.66825800000000002</c:v>
                </c:pt>
                <c:pt idx="1378">
                  <c:v>0.62965700000000002</c:v>
                </c:pt>
                <c:pt idx="1379">
                  <c:v>0.58756299999999995</c:v>
                </c:pt>
                <c:pt idx="1380">
                  <c:v>0.54239400000000004</c:v>
                </c:pt>
                <c:pt idx="1381">
                  <c:v>0.49470799999999998</c:v>
                </c:pt>
                <c:pt idx="1382">
                  <c:v>0.44509700000000002</c:v>
                </c:pt>
                <c:pt idx="1383">
                  <c:v>0.39782499999999998</c:v>
                </c:pt>
                <c:pt idx="1384">
                  <c:v>0.35603600000000002</c:v>
                </c:pt>
                <c:pt idx="1385">
                  <c:v>0.31829800000000003</c:v>
                </c:pt>
                <c:pt idx="1386">
                  <c:v>0.28464600000000001</c:v>
                </c:pt>
                <c:pt idx="1387">
                  <c:v>0.257631</c:v>
                </c:pt>
                <c:pt idx="1388">
                  <c:v>0.23800399999999999</c:v>
                </c:pt>
                <c:pt idx="1389">
                  <c:v>0.223743</c:v>
                </c:pt>
                <c:pt idx="1390">
                  <c:v>0.21338299999999999</c:v>
                </c:pt>
                <c:pt idx="1391">
                  <c:v>0.20585500000000001</c:v>
                </c:pt>
                <c:pt idx="1392">
                  <c:v>0.20038600000000001</c:v>
                </c:pt>
                <c:pt idx="1393">
                  <c:v>0.196413</c:v>
                </c:pt>
                <c:pt idx="1394">
                  <c:v>0.193526</c:v>
                </c:pt>
                <c:pt idx="1395">
                  <c:v>0.19142799999999999</c:v>
                </c:pt>
                <c:pt idx="1396">
                  <c:v>0.18990499999999999</c:v>
                </c:pt>
                <c:pt idx="1397">
                  <c:v>0.18879699999999999</c:v>
                </c:pt>
                <c:pt idx="1398">
                  <c:v>0.18799299999999999</c:v>
                </c:pt>
                <c:pt idx="1399">
                  <c:v>0.18740899999999999</c:v>
                </c:pt>
                <c:pt idx="1400">
                  <c:v>0.18698400000000001</c:v>
                </c:pt>
                <c:pt idx="1401">
                  <c:v>0.18667500000000001</c:v>
                </c:pt>
                <c:pt idx="1402">
                  <c:v>0.18645100000000001</c:v>
                </c:pt>
                <c:pt idx="1403">
                  <c:v>0.18628800000000001</c:v>
                </c:pt>
                <c:pt idx="1404">
                  <c:v>0.18328900000000001</c:v>
                </c:pt>
                <c:pt idx="1405">
                  <c:v>0.17823</c:v>
                </c:pt>
                <c:pt idx="1406">
                  <c:v>0.17455399999999999</c:v>
                </c:pt>
                <c:pt idx="1407">
                  <c:v>0.17188300000000001</c:v>
                </c:pt>
                <c:pt idx="1408">
                  <c:v>0.16994200000000001</c:v>
                </c:pt>
                <c:pt idx="1409">
                  <c:v>0.16853199999999999</c:v>
                </c:pt>
                <c:pt idx="1410">
                  <c:v>0.16750799999999999</c:v>
                </c:pt>
                <c:pt idx="1411">
                  <c:v>0.166764</c:v>
                </c:pt>
                <c:pt idx="1412">
                  <c:v>0.16622300000000001</c:v>
                </c:pt>
                <c:pt idx="1413">
                  <c:v>0.16583000000000001</c:v>
                </c:pt>
                <c:pt idx="1414">
                  <c:v>0.165545</c:v>
                </c:pt>
                <c:pt idx="1415">
                  <c:v>0.16955600000000001</c:v>
                </c:pt>
                <c:pt idx="1416">
                  <c:v>0.183257</c:v>
                </c:pt>
                <c:pt idx="1417">
                  <c:v>0.20651800000000001</c:v>
                </c:pt>
                <c:pt idx="1418">
                  <c:v>0.23708499999999999</c:v>
                </c:pt>
                <c:pt idx="1419">
                  <c:v>0.27334799999999998</c:v>
                </c:pt>
                <c:pt idx="1420">
                  <c:v>0.31406299999999998</c:v>
                </c:pt>
                <c:pt idx="1421">
                  <c:v>0.35810900000000001</c:v>
                </c:pt>
                <c:pt idx="1422">
                  <c:v>0.40440500000000001</c:v>
                </c:pt>
                <c:pt idx="1423">
                  <c:v>0.45192100000000002</c:v>
                </c:pt>
                <c:pt idx="1424">
                  <c:v>0.49971399999999999</c:v>
                </c:pt>
                <c:pt idx="1425">
                  <c:v>0.54696299999999998</c:v>
                </c:pt>
                <c:pt idx="1426">
                  <c:v>0.59292900000000004</c:v>
                </c:pt>
                <c:pt idx="1427">
                  <c:v>0.63689700000000005</c:v>
                </c:pt>
                <c:pt idx="1428">
                  <c:v>0.67812799999999995</c:v>
                </c:pt>
                <c:pt idx="1429">
                  <c:v>0.715839</c:v>
                </c:pt>
                <c:pt idx="1430">
                  <c:v>0.74919000000000002</c:v>
                </c:pt>
                <c:pt idx="1431">
                  <c:v>0.77734199999999998</c:v>
                </c:pt>
                <c:pt idx="1432">
                  <c:v>0.79957500000000004</c:v>
                </c:pt>
                <c:pt idx="1433">
                  <c:v>0.81538299999999997</c:v>
                </c:pt>
                <c:pt idx="1434">
                  <c:v>0.824519</c:v>
                </c:pt>
                <c:pt idx="1435">
                  <c:v>0.82696599999999998</c:v>
                </c:pt>
                <c:pt idx="1436">
                  <c:v>0.822851</c:v>
                </c:pt>
                <c:pt idx="1437">
                  <c:v>0.812392</c:v>
                </c:pt>
                <c:pt idx="1438">
                  <c:v>0.79584699999999997</c:v>
                </c:pt>
                <c:pt idx="1439">
                  <c:v>0.77347600000000005</c:v>
                </c:pt>
                <c:pt idx="1440">
                  <c:v>0.74553199999999997</c:v>
                </c:pt>
                <c:pt idx="1441">
                  <c:v>0.71230800000000005</c:v>
                </c:pt>
                <c:pt idx="1442">
                  <c:v>0.67419799999999996</c:v>
                </c:pt>
                <c:pt idx="1443">
                  <c:v>0.63170300000000001</c:v>
                </c:pt>
                <c:pt idx="1444">
                  <c:v>0.58537499999999998</c:v>
                </c:pt>
                <c:pt idx="1445">
                  <c:v>0.53574200000000005</c:v>
                </c:pt>
                <c:pt idx="1446">
                  <c:v>0.48326000000000002</c:v>
                </c:pt>
                <c:pt idx="1447">
                  <c:v>0.42831799999999998</c:v>
                </c:pt>
                <c:pt idx="1448">
                  <c:v>0.37128</c:v>
                </c:pt>
                <c:pt idx="1449">
                  <c:v>0.31801400000000002</c:v>
                </c:pt>
                <c:pt idx="1450">
                  <c:v>0.276113</c:v>
                </c:pt>
                <c:pt idx="1451">
                  <c:v>0.24567</c:v>
                </c:pt>
                <c:pt idx="1452">
                  <c:v>0.223552</c:v>
                </c:pt>
                <c:pt idx="1453">
                  <c:v>0.207482</c:v>
                </c:pt>
                <c:pt idx="1454">
                  <c:v>0.19580700000000001</c:v>
                </c:pt>
                <c:pt idx="1455">
                  <c:v>0.18732399999999999</c:v>
                </c:pt>
                <c:pt idx="1456">
                  <c:v>0.18116099999999999</c:v>
                </c:pt>
                <c:pt idx="1457">
                  <c:v>0.17668300000000001</c:v>
                </c:pt>
                <c:pt idx="1458">
                  <c:v>0.17343</c:v>
                </c:pt>
                <c:pt idx="1459">
                  <c:v>0.171066</c:v>
                </c:pt>
                <c:pt idx="1460">
                  <c:v>0.169349</c:v>
                </c:pt>
                <c:pt idx="1461">
                  <c:v>0.168102</c:v>
                </c:pt>
                <c:pt idx="1462">
                  <c:v>0.16719500000000001</c:v>
                </c:pt>
                <c:pt idx="1463">
                  <c:v>0.16653599999999999</c:v>
                </c:pt>
                <c:pt idx="1464">
                  <c:v>0.16605800000000001</c:v>
                </c:pt>
                <c:pt idx="1465">
                  <c:v>0.16571</c:v>
                </c:pt>
                <c:pt idx="1466">
                  <c:v>0.16545799999999999</c:v>
                </c:pt>
                <c:pt idx="1467">
                  <c:v>0.165274</c:v>
                </c:pt>
                <c:pt idx="1468">
                  <c:v>0.16514100000000001</c:v>
                </c:pt>
                <c:pt idx="1469">
                  <c:v>0.15810399999999999</c:v>
                </c:pt>
                <c:pt idx="1470">
                  <c:v>0.14605000000000001</c:v>
                </c:pt>
                <c:pt idx="1471">
                  <c:v>0.137293</c:v>
                </c:pt>
                <c:pt idx="1472">
                  <c:v>0.13093099999999999</c:v>
                </c:pt>
                <c:pt idx="1473">
                  <c:v>0.126308</c:v>
                </c:pt>
                <c:pt idx="1474">
                  <c:v>0.12295</c:v>
                </c:pt>
                <c:pt idx="1475">
                  <c:v>0.12050900000000001</c:v>
                </c:pt>
                <c:pt idx="1476">
                  <c:v>0.118737</c:v>
                </c:pt>
                <c:pt idx="1477">
                  <c:v>0.117449</c:v>
                </c:pt>
                <c:pt idx="1478">
                  <c:v>0.118641</c:v>
                </c:pt>
                <c:pt idx="1479">
                  <c:v>0.12942899999999999</c:v>
                </c:pt>
                <c:pt idx="1480">
                  <c:v>0.15367700000000001</c:v>
                </c:pt>
                <c:pt idx="1481">
                  <c:v>0.18860499999999999</c:v>
                </c:pt>
                <c:pt idx="1482">
                  <c:v>0.23138</c:v>
                </c:pt>
                <c:pt idx="1483">
                  <c:v>0.28012999999999999</c:v>
                </c:pt>
                <c:pt idx="1484">
                  <c:v>0.33381699999999997</c:v>
                </c:pt>
                <c:pt idx="1485">
                  <c:v>0.391484</c:v>
                </c:pt>
                <c:pt idx="1486">
                  <c:v>0.45179200000000003</c:v>
                </c:pt>
                <c:pt idx="1487">
                  <c:v>0.51316099999999998</c:v>
                </c:pt>
                <c:pt idx="1488">
                  <c:v>0.57412399999999997</c:v>
                </c:pt>
                <c:pt idx="1489">
                  <c:v>0.63344199999999995</c:v>
                </c:pt>
                <c:pt idx="1490">
                  <c:v>0.69001199999999996</c:v>
                </c:pt>
                <c:pt idx="1491">
                  <c:v>0.74279499999999998</c:v>
                </c:pt>
                <c:pt idx="1492">
                  <c:v>0.79084500000000002</c:v>
                </c:pt>
                <c:pt idx="1493">
                  <c:v>0.83335400000000004</c:v>
                </c:pt>
                <c:pt idx="1494">
                  <c:v>0.86961100000000002</c:v>
                </c:pt>
                <c:pt idx="1495">
                  <c:v>0.89890899999999996</c:v>
                </c:pt>
                <c:pt idx="1496">
                  <c:v>0.92054100000000005</c:v>
                </c:pt>
                <c:pt idx="1497">
                  <c:v>0.93390700000000004</c:v>
                </c:pt>
                <c:pt idx="1498">
                  <c:v>0.93864499999999995</c:v>
                </c:pt>
                <c:pt idx="1499">
                  <c:v>0.93466400000000005</c:v>
                </c:pt>
                <c:pt idx="1500">
                  <c:v>0.922099</c:v>
                </c:pt>
                <c:pt idx="1501">
                  <c:v>0.90127199999999996</c:v>
                </c:pt>
                <c:pt idx="1502">
                  <c:v>0.87268400000000002</c:v>
                </c:pt>
                <c:pt idx="1503">
                  <c:v>0.83700300000000005</c:v>
                </c:pt>
                <c:pt idx="1504">
                  <c:v>0.79501100000000002</c:v>
                </c:pt>
                <c:pt idx="1505">
                  <c:v>0.74753599999999998</c:v>
                </c:pt>
                <c:pt idx="1506">
                  <c:v>0.695384</c:v>
                </c:pt>
                <c:pt idx="1507">
                  <c:v>0.63923600000000003</c:v>
                </c:pt>
                <c:pt idx="1508">
                  <c:v>0.57957000000000003</c:v>
                </c:pt>
                <c:pt idx="1509">
                  <c:v>0.51673400000000003</c:v>
                </c:pt>
                <c:pt idx="1510">
                  <c:v>0.45116499999999998</c:v>
                </c:pt>
                <c:pt idx="1511">
                  <c:v>0.38353700000000002</c:v>
                </c:pt>
                <c:pt idx="1512">
                  <c:v>0.31952000000000003</c:v>
                </c:pt>
                <c:pt idx="1513">
                  <c:v>0.26570700000000003</c:v>
                </c:pt>
                <c:pt idx="1514">
                  <c:v>0.22422900000000001</c:v>
                </c:pt>
                <c:pt idx="1515">
                  <c:v>0.19409299999999999</c:v>
                </c:pt>
                <c:pt idx="1516">
                  <c:v>0.17219799999999999</c:v>
                </c:pt>
                <c:pt idx="1517">
                  <c:v>0.15629100000000001</c:v>
                </c:pt>
                <c:pt idx="1518">
                  <c:v>0.144733</c:v>
                </c:pt>
                <c:pt idx="1519">
                  <c:v>0.13633600000000001</c:v>
                </c:pt>
                <c:pt idx="1520">
                  <c:v>0.13023499999999999</c:v>
                </c:pt>
                <c:pt idx="1521">
                  <c:v>0.125803</c:v>
                </c:pt>
                <c:pt idx="1522">
                  <c:v>0.122583</c:v>
                </c:pt>
                <c:pt idx="1523">
                  <c:v>0.120243</c:v>
                </c:pt>
                <c:pt idx="1524">
                  <c:v>0.118543</c:v>
                </c:pt>
                <c:pt idx="1525">
                  <c:v>0.11556900000000001</c:v>
                </c:pt>
                <c:pt idx="1526">
                  <c:v>0.11167100000000001</c:v>
                </c:pt>
                <c:pt idx="1527">
                  <c:v>0.108838</c:v>
                </c:pt>
                <c:pt idx="1528">
                  <c:v>0.10678</c:v>
                </c:pt>
                <c:pt idx="1529">
                  <c:v>0.105285</c:v>
                </c:pt>
                <c:pt idx="1530">
                  <c:v>0.104198</c:v>
                </c:pt>
                <c:pt idx="1531">
                  <c:v>0.103409</c:v>
                </c:pt>
                <c:pt idx="1532">
                  <c:v>0.102836</c:v>
                </c:pt>
                <c:pt idx="1533">
                  <c:v>0.102419</c:v>
                </c:pt>
                <c:pt idx="1534">
                  <c:v>0.102116</c:v>
                </c:pt>
                <c:pt idx="1535">
                  <c:v>0.101896</c:v>
                </c:pt>
                <c:pt idx="1536">
                  <c:v>0.10173599999999999</c:v>
                </c:pt>
                <c:pt idx="1537">
                  <c:v>0.10496800000000001</c:v>
                </c:pt>
                <c:pt idx="1538">
                  <c:v>0.115942</c:v>
                </c:pt>
                <c:pt idx="1539">
                  <c:v>0.134988</c:v>
                </c:pt>
                <c:pt idx="1540">
                  <c:v>0.16084399999999999</c:v>
                </c:pt>
                <c:pt idx="1541">
                  <c:v>0.192466</c:v>
                </c:pt>
                <c:pt idx="1542">
                  <c:v>0.22895799999999999</c:v>
                </c:pt>
                <c:pt idx="1543">
                  <c:v>0.26943400000000001</c:v>
                </c:pt>
                <c:pt idx="1544">
                  <c:v>0.31303599999999998</c:v>
                </c:pt>
                <c:pt idx="1545">
                  <c:v>0.359043</c:v>
                </c:pt>
                <c:pt idx="1546">
                  <c:v>0.40686099999999997</c:v>
                </c:pt>
                <c:pt idx="1547">
                  <c:v>0.45586100000000002</c:v>
                </c:pt>
                <c:pt idx="1548">
                  <c:v>0.50531499999999996</c:v>
                </c:pt>
                <c:pt idx="1549">
                  <c:v>0.55447400000000002</c:v>
                </c:pt>
                <c:pt idx="1550">
                  <c:v>0.60266200000000003</c:v>
                </c:pt>
                <c:pt idx="1551">
                  <c:v>0.64924300000000001</c:v>
                </c:pt>
                <c:pt idx="1552">
                  <c:v>0.69355999999999995</c:v>
                </c:pt>
                <c:pt idx="1553">
                  <c:v>0.73494199999999998</c:v>
                </c:pt>
                <c:pt idx="1554">
                  <c:v>0.772729</c:v>
                </c:pt>
                <c:pt idx="1555">
                  <c:v>0.80625500000000005</c:v>
                </c:pt>
                <c:pt idx="1556">
                  <c:v>0.834839</c:v>
                </c:pt>
                <c:pt idx="1557">
                  <c:v>0.85784899999999997</c:v>
                </c:pt>
                <c:pt idx="1558">
                  <c:v>0.87482499999999996</c:v>
                </c:pt>
                <c:pt idx="1559">
                  <c:v>0.88552600000000004</c:v>
                </c:pt>
                <c:pt idx="1560">
                  <c:v>0.88992199999999999</c:v>
                </c:pt>
                <c:pt idx="1561">
                  <c:v>0.88811099999999998</c:v>
                </c:pt>
                <c:pt idx="1562">
                  <c:v>0.88023099999999999</c:v>
                </c:pt>
                <c:pt idx="1563">
                  <c:v>0.86640399999999995</c:v>
                </c:pt>
                <c:pt idx="1564">
                  <c:v>0.84671700000000005</c:v>
                </c:pt>
                <c:pt idx="1565">
                  <c:v>0.82122499999999998</c:v>
                </c:pt>
                <c:pt idx="1566">
                  <c:v>0.78997700000000004</c:v>
                </c:pt>
                <c:pt idx="1567">
                  <c:v>0.75314599999999998</c:v>
                </c:pt>
                <c:pt idx="1568">
                  <c:v>0.71115600000000001</c:v>
                </c:pt>
                <c:pt idx="1569">
                  <c:v>0.66464400000000001</c:v>
                </c:pt>
                <c:pt idx="1570">
                  <c:v>0.61429599999999995</c:v>
                </c:pt>
                <c:pt idx="1571">
                  <c:v>0.56067100000000003</c:v>
                </c:pt>
                <c:pt idx="1572">
                  <c:v>0.50416499999999997</c:v>
                </c:pt>
                <c:pt idx="1573">
                  <c:v>0.445212</c:v>
                </c:pt>
                <c:pt idx="1574">
                  <c:v>0.388984</c:v>
                </c:pt>
                <c:pt idx="1575">
                  <c:v>0.33963700000000002</c:v>
                </c:pt>
                <c:pt idx="1576">
                  <c:v>0.29600700000000002</c:v>
                </c:pt>
                <c:pt idx="1577">
                  <c:v>0.25820100000000001</c:v>
                </c:pt>
                <c:pt idx="1578">
                  <c:v>0.227857</c:v>
                </c:pt>
                <c:pt idx="1579">
                  <c:v>0.20590600000000001</c:v>
                </c:pt>
                <c:pt idx="1580">
                  <c:v>0.19089500000000001</c:v>
                </c:pt>
                <c:pt idx="1581">
                  <c:v>0.180449</c:v>
                </c:pt>
                <c:pt idx="1582">
                  <c:v>0.172876</c:v>
                </c:pt>
                <c:pt idx="1583">
                  <c:v>0.167376</c:v>
                </c:pt>
                <c:pt idx="1584">
                  <c:v>0.163519</c:v>
                </c:pt>
                <c:pt idx="1585">
                  <c:v>0.16089100000000001</c:v>
                </c:pt>
                <c:pt idx="1586">
                  <c:v>0.15915199999999999</c:v>
                </c:pt>
                <c:pt idx="1587">
                  <c:v>0.15808</c:v>
                </c:pt>
                <c:pt idx="1588">
                  <c:v>0.157555</c:v>
                </c:pt>
                <c:pt idx="1589">
                  <c:v>0.15751899999999999</c:v>
                </c:pt>
                <c:pt idx="1590">
                  <c:v>0.15799199999999999</c:v>
                </c:pt>
                <c:pt idx="1591">
                  <c:v>0.15909300000000001</c:v>
                </c:pt>
                <c:pt idx="1592">
                  <c:v>0.160942</c:v>
                </c:pt>
                <c:pt idx="1593">
                  <c:v>0.163662</c:v>
                </c:pt>
                <c:pt idx="1594">
                  <c:v>0.16439599999999999</c:v>
                </c:pt>
                <c:pt idx="1595">
                  <c:v>0.16290299999999999</c:v>
                </c:pt>
                <c:pt idx="1596">
                  <c:v>0.16181799999999999</c:v>
                </c:pt>
                <c:pt idx="1597">
                  <c:v>0.16103000000000001</c:v>
                </c:pt>
                <c:pt idx="1598">
                  <c:v>0.16045799999999999</c:v>
                </c:pt>
                <c:pt idx="1599">
                  <c:v>0.16004199999999999</c:v>
                </c:pt>
                <c:pt idx="1600">
                  <c:v>0.15973999999999999</c:v>
                </c:pt>
                <c:pt idx="1601">
                  <c:v>0.15952</c:v>
                </c:pt>
                <c:pt idx="1602">
                  <c:v>0.15936</c:v>
                </c:pt>
                <c:pt idx="1603">
                  <c:v>0.16505800000000001</c:v>
                </c:pt>
                <c:pt idx="1604">
                  <c:v>0.182671</c:v>
                </c:pt>
                <c:pt idx="1605">
                  <c:v>0.21122199999999999</c:v>
                </c:pt>
                <c:pt idx="1606">
                  <c:v>0.24814600000000001</c:v>
                </c:pt>
                <c:pt idx="1607">
                  <c:v>0.29120400000000002</c:v>
                </c:pt>
                <c:pt idx="1608">
                  <c:v>0.33899600000000002</c:v>
                </c:pt>
                <c:pt idx="1609">
                  <c:v>0.39058900000000002</c:v>
                </c:pt>
                <c:pt idx="1610">
                  <c:v>0.44493899999999997</c:v>
                </c:pt>
                <c:pt idx="1611">
                  <c:v>0.50077000000000005</c:v>
                </c:pt>
                <c:pt idx="1612">
                  <c:v>0.55681000000000003</c:v>
                </c:pt>
                <c:pt idx="1613">
                  <c:v>0.61199700000000001</c:v>
                </c:pt>
                <c:pt idx="1614">
                  <c:v>0.66544300000000001</c:v>
                </c:pt>
                <c:pt idx="1615">
                  <c:v>0.71630400000000005</c:v>
                </c:pt>
                <c:pt idx="1616">
                  <c:v>0.76373999999999997</c:v>
                </c:pt>
                <c:pt idx="1617">
                  <c:v>0.80698000000000003</c:v>
                </c:pt>
                <c:pt idx="1618">
                  <c:v>0.84539299999999995</c:v>
                </c:pt>
                <c:pt idx="1619">
                  <c:v>0.87846800000000003</c:v>
                </c:pt>
                <c:pt idx="1620">
                  <c:v>0.90573499999999996</c:v>
                </c:pt>
                <c:pt idx="1621">
                  <c:v>0.92673899999999998</c:v>
                </c:pt>
                <c:pt idx="1622">
                  <c:v>0.94110300000000002</c:v>
                </c:pt>
                <c:pt idx="1623">
                  <c:v>0.94858399999999998</c:v>
                </c:pt>
                <c:pt idx="1624">
                  <c:v>0.94906900000000005</c:v>
                </c:pt>
                <c:pt idx="1625">
                  <c:v>0.94251799999999997</c:v>
                </c:pt>
                <c:pt idx="1626">
                  <c:v>0.92896000000000001</c:v>
                </c:pt>
                <c:pt idx="1627">
                  <c:v>0.90854900000000005</c:v>
                </c:pt>
                <c:pt idx="1628">
                  <c:v>0.88159500000000002</c:v>
                </c:pt>
                <c:pt idx="1629">
                  <c:v>0.84852000000000005</c:v>
                </c:pt>
                <c:pt idx="1630">
                  <c:v>0.809755</c:v>
                </c:pt>
                <c:pt idx="1631">
                  <c:v>0.76565000000000005</c:v>
                </c:pt>
                <c:pt idx="1632">
                  <c:v>0.71639299999999995</c:v>
                </c:pt>
                <c:pt idx="1633">
                  <c:v>0.66197899999999998</c:v>
                </c:pt>
                <c:pt idx="1634">
                  <c:v>0.60231900000000005</c:v>
                </c:pt>
                <c:pt idx="1635">
                  <c:v>0.53757500000000003</c:v>
                </c:pt>
                <c:pt idx="1636">
                  <c:v>0.468503</c:v>
                </c:pt>
                <c:pt idx="1637">
                  <c:v>0.40185799999999999</c:v>
                </c:pt>
                <c:pt idx="1638">
                  <c:v>0.342943</c:v>
                </c:pt>
                <c:pt idx="1639">
                  <c:v>0.29382799999999998</c:v>
                </c:pt>
                <c:pt idx="1640">
                  <c:v>0.25694099999999997</c:v>
                </c:pt>
                <c:pt idx="1641">
                  <c:v>0.23014100000000001</c:v>
                </c:pt>
                <c:pt idx="1642">
                  <c:v>0.21067</c:v>
                </c:pt>
                <c:pt idx="1643">
                  <c:v>0.196523</c:v>
                </c:pt>
                <c:pt idx="1644">
                  <c:v>0.18624499999999999</c:v>
                </c:pt>
                <c:pt idx="1645">
                  <c:v>0.17877699999999999</c:v>
                </c:pt>
                <c:pt idx="1646">
                  <c:v>0.17335200000000001</c:v>
                </c:pt>
                <c:pt idx="1647">
                  <c:v>0.16941000000000001</c:v>
                </c:pt>
                <c:pt idx="1648">
                  <c:v>0.166546</c:v>
                </c:pt>
                <c:pt idx="1649">
                  <c:v>0.164465</c:v>
                </c:pt>
                <c:pt idx="1650">
                  <c:v>0.16295299999999999</c:v>
                </c:pt>
                <c:pt idx="1651">
                  <c:v>0.161855</c:v>
                </c:pt>
                <c:pt idx="1652">
                  <c:v>0.16105700000000001</c:v>
                </c:pt>
                <c:pt idx="1653">
                  <c:v>0.16047700000000001</c:v>
                </c:pt>
                <c:pt idx="1654">
                  <c:v>0.160056</c:v>
                </c:pt>
                <c:pt idx="1655">
                  <c:v>0.15975</c:v>
                </c:pt>
                <c:pt idx="1656">
                  <c:v>0.159527</c:v>
                </c:pt>
                <c:pt idx="1657">
                  <c:v>0.15693299999999999</c:v>
                </c:pt>
                <c:pt idx="1658">
                  <c:v>0.152614</c:v>
                </c:pt>
                <c:pt idx="1659">
                  <c:v>0.149477</c:v>
                </c:pt>
                <c:pt idx="1660">
                  <c:v>0.147198</c:v>
                </c:pt>
                <c:pt idx="1661">
                  <c:v>0.145542</c:v>
                </c:pt>
                <c:pt idx="1662">
                  <c:v>0.14433799999999999</c:v>
                </c:pt>
                <c:pt idx="1663">
                  <c:v>0.14346400000000001</c:v>
                </c:pt>
                <c:pt idx="1664">
                  <c:v>0.14282900000000001</c:v>
                </c:pt>
                <c:pt idx="1665">
                  <c:v>0.14236699999999999</c:v>
                </c:pt>
                <c:pt idx="1666">
                  <c:v>0.14203199999999999</c:v>
                </c:pt>
                <c:pt idx="1667">
                  <c:v>0.141789</c:v>
                </c:pt>
                <c:pt idx="1668">
                  <c:v>0.14549300000000001</c:v>
                </c:pt>
                <c:pt idx="1669">
                  <c:v>0.15944700000000001</c:v>
                </c:pt>
                <c:pt idx="1670">
                  <c:v>0.18479599999999999</c:v>
                </c:pt>
                <c:pt idx="1671">
                  <c:v>0.21912699999999999</c:v>
                </c:pt>
                <c:pt idx="1672">
                  <c:v>0.26042300000000002</c:v>
                </c:pt>
                <c:pt idx="1673">
                  <c:v>0.30703900000000001</c:v>
                </c:pt>
                <c:pt idx="1674">
                  <c:v>0.35751899999999998</c:v>
                </c:pt>
                <c:pt idx="1675">
                  <c:v>0.41052499999999997</c:v>
                </c:pt>
                <c:pt idx="1676">
                  <c:v>0.46489000000000003</c:v>
                </c:pt>
                <c:pt idx="1677">
                  <c:v>0.519621</c:v>
                </c:pt>
                <c:pt idx="1678">
                  <c:v>0.57379899999999995</c:v>
                </c:pt>
                <c:pt idx="1679">
                  <c:v>0.626494</c:v>
                </c:pt>
                <c:pt idx="1680">
                  <c:v>0.67678099999999997</c:v>
                </c:pt>
                <c:pt idx="1681">
                  <c:v>0.72380599999999995</c:v>
                </c:pt>
                <c:pt idx="1682">
                  <c:v>0.76679399999999998</c:v>
                </c:pt>
                <c:pt idx="1683">
                  <c:v>0.80499900000000002</c:v>
                </c:pt>
                <c:pt idx="1684">
                  <c:v>0.83769300000000002</c:v>
                </c:pt>
                <c:pt idx="1685">
                  <c:v>0.86426400000000003</c:v>
                </c:pt>
                <c:pt idx="1686">
                  <c:v>0.88427599999999995</c:v>
                </c:pt>
                <c:pt idx="1687">
                  <c:v>0.89746599999999999</c:v>
                </c:pt>
                <c:pt idx="1688">
                  <c:v>0.90370600000000001</c:v>
                </c:pt>
                <c:pt idx="1689">
                  <c:v>0.903034</c:v>
                </c:pt>
                <c:pt idx="1690">
                  <c:v>0.89567300000000005</c:v>
                </c:pt>
                <c:pt idx="1691">
                  <c:v>0.88197499999999995</c:v>
                </c:pt>
                <c:pt idx="1692">
                  <c:v>0.86235300000000004</c:v>
                </c:pt>
                <c:pt idx="1693">
                  <c:v>0.83718400000000004</c:v>
                </c:pt>
                <c:pt idx="1694">
                  <c:v>0.80677200000000004</c:v>
                </c:pt>
                <c:pt idx="1695">
                  <c:v>0.77140900000000001</c:v>
                </c:pt>
                <c:pt idx="1696">
                  <c:v>0.73148000000000002</c:v>
                </c:pt>
                <c:pt idx="1697">
                  <c:v>0.68749300000000002</c:v>
                </c:pt>
                <c:pt idx="1698">
                  <c:v>0.63998100000000002</c:v>
                </c:pt>
                <c:pt idx="1699">
                  <c:v>0.58934600000000004</c:v>
                </c:pt>
                <c:pt idx="1700">
                  <c:v>0.53577699999999995</c:v>
                </c:pt>
                <c:pt idx="1701">
                  <c:v>0.479294</c:v>
                </c:pt>
                <c:pt idx="1702">
                  <c:v>0.419906</c:v>
                </c:pt>
                <c:pt idx="1703">
                  <c:v>0.35782199999999997</c:v>
                </c:pt>
                <c:pt idx="1704">
                  <c:v>0.30085499999999998</c:v>
                </c:pt>
                <c:pt idx="1705">
                  <c:v>0.25718000000000002</c:v>
                </c:pt>
                <c:pt idx="1706">
                  <c:v>0.22544800000000001</c:v>
                </c:pt>
                <c:pt idx="1707">
                  <c:v>0.20239399999999999</c:v>
                </c:pt>
                <c:pt idx="1708">
                  <c:v>0.185644</c:v>
                </c:pt>
                <c:pt idx="1709">
                  <c:v>0.17347399999999999</c:v>
                </c:pt>
                <c:pt idx="1710">
                  <c:v>0.164633</c:v>
                </c:pt>
                <c:pt idx="1711">
                  <c:v>0.15820899999999999</c:v>
                </c:pt>
                <c:pt idx="1712">
                  <c:v>0.15354200000000001</c:v>
                </c:pt>
                <c:pt idx="1713">
                  <c:v>0.15015100000000001</c:v>
                </c:pt>
                <c:pt idx="1714">
                  <c:v>0.14768700000000001</c:v>
                </c:pt>
                <c:pt idx="1715">
                  <c:v>0.145897</c:v>
                </c:pt>
                <c:pt idx="1716">
                  <c:v>0.144597</c:v>
                </c:pt>
                <c:pt idx="1717">
                  <c:v>0.143652</c:v>
                </c:pt>
                <c:pt idx="1718">
                  <c:v>0.14296500000000001</c:v>
                </c:pt>
                <c:pt idx="1719">
                  <c:v>0.14246700000000001</c:v>
                </c:pt>
                <c:pt idx="1720">
                  <c:v>0.14210400000000001</c:v>
                </c:pt>
                <c:pt idx="1721">
                  <c:v>0.14184099999999999</c:v>
                </c:pt>
                <c:pt idx="1722">
                  <c:v>0.136239</c:v>
                </c:pt>
                <c:pt idx="1723">
                  <c:v>0.12675900000000001</c:v>
                </c:pt>
                <c:pt idx="1724">
                  <c:v>0.11987200000000001</c:v>
                </c:pt>
                <c:pt idx="1725">
                  <c:v>0.114868</c:v>
                </c:pt>
                <c:pt idx="1726">
                  <c:v>0.111232</c:v>
                </c:pt>
                <c:pt idx="1727">
                  <c:v>0.10859099999999999</c:v>
                </c:pt>
                <c:pt idx="1728">
                  <c:v>0.106671</c:v>
                </c:pt>
                <c:pt idx="1729">
                  <c:v>0.105277</c:v>
                </c:pt>
                <c:pt idx="1730">
                  <c:v>0.104264</c:v>
                </c:pt>
                <c:pt idx="1731">
                  <c:v>0.108211</c:v>
                </c:pt>
                <c:pt idx="1732">
                  <c:v>0.123793</c:v>
                </c:pt>
                <c:pt idx="1733">
                  <c:v>0.152279</c:v>
                </c:pt>
                <c:pt idx="1734">
                  <c:v>0.19132199999999999</c:v>
                </c:pt>
                <c:pt idx="1735">
                  <c:v>0.23788699999999999</c:v>
                </c:pt>
                <c:pt idx="1736">
                  <c:v>0.28971999999999998</c:v>
                </c:pt>
                <c:pt idx="1737">
                  <c:v>0.34560200000000002</c:v>
                </c:pt>
                <c:pt idx="1738">
                  <c:v>0.40465099999999998</c:v>
                </c:pt>
                <c:pt idx="1739">
                  <c:v>0.46572200000000002</c:v>
                </c:pt>
                <c:pt idx="1740">
                  <c:v>0.52744599999999997</c:v>
                </c:pt>
                <c:pt idx="1741">
                  <c:v>0.58857899999999996</c:v>
                </c:pt>
                <c:pt idx="1742">
                  <c:v>0.64814499999999997</c:v>
                </c:pt>
                <c:pt idx="1743">
                  <c:v>0.70529799999999998</c:v>
                </c:pt>
                <c:pt idx="1744">
                  <c:v>0.75914599999999999</c:v>
                </c:pt>
                <c:pt idx="1745">
                  <c:v>0.80873099999999998</c:v>
                </c:pt>
                <c:pt idx="1746">
                  <c:v>0.85315700000000005</c:v>
                </c:pt>
                <c:pt idx="1747">
                  <c:v>0.891683</c:v>
                </c:pt>
                <c:pt idx="1748">
                  <c:v>0.92374599999999996</c:v>
                </c:pt>
                <c:pt idx="1749">
                  <c:v>0.94896199999999997</c:v>
                </c:pt>
                <c:pt idx="1750">
                  <c:v>0.96712699999999996</c:v>
                </c:pt>
                <c:pt idx="1751">
                  <c:v>0.97821400000000003</c:v>
                </c:pt>
                <c:pt idx="1752">
                  <c:v>0.98238700000000001</c:v>
                </c:pt>
                <c:pt idx="1753">
                  <c:v>0.97996499999999997</c:v>
                </c:pt>
                <c:pt idx="1754">
                  <c:v>0.97135000000000005</c:v>
                </c:pt>
                <c:pt idx="1755">
                  <c:v>0.95696899999999996</c:v>
                </c:pt>
                <c:pt idx="1756">
                  <c:v>0.93725899999999995</c:v>
                </c:pt>
                <c:pt idx="1757">
                  <c:v>0.91265200000000002</c:v>
                </c:pt>
                <c:pt idx="1758">
                  <c:v>0.88353499999999996</c:v>
                </c:pt>
                <c:pt idx="1759">
                  <c:v>0.850221</c:v>
                </c:pt>
                <c:pt idx="1760">
                  <c:v>0.81291800000000003</c:v>
                </c:pt>
                <c:pt idx="1761">
                  <c:v>0.77173800000000004</c:v>
                </c:pt>
                <c:pt idx="1762">
                  <c:v>0.72680199999999995</c:v>
                </c:pt>
                <c:pt idx="1763">
                  <c:v>0.678392</c:v>
                </c:pt>
                <c:pt idx="1764">
                  <c:v>0.62704099999999996</c:v>
                </c:pt>
                <c:pt idx="1765">
                  <c:v>0.57345999999999997</c:v>
                </c:pt>
                <c:pt idx="1766">
                  <c:v>0.52236899999999997</c:v>
                </c:pt>
                <c:pt idx="1767">
                  <c:v>0.47715200000000002</c:v>
                </c:pt>
                <c:pt idx="1768">
                  <c:v>0.43614399999999998</c:v>
                </c:pt>
                <c:pt idx="1769">
                  <c:v>0.39927499999999999</c:v>
                </c:pt>
                <c:pt idx="1770">
                  <c:v>0.36878699999999998</c:v>
                </c:pt>
                <c:pt idx="1771">
                  <c:v>0.34622399999999998</c:v>
                </c:pt>
                <c:pt idx="1772">
                  <c:v>0.33046799999999998</c:v>
                </c:pt>
                <c:pt idx="1773">
                  <c:v>0.31975100000000001</c:v>
                </c:pt>
                <c:pt idx="1774">
                  <c:v>0.31291099999999999</c:v>
                </c:pt>
                <c:pt idx="1775">
                  <c:v>0.30909700000000001</c:v>
                </c:pt>
                <c:pt idx="1776">
                  <c:v>0.30757899999999999</c:v>
                </c:pt>
                <c:pt idx="1777">
                  <c:v>0.307728</c:v>
                </c:pt>
                <c:pt idx="1778">
                  <c:v>0.30908000000000002</c:v>
                </c:pt>
                <c:pt idx="1779">
                  <c:v>0.31131399999999998</c:v>
                </c:pt>
                <c:pt idx="1780">
                  <c:v>0.31421300000000002</c:v>
                </c:pt>
                <c:pt idx="1781">
                  <c:v>0.31764100000000001</c:v>
                </c:pt>
                <c:pt idx="1782">
                  <c:v>0.32151099999999999</c:v>
                </c:pt>
                <c:pt idx="1783">
                  <c:v>0.32574500000000001</c:v>
                </c:pt>
                <c:pt idx="1784">
                  <c:v>0.33032499999999998</c:v>
                </c:pt>
                <c:pt idx="1785">
                  <c:v>0.33309499999999997</c:v>
                </c:pt>
                <c:pt idx="1786">
                  <c:v>0.33376600000000001</c:v>
                </c:pt>
                <c:pt idx="1787">
                  <c:v>0.334254</c:v>
                </c:pt>
                <c:pt idx="1788">
                  <c:v>0.33460899999999999</c:v>
                </c:pt>
                <c:pt idx="1789">
                  <c:v>0.33486700000000003</c:v>
                </c:pt>
                <c:pt idx="1790">
                  <c:v>0.33505400000000002</c:v>
                </c:pt>
                <c:pt idx="1791">
                  <c:v>0.33518999999999999</c:v>
                </c:pt>
                <c:pt idx="1792">
                  <c:v>0.33528799999999997</c:v>
                </c:pt>
                <c:pt idx="1793">
                  <c:v>0.33535999999999999</c:v>
                </c:pt>
                <c:pt idx="1794">
                  <c:v>0.33541199999999999</c:v>
                </c:pt>
                <c:pt idx="1795">
                  <c:v>0.33545000000000003</c:v>
                </c:pt>
                <c:pt idx="1796">
                  <c:v>0.335478</c:v>
                </c:pt>
                <c:pt idx="1797">
                  <c:v>0.33549800000000002</c:v>
                </c:pt>
                <c:pt idx="1798">
                  <c:v>0.337507</c:v>
                </c:pt>
                <c:pt idx="1799">
                  <c:v>0.34951100000000002</c:v>
                </c:pt>
                <c:pt idx="1800">
                  <c:v>0.37563800000000003</c:v>
                </c:pt>
                <c:pt idx="1801">
                  <c:v>0.41243999999999997</c:v>
                </c:pt>
                <c:pt idx="1802">
                  <c:v>0.45700400000000002</c:v>
                </c:pt>
                <c:pt idx="1803">
                  <c:v>0.50685800000000003</c:v>
                </c:pt>
                <c:pt idx="1804">
                  <c:v>0.55995399999999995</c:v>
                </c:pt>
                <c:pt idx="1805">
                  <c:v>0.61459399999999997</c:v>
                </c:pt>
                <c:pt idx="1806">
                  <c:v>0.66933600000000004</c:v>
                </c:pt>
                <c:pt idx="1807">
                  <c:v>0.72289400000000004</c:v>
                </c:pt>
                <c:pt idx="1808">
                  <c:v>0.77409799999999995</c:v>
                </c:pt>
                <c:pt idx="1809">
                  <c:v>0.82187900000000003</c:v>
                </c:pt>
                <c:pt idx="1810">
                  <c:v>0.86524599999999996</c:v>
                </c:pt>
                <c:pt idx="1811">
                  <c:v>0.90325599999999995</c:v>
                </c:pt>
                <c:pt idx="1812">
                  <c:v>0.93504100000000001</c:v>
                </c:pt>
                <c:pt idx="1813">
                  <c:v>0.95991499999999996</c:v>
                </c:pt>
                <c:pt idx="1814">
                  <c:v>0.97747300000000004</c:v>
                </c:pt>
                <c:pt idx="1815">
                  <c:v>0.98758500000000005</c:v>
                </c:pt>
                <c:pt idx="1816">
                  <c:v>0.99032900000000001</c:v>
                </c:pt>
                <c:pt idx="1817">
                  <c:v>0.98590299999999997</c:v>
                </c:pt>
                <c:pt idx="1818">
                  <c:v>0.97454099999999999</c:v>
                </c:pt>
                <c:pt idx="1819">
                  <c:v>0.95642300000000002</c:v>
                </c:pt>
                <c:pt idx="1820">
                  <c:v>0.93164599999999997</c:v>
                </c:pt>
                <c:pt idx="1821">
                  <c:v>0.90027999999999997</c:v>
                </c:pt>
                <c:pt idx="1822">
                  <c:v>0.86247499999999999</c:v>
                </c:pt>
                <c:pt idx="1823">
                  <c:v>0.81850400000000001</c:v>
                </c:pt>
                <c:pt idx="1824">
                  <c:v>0.76875499999999997</c:v>
                </c:pt>
                <c:pt idx="1825">
                  <c:v>0.71378799999999998</c:v>
                </c:pt>
                <c:pt idx="1826">
                  <c:v>0.65444500000000005</c:v>
                </c:pt>
                <c:pt idx="1827">
                  <c:v>0.591893</c:v>
                </c:pt>
                <c:pt idx="1828">
                  <c:v>0.53212099999999996</c:v>
                </c:pt>
                <c:pt idx="1829">
                  <c:v>0.48119400000000001</c:v>
                </c:pt>
                <c:pt idx="1830">
                  <c:v>0.44136700000000001</c:v>
                </c:pt>
                <c:pt idx="1831">
                  <c:v>0.41243099999999999</c:v>
                </c:pt>
                <c:pt idx="1832">
                  <c:v>0.391407</c:v>
                </c:pt>
                <c:pt idx="1833">
                  <c:v>0.376133</c:v>
                </c:pt>
                <c:pt idx="1834">
                  <c:v>0.36503600000000003</c:v>
                </c:pt>
                <c:pt idx="1835">
                  <c:v>0.35697299999999998</c:v>
                </c:pt>
                <c:pt idx="1836">
                  <c:v>0.35111500000000001</c:v>
                </c:pt>
                <c:pt idx="1837">
                  <c:v>0.34685899999999997</c:v>
                </c:pt>
                <c:pt idx="1838">
                  <c:v>0.34376699999999999</c:v>
                </c:pt>
                <c:pt idx="1839">
                  <c:v>0.34151999999999999</c:v>
                </c:pt>
                <c:pt idx="1840">
                  <c:v>0.33988800000000002</c:v>
                </c:pt>
                <c:pt idx="1841">
                  <c:v>0.338702</c:v>
                </c:pt>
                <c:pt idx="1842">
                  <c:v>0.33783999999999997</c:v>
                </c:pt>
                <c:pt idx="1843">
                  <c:v>0.33721400000000001</c:v>
                </c:pt>
                <c:pt idx="1844">
                  <c:v>0.33675899999999998</c:v>
                </c:pt>
                <c:pt idx="1845">
                  <c:v>0.33642899999999998</c:v>
                </c:pt>
                <c:pt idx="1846">
                  <c:v>0.32670700000000003</c:v>
                </c:pt>
                <c:pt idx="1847">
                  <c:v>0.31016199999999999</c:v>
                </c:pt>
                <c:pt idx="1848">
                  <c:v>0.29814099999999999</c:v>
                </c:pt>
                <c:pt idx="1849">
                  <c:v>0.289408</c:v>
                </c:pt>
                <c:pt idx="1850">
                  <c:v>0.28306300000000001</c:v>
                </c:pt>
                <c:pt idx="1851">
                  <c:v>0.27845199999999998</c:v>
                </c:pt>
                <c:pt idx="1852">
                  <c:v>0.27510299999999999</c:v>
                </c:pt>
                <c:pt idx="1853">
                  <c:v>0.27266899999999999</c:v>
                </c:pt>
                <c:pt idx="1854">
                  <c:v>0.270901</c:v>
                </c:pt>
                <c:pt idx="1855">
                  <c:v>0.269617</c:v>
                </c:pt>
                <c:pt idx="1856">
                  <c:v>0.26868399999999998</c:v>
                </c:pt>
                <c:pt idx="1857">
                  <c:v>0.26800499999999999</c:v>
                </c:pt>
                <c:pt idx="1858">
                  <c:v>0.27011800000000002</c:v>
                </c:pt>
                <c:pt idx="1859">
                  <c:v>0.28207199999999999</c:v>
                </c:pt>
                <c:pt idx="1860">
                  <c:v>0.30661699999999997</c:v>
                </c:pt>
                <c:pt idx="1861">
                  <c:v>0.34092099999999997</c:v>
                </c:pt>
                <c:pt idx="1862">
                  <c:v>0.38288100000000003</c:v>
                </c:pt>
                <c:pt idx="1863">
                  <c:v>0.43049100000000001</c:v>
                </c:pt>
                <c:pt idx="1864">
                  <c:v>0.48182399999999997</c:v>
                </c:pt>
                <c:pt idx="1865">
                  <c:v>0.53523500000000002</c:v>
                </c:pt>
                <c:pt idx="1866">
                  <c:v>0.58936999999999995</c:v>
                </c:pt>
                <c:pt idx="1867">
                  <c:v>0.64298900000000003</c:v>
                </c:pt>
                <c:pt idx="1868">
                  <c:v>0.69486599999999998</c:v>
                </c:pt>
                <c:pt idx="1869">
                  <c:v>0.743842</c:v>
                </c:pt>
                <c:pt idx="1870">
                  <c:v>0.78889900000000002</c:v>
                </c:pt>
                <c:pt idx="1871">
                  <c:v>0.82916400000000001</c:v>
                </c:pt>
                <c:pt idx="1872">
                  <c:v>0.863869</c:v>
                </c:pt>
                <c:pt idx="1873">
                  <c:v>0.89239400000000002</c:v>
                </c:pt>
                <c:pt idx="1874">
                  <c:v>0.91432000000000002</c:v>
                </c:pt>
                <c:pt idx="1875">
                  <c:v>0.92943399999999998</c:v>
                </c:pt>
                <c:pt idx="1876">
                  <c:v>0.93767900000000004</c:v>
                </c:pt>
                <c:pt idx="1877">
                  <c:v>0.93909399999999998</c:v>
                </c:pt>
                <c:pt idx="1878">
                  <c:v>0.93373399999999995</c:v>
                </c:pt>
                <c:pt idx="1879">
                  <c:v>0.92164999999999997</c:v>
                </c:pt>
                <c:pt idx="1880">
                  <c:v>0.90297499999999997</c:v>
                </c:pt>
                <c:pt idx="1881">
                  <c:v>0.87804199999999999</c:v>
                </c:pt>
                <c:pt idx="1882">
                  <c:v>0.847437</c:v>
                </c:pt>
                <c:pt idx="1883">
                  <c:v>0.81191199999999997</c:v>
                </c:pt>
                <c:pt idx="1884">
                  <c:v>0.77222199999999996</c:v>
                </c:pt>
                <c:pt idx="1885">
                  <c:v>0.72898099999999999</c:v>
                </c:pt>
                <c:pt idx="1886">
                  <c:v>0.68264100000000005</c:v>
                </c:pt>
                <c:pt idx="1887">
                  <c:v>0.63352799999999998</c:v>
                </c:pt>
                <c:pt idx="1888">
                  <c:v>0.58193300000000003</c:v>
                </c:pt>
                <c:pt idx="1889">
                  <c:v>0.52818900000000002</c:v>
                </c:pt>
                <c:pt idx="1890">
                  <c:v>0.47267100000000001</c:v>
                </c:pt>
                <c:pt idx="1891">
                  <c:v>0.42013699999999998</c:v>
                </c:pt>
                <c:pt idx="1892">
                  <c:v>0.37804300000000002</c:v>
                </c:pt>
                <c:pt idx="1893">
                  <c:v>0.34745900000000002</c:v>
                </c:pt>
                <c:pt idx="1894">
                  <c:v>0.32523999999999997</c:v>
                </c:pt>
                <c:pt idx="1895">
                  <c:v>0.30909599999999998</c:v>
                </c:pt>
                <c:pt idx="1896">
                  <c:v>0.29736699999999999</c:v>
                </c:pt>
                <c:pt idx="1897">
                  <c:v>0.28884500000000002</c:v>
                </c:pt>
                <c:pt idx="1898">
                  <c:v>0.28265400000000002</c:v>
                </c:pt>
                <c:pt idx="1899">
                  <c:v>0.27815499999999999</c:v>
                </c:pt>
                <c:pt idx="1900">
                  <c:v>0.27488699999999999</c:v>
                </c:pt>
                <c:pt idx="1901">
                  <c:v>0.27251300000000001</c:v>
                </c:pt>
                <c:pt idx="1902">
                  <c:v>0.270787</c:v>
                </c:pt>
                <c:pt idx="1903">
                  <c:v>0.269534</c:v>
                </c:pt>
                <c:pt idx="1904">
                  <c:v>0.268623</c:v>
                </c:pt>
                <c:pt idx="1905">
                  <c:v>0.26796199999999998</c:v>
                </c:pt>
                <c:pt idx="1906">
                  <c:v>0.26748100000000002</c:v>
                </c:pt>
                <c:pt idx="1907">
                  <c:v>0.26713199999999998</c:v>
                </c:pt>
                <c:pt idx="1908">
                  <c:v>0.266878</c:v>
                </c:pt>
                <c:pt idx="1909">
                  <c:v>0.26669399999999999</c:v>
                </c:pt>
                <c:pt idx="1910">
                  <c:v>0.26656000000000002</c:v>
                </c:pt>
                <c:pt idx="1911">
                  <c:v>0.26646199999999998</c:v>
                </c:pt>
                <c:pt idx="1912">
                  <c:v>0</c:v>
                </c:pt>
                <c:pt idx="1913">
                  <c:v>0.20349800000000001</c:v>
                </c:pt>
                <c:pt idx="1914">
                  <c:v>0.22064600000000001</c:v>
                </c:pt>
                <c:pt idx="1915">
                  <c:v>0.23310400000000001</c:v>
                </c:pt>
                <c:pt idx="1916">
                  <c:v>0.24215500000000001</c:v>
                </c:pt>
                <c:pt idx="1917">
                  <c:v>0.24873200000000001</c:v>
                </c:pt>
                <c:pt idx="1918">
                  <c:v>0.25350899999999998</c:v>
                </c:pt>
                <c:pt idx="1919">
                  <c:v>0.25698100000000001</c:v>
                </c:pt>
                <c:pt idx="1920">
                  <c:v>0.25950299999999998</c:v>
                </c:pt>
                <c:pt idx="1921">
                  <c:v>0.26133499999999998</c:v>
                </c:pt>
                <c:pt idx="1922">
                  <c:v>0.26266699999999998</c:v>
                </c:pt>
                <c:pt idx="1923">
                  <c:v>0.26363399999999998</c:v>
                </c:pt>
                <c:pt idx="1924">
                  <c:v>0.26433699999999999</c:v>
                </c:pt>
                <c:pt idx="1925">
                  <c:v>0.27007599999999998</c:v>
                </c:pt>
                <c:pt idx="1926">
                  <c:v>0.28851300000000002</c:v>
                </c:pt>
                <c:pt idx="1927">
                  <c:v>0.320407</c:v>
                </c:pt>
                <c:pt idx="1928">
                  <c:v>0.362736</c:v>
                </c:pt>
                <c:pt idx="1929">
                  <c:v>0.412906</c:v>
                </c:pt>
                <c:pt idx="1930">
                  <c:v>0.46861399999999998</c:v>
                </c:pt>
                <c:pt idx="1931">
                  <c:v>0.52780400000000005</c:v>
                </c:pt>
                <c:pt idx="1932">
                  <c:v>0.58864399999999995</c:v>
                </c:pt>
                <c:pt idx="1933">
                  <c:v>0.64953799999999995</c:v>
                </c:pt>
                <c:pt idx="1934">
                  <c:v>0.70913599999999999</c:v>
                </c:pt>
                <c:pt idx="1935">
                  <c:v>0.76629400000000003</c:v>
                </c:pt>
                <c:pt idx="1936">
                  <c:v>0.82003400000000004</c:v>
                </c:pt>
                <c:pt idx="1937">
                  <c:v>0.86951699999999998</c:v>
                </c:pt>
                <c:pt idx="1938">
                  <c:v>0.914018</c:v>
                </c:pt>
                <c:pt idx="1939">
                  <c:v>0.95286099999999996</c:v>
                </c:pt>
                <c:pt idx="1940">
                  <c:v>0.98535099999999998</c:v>
                </c:pt>
                <c:pt idx="1941">
                  <c:v>1.0107600000000001</c:v>
                </c:pt>
                <c:pt idx="1942">
                  <c:v>1.0284199999999999</c:v>
                </c:pt>
                <c:pt idx="1943">
                  <c:v>1.0378799999999999</c:v>
                </c:pt>
                <c:pt idx="1944">
                  <c:v>1.03894</c:v>
                </c:pt>
                <c:pt idx="1945">
                  <c:v>1.03166</c:v>
                </c:pt>
                <c:pt idx="1946">
                  <c:v>1.0162100000000001</c:v>
                </c:pt>
                <c:pt idx="1947">
                  <c:v>0.99287499999999995</c:v>
                </c:pt>
                <c:pt idx="1948">
                  <c:v>0.96200200000000002</c:v>
                </c:pt>
                <c:pt idx="1949">
                  <c:v>0.92402899999999999</c:v>
                </c:pt>
                <c:pt idx="1950">
                  <c:v>0.87947200000000003</c:v>
                </c:pt>
                <c:pt idx="1951">
                  <c:v>0.82889199999999996</c:v>
                </c:pt>
                <c:pt idx="1952">
                  <c:v>0.77287099999999997</c:v>
                </c:pt>
                <c:pt idx="1953">
                  <c:v>0.71201199999999998</c:v>
                </c:pt>
                <c:pt idx="1954">
                  <c:v>0.64690300000000001</c:v>
                </c:pt>
                <c:pt idx="1955">
                  <c:v>0.57806199999999996</c:v>
                </c:pt>
                <c:pt idx="1956">
                  <c:v>0.50589200000000001</c:v>
                </c:pt>
                <c:pt idx="1957">
                  <c:v>0.44128699999999998</c:v>
                </c:pt>
                <c:pt idx="1958">
                  <c:v>0.39340900000000001</c:v>
                </c:pt>
                <c:pt idx="1959">
                  <c:v>0.358624</c:v>
                </c:pt>
                <c:pt idx="1960">
                  <c:v>0.33335100000000001</c:v>
                </c:pt>
                <c:pt idx="1961">
                  <c:v>0.31498900000000002</c:v>
                </c:pt>
                <c:pt idx="1962">
                  <c:v>0.30164800000000003</c:v>
                </c:pt>
                <c:pt idx="1963">
                  <c:v>0.29195599999999999</c:v>
                </c:pt>
                <c:pt idx="1964">
                  <c:v>0.284914</c:v>
                </c:pt>
                <c:pt idx="1965">
                  <c:v>0.27979700000000002</c:v>
                </c:pt>
                <c:pt idx="1966">
                  <c:v>0.27607999999999999</c:v>
                </c:pt>
                <c:pt idx="1967">
                  <c:v>0.27337899999999998</c:v>
                </c:pt>
                <c:pt idx="1968">
                  <c:v>0.27141700000000002</c:v>
                </c:pt>
                <c:pt idx="1969">
                  <c:v>0.26999200000000001</c:v>
                </c:pt>
                <c:pt idx="1970">
                  <c:v>0.26895599999999997</c:v>
                </c:pt>
                <c:pt idx="1971">
                  <c:v>0.26820300000000002</c:v>
                </c:pt>
                <c:pt idx="1972">
                  <c:v>0.26765699999999998</c:v>
                </c:pt>
                <c:pt idx="1973">
                  <c:v>0.26725900000000002</c:v>
                </c:pt>
                <c:pt idx="1974">
                  <c:v>0.26697100000000001</c:v>
                </c:pt>
                <c:pt idx="1975">
                  <c:v>0.26676100000000003</c:v>
                </c:pt>
                <c:pt idx="1976">
                  <c:v>0.26660899999999998</c:v>
                </c:pt>
                <c:pt idx="1977">
                  <c:v>0.26649800000000001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FA-48DB-BBA8-D46099F07227}"/>
            </c:ext>
          </c:extLst>
        </c:ser>
        <c:ser>
          <c:idx val="1"/>
          <c:order val="1"/>
          <c:tx>
            <c:v>indirect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'1006dorsal_100Hz_2 leisurely WI'!$G$2:$G$2131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1.8149E-4</c:v>
                </c:pt>
                <c:pt idx="93">
                  <c:v>7.2387000000000005E-4</c:v>
                </c:pt>
                <c:pt idx="94">
                  <c:v>1.64869E-3</c:v>
                </c:pt>
                <c:pt idx="95">
                  <c:v>3.0192999999999999E-3</c:v>
                </c:pt>
                <c:pt idx="96">
                  <c:v>4.9892900000000004E-3</c:v>
                </c:pt>
                <c:pt idx="97">
                  <c:v>7.7746100000000004E-3</c:v>
                </c:pt>
                <c:pt idx="98">
                  <c:v>1.14369E-2</c:v>
                </c:pt>
                <c:pt idx="99">
                  <c:v>1.6127599999999999E-2</c:v>
                </c:pt>
                <c:pt idx="100">
                  <c:v>2.2250700000000002E-2</c:v>
                </c:pt>
                <c:pt idx="101">
                  <c:v>3.0902700000000002E-2</c:v>
                </c:pt>
                <c:pt idx="102">
                  <c:v>4.3850500000000001E-2</c:v>
                </c:pt>
                <c:pt idx="103">
                  <c:v>6.1278199999999998E-2</c:v>
                </c:pt>
                <c:pt idx="104">
                  <c:v>8.1188200000000002E-2</c:v>
                </c:pt>
                <c:pt idx="105">
                  <c:v>0.101448</c:v>
                </c:pt>
                <c:pt idx="106">
                  <c:v>0.121139</c:v>
                </c:pt>
                <c:pt idx="107">
                  <c:v>0.14046400000000001</c:v>
                </c:pt>
                <c:pt idx="108">
                  <c:v>0.159887</c:v>
                </c:pt>
                <c:pt idx="109">
                  <c:v>0.179422</c:v>
                </c:pt>
                <c:pt idx="110">
                  <c:v>0.19855100000000001</c:v>
                </c:pt>
                <c:pt idx="111">
                  <c:v>0.21664800000000001</c:v>
                </c:pt>
                <c:pt idx="112">
                  <c:v>0.233403</c:v>
                </c:pt>
                <c:pt idx="113">
                  <c:v>0.24885299999999999</c:v>
                </c:pt>
                <c:pt idx="114">
                  <c:v>0.26311200000000001</c:v>
                </c:pt>
                <c:pt idx="115">
                  <c:v>0.27614</c:v>
                </c:pt>
                <c:pt idx="116">
                  <c:v>0.28766900000000001</c:v>
                </c:pt>
                <c:pt idx="117">
                  <c:v>0.29732199999999998</c:v>
                </c:pt>
                <c:pt idx="118">
                  <c:v>0.30485899999999999</c:v>
                </c:pt>
                <c:pt idx="119">
                  <c:v>0.31025399999999997</c:v>
                </c:pt>
                <c:pt idx="120">
                  <c:v>0.31361</c:v>
                </c:pt>
                <c:pt idx="121">
                  <c:v>0.31506600000000001</c:v>
                </c:pt>
                <c:pt idx="122">
                  <c:v>0.39346100000000001</c:v>
                </c:pt>
                <c:pt idx="123">
                  <c:v>0.39346100000000001</c:v>
                </c:pt>
                <c:pt idx="124">
                  <c:v>0.39346100000000001</c:v>
                </c:pt>
                <c:pt idx="125">
                  <c:v>0.39346100000000001</c:v>
                </c:pt>
                <c:pt idx="126">
                  <c:v>0.39346100000000001</c:v>
                </c:pt>
                <c:pt idx="127">
                  <c:v>0.39346100000000001</c:v>
                </c:pt>
                <c:pt idx="128">
                  <c:v>0.39346100000000001</c:v>
                </c:pt>
                <c:pt idx="129">
                  <c:v>0.39346100000000001</c:v>
                </c:pt>
                <c:pt idx="130">
                  <c:v>0.39346100000000001</c:v>
                </c:pt>
                <c:pt idx="131">
                  <c:v>0.39346100000000001</c:v>
                </c:pt>
                <c:pt idx="132">
                  <c:v>0.39346100000000001</c:v>
                </c:pt>
                <c:pt idx="133">
                  <c:v>0.39346100000000001</c:v>
                </c:pt>
                <c:pt idx="134">
                  <c:v>0.39346100000000001</c:v>
                </c:pt>
                <c:pt idx="135">
                  <c:v>0.39346100000000001</c:v>
                </c:pt>
                <c:pt idx="136">
                  <c:v>0.39346100000000001</c:v>
                </c:pt>
                <c:pt idx="137">
                  <c:v>0.39346100000000001</c:v>
                </c:pt>
                <c:pt idx="138">
                  <c:v>0.39346100000000001</c:v>
                </c:pt>
                <c:pt idx="139">
                  <c:v>0.39346100000000001</c:v>
                </c:pt>
                <c:pt idx="140">
                  <c:v>0.39346100000000001</c:v>
                </c:pt>
                <c:pt idx="141">
                  <c:v>0.39346100000000001</c:v>
                </c:pt>
                <c:pt idx="142">
                  <c:v>0.39346100000000001</c:v>
                </c:pt>
                <c:pt idx="143">
                  <c:v>0.39346100000000001</c:v>
                </c:pt>
                <c:pt idx="144">
                  <c:v>0.39346100000000001</c:v>
                </c:pt>
                <c:pt idx="145">
                  <c:v>0.39346100000000001</c:v>
                </c:pt>
                <c:pt idx="146">
                  <c:v>0.39346100000000001</c:v>
                </c:pt>
                <c:pt idx="147">
                  <c:v>0.39346100000000001</c:v>
                </c:pt>
                <c:pt idx="148">
                  <c:v>0.39346100000000001</c:v>
                </c:pt>
                <c:pt idx="149">
                  <c:v>0.39346100000000001</c:v>
                </c:pt>
                <c:pt idx="150">
                  <c:v>0.39346100000000001</c:v>
                </c:pt>
                <c:pt idx="151">
                  <c:v>0.39346100000000001</c:v>
                </c:pt>
                <c:pt idx="152">
                  <c:v>0.39346100000000001</c:v>
                </c:pt>
                <c:pt idx="153">
                  <c:v>0.39346100000000001</c:v>
                </c:pt>
                <c:pt idx="154">
                  <c:v>0.39346100000000001</c:v>
                </c:pt>
                <c:pt idx="155">
                  <c:v>0.39346100000000001</c:v>
                </c:pt>
                <c:pt idx="156">
                  <c:v>0.39346100000000001</c:v>
                </c:pt>
                <c:pt idx="157">
                  <c:v>0.39346100000000001</c:v>
                </c:pt>
                <c:pt idx="158">
                  <c:v>0.39346100000000001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1.06174E-4</c:v>
                </c:pt>
                <c:pt idx="165">
                  <c:v>7.3112600000000002E-4</c:v>
                </c:pt>
                <c:pt idx="166">
                  <c:v>2.9209100000000001E-3</c:v>
                </c:pt>
                <c:pt idx="167">
                  <c:v>7.7089899999999998E-3</c:v>
                </c:pt>
                <c:pt idx="168">
                  <c:v>1.6709600000000002E-2</c:v>
                </c:pt>
                <c:pt idx="169">
                  <c:v>3.2947200000000003E-2</c:v>
                </c:pt>
                <c:pt idx="170">
                  <c:v>5.7142699999999998E-2</c:v>
                </c:pt>
                <c:pt idx="171">
                  <c:v>8.5694000000000006E-2</c:v>
                </c:pt>
                <c:pt idx="172">
                  <c:v>0.11423899999999999</c:v>
                </c:pt>
                <c:pt idx="173">
                  <c:v>0.14105100000000001</c:v>
                </c:pt>
                <c:pt idx="174">
                  <c:v>0.16697500000000001</c:v>
                </c:pt>
                <c:pt idx="175">
                  <c:v>0.193242</c:v>
                </c:pt>
                <c:pt idx="176">
                  <c:v>0.21990699999999999</c:v>
                </c:pt>
                <c:pt idx="177">
                  <c:v>0.24610199999999999</c:v>
                </c:pt>
                <c:pt idx="178">
                  <c:v>0.27101900000000001</c:v>
                </c:pt>
                <c:pt idx="179">
                  <c:v>0.29431200000000002</c:v>
                </c:pt>
                <c:pt idx="180">
                  <c:v>0.315859</c:v>
                </c:pt>
                <c:pt idx="181">
                  <c:v>0.33542300000000003</c:v>
                </c:pt>
                <c:pt idx="182">
                  <c:v>0.35255999999999998</c:v>
                </c:pt>
                <c:pt idx="183">
                  <c:v>0.366753</c:v>
                </c:pt>
                <c:pt idx="184">
                  <c:v>0.37757600000000002</c:v>
                </c:pt>
                <c:pt idx="185">
                  <c:v>0.38474599999999998</c:v>
                </c:pt>
                <c:pt idx="186">
                  <c:v>0.38811600000000002</c:v>
                </c:pt>
                <c:pt idx="187">
                  <c:v>0.53106600000000004</c:v>
                </c:pt>
                <c:pt idx="188">
                  <c:v>0.53106600000000004</c:v>
                </c:pt>
                <c:pt idx="189">
                  <c:v>0.53106600000000004</c:v>
                </c:pt>
                <c:pt idx="190">
                  <c:v>0.53106600000000004</c:v>
                </c:pt>
                <c:pt idx="191">
                  <c:v>0.53106600000000004</c:v>
                </c:pt>
                <c:pt idx="192">
                  <c:v>0.53106600000000004</c:v>
                </c:pt>
                <c:pt idx="193">
                  <c:v>0.53106600000000004</c:v>
                </c:pt>
                <c:pt idx="194">
                  <c:v>0.53106600000000004</c:v>
                </c:pt>
                <c:pt idx="195">
                  <c:v>0.53106600000000004</c:v>
                </c:pt>
                <c:pt idx="196">
                  <c:v>0.53106600000000004</c:v>
                </c:pt>
                <c:pt idx="197">
                  <c:v>0.53106600000000004</c:v>
                </c:pt>
                <c:pt idx="198">
                  <c:v>0.53106600000000004</c:v>
                </c:pt>
                <c:pt idx="199">
                  <c:v>0.53106600000000004</c:v>
                </c:pt>
                <c:pt idx="200">
                  <c:v>0.53106600000000004</c:v>
                </c:pt>
                <c:pt idx="201">
                  <c:v>0.53106600000000004</c:v>
                </c:pt>
                <c:pt idx="202">
                  <c:v>0.53106600000000004</c:v>
                </c:pt>
                <c:pt idx="203">
                  <c:v>0.53106600000000004</c:v>
                </c:pt>
                <c:pt idx="204">
                  <c:v>0.53106600000000004</c:v>
                </c:pt>
                <c:pt idx="205">
                  <c:v>0.53106600000000004</c:v>
                </c:pt>
                <c:pt idx="206">
                  <c:v>0.53106600000000004</c:v>
                </c:pt>
                <c:pt idx="207">
                  <c:v>0.53106600000000004</c:v>
                </c:pt>
                <c:pt idx="208">
                  <c:v>0.53106600000000004</c:v>
                </c:pt>
                <c:pt idx="209">
                  <c:v>0.53106600000000004</c:v>
                </c:pt>
                <c:pt idx="210">
                  <c:v>0.53106600000000004</c:v>
                </c:pt>
                <c:pt idx="211">
                  <c:v>0.53106600000000004</c:v>
                </c:pt>
                <c:pt idx="212">
                  <c:v>0.53106600000000004</c:v>
                </c:pt>
                <c:pt idx="213">
                  <c:v>0.53106600000000004</c:v>
                </c:pt>
                <c:pt idx="214">
                  <c:v>0.53106600000000004</c:v>
                </c:pt>
                <c:pt idx="215">
                  <c:v>0.53106600000000004</c:v>
                </c:pt>
                <c:pt idx="216">
                  <c:v>0.53106600000000004</c:v>
                </c:pt>
                <c:pt idx="217">
                  <c:v>0.53106600000000004</c:v>
                </c:pt>
                <c:pt idx="218">
                  <c:v>0.53106600000000004</c:v>
                </c:pt>
                <c:pt idx="219">
                  <c:v>0.53106600000000004</c:v>
                </c:pt>
                <c:pt idx="220">
                  <c:v>0.53106600000000004</c:v>
                </c:pt>
                <c:pt idx="221">
                  <c:v>0.53106600000000004</c:v>
                </c:pt>
                <c:pt idx="222">
                  <c:v>0.53106600000000004</c:v>
                </c:pt>
                <c:pt idx="223">
                  <c:v>1.50047E-4</c:v>
                </c:pt>
                <c:pt idx="224">
                  <c:v>6.1559500000000003E-4</c:v>
                </c:pt>
                <c:pt idx="225">
                  <c:v>1.4329900000000001E-3</c:v>
                </c:pt>
                <c:pt idx="226">
                  <c:v>2.6963899999999999E-3</c:v>
                </c:pt>
                <c:pt idx="227">
                  <c:v>4.5937599999999997E-3</c:v>
                </c:pt>
                <c:pt idx="228">
                  <c:v>7.5012300000000002E-3</c:v>
                </c:pt>
                <c:pt idx="229">
                  <c:v>1.18321E-2</c:v>
                </c:pt>
                <c:pt idx="230">
                  <c:v>1.7961700000000001E-2</c:v>
                </c:pt>
                <c:pt idx="231">
                  <c:v>2.7434E-2</c:v>
                </c:pt>
                <c:pt idx="232">
                  <c:v>4.2437999999999997E-2</c:v>
                </c:pt>
                <c:pt idx="233">
                  <c:v>6.2353100000000002E-2</c:v>
                </c:pt>
                <c:pt idx="234">
                  <c:v>8.3704600000000004E-2</c:v>
                </c:pt>
                <c:pt idx="235">
                  <c:v>0.103786</c:v>
                </c:pt>
                <c:pt idx="236">
                  <c:v>0.122241</c:v>
                </c:pt>
                <c:pt idx="237">
                  <c:v>0.139989</c:v>
                </c:pt>
                <c:pt idx="238">
                  <c:v>0.15762300000000001</c:v>
                </c:pt>
                <c:pt idx="239">
                  <c:v>0.174734</c:v>
                </c:pt>
                <c:pt idx="240">
                  <c:v>0.190442</c:v>
                </c:pt>
                <c:pt idx="241">
                  <c:v>0.20414399999999999</c:v>
                </c:pt>
                <c:pt idx="242">
                  <c:v>0.21568799999999999</c:v>
                </c:pt>
                <c:pt idx="243">
                  <c:v>0.22518199999999999</c:v>
                </c:pt>
                <c:pt idx="244">
                  <c:v>0.232712</c:v>
                </c:pt>
                <c:pt idx="245">
                  <c:v>0.238177</c:v>
                </c:pt>
                <c:pt idx="246">
                  <c:v>0.241366</c:v>
                </c:pt>
                <c:pt idx="247">
                  <c:v>0.32719900000000002</c:v>
                </c:pt>
                <c:pt idx="248">
                  <c:v>0.32719900000000002</c:v>
                </c:pt>
                <c:pt idx="249">
                  <c:v>0.32719900000000002</c:v>
                </c:pt>
                <c:pt idx="250">
                  <c:v>0.32719900000000002</c:v>
                </c:pt>
                <c:pt idx="251">
                  <c:v>0.32719900000000002</c:v>
                </c:pt>
                <c:pt idx="252">
                  <c:v>0.32719900000000002</c:v>
                </c:pt>
                <c:pt idx="253">
                  <c:v>0.32719900000000002</c:v>
                </c:pt>
                <c:pt idx="254">
                  <c:v>0.32719900000000002</c:v>
                </c:pt>
                <c:pt idx="255">
                  <c:v>0.32719900000000002</c:v>
                </c:pt>
                <c:pt idx="256">
                  <c:v>0.32719900000000002</c:v>
                </c:pt>
                <c:pt idx="257">
                  <c:v>0.32719900000000002</c:v>
                </c:pt>
                <c:pt idx="258">
                  <c:v>0.32719900000000002</c:v>
                </c:pt>
                <c:pt idx="259">
                  <c:v>0.32719900000000002</c:v>
                </c:pt>
                <c:pt idx="260">
                  <c:v>0.32719900000000002</c:v>
                </c:pt>
                <c:pt idx="261">
                  <c:v>0.32719900000000002</c:v>
                </c:pt>
                <c:pt idx="262">
                  <c:v>0.32719900000000002</c:v>
                </c:pt>
                <c:pt idx="263">
                  <c:v>0.32719900000000002</c:v>
                </c:pt>
                <c:pt idx="264">
                  <c:v>0.32719900000000002</c:v>
                </c:pt>
                <c:pt idx="265">
                  <c:v>0.32719900000000002</c:v>
                </c:pt>
                <c:pt idx="266">
                  <c:v>0.32719900000000002</c:v>
                </c:pt>
                <c:pt idx="267">
                  <c:v>0.32719900000000002</c:v>
                </c:pt>
                <c:pt idx="268">
                  <c:v>0.32719900000000002</c:v>
                </c:pt>
                <c:pt idx="269">
                  <c:v>0.32719900000000002</c:v>
                </c:pt>
                <c:pt idx="270">
                  <c:v>0.32719900000000002</c:v>
                </c:pt>
                <c:pt idx="271">
                  <c:v>0.32719900000000002</c:v>
                </c:pt>
                <c:pt idx="272">
                  <c:v>0.32719900000000002</c:v>
                </c:pt>
                <c:pt idx="273">
                  <c:v>0.32719900000000002</c:v>
                </c:pt>
                <c:pt idx="274">
                  <c:v>0.32719900000000002</c:v>
                </c:pt>
                <c:pt idx="275">
                  <c:v>0.32719900000000002</c:v>
                </c:pt>
                <c:pt idx="276">
                  <c:v>0.32719900000000002</c:v>
                </c:pt>
                <c:pt idx="277">
                  <c:v>0.32719900000000002</c:v>
                </c:pt>
                <c:pt idx="278">
                  <c:v>0.32719900000000002</c:v>
                </c:pt>
                <c:pt idx="279">
                  <c:v>0.32719900000000002</c:v>
                </c:pt>
                <c:pt idx="280">
                  <c:v>0.32719900000000002</c:v>
                </c:pt>
                <c:pt idx="281">
                  <c:v>0.32719900000000002</c:v>
                </c:pt>
                <c:pt idx="282">
                  <c:v>0.32719900000000002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1.7537299999999999E-4</c:v>
                </c:pt>
                <c:pt idx="289">
                  <c:v>5.1484499999999999E-4</c:v>
                </c:pt>
                <c:pt idx="290">
                  <c:v>9.9172400000000003E-4</c:v>
                </c:pt>
                <c:pt idx="291">
                  <c:v>2.3920199999999999E-3</c:v>
                </c:pt>
                <c:pt idx="292">
                  <c:v>6.0097199999999996E-3</c:v>
                </c:pt>
                <c:pt idx="293">
                  <c:v>1.3735900000000001E-2</c:v>
                </c:pt>
                <c:pt idx="294">
                  <c:v>2.7271E-2</c:v>
                </c:pt>
                <c:pt idx="295">
                  <c:v>4.59479E-2</c:v>
                </c:pt>
                <c:pt idx="296">
                  <c:v>6.6857600000000003E-2</c:v>
                </c:pt>
                <c:pt idx="297">
                  <c:v>8.7081699999999998E-2</c:v>
                </c:pt>
                <c:pt idx="298">
                  <c:v>0.10358299999999999</c:v>
                </c:pt>
                <c:pt idx="299">
                  <c:v>0.119751</c:v>
                </c:pt>
                <c:pt idx="300">
                  <c:v>0.13524900000000001</c:v>
                </c:pt>
                <c:pt idx="301">
                  <c:v>0.15032499999999999</c:v>
                </c:pt>
                <c:pt idx="302">
                  <c:v>0.16450999999999999</c:v>
                </c:pt>
                <c:pt idx="303">
                  <c:v>0.17715700000000001</c:v>
                </c:pt>
                <c:pt idx="304">
                  <c:v>0.187947</c:v>
                </c:pt>
                <c:pt idx="305">
                  <c:v>0.19694700000000001</c:v>
                </c:pt>
                <c:pt idx="306">
                  <c:v>0.20430300000000001</c:v>
                </c:pt>
                <c:pt idx="307">
                  <c:v>0.20995</c:v>
                </c:pt>
                <c:pt idx="308">
                  <c:v>0.21363399999999999</c:v>
                </c:pt>
                <c:pt idx="309">
                  <c:v>0.21512500000000001</c:v>
                </c:pt>
                <c:pt idx="310">
                  <c:v>0.29772999999999999</c:v>
                </c:pt>
                <c:pt idx="311">
                  <c:v>0.29772999999999999</c:v>
                </c:pt>
                <c:pt idx="312">
                  <c:v>0.29772999999999999</c:v>
                </c:pt>
                <c:pt idx="313">
                  <c:v>0.29772999999999999</c:v>
                </c:pt>
                <c:pt idx="314">
                  <c:v>0.29772999999999999</c:v>
                </c:pt>
                <c:pt idx="315">
                  <c:v>0.29772999999999999</c:v>
                </c:pt>
                <c:pt idx="316">
                  <c:v>0.29772999999999999</c:v>
                </c:pt>
                <c:pt idx="317">
                  <c:v>0.29772999999999999</c:v>
                </c:pt>
                <c:pt idx="318">
                  <c:v>0.29772999999999999</c:v>
                </c:pt>
                <c:pt idx="319">
                  <c:v>0.29772999999999999</c:v>
                </c:pt>
                <c:pt idx="320">
                  <c:v>0.29772999999999999</c:v>
                </c:pt>
                <c:pt idx="321">
                  <c:v>0.29772999999999999</c:v>
                </c:pt>
                <c:pt idx="322">
                  <c:v>0.29772999999999999</c:v>
                </c:pt>
                <c:pt idx="323">
                  <c:v>0.29772999999999999</c:v>
                </c:pt>
                <c:pt idx="324">
                  <c:v>0.29772999999999999</c:v>
                </c:pt>
                <c:pt idx="325">
                  <c:v>0.29772999999999999</c:v>
                </c:pt>
                <c:pt idx="326">
                  <c:v>0.29772999999999999</c:v>
                </c:pt>
                <c:pt idx="327">
                  <c:v>0.29772999999999999</c:v>
                </c:pt>
                <c:pt idx="328">
                  <c:v>0.29772999999999999</c:v>
                </c:pt>
                <c:pt idx="329">
                  <c:v>0.29772999999999999</c:v>
                </c:pt>
                <c:pt idx="330">
                  <c:v>0.29772999999999999</c:v>
                </c:pt>
                <c:pt idx="331">
                  <c:v>0.29772999999999999</c:v>
                </c:pt>
                <c:pt idx="332">
                  <c:v>0.29772999999999999</c:v>
                </c:pt>
                <c:pt idx="333">
                  <c:v>0.29772999999999999</c:v>
                </c:pt>
                <c:pt idx="334">
                  <c:v>0.29772999999999999</c:v>
                </c:pt>
                <c:pt idx="335">
                  <c:v>0.29772999999999999</c:v>
                </c:pt>
                <c:pt idx="336">
                  <c:v>0.29772999999999999</c:v>
                </c:pt>
                <c:pt idx="337">
                  <c:v>0.29772999999999999</c:v>
                </c:pt>
                <c:pt idx="338">
                  <c:v>0.29772999999999999</c:v>
                </c:pt>
                <c:pt idx="339">
                  <c:v>0.29772999999999999</c:v>
                </c:pt>
                <c:pt idx="340">
                  <c:v>0.29772999999999999</c:v>
                </c:pt>
                <c:pt idx="341">
                  <c:v>0.29772999999999999</c:v>
                </c:pt>
                <c:pt idx="342">
                  <c:v>0.29772999999999999</c:v>
                </c:pt>
                <c:pt idx="343">
                  <c:v>0.29772999999999999</c:v>
                </c:pt>
                <c:pt idx="344">
                  <c:v>0.29772999999999999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 formatCode="0.00E+00">
                  <c:v>2.6091299999999999E-5</c:v>
                </c:pt>
                <c:pt idx="349">
                  <c:v>1.01587E-4</c:v>
                </c:pt>
                <c:pt idx="350">
                  <c:v>2.6225800000000002E-4</c:v>
                </c:pt>
                <c:pt idx="351">
                  <c:v>7.30581E-4</c:v>
                </c:pt>
                <c:pt idx="352">
                  <c:v>2.00643E-3</c:v>
                </c:pt>
                <c:pt idx="353">
                  <c:v>5.3496200000000002E-3</c:v>
                </c:pt>
                <c:pt idx="354">
                  <c:v>1.2902500000000001E-2</c:v>
                </c:pt>
                <c:pt idx="355">
                  <c:v>2.5763500000000002E-2</c:v>
                </c:pt>
                <c:pt idx="356">
                  <c:v>4.2256700000000001E-2</c:v>
                </c:pt>
                <c:pt idx="357">
                  <c:v>5.9320299999999999E-2</c:v>
                </c:pt>
                <c:pt idx="358">
                  <c:v>7.5112799999999993E-2</c:v>
                </c:pt>
                <c:pt idx="359">
                  <c:v>8.9724100000000001E-2</c:v>
                </c:pt>
                <c:pt idx="360">
                  <c:v>0.104086</c:v>
                </c:pt>
                <c:pt idx="361">
                  <c:v>0.11867900000000001</c:v>
                </c:pt>
                <c:pt idx="362">
                  <c:v>0.13309000000000001</c:v>
                </c:pt>
                <c:pt idx="363">
                  <c:v>0.14649699999999999</c:v>
                </c:pt>
                <c:pt idx="364">
                  <c:v>0.15829099999999999</c:v>
                </c:pt>
                <c:pt idx="365">
                  <c:v>0.16825000000000001</c:v>
                </c:pt>
                <c:pt idx="366">
                  <c:v>0.176311</c:v>
                </c:pt>
                <c:pt idx="367">
                  <c:v>0.18235999999999999</c:v>
                </c:pt>
                <c:pt idx="368">
                  <c:v>0.18623100000000001</c:v>
                </c:pt>
                <c:pt idx="369">
                  <c:v>0.18777199999999999</c:v>
                </c:pt>
                <c:pt idx="370">
                  <c:v>0.25958100000000001</c:v>
                </c:pt>
                <c:pt idx="371">
                  <c:v>0.25958100000000001</c:v>
                </c:pt>
                <c:pt idx="372">
                  <c:v>0.25958100000000001</c:v>
                </c:pt>
                <c:pt idx="373">
                  <c:v>0.25958100000000001</c:v>
                </c:pt>
                <c:pt idx="374">
                  <c:v>0.25958100000000001</c:v>
                </c:pt>
                <c:pt idx="375">
                  <c:v>0.25958100000000001</c:v>
                </c:pt>
                <c:pt idx="376">
                  <c:v>0.25958100000000001</c:v>
                </c:pt>
                <c:pt idx="377">
                  <c:v>0.25958100000000001</c:v>
                </c:pt>
                <c:pt idx="378">
                  <c:v>0.25958100000000001</c:v>
                </c:pt>
                <c:pt idx="379">
                  <c:v>0.25958100000000001</c:v>
                </c:pt>
                <c:pt idx="380">
                  <c:v>0.25958100000000001</c:v>
                </c:pt>
                <c:pt idx="381">
                  <c:v>0.25958100000000001</c:v>
                </c:pt>
                <c:pt idx="382">
                  <c:v>0.25958100000000001</c:v>
                </c:pt>
                <c:pt idx="383">
                  <c:v>0.25958100000000001</c:v>
                </c:pt>
                <c:pt idx="384">
                  <c:v>0.25958100000000001</c:v>
                </c:pt>
                <c:pt idx="385">
                  <c:v>0.25958100000000001</c:v>
                </c:pt>
                <c:pt idx="386">
                  <c:v>0.25958100000000001</c:v>
                </c:pt>
                <c:pt idx="387">
                  <c:v>0.25958100000000001</c:v>
                </c:pt>
                <c:pt idx="388">
                  <c:v>0.25958100000000001</c:v>
                </c:pt>
                <c:pt idx="389">
                  <c:v>0.25958100000000001</c:v>
                </c:pt>
                <c:pt idx="390">
                  <c:v>0.25958100000000001</c:v>
                </c:pt>
                <c:pt idx="391">
                  <c:v>0.25958100000000001</c:v>
                </c:pt>
                <c:pt idx="392">
                  <c:v>0.25958100000000001</c:v>
                </c:pt>
                <c:pt idx="393">
                  <c:v>0.25958100000000001</c:v>
                </c:pt>
                <c:pt idx="394">
                  <c:v>0.25958100000000001</c:v>
                </c:pt>
                <c:pt idx="395">
                  <c:v>0.25958100000000001</c:v>
                </c:pt>
                <c:pt idx="396">
                  <c:v>0.25958100000000001</c:v>
                </c:pt>
                <c:pt idx="397">
                  <c:v>0.25958100000000001</c:v>
                </c:pt>
                <c:pt idx="398">
                  <c:v>0.25958100000000001</c:v>
                </c:pt>
                <c:pt idx="399">
                  <c:v>0.25958100000000001</c:v>
                </c:pt>
                <c:pt idx="400">
                  <c:v>0.25958100000000001</c:v>
                </c:pt>
                <c:pt idx="401">
                  <c:v>0.25958100000000001</c:v>
                </c:pt>
                <c:pt idx="402">
                  <c:v>0.25958100000000001</c:v>
                </c:pt>
                <c:pt idx="403">
                  <c:v>0.25958100000000001</c:v>
                </c:pt>
                <c:pt idx="404">
                  <c:v>0.25958100000000001</c:v>
                </c:pt>
                <c:pt idx="405">
                  <c:v>0.25958100000000001</c:v>
                </c:pt>
                <c:pt idx="406">
                  <c:v>0.25958100000000001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5.5817599999999996E-4</c:v>
                </c:pt>
                <c:pt idx="412">
                  <c:v>3.12109E-3</c:v>
                </c:pt>
                <c:pt idx="413">
                  <c:v>9.8207199999999998E-3</c:v>
                </c:pt>
                <c:pt idx="414">
                  <c:v>2.2993400000000001E-2</c:v>
                </c:pt>
                <c:pt idx="415">
                  <c:v>4.2858100000000003E-2</c:v>
                </c:pt>
                <c:pt idx="416">
                  <c:v>6.6619600000000001E-2</c:v>
                </c:pt>
                <c:pt idx="417">
                  <c:v>9.1068200000000002E-2</c:v>
                </c:pt>
                <c:pt idx="418">
                  <c:v>0.114791</c:v>
                </c:pt>
                <c:pt idx="419">
                  <c:v>0.13809399999999999</c:v>
                </c:pt>
                <c:pt idx="420">
                  <c:v>0.16167999999999999</c:v>
                </c:pt>
                <c:pt idx="421">
                  <c:v>0.185617</c:v>
                </c:pt>
                <c:pt idx="422">
                  <c:v>0.209309</c:v>
                </c:pt>
                <c:pt idx="423">
                  <c:v>0.23216999999999999</c:v>
                </c:pt>
                <c:pt idx="424">
                  <c:v>0.25395499999999999</c:v>
                </c:pt>
                <c:pt idx="425">
                  <c:v>0.27450799999999997</c:v>
                </c:pt>
                <c:pt idx="426">
                  <c:v>0.29348299999999999</c:v>
                </c:pt>
                <c:pt idx="427">
                  <c:v>0.31037599999999999</c:v>
                </c:pt>
                <c:pt idx="428">
                  <c:v>0.32474900000000001</c:v>
                </c:pt>
                <c:pt idx="429">
                  <c:v>0.33635799999999999</c:v>
                </c:pt>
                <c:pt idx="430">
                  <c:v>0.34503099999999998</c:v>
                </c:pt>
                <c:pt idx="431">
                  <c:v>0.35057899999999997</c:v>
                </c:pt>
                <c:pt idx="432">
                  <c:v>0.35287600000000002</c:v>
                </c:pt>
                <c:pt idx="433">
                  <c:v>0.48883399999999999</c:v>
                </c:pt>
                <c:pt idx="434">
                  <c:v>0.48883399999999999</c:v>
                </c:pt>
                <c:pt idx="435">
                  <c:v>0.48883399999999999</c:v>
                </c:pt>
                <c:pt idx="436">
                  <c:v>0.48883399999999999</c:v>
                </c:pt>
                <c:pt idx="437">
                  <c:v>0.48883399999999999</c:v>
                </c:pt>
                <c:pt idx="438">
                  <c:v>0.48883399999999999</c:v>
                </c:pt>
                <c:pt idx="439">
                  <c:v>0.48883399999999999</c:v>
                </c:pt>
                <c:pt idx="440">
                  <c:v>0.48883399999999999</c:v>
                </c:pt>
                <c:pt idx="441">
                  <c:v>0.48883399999999999</c:v>
                </c:pt>
                <c:pt idx="442">
                  <c:v>0.48883399999999999</c:v>
                </c:pt>
                <c:pt idx="443">
                  <c:v>0.48883399999999999</c:v>
                </c:pt>
                <c:pt idx="444">
                  <c:v>0.48883399999999999</c:v>
                </c:pt>
                <c:pt idx="445">
                  <c:v>0.48883399999999999</c:v>
                </c:pt>
                <c:pt idx="446">
                  <c:v>0.48883399999999999</c:v>
                </c:pt>
                <c:pt idx="447">
                  <c:v>0.48883399999999999</c:v>
                </c:pt>
                <c:pt idx="448">
                  <c:v>0.48883399999999999</c:v>
                </c:pt>
                <c:pt idx="449">
                  <c:v>0.48883399999999999</c:v>
                </c:pt>
                <c:pt idx="450">
                  <c:v>0.48883399999999999</c:v>
                </c:pt>
                <c:pt idx="451">
                  <c:v>0.48883399999999999</c:v>
                </c:pt>
                <c:pt idx="452">
                  <c:v>0.48883399999999999</c:v>
                </c:pt>
                <c:pt idx="453">
                  <c:v>0.48883399999999999</c:v>
                </c:pt>
                <c:pt idx="454">
                  <c:v>0.48883399999999999</c:v>
                </c:pt>
                <c:pt idx="455">
                  <c:v>0.48883399999999999</c:v>
                </c:pt>
                <c:pt idx="456">
                  <c:v>0.48883399999999999</c:v>
                </c:pt>
                <c:pt idx="457">
                  <c:v>0.48883399999999999</c:v>
                </c:pt>
                <c:pt idx="458">
                  <c:v>0.48883399999999999</c:v>
                </c:pt>
                <c:pt idx="459">
                  <c:v>0.48883399999999999</c:v>
                </c:pt>
                <c:pt idx="460">
                  <c:v>0.48883399999999999</c:v>
                </c:pt>
                <c:pt idx="461">
                  <c:v>0.48883399999999999</c:v>
                </c:pt>
                <c:pt idx="462">
                  <c:v>0.48883399999999999</c:v>
                </c:pt>
                <c:pt idx="463">
                  <c:v>0.48883399999999999</c:v>
                </c:pt>
                <c:pt idx="464">
                  <c:v>0.48883399999999999</c:v>
                </c:pt>
                <c:pt idx="465">
                  <c:v>0.48883399999999999</c:v>
                </c:pt>
                <c:pt idx="466">
                  <c:v>0.48883399999999999</c:v>
                </c:pt>
                <c:pt idx="467">
                  <c:v>0.48883399999999999</c:v>
                </c:pt>
                <c:pt idx="468">
                  <c:v>0.48883399999999999</c:v>
                </c:pt>
                <c:pt idx="469">
                  <c:v>0.48883399999999999</c:v>
                </c:pt>
                <c:pt idx="470">
                  <c:v>0.48883399999999999</c:v>
                </c:pt>
                <c:pt idx="471">
                  <c:v>0.48883399999999999</c:v>
                </c:pt>
                <c:pt idx="472">
                  <c:v>0.48883399999999999</c:v>
                </c:pt>
                <c:pt idx="473">
                  <c:v>0.48883399999999999</c:v>
                </c:pt>
                <c:pt idx="474">
                  <c:v>0.48883399999999999</c:v>
                </c:pt>
                <c:pt idx="475">
                  <c:v>0.48883399999999999</c:v>
                </c:pt>
                <c:pt idx="476">
                  <c:v>0.48883399999999999</c:v>
                </c:pt>
                <c:pt idx="477">
                  <c:v>0.48883399999999999</c:v>
                </c:pt>
                <c:pt idx="478">
                  <c:v>0.48883399999999999</c:v>
                </c:pt>
                <c:pt idx="479">
                  <c:v>0.48883399999999999</c:v>
                </c:pt>
                <c:pt idx="480">
                  <c:v>0.48883399999999999</c:v>
                </c:pt>
                <c:pt idx="481">
                  <c:v>0.48883399999999999</c:v>
                </c:pt>
                <c:pt idx="482">
                  <c:v>0.48883399999999999</c:v>
                </c:pt>
                <c:pt idx="483">
                  <c:v>0.48883399999999999</c:v>
                </c:pt>
                <c:pt idx="484">
                  <c:v>0.48883399999999999</c:v>
                </c:pt>
                <c:pt idx="485">
                  <c:v>0.48883399999999999</c:v>
                </c:pt>
                <c:pt idx="486">
                  <c:v>0.48883399999999999</c:v>
                </c:pt>
                <c:pt idx="487">
                  <c:v>0.48883399999999999</c:v>
                </c:pt>
                <c:pt idx="488">
                  <c:v>0.48883399999999999</c:v>
                </c:pt>
                <c:pt idx="489">
                  <c:v>0.48883399999999999</c:v>
                </c:pt>
                <c:pt idx="490">
                  <c:v>0.48883399999999999</c:v>
                </c:pt>
                <c:pt idx="491">
                  <c:v>0.48883399999999999</c:v>
                </c:pt>
                <c:pt idx="492">
                  <c:v>0.48883399999999999</c:v>
                </c:pt>
                <c:pt idx="493">
                  <c:v>0.48883399999999999</c:v>
                </c:pt>
                <c:pt idx="494">
                  <c:v>0.48883399999999999</c:v>
                </c:pt>
                <c:pt idx="495">
                  <c:v>0.48883399999999999</c:v>
                </c:pt>
                <c:pt idx="496">
                  <c:v>0.49534699999999998</c:v>
                </c:pt>
                <c:pt idx="497">
                  <c:v>0.49534699999999998</c:v>
                </c:pt>
                <c:pt idx="498">
                  <c:v>0.49534699999999998</c:v>
                </c:pt>
                <c:pt idx="499">
                  <c:v>0.49534699999999998</c:v>
                </c:pt>
                <c:pt idx="500">
                  <c:v>0.49534699999999998</c:v>
                </c:pt>
                <c:pt idx="501">
                  <c:v>0.49534699999999998</c:v>
                </c:pt>
                <c:pt idx="502">
                  <c:v>0.49534699999999998</c:v>
                </c:pt>
                <c:pt idx="503">
                  <c:v>0.49534699999999998</c:v>
                </c:pt>
                <c:pt idx="504">
                  <c:v>0.49534699999999998</c:v>
                </c:pt>
                <c:pt idx="505">
                  <c:v>0.49534699999999998</c:v>
                </c:pt>
                <c:pt idx="506">
                  <c:v>0.49534699999999998</c:v>
                </c:pt>
                <c:pt idx="507">
                  <c:v>0.49534699999999998</c:v>
                </c:pt>
                <c:pt idx="508">
                  <c:v>0.49534699999999998</c:v>
                </c:pt>
                <c:pt idx="509">
                  <c:v>0.49534699999999998</c:v>
                </c:pt>
                <c:pt idx="510">
                  <c:v>0.49534699999999998</c:v>
                </c:pt>
                <c:pt idx="511">
                  <c:v>0.49534699999999998</c:v>
                </c:pt>
                <c:pt idx="512">
                  <c:v>0.49534699999999998</c:v>
                </c:pt>
                <c:pt idx="513">
                  <c:v>0.49534699999999998</c:v>
                </c:pt>
                <c:pt idx="514">
                  <c:v>0.49534699999999998</c:v>
                </c:pt>
                <c:pt idx="515">
                  <c:v>0.49534699999999998</c:v>
                </c:pt>
                <c:pt idx="516">
                  <c:v>0.49534699999999998</c:v>
                </c:pt>
                <c:pt idx="517">
                  <c:v>0.49534699999999998</c:v>
                </c:pt>
                <c:pt idx="518">
                  <c:v>0.49534699999999998</c:v>
                </c:pt>
                <c:pt idx="519">
                  <c:v>0.49534699999999998</c:v>
                </c:pt>
                <c:pt idx="520">
                  <c:v>0.49534699999999998</c:v>
                </c:pt>
                <c:pt idx="521">
                  <c:v>0.49534699999999998</c:v>
                </c:pt>
                <c:pt idx="522">
                  <c:v>0.49534699999999998</c:v>
                </c:pt>
                <c:pt idx="523">
                  <c:v>0.49534699999999998</c:v>
                </c:pt>
                <c:pt idx="524">
                  <c:v>0.49534699999999998</c:v>
                </c:pt>
                <c:pt idx="525">
                  <c:v>0.49534699999999998</c:v>
                </c:pt>
                <c:pt idx="526">
                  <c:v>0.49534699999999998</c:v>
                </c:pt>
                <c:pt idx="527">
                  <c:v>0.49534699999999998</c:v>
                </c:pt>
                <c:pt idx="528">
                  <c:v>0.49534699999999998</c:v>
                </c:pt>
                <c:pt idx="529">
                  <c:v>0.49534699999999998</c:v>
                </c:pt>
                <c:pt idx="530">
                  <c:v>0.49534699999999998</c:v>
                </c:pt>
                <c:pt idx="531">
                  <c:v>0.49534699999999998</c:v>
                </c:pt>
                <c:pt idx="532">
                  <c:v>0.49534699999999998</c:v>
                </c:pt>
                <c:pt idx="533">
                  <c:v>0.49534699999999998</c:v>
                </c:pt>
                <c:pt idx="534">
                  <c:v>0</c:v>
                </c:pt>
                <c:pt idx="535">
                  <c:v>1.5879499999999999E-4</c:v>
                </c:pt>
                <c:pt idx="536">
                  <c:v>5.9181800000000003E-4</c:v>
                </c:pt>
                <c:pt idx="537">
                  <c:v>1.2577300000000001E-3</c:v>
                </c:pt>
                <c:pt idx="538">
                  <c:v>2.2656199999999999E-3</c:v>
                </c:pt>
                <c:pt idx="539">
                  <c:v>3.8193900000000002E-3</c:v>
                </c:pt>
                <c:pt idx="540">
                  <c:v>6.2611400000000001E-3</c:v>
                </c:pt>
                <c:pt idx="541">
                  <c:v>1.06412E-2</c:v>
                </c:pt>
                <c:pt idx="542">
                  <c:v>1.8957000000000002E-2</c:v>
                </c:pt>
                <c:pt idx="543">
                  <c:v>3.2840399999999999E-2</c:v>
                </c:pt>
                <c:pt idx="544">
                  <c:v>5.1748700000000002E-2</c:v>
                </c:pt>
                <c:pt idx="545">
                  <c:v>7.3250499999999996E-2</c:v>
                </c:pt>
                <c:pt idx="546">
                  <c:v>9.5079499999999997E-2</c:v>
                </c:pt>
                <c:pt idx="547">
                  <c:v>0.116409</c:v>
                </c:pt>
                <c:pt idx="548">
                  <c:v>0.137577</c:v>
                </c:pt>
                <c:pt idx="549">
                  <c:v>0.15903600000000001</c:v>
                </c:pt>
                <c:pt idx="550">
                  <c:v>0.18063599999999999</c:v>
                </c:pt>
                <c:pt idx="551">
                  <c:v>0.20177200000000001</c:v>
                </c:pt>
                <c:pt idx="552">
                  <c:v>0.221862</c:v>
                </c:pt>
                <c:pt idx="553">
                  <c:v>0.240567</c:v>
                </c:pt>
                <c:pt idx="554">
                  <c:v>0.25767400000000001</c:v>
                </c:pt>
                <c:pt idx="555">
                  <c:v>0.27288600000000002</c:v>
                </c:pt>
                <c:pt idx="556">
                  <c:v>0.28580800000000001</c:v>
                </c:pt>
                <c:pt idx="557">
                  <c:v>0.29608800000000002</c:v>
                </c:pt>
                <c:pt idx="558">
                  <c:v>0.30354599999999998</c:v>
                </c:pt>
                <c:pt idx="559">
                  <c:v>0.30815100000000001</c:v>
                </c:pt>
                <c:pt idx="560">
                  <c:v>0.30988700000000002</c:v>
                </c:pt>
                <c:pt idx="561">
                  <c:v>0.40620899999999999</c:v>
                </c:pt>
                <c:pt idx="562">
                  <c:v>0.40620899999999999</c:v>
                </c:pt>
                <c:pt idx="563">
                  <c:v>0.40620899999999999</c:v>
                </c:pt>
                <c:pt idx="564">
                  <c:v>0.40620899999999999</c:v>
                </c:pt>
                <c:pt idx="565">
                  <c:v>0.40620899999999999</c:v>
                </c:pt>
                <c:pt idx="566">
                  <c:v>0.40620899999999999</c:v>
                </c:pt>
                <c:pt idx="567">
                  <c:v>0.40620899999999999</c:v>
                </c:pt>
                <c:pt idx="568">
                  <c:v>0.40620899999999999</c:v>
                </c:pt>
                <c:pt idx="569">
                  <c:v>0.40620899999999999</c:v>
                </c:pt>
                <c:pt idx="570">
                  <c:v>0.40620899999999999</c:v>
                </c:pt>
                <c:pt idx="571">
                  <c:v>0.40620899999999999</c:v>
                </c:pt>
                <c:pt idx="572">
                  <c:v>0.40620899999999999</c:v>
                </c:pt>
                <c:pt idx="573">
                  <c:v>0.40620899999999999</c:v>
                </c:pt>
                <c:pt idx="574">
                  <c:v>0.40620899999999999</c:v>
                </c:pt>
                <c:pt idx="575">
                  <c:v>0.40620899999999999</c:v>
                </c:pt>
                <c:pt idx="576">
                  <c:v>0.40620899999999999</c:v>
                </c:pt>
                <c:pt idx="577">
                  <c:v>0.40620899999999999</c:v>
                </c:pt>
                <c:pt idx="578">
                  <c:v>0.40620899999999999</c:v>
                </c:pt>
                <c:pt idx="579">
                  <c:v>0.40620899999999999</c:v>
                </c:pt>
                <c:pt idx="580">
                  <c:v>0.40620899999999999</c:v>
                </c:pt>
                <c:pt idx="581">
                  <c:v>0.40620899999999999</c:v>
                </c:pt>
                <c:pt idx="582">
                  <c:v>0.40620899999999999</c:v>
                </c:pt>
                <c:pt idx="583">
                  <c:v>0.40620899999999999</c:v>
                </c:pt>
                <c:pt idx="584">
                  <c:v>0.40620899999999999</c:v>
                </c:pt>
                <c:pt idx="585">
                  <c:v>0.40620899999999999</c:v>
                </c:pt>
                <c:pt idx="586">
                  <c:v>0.40620899999999999</c:v>
                </c:pt>
                <c:pt idx="587">
                  <c:v>0.40620899999999999</c:v>
                </c:pt>
                <c:pt idx="588">
                  <c:v>0.40620899999999999</c:v>
                </c:pt>
                <c:pt idx="589">
                  <c:v>0.40620899999999999</c:v>
                </c:pt>
                <c:pt idx="590">
                  <c:v>0.40620899999999999</c:v>
                </c:pt>
                <c:pt idx="591">
                  <c:v>0.40620899999999999</c:v>
                </c:pt>
                <c:pt idx="592">
                  <c:v>0.40620899999999999</c:v>
                </c:pt>
                <c:pt idx="593">
                  <c:v>0.40620899999999999</c:v>
                </c:pt>
                <c:pt idx="594">
                  <c:v>0.40620899999999999</c:v>
                </c:pt>
                <c:pt idx="595">
                  <c:v>0.40620899999999999</c:v>
                </c:pt>
                <c:pt idx="596">
                  <c:v>0.40620899999999999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2.13716E-4</c:v>
                </c:pt>
                <c:pt idx="601">
                  <c:v>9.2894799999999997E-4</c:v>
                </c:pt>
                <c:pt idx="602">
                  <c:v>2.27421E-3</c:v>
                </c:pt>
                <c:pt idx="603">
                  <c:v>4.4625699999999999E-3</c:v>
                </c:pt>
                <c:pt idx="604">
                  <c:v>7.81104E-3</c:v>
                </c:pt>
                <c:pt idx="605">
                  <c:v>1.30797E-2</c:v>
                </c:pt>
                <c:pt idx="606">
                  <c:v>2.2495399999999999E-2</c:v>
                </c:pt>
                <c:pt idx="607">
                  <c:v>3.8365700000000003E-2</c:v>
                </c:pt>
                <c:pt idx="608">
                  <c:v>5.97952E-2</c:v>
                </c:pt>
                <c:pt idx="609">
                  <c:v>8.3258700000000005E-2</c:v>
                </c:pt>
                <c:pt idx="610">
                  <c:v>0.10610799999999999</c:v>
                </c:pt>
                <c:pt idx="611">
                  <c:v>0.12810299999999999</c:v>
                </c:pt>
                <c:pt idx="612">
                  <c:v>0.15026900000000001</c:v>
                </c:pt>
                <c:pt idx="613">
                  <c:v>0.17307500000000001</c:v>
                </c:pt>
                <c:pt idx="614">
                  <c:v>0.195823</c:v>
                </c:pt>
                <c:pt idx="615">
                  <c:v>0.21739900000000001</c:v>
                </c:pt>
                <c:pt idx="616">
                  <c:v>0.23713300000000001</c:v>
                </c:pt>
                <c:pt idx="617">
                  <c:v>0.25492100000000001</c:v>
                </c:pt>
                <c:pt idx="618">
                  <c:v>0.27080700000000002</c:v>
                </c:pt>
                <c:pt idx="619">
                  <c:v>0.28462599999999999</c:v>
                </c:pt>
                <c:pt idx="620">
                  <c:v>0.296016</c:v>
                </c:pt>
                <c:pt idx="621">
                  <c:v>0.30460300000000001</c:v>
                </c:pt>
                <c:pt idx="622">
                  <c:v>0.31008000000000002</c:v>
                </c:pt>
                <c:pt idx="623">
                  <c:v>0.31223200000000001</c:v>
                </c:pt>
                <c:pt idx="624">
                  <c:v>0.42029300000000003</c:v>
                </c:pt>
                <c:pt idx="625">
                  <c:v>0.42029300000000003</c:v>
                </c:pt>
                <c:pt idx="626">
                  <c:v>0.42029300000000003</c:v>
                </c:pt>
                <c:pt idx="627">
                  <c:v>0.42029300000000003</c:v>
                </c:pt>
                <c:pt idx="628">
                  <c:v>0.42029300000000003</c:v>
                </c:pt>
                <c:pt idx="629">
                  <c:v>0.42029300000000003</c:v>
                </c:pt>
                <c:pt idx="630">
                  <c:v>0.42029300000000003</c:v>
                </c:pt>
                <c:pt idx="631">
                  <c:v>0.42029300000000003</c:v>
                </c:pt>
                <c:pt idx="632">
                  <c:v>0.42029300000000003</c:v>
                </c:pt>
                <c:pt idx="633">
                  <c:v>0.42029300000000003</c:v>
                </c:pt>
                <c:pt idx="634">
                  <c:v>0.42029300000000003</c:v>
                </c:pt>
                <c:pt idx="635">
                  <c:v>0.42029300000000003</c:v>
                </c:pt>
                <c:pt idx="636">
                  <c:v>0.42029300000000003</c:v>
                </c:pt>
                <c:pt idx="637">
                  <c:v>0.42029300000000003</c:v>
                </c:pt>
                <c:pt idx="638">
                  <c:v>0.42029300000000003</c:v>
                </c:pt>
                <c:pt idx="639">
                  <c:v>0.42029300000000003</c:v>
                </c:pt>
                <c:pt idx="640">
                  <c:v>0.42029300000000003</c:v>
                </c:pt>
                <c:pt idx="641">
                  <c:v>0.42029300000000003</c:v>
                </c:pt>
                <c:pt idx="642">
                  <c:v>0.42029300000000003</c:v>
                </c:pt>
                <c:pt idx="643">
                  <c:v>0.42029300000000003</c:v>
                </c:pt>
                <c:pt idx="644">
                  <c:v>0.42029300000000003</c:v>
                </c:pt>
                <c:pt idx="645">
                  <c:v>0.42029300000000003</c:v>
                </c:pt>
                <c:pt idx="646">
                  <c:v>0.42029300000000003</c:v>
                </c:pt>
                <c:pt idx="647">
                  <c:v>0.42029300000000003</c:v>
                </c:pt>
                <c:pt idx="648">
                  <c:v>0.42029300000000003</c:v>
                </c:pt>
                <c:pt idx="649">
                  <c:v>0.42029300000000003</c:v>
                </c:pt>
                <c:pt idx="650">
                  <c:v>0.42029300000000003</c:v>
                </c:pt>
                <c:pt idx="651">
                  <c:v>0.42029300000000003</c:v>
                </c:pt>
                <c:pt idx="652">
                  <c:v>0.42029300000000003</c:v>
                </c:pt>
                <c:pt idx="653">
                  <c:v>0.42029300000000003</c:v>
                </c:pt>
                <c:pt idx="654">
                  <c:v>0.42029300000000003</c:v>
                </c:pt>
                <c:pt idx="655">
                  <c:v>0.42029300000000003</c:v>
                </c:pt>
                <c:pt idx="656">
                  <c:v>0.42029300000000003</c:v>
                </c:pt>
                <c:pt idx="657">
                  <c:v>0.42029300000000003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1.2792200000000001E-4</c:v>
                </c:pt>
                <c:pt idx="664">
                  <c:v>6.0716800000000005E-4</c:v>
                </c:pt>
                <c:pt idx="665">
                  <c:v>1.79335E-3</c:v>
                </c:pt>
                <c:pt idx="666">
                  <c:v>4.0973499999999996E-3</c:v>
                </c:pt>
                <c:pt idx="667">
                  <c:v>7.8414599999999997E-3</c:v>
                </c:pt>
                <c:pt idx="668">
                  <c:v>1.3527600000000001E-2</c:v>
                </c:pt>
                <c:pt idx="669">
                  <c:v>2.1777700000000001E-2</c:v>
                </c:pt>
                <c:pt idx="670">
                  <c:v>3.3311800000000003E-2</c:v>
                </c:pt>
                <c:pt idx="671">
                  <c:v>5.06782E-2</c:v>
                </c:pt>
                <c:pt idx="672">
                  <c:v>7.6444799999999993E-2</c:v>
                </c:pt>
                <c:pt idx="673">
                  <c:v>0.10813300000000001</c:v>
                </c:pt>
                <c:pt idx="674">
                  <c:v>0.14091500000000001</c:v>
                </c:pt>
                <c:pt idx="675">
                  <c:v>0.17311000000000001</c:v>
                </c:pt>
                <c:pt idx="676">
                  <c:v>0.20569000000000001</c:v>
                </c:pt>
                <c:pt idx="677">
                  <c:v>0.23934800000000001</c:v>
                </c:pt>
                <c:pt idx="678">
                  <c:v>0.27321000000000001</c:v>
                </c:pt>
                <c:pt idx="679">
                  <c:v>0.30568299999999998</c:v>
                </c:pt>
                <c:pt idx="680">
                  <c:v>0.33571099999999998</c:v>
                </c:pt>
                <c:pt idx="681">
                  <c:v>0.36302899999999999</c:v>
                </c:pt>
                <c:pt idx="682">
                  <c:v>0.38759900000000003</c:v>
                </c:pt>
                <c:pt idx="683">
                  <c:v>0.40909299999999998</c:v>
                </c:pt>
                <c:pt idx="684">
                  <c:v>0.42689899999999997</c:v>
                </c:pt>
                <c:pt idx="685">
                  <c:v>0.44039600000000001</c:v>
                </c:pt>
                <c:pt idx="686">
                  <c:v>0.44918200000000003</c:v>
                </c:pt>
                <c:pt idx="687">
                  <c:v>0.45314199999999999</c:v>
                </c:pt>
                <c:pt idx="688">
                  <c:v>0.60333700000000001</c:v>
                </c:pt>
                <c:pt idx="689">
                  <c:v>0.60333700000000001</c:v>
                </c:pt>
                <c:pt idx="690">
                  <c:v>0.60333700000000001</c:v>
                </c:pt>
                <c:pt idx="691">
                  <c:v>0.60333700000000001</c:v>
                </c:pt>
                <c:pt idx="692">
                  <c:v>0.60333700000000001</c:v>
                </c:pt>
                <c:pt idx="693">
                  <c:v>0.60333700000000001</c:v>
                </c:pt>
                <c:pt idx="694">
                  <c:v>0.60333700000000001</c:v>
                </c:pt>
                <c:pt idx="695">
                  <c:v>0.60333700000000001</c:v>
                </c:pt>
                <c:pt idx="696">
                  <c:v>0.60333700000000001</c:v>
                </c:pt>
                <c:pt idx="697">
                  <c:v>0.60333700000000001</c:v>
                </c:pt>
                <c:pt idx="698">
                  <c:v>0.60333700000000001</c:v>
                </c:pt>
                <c:pt idx="699">
                  <c:v>0.60333700000000001</c:v>
                </c:pt>
                <c:pt idx="700">
                  <c:v>0.60333700000000001</c:v>
                </c:pt>
                <c:pt idx="701">
                  <c:v>0.60333700000000001</c:v>
                </c:pt>
                <c:pt idx="702">
                  <c:v>0.60333700000000001</c:v>
                </c:pt>
                <c:pt idx="703">
                  <c:v>0.60333700000000001</c:v>
                </c:pt>
                <c:pt idx="704">
                  <c:v>0.60333700000000001</c:v>
                </c:pt>
                <c:pt idx="705">
                  <c:v>0.60333700000000001</c:v>
                </c:pt>
                <c:pt idx="706">
                  <c:v>0.60333700000000001</c:v>
                </c:pt>
                <c:pt idx="707">
                  <c:v>0.60333700000000001</c:v>
                </c:pt>
                <c:pt idx="708">
                  <c:v>0.60333700000000001</c:v>
                </c:pt>
                <c:pt idx="709">
                  <c:v>0.60333700000000001</c:v>
                </c:pt>
                <c:pt idx="710">
                  <c:v>0.60333700000000001</c:v>
                </c:pt>
                <c:pt idx="711">
                  <c:v>0.60333700000000001</c:v>
                </c:pt>
                <c:pt idx="712">
                  <c:v>0.60333700000000001</c:v>
                </c:pt>
                <c:pt idx="713">
                  <c:v>0.60333700000000001</c:v>
                </c:pt>
                <c:pt idx="714">
                  <c:v>0.60333700000000001</c:v>
                </c:pt>
                <c:pt idx="715">
                  <c:v>0.60333700000000001</c:v>
                </c:pt>
                <c:pt idx="716">
                  <c:v>0.60333700000000001</c:v>
                </c:pt>
                <c:pt idx="717">
                  <c:v>0.60333700000000001</c:v>
                </c:pt>
                <c:pt idx="718">
                  <c:v>0.60333700000000001</c:v>
                </c:pt>
                <c:pt idx="719">
                  <c:v>0.60333700000000001</c:v>
                </c:pt>
                <c:pt idx="720">
                  <c:v>0.60333700000000001</c:v>
                </c:pt>
                <c:pt idx="721">
                  <c:v>0.60333700000000001</c:v>
                </c:pt>
                <c:pt idx="722">
                  <c:v>0.60333700000000001</c:v>
                </c:pt>
                <c:pt idx="723">
                  <c:v>0.60333700000000001</c:v>
                </c:pt>
                <c:pt idx="724">
                  <c:v>0.60333700000000001</c:v>
                </c:pt>
                <c:pt idx="725">
                  <c:v>0</c:v>
                </c:pt>
                <c:pt idx="726">
                  <c:v>0</c:v>
                </c:pt>
                <c:pt idx="727">
                  <c:v>1.2015000000000001E-4</c:v>
                </c:pt>
                <c:pt idx="728">
                  <c:v>5.4244299999999998E-4</c:v>
                </c:pt>
                <c:pt idx="729">
                  <c:v>1.46071E-3</c:v>
                </c:pt>
                <c:pt idx="730">
                  <c:v>3.1711700000000001E-3</c:v>
                </c:pt>
                <c:pt idx="731">
                  <c:v>6.1471900000000003E-3</c:v>
                </c:pt>
                <c:pt idx="732">
                  <c:v>1.0957100000000001E-2</c:v>
                </c:pt>
                <c:pt idx="733">
                  <c:v>1.8759999999999999E-2</c:v>
                </c:pt>
                <c:pt idx="734">
                  <c:v>3.24307E-2</c:v>
                </c:pt>
                <c:pt idx="735">
                  <c:v>5.4068199999999997E-2</c:v>
                </c:pt>
                <c:pt idx="736">
                  <c:v>8.1372899999999998E-2</c:v>
                </c:pt>
                <c:pt idx="737">
                  <c:v>0.109954</c:v>
                </c:pt>
                <c:pt idx="738">
                  <c:v>0.137652</c:v>
                </c:pt>
                <c:pt idx="739">
                  <c:v>0.16498499999999999</c:v>
                </c:pt>
                <c:pt idx="740">
                  <c:v>0.192943</c:v>
                </c:pt>
                <c:pt idx="741">
                  <c:v>0.221248</c:v>
                </c:pt>
                <c:pt idx="742">
                  <c:v>0.24857499999999999</c:v>
                </c:pt>
                <c:pt idx="743">
                  <c:v>0.27380599999999999</c:v>
                </c:pt>
                <c:pt idx="744">
                  <c:v>0.29659400000000002</c:v>
                </c:pt>
                <c:pt idx="745">
                  <c:v>0.31687500000000002</c:v>
                </c:pt>
                <c:pt idx="746">
                  <c:v>0.334393</c:v>
                </c:pt>
                <c:pt idx="747">
                  <c:v>0.34875400000000001</c:v>
                </c:pt>
                <c:pt idx="748">
                  <c:v>0.35966399999999998</c:v>
                </c:pt>
                <c:pt idx="749">
                  <c:v>0.36702400000000002</c:v>
                </c:pt>
                <c:pt idx="750">
                  <c:v>0.37077199999999999</c:v>
                </c:pt>
                <c:pt idx="751">
                  <c:v>0.50095000000000001</c:v>
                </c:pt>
                <c:pt idx="752">
                  <c:v>0.50095000000000001</c:v>
                </c:pt>
                <c:pt idx="753">
                  <c:v>0.50095000000000001</c:v>
                </c:pt>
                <c:pt idx="754">
                  <c:v>0.50095000000000001</c:v>
                </c:pt>
                <c:pt idx="755">
                  <c:v>0.50095000000000001</c:v>
                </c:pt>
                <c:pt idx="756">
                  <c:v>0.50095000000000001</c:v>
                </c:pt>
                <c:pt idx="757">
                  <c:v>0.50095000000000001</c:v>
                </c:pt>
                <c:pt idx="758">
                  <c:v>0.50095000000000001</c:v>
                </c:pt>
                <c:pt idx="759">
                  <c:v>0.50095000000000001</c:v>
                </c:pt>
                <c:pt idx="760">
                  <c:v>0.50095000000000001</c:v>
                </c:pt>
                <c:pt idx="761">
                  <c:v>0.50095000000000001</c:v>
                </c:pt>
                <c:pt idx="762">
                  <c:v>0.50095000000000001</c:v>
                </c:pt>
                <c:pt idx="763">
                  <c:v>0.50095000000000001</c:v>
                </c:pt>
                <c:pt idx="764">
                  <c:v>0.50095000000000001</c:v>
                </c:pt>
                <c:pt idx="765">
                  <c:v>0.50095000000000001</c:v>
                </c:pt>
                <c:pt idx="766">
                  <c:v>0.50095000000000001</c:v>
                </c:pt>
                <c:pt idx="767">
                  <c:v>0.50095000000000001</c:v>
                </c:pt>
                <c:pt idx="768">
                  <c:v>0.50095000000000001</c:v>
                </c:pt>
                <c:pt idx="769">
                  <c:v>0.50095000000000001</c:v>
                </c:pt>
                <c:pt idx="770">
                  <c:v>0.50095000000000001</c:v>
                </c:pt>
                <c:pt idx="771">
                  <c:v>0.50095000000000001</c:v>
                </c:pt>
                <c:pt idx="772">
                  <c:v>0.50095000000000001</c:v>
                </c:pt>
                <c:pt idx="773">
                  <c:v>0.50095000000000001</c:v>
                </c:pt>
                <c:pt idx="774">
                  <c:v>0.50095000000000001</c:v>
                </c:pt>
                <c:pt idx="775">
                  <c:v>0.50095000000000001</c:v>
                </c:pt>
                <c:pt idx="776">
                  <c:v>0.50095000000000001</c:v>
                </c:pt>
                <c:pt idx="777">
                  <c:v>0.50095000000000001</c:v>
                </c:pt>
                <c:pt idx="778">
                  <c:v>0.50095000000000001</c:v>
                </c:pt>
                <c:pt idx="779">
                  <c:v>0.50095000000000001</c:v>
                </c:pt>
                <c:pt idx="780">
                  <c:v>0.50095000000000001</c:v>
                </c:pt>
                <c:pt idx="781">
                  <c:v>0.50095000000000001</c:v>
                </c:pt>
                <c:pt idx="782">
                  <c:v>0.50095000000000001</c:v>
                </c:pt>
                <c:pt idx="783">
                  <c:v>0.50095000000000001</c:v>
                </c:pt>
                <c:pt idx="784">
                  <c:v>0.50095000000000001</c:v>
                </c:pt>
                <c:pt idx="785">
                  <c:v>0.50095000000000001</c:v>
                </c:pt>
                <c:pt idx="786">
                  <c:v>0.50095000000000001</c:v>
                </c:pt>
                <c:pt idx="787">
                  <c:v>0.50095000000000001</c:v>
                </c:pt>
                <c:pt idx="788">
                  <c:v>0.50095000000000001</c:v>
                </c:pt>
                <c:pt idx="789">
                  <c:v>0.50095000000000001</c:v>
                </c:pt>
                <c:pt idx="790">
                  <c:v>0.50095000000000001</c:v>
                </c:pt>
                <c:pt idx="791">
                  <c:v>0.50095000000000001</c:v>
                </c:pt>
                <c:pt idx="792">
                  <c:v>0.50095000000000001</c:v>
                </c:pt>
                <c:pt idx="793">
                  <c:v>0.50095000000000001</c:v>
                </c:pt>
                <c:pt idx="794">
                  <c:v>0.50095000000000001</c:v>
                </c:pt>
                <c:pt idx="795">
                  <c:v>0.50095000000000001</c:v>
                </c:pt>
                <c:pt idx="796">
                  <c:v>0.50095000000000001</c:v>
                </c:pt>
                <c:pt idx="797">
                  <c:v>0.50095000000000001</c:v>
                </c:pt>
                <c:pt idx="798">
                  <c:v>0.50095000000000001</c:v>
                </c:pt>
                <c:pt idx="799">
                  <c:v>0.50095000000000001</c:v>
                </c:pt>
                <c:pt idx="800">
                  <c:v>0.50095000000000001</c:v>
                </c:pt>
                <c:pt idx="801">
                  <c:v>0.50095000000000001</c:v>
                </c:pt>
                <c:pt idx="802">
                  <c:v>0.50095000000000001</c:v>
                </c:pt>
                <c:pt idx="803">
                  <c:v>0.50095000000000001</c:v>
                </c:pt>
                <c:pt idx="804">
                  <c:v>0.50095000000000001</c:v>
                </c:pt>
                <c:pt idx="805">
                  <c:v>0.50095000000000001</c:v>
                </c:pt>
                <c:pt idx="806">
                  <c:v>0.50095000000000001</c:v>
                </c:pt>
                <c:pt idx="807">
                  <c:v>0.50095000000000001</c:v>
                </c:pt>
                <c:pt idx="808">
                  <c:v>0.50095000000000001</c:v>
                </c:pt>
                <c:pt idx="809">
                  <c:v>0.493591</c:v>
                </c:pt>
                <c:pt idx="810">
                  <c:v>0.493591</c:v>
                </c:pt>
                <c:pt idx="811">
                  <c:v>0.493591</c:v>
                </c:pt>
                <c:pt idx="812">
                  <c:v>0.493591</c:v>
                </c:pt>
                <c:pt idx="813">
                  <c:v>0.493591</c:v>
                </c:pt>
                <c:pt idx="814">
                  <c:v>0.493591</c:v>
                </c:pt>
                <c:pt idx="815">
                  <c:v>0.493591</c:v>
                </c:pt>
                <c:pt idx="816">
                  <c:v>0.493591</c:v>
                </c:pt>
                <c:pt idx="817">
                  <c:v>0.493591</c:v>
                </c:pt>
                <c:pt idx="818">
                  <c:v>0.493591</c:v>
                </c:pt>
                <c:pt idx="819">
                  <c:v>0.493591</c:v>
                </c:pt>
                <c:pt idx="820">
                  <c:v>0.493591</c:v>
                </c:pt>
                <c:pt idx="821">
                  <c:v>0.493591</c:v>
                </c:pt>
                <c:pt idx="822">
                  <c:v>0.493591</c:v>
                </c:pt>
                <c:pt idx="823">
                  <c:v>0.493591</c:v>
                </c:pt>
                <c:pt idx="824">
                  <c:v>0.493591</c:v>
                </c:pt>
                <c:pt idx="825">
                  <c:v>0.493591</c:v>
                </c:pt>
                <c:pt idx="826">
                  <c:v>0.493591</c:v>
                </c:pt>
                <c:pt idx="827">
                  <c:v>0.493591</c:v>
                </c:pt>
                <c:pt idx="828">
                  <c:v>0.493591</c:v>
                </c:pt>
                <c:pt idx="829">
                  <c:v>0.493591</c:v>
                </c:pt>
                <c:pt idx="830">
                  <c:v>0.493591</c:v>
                </c:pt>
                <c:pt idx="831">
                  <c:v>0.493591</c:v>
                </c:pt>
                <c:pt idx="832">
                  <c:v>0.493591</c:v>
                </c:pt>
                <c:pt idx="833">
                  <c:v>0.493591</c:v>
                </c:pt>
                <c:pt idx="834">
                  <c:v>0.493591</c:v>
                </c:pt>
                <c:pt idx="835">
                  <c:v>0.493591</c:v>
                </c:pt>
                <c:pt idx="836">
                  <c:v>0.493591</c:v>
                </c:pt>
                <c:pt idx="837">
                  <c:v>0.493591</c:v>
                </c:pt>
                <c:pt idx="838">
                  <c:v>0.493591</c:v>
                </c:pt>
                <c:pt idx="839">
                  <c:v>0.493591</c:v>
                </c:pt>
                <c:pt idx="840">
                  <c:v>0.493591</c:v>
                </c:pt>
                <c:pt idx="841">
                  <c:v>0.493591</c:v>
                </c:pt>
                <c:pt idx="842">
                  <c:v>0.493591</c:v>
                </c:pt>
                <c:pt idx="843">
                  <c:v>0.493591</c:v>
                </c:pt>
                <c:pt idx="844">
                  <c:v>0.493591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2.2653500000000001E-4</c:v>
                </c:pt>
                <c:pt idx="849">
                  <c:v>8.8367999999999997E-4</c:v>
                </c:pt>
                <c:pt idx="850">
                  <c:v>1.89886E-3</c:v>
                </c:pt>
                <c:pt idx="851">
                  <c:v>3.5536700000000001E-3</c:v>
                </c:pt>
                <c:pt idx="852">
                  <c:v>6.9421099999999996E-3</c:v>
                </c:pt>
                <c:pt idx="853">
                  <c:v>1.43307E-2</c:v>
                </c:pt>
                <c:pt idx="854">
                  <c:v>2.8152199999999999E-2</c:v>
                </c:pt>
                <c:pt idx="855">
                  <c:v>4.8119500000000003E-2</c:v>
                </c:pt>
                <c:pt idx="856">
                  <c:v>7.1104799999999996E-2</c:v>
                </c:pt>
                <c:pt idx="857">
                  <c:v>9.4378100000000006E-2</c:v>
                </c:pt>
                <c:pt idx="858">
                  <c:v>0.117461</c:v>
                </c:pt>
                <c:pt idx="859">
                  <c:v>0.14111899999999999</c:v>
                </c:pt>
                <c:pt idx="860">
                  <c:v>0.16555800000000001</c:v>
                </c:pt>
                <c:pt idx="861">
                  <c:v>0.18998000000000001</c:v>
                </c:pt>
                <c:pt idx="862">
                  <c:v>0.21343000000000001</c:v>
                </c:pt>
                <c:pt idx="863">
                  <c:v>0.23544799999999999</c:v>
                </c:pt>
                <c:pt idx="864">
                  <c:v>0.25587599999999999</c:v>
                </c:pt>
                <c:pt idx="865">
                  <c:v>0.27442</c:v>
                </c:pt>
                <c:pt idx="866">
                  <c:v>0.29059600000000002</c:v>
                </c:pt>
                <c:pt idx="867">
                  <c:v>0.30395899999999998</c:v>
                </c:pt>
                <c:pt idx="868">
                  <c:v>0.31421199999999999</c:v>
                </c:pt>
                <c:pt idx="869">
                  <c:v>0.32113000000000003</c:v>
                </c:pt>
                <c:pt idx="870">
                  <c:v>0.32452199999999998</c:v>
                </c:pt>
                <c:pt idx="871">
                  <c:v>0.44425300000000001</c:v>
                </c:pt>
                <c:pt idx="872">
                  <c:v>0.44425300000000001</c:v>
                </c:pt>
                <c:pt idx="873">
                  <c:v>0.44425300000000001</c:v>
                </c:pt>
                <c:pt idx="874">
                  <c:v>0.44425300000000001</c:v>
                </c:pt>
                <c:pt idx="875">
                  <c:v>0.44425300000000001</c:v>
                </c:pt>
                <c:pt idx="876">
                  <c:v>0.44425300000000001</c:v>
                </c:pt>
                <c:pt idx="877">
                  <c:v>0.44425300000000001</c:v>
                </c:pt>
                <c:pt idx="878">
                  <c:v>0.44425300000000001</c:v>
                </c:pt>
                <c:pt idx="879">
                  <c:v>0.44425300000000001</c:v>
                </c:pt>
                <c:pt idx="880">
                  <c:v>0.44425300000000001</c:v>
                </c:pt>
                <c:pt idx="881">
                  <c:v>0.44425300000000001</c:v>
                </c:pt>
                <c:pt idx="882">
                  <c:v>0.44425300000000001</c:v>
                </c:pt>
                <c:pt idx="883">
                  <c:v>0.44425300000000001</c:v>
                </c:pt>
                <c:pt idx="884">
                  <c:v>0.44425300000000001</c:v>
                </c:pt>
                <c:pt idx="885">
                  <c:v>0.44425300000000001</c:v>
                </c:pt>
                <c:pt idx="886">
                  <c:v>0.44425300000000001</c:v>
                </c:pt>
                <c:pt idx="887">
                  <c:v>0.44425300000000001</c:v>
                </c:pt>
                <c:pt idx="888">
                  <c:v>0.44425300000000001</c:v>
                </c:pt>
                <c:pt idx="889">
                  <c:v>0.44425300000000001</c:v>
                </c:pt>
                <c:pt idx="890">
                  <c:v>0.44425300000000001</c:v>
                </c:pt>
                <c:pt idx="891">
                  <c:v>0.44425300000000001</c:v>
                </c:pt>
                <c:pt idx="892">
                  <c:v>0.44425300000000001</c:v>
                </c:pt>
                <c:pt idx="893">
                  <c:v>0.44425300000000001</c:v>
                </c:pt>
                <c:pt idx="894">
                  <c:v>0.44425300000000001</c:v>
                </c:pt>
                <c:pt idx="895">
                  <c:v>0.44425300000000001</c:v>
                </c:pt>
                <c:pt idx="896">
                  <c:v>0.44425300000000001</c:v>
                </c:pt>
                <c:pt idx="897">
                  <c:v>0.44425300000000001</c:v>
                </c:pt>
                <c:pt idx="898">
                  <c:v>0.44425300000000001</c:v>
                </c:pt>
                <c:pt idx="899">
                  <c:v>0.44425300000000001</c:v>
                </c:pt>
                <c:pt idx="900">
                  <c:v>0.44425300000000001</c:v>
                </c:pt>
                <c:pt idx="901">
                  <c:v>0.44425300000000001</c:v>
                </c:pt>
                <c:pt idx="902">
                  <c:v>0.44425300000000001</c:v>
                </c:pt>
                <c:pt idx="903">
                  <c:v>0.44425300000000001</c:v>
                </c:pt>
                <c:pt idx="904">
                  <c:v>0.44425300000000001</c:v>
                </c:pt>
                <c:pt idx="905">
                  <c:v>0.44425300000000001</c:v>
                </c:pt>
                <c:pt idx="906">
                  <c:v>0.44425300000000001</c:v>
                </c:pt>
                <c:pt idx="907">
                  <c:v>0.44425300000000001</c:v>
                </c:pt>
                <c:pt idx="908">
                  <c:v>0.44425300000000001</c:v>
                </c:pt>
                <c:pt idx="909">
                  <c:v>0.44425300000000001</c:v>
                </c:pt>
                <c:pt idx="910">
                  <c:v>0.44425300000000001</c:v>
                </c:pt>
                <c:pt idx="911">
                  <c:v>0.44425300000000001</c:v>
                </c:pt>
                <c:pt idx="912">
                  <c:v>0.44425300000000001</c:v>
                </c:pt>
                <c:pt idx="913">
                  <c:v>0.44425300000000001</c:v>
                </c:pt>
                <c:pt idx="914">
                  <c:v>0.44425300000000001</c:v>
                </c:pt>
                <c:pt idx="915">
                  <c:v>0.44425300000000001</c:v>
                </c:pt>
                <c:pt idx="916">
                  <c:v>0.44425300000000001</c:v>
                </c:pt>
                <c:pt idx="917">
                  <c:v>0.44425300000000001</c:v>
                </c:pt>
                <c:pt idx="918">
                  <c:v>0.44425300000000001</c:v>
                </c:pt>
                <c:pt idx="919">
                  <c:v>0.44425300000000001</c:v>
                </c:pt>
                <c:pt idx="920">
                  <c:v>0.44425300000000001</c:v>
                </c:pt>
                <c:pt idx="921">
                  <c:v>0.44425300000000001</c:v>
                </c:pt>
                <c:pt idx="922">
                  <c:v>0.44425300000000001</c:v>
                </c:pt>
                <c:pt idx="923">
                  <c:v>0.44425300000000001</c:v>
                </c:pt>
                <c:pt idx="924">
                  <c:v>0.44425300000000001</c:v>
                </c:pt>
                <c:pt idx="925">
                  <c:v>0.44425300000000001</c:v>
                </c:pt>
                <c:pt idx="926">
                  <c:v>0.44425300000000001</c:v>
                </c:pt>
                <c:pt idx="927">
                  <c:v>0.44425300000000001</c:v>
                </c:pt>
                <c:pt idx="928">
                  <c:v>0.44425300000000001</c:v>
                </c:pt>
                <c:pt idx="929">
                  <c:v>0.44425300000000001</c:v>
                </c:pt>
                <c:pt idx="930">
                  <c:v>0.44254900000000003</c:v>
                </c:pt>
                <c:pt idx="931">
                  <c:v>0.44254900000000003</c:v>
                </c:pt>
                <c:pt idx="932">
                  <c:v>0.44254900000000003</c:v>
                </c:pt>
                <c:pt idx="933">
                  <c:v>0.44254900000000003</c:v>
                </c:pt>
                <c:pt idx="934">
                  <c:v>0.44254900000000003</c:v>
                </c:pt>
                <c:pt idx="935">
                  <c:v>0.44254900000000003</c:v>
                </c:pt>
                <c:pt idx="936">
                  <c:v>0.44254900000000003</c:v>
                </c:pt>
                <c:pt idx="937">
                  <c:v>0.44254900000000003</c:v>
                </c:pt>
                <c:pt idx="938">
                  <c:v>0.44254900000000003</c:v>
                </c:pt>
                <c:pt idx="939">
                  <c:v>0.44254900000000003</c:v>
                </c:pt>
                <c:pt idx="940">
                  <c:v>0.44254900000000003</c:v>
                </c:pt>
                <c:pt idx="941">
                  <c:v>0.44254900000000003</c:v>
                </c:pt>
                <c:pt idx="942">
                  <c:v>0.44254900000000003</c:v>
                </c:pt>
                <c:pt idx="943">
                  <c:v>0.44254900000000003</c:v>
                </c:pt>
                <c:pt idx="944">
                  <c:v>0.44254900000000003</c:v>
                </c:pt>
                <c:pt idx="945">
                  <c:v>0.44254900000000003</c:v>
                </c:pt>
                <c:pt idx="946">
                  <c:v>0.44254900000000003</c:v>
                </c:pt>
                <c:pt idx="947">
                  <c:v>0.44254900000000003</c:v>
                </c:pt>
                <c:pt idx="948">
                  <c:v>0.44254900000000003</c:v>
                </c:pt>
                <c:pt idx="949">
                  <c:v>0.44254900000000003</c:v>
                </c:pt>
                <c:pt idx="950">
                  <c:v>0.44254900000000003</c:v>
                </c:pt>
                <c:pt idx="951">
                  <c:v>0.44254900000000003</c:v>
                </c:pt>
                <c:pt idx="952">
                  <c:v>0.44254900000000003</c:v>
                </c:pt>
                <c:pt idx="953">
                  <c:v>0.44254900000000003</c:v>
                </c:pt>
                <c:pt idx="954">
                  <c:v>0.44254900000000003</c:v>
                </c:pt>
                <c:pt idx="955">
                  <c:v>0.44254900000000003</c:v>
                </c:pt>
                <c:pt idx="956">
                  <c:v>0.44254900000000003</c:v>
                </c:pt>
                <c:pt idx="957">
                  <c:v>0.44254900000000003</c:v>
                </c:pt>
                <c:pt idx="958">
                  <c:v>0.44254900000000003</c:v>
                </c:pt>
                <c:pt idx="959">
                  <c:v>0.44254900000000003</c:v>
                </c:pt>
                <c:pt idx="960">
                  <c:v>0.44254900000000003</c:v>
                </c:pt>
                <c:pt idx="961">
                  <c:v>0.44254900000000003</c:v>
                </c:pt>
                <c:pt idx="962">
                  <c:v>0.44254900000000003</c:v>
                </c:pt>
                <c:pt idx="963">
                  <c:v>0.44254900000000003</c:v>
                </c:pt>
                <c:pt idx="964">
                  <c:v>0.44254900000000003</c:v>
                </c:pt>
                <c:pt idx="965">
                  <c:v>0.44254900000000003</c:v>
                </c:pt>
                <c:pt idx="966">
                  <c:v>0.44254900000000003</c:v>
                </c:pt>
                <c:pt idx="967">
                  <c:v>0.44254900000000003</c:v>
                </c:pt>
                <c:pt idx="968">
                  <c:v>0.44254900000000003</c:v>
                </c:pt>
                <c:pt idx="969">
                  <c:v>0.44254900000000003</c:v>
                </c:pt>
                <c:pt idx="970">
                  <c:v>0.44254900000000003</c:v>
                </c:pt>
                <c:pt idx="971">
                  <c:v>0.44254900000000003</c:v>
                </c:pt>
                <c:pt idx="972">
                  <c:v>0.44254900000000003</c:v>
                </c:pt>
                <c:pt idx="973">
                  <c:v>0.44254900000000003</c:v>
                </c:pt>
                <c:pt idx="974">
                  <c:v>0.44254900000000003</c:v>
                </c:pt>
                <c:pt idx="975">
                  <c:v>0.44254900000000003</c:v>
                </c:pt>
                <c:pt idx="976">
                  <c:v>0.44254900000000003</c:v>
                </c:pt>
                <c:pt idx="977">
                  <c:v>0.44254900000000003</c:v>
                </c:pt>
                <c:pt idx="978">
                  <c:v>0.44254900000000003</c:v>
                </c:pt>
                <c:pt idx="979">
                  <c:v>0.44254900000000003</c:v>
                </c:pt>
                <c:pt idx="980">
                  <c:v>0.44254900000000003</c:v>
                </c:pt>
                <c:pt idx="981">
                  <c:v>0.44254900000000003</c:v>
                </c:pt>
                <c:pt idx="982">
                  <c:v>0.44254900000000003</c:v>
                </c:pt>
                <c:pt idx="983">
                  <c:v>0.44254900000000003</c:v>
                </c:pt>
                <c:pt idx="984">
                  <c:v>0.44254900000000003</c:v>
                </c:pt>
                <c:pt idx="985">
                  <c:v>0.44254900000000003</c:v>
                </c:pt>
                <c:pt idx="986">
                  <c:v>0.44254900000000003</c:v>
                </c:pt>
                <c:pt idx="987">
                  <c:v>0.44254900000000003</c:v>
                </c:pt>
                <c:pt idx="988">
                  <c:v>0.44254900000000003</c:v>
                </c:pt>
                <c:pt idx="989">
                  <c:v>0.44254900000000003</c:v>
                </c:pt>
                <c:pt idx="990">
                  <c:v>0.44254900000000003</c:v>
                </c:pt>
                <c:pt idx="991">
                  <c:v>0.49427199999999999</c:v>
                </c:pt>
                <c:pt idx="992">
                  <c:v>0.49427199999999999</c:v>
                </c:pt>
                <c:pt idx="993">
                  <c:v>0.49427199999999999</c:v>
                </c:pt>
                <c:pt idx="994">
                  <c:v>0.49427199999999999</c:v>
                </c:pt>
                <c:pt idx="995">
                  <c:v>0.49427199999999999</c:v>
                </c:pt>
                <c:pt idx="996">
                  <c:v>0.49427199999999999</c:v>
                </c:pt>
                <c:pt idx="997">
                  <c:v>0.49427199999999999</c:v>
                </c:pt>
                <c:pt idx="998">
                  <c:v>0.49427199999999999</c:v>
                </c:pt>
                <c:pt idx="999">
                  <c:v>0.49427199999999999</c:v>
                </c:pt>
                <c:pt idx="1000">
                  <c:v>0.49427199999999999</c:v>
                </c:pt>
                <c:pt idx="1001">
                  <c:v>0.49427199999999999</c:v>
                </c:pt>
                <c:pt idx="1002">
                  <c:v>0.49427199999999999</c:v>
                </c:pt>
                <c:pt idx="1003">
                  <c:v>0.49427199999999999</c:v>
                </c:pt>
                <c:pt idx="1004">
                  <c:v>0.49427199999999999</c:v>
                </c:pt>
                <c:pt idx="1005">
                  <c:v>0.49427199999999999</c:v>
                </c:pt>
                <c:pt idx="1006">
                  <c:v>0.49427199999999999</c:v>
                </c:pt>
                <c:pt idx="1007">
                  <c:v>0.49427199999999999</c:v>
                </c:pt>
                <c:pt idx="1008">
                  <c:v>0.49427199999999999</c:v>
                </c:pt>
                <c:pt idx="1009">
                  <c:v>0.49427199999999999</c:v>
                </c:pt>
                <c:pt idx="1010">
                  <c:v>0.49427199999999999</c:v>
                </c:pt>
                <c:pt idx="1011">
                  <c:v>0.49427199999999999</c:v>
                </c:pt>
                <c:pt idx="1012">
                  <c:v>0.49427199999999999</c:v>
                </c:pt>
                <c:pt idx="1013">
                  <c:v>0.49427199999999999</c:v>
                </c:pt>
                <c:pt idx="1014">
                  <c:v>0.49427199999999999</c:v>
                </c:pt>
                <c:pt idx="1015">
                  <c:v>0.49427199999999999</c:v>
                </c:pt>
                <c:pt idx="1016">
                  <c:v>0.49427199999999999</c:v>
                </c:pt>
                <c:pt idx="1017">
                  <c:v>0.49427199999999999</c:v>
                </c:pt>
                <c:pt idx="1018">
                  <c:v>0.49427199999999999</c:v>
                </c:pt>
                <c:pt idx="1019">
                  <c:v>0.49427199999999999</c:v>
                </c:pt>
                <c:pt idx="1020">
                  <c:v>0.49427199999999999</c:v>
                </c:pt>
                <c:pt idx="1021">
                  <c:v>0.49427199999999999</c:v>
                </c:pt>
                <c:pt idx="1022">
                  <c:v>0.49427199999999999</c:v>
                </c:pt>
                <c:pt idx="1023">
                  <c:v>0.49427199999999999</c:v>
                </c:pt>
                <c:pt idx="1024">
                  <c:v>0.49427199999999999</c:v>
                </c:pt>
                <c:pt idx="1025">
                  <c:v>0.49427199999999999</c:v>
                </c:pt>
                <c:pt idx="1026">
                  <c:v>0.49427199999999999</c:v>
                </c:pt>
                <c:pt idx="1027">
                  <c:v>0.49427199999999999</c:v>
                </c:pt>
                <c:pt idx="1028">
                  <c:v>1.8180799999999999E-4</c:v>
                </c:pt>
                <c:pt idx="1029">
                  <c:v>6.4011799999999996E-4</c:v>
                </c:pt>
                <c:pt idx="1030">
                  <c:v>6.4011799999999996E-4</c:v>
                </c:pt>
                <c:pt idx="1031">
                  <c:v>0</c:v>
                </c:pt>
                <c:pt idx="1032">
                  <c:v>3.21255E-4</c:v>
                </c:pt>
                <c:pt idx="1033">
                  <c:v>3.1072299999999999E-3</c:v>
                </c:pt>
                <c:pt idx="1034">
                  <c:v>1.1793400000000001E-2</c:v>
                </c:pt>
                <c:pt idx="1035">
                  <c:v>2.7944500000000001E-2</c:v>
                </c:pt>
                <c:pt idx="1036">
                  <c:v>4.9893800000000002E-2</c:v>
                </c:pt>
                <c:pt idx="1037">
                  <c:v>7.4323100000000003E-2</c:v>
                </c:pt>
                <c:pt idx="1038">
                  <c:v>9.8840999999999998E-2</c:v>
                </c:pt>
                <c:pt idx="1039">
                  <c:v>0.122932</c:v>
                </c:pt>
                <c:pt idx="1040">
                  <c:v>0.147064</c:v>
                </c:pt>
                <c:pt idx="1041">
                  <c:v>0.17142399999999999</c:v>
                </c:pt>
                <c:pt idx="1042">
                  <c:v>0.19549900000000001</c:v>
                </c:pt>
                <c:pt idx="1043">
                  <c:v>0.21847800000000001</c:v>
                </c:pt>
                <c:pt idx="1044">
                  <c:v>0.23976500000000001</c:v>
                </c:pt>
                <c:pt idx="1045">
                  <c:v>0.25913900000000001</c:v>
                </c:pt>
                <c:pt idx="1046">
                  <c:v>0.276563</c:v>
                </c:pt>
                <c:pt idx="1047">
                  <c:v>0.29187800000000003</c:v>
                </c:pt>
                <c:pt idx="1048">
                  <c:v>0.30472100000000002</c:v>
                </c:pt>
                <c:pt idx="1049">
                  <c:v>0.31468600000000002</c:v>
                </c:pt>
                <c:pt idx="1050">
                  <c:v>0.32143899999999997</c:v>
                </c:pt>
                <c:pt idx="1051">
                  <c:v>0.324743</c:v>
                </c:pt>
                <c:pt idx="1052">
                  <c:v>0.463503</c:v>
                </c:pt>
                <c:pt idx="1053">
                  <c:v>0.463503</c:v>
                </c:pt>
                <c:pt idx="1054">
                  <c:v>0.463503</c:v>
                </c:pt>
                <c:pt idx="1055">
                  <c:v>0.463503</c:v>
                </c:pt>
                <c:pt idx="1056">
                  <c:v>0.463503</c:v>
                </c:pt>
                <c:pt idx="1057">
                  <c:v>0.463503</c:v>
                </c:pt>
                <c:pt idx="1058">
                  <c:v>0.463503</c:v>
                </c:pt>
                <c:pt idx="1059">
                  <c:v>0.463503</c:v>
                </c:pt>
                <c:pt idx="1060">
                  <c:v>0.463503</c:v>
                </c:pt>
                <c:pt idx="1061">
                  <c:v>0.463503</c:v>
                </c:pt>
                <c:pt idx="1062">
                  <c:v>0.463503</c:v>
                </c:pt>
                <c:pt idx="1063">
                  <c:v>0.463503</c:v>
                </c:pt>
                <c:pt idx="1064">
                  <c:v>0.463503</c:v>
                </c:pt>
                <c:pt idx="1065">
                  <c:v>0.463503</c:v>
                </c:pt>
                <c:pt idx="1066">
                  <c:v>0.463503</c:v>
                </c:pt>
                <c:pt idx="1067">
                  <c:v>0.463503</c:v>
                </c:pt>
                <c:pt idx="1068">
                  <c:v>0.463503</c:v>
                </c:pt>
                <c:pt idx="1069">
                  <c:v>0.463503</c:v>
                </c:pt>
                <c:pt idx="1070">
                  <c:v>0.463503</c:v>
                </c:pt>
                <c:pt idx="1071">
                  <c:v>0.463503</c:v>
                </c:pt>
                <c:pt idx="1072">
                  <c:v>0.463503</c:v>
                </c:pt>
                <c:pt idx="1073">
                  <c:v>0.463503</c:v>
                </c:pt>
                <c:pt idx="1074">
                  <c:v>0.463503</c:v>
                </c:pt>
                <c:pt idx="1075">
                  <c:v>0.463503</c:v>
                </c:pt>
                <c:pt idx="1076">
                  <c:v>0.463503</c:v>
                </c:pt>
                <c:pt idx="1077">
                  <c:v>0.463503</c:v>
                </c:pt>
                <c:pt idx="1078">
                  <c:v>0.463503</c:v>
                </c:pt>
                <c:pt idx="1079">
                  <c:v>0.463503</c:v>
                </c:pt>
                <c:pt idx="1080">
                  <c:v>0.463503</c:v>
                </c:pt>
                <c:pt idx="1081">
                  <c:v>0.463503</c:v>
                </c:pt>
                <c:pt idx="1082">
                  <c:v>0.463503</c:v>
                </c:pt>
                <c:pt idx="1083">
                  <c:v>0.463503</c:v>
                </c:pt>
                <c:pt idx="1084">
                  <c:v>0.463503</c:v>
                </c:pt>
                <c:pt idx="1085">
                  <c:v>0.463503</c:v>
                </c:pt>
                <c:pt idx="1086">
                  <c:v>0.463503</c:v>
                </c:pt>
                <c:pt idx="1087">
                  <c:v>0.463503</c:v>
                </c:pt>
                <c:pt idx="1088">
                  <c:v>0.463503</c:v>
                </c:pt>
                <c:pt idx="1089">
                  <c:v>0.463503</c:v>
                </c:pt>
                <c:pt idx="1090">
                  <c:v>0.463503</c:v>
                </c:pt>
                <c:pt idx="1091">
                  <c:v>0.463503</c:v>
                </c:pt>
                <c:pt idx="1092">
                  <c:v>0.463503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1.4680499999999999E-4</c:v>
                </c:pt>
                <c:pt idx="1097">
                  <c:v>6.2195299999999996E-4</c:v>
                </c:pt>
                <c:pt idx="1098">
                  <c:v>1.5568400000000001E-3</c:v>
                </c:pt>
                <c:pt idx="1099">
                  <c:v>3.14584E-3</c:v>
                </c:pt>
                <c:pt idx="1100">
                  <c:v>5.6950400000000002E-3</c:v>
                </c:pt>
                <c:pt idx="1101">
                  <c:v>1.00847E-2</c:v>
                </c:pt>
                <c:pt idx="1102">
                  <c:v>1.8576700000000002E-2</c:v>
                </c:pt>
                <c:pt idx="1103">
                  <c:v>3.43469E-2</c:v>
                </c:pt>
                <c:pt idx="1104">
                  <c:v>5.8112799999999999E-2</c:v>
                </c:pt>
                <c:pt idx="1105">
                  <c:v>8.6307999999999996E-2</c:v>
                </c:pt>
                <c:pt idx="1106">
                  <c:v>0.114539</c:v>
                </c:pt>
                <c:pt idx="1107">
                  <c:v>0.14110200000000001</c:v>
                </c:pt>
                <c:pt idx="1108">
                  <c:v>0.16670499999999999</c:v>
                </c:pt>
                <c:pt idx="1109">
                  <c:v>0.19233500000000001</c:v>
                </c:pt>
                <c:pt idx="1110">
                  <c:v>0.21779200000000001</c:v>
                </c:pt>
                <c:pt idx="1111">
                  <c:v>0.241976</c:v>
                </c:pt>
                <c:pt idx="1112">
                  <c:v>0.26397300000000001</c:v>
                </c:pt>
                <c:pt idx="1113">
                  <c:v>0.28348600000000002</c:v>
                </c:pt>
                <c:pt idx="1114">
                  <c:v>0.300508</c:v>
                </c:pt>
                <c:pt idx="1115">
                  <c:v>0.31491999999999998</c:v>
                </c:pt>
                <c:pt idx="1116">
                  <c:v>0.32644499999999999</c:v>
                </c:pt>
                <c:pt idx="1117">
                  <c:v>0.33480300000000002</c:v>
                </c:pt>
                <c:pt idx="1118">
                  <c:v>0.33986300000000003</c:v>
                </c:pt>
                <c:pt idx="1119">
                  <c:v>0.341694</c:v>
                </c:pt>
                <c:pt idx="1120">
                  <c:v>0.460119</c:v>
                </c:pt>
                <c:pt idx="1121">
                  <c:v>0.460119</c:v>
                </c:pt>
                <c:pt idx="1122">
                  <c:v>0.460119</c:v>
                </c:pt>
                <c:pt idx="1123">
                  <c:v>0.460119</c:v>
                </c:pt>
                <c:pt idx="1124">
                  <c:v>0.460119</c:v>
                </c:pt>
                <c:pt idx="1125">
                  <c:v>0.460119</c:v>
                </c:pt>
                <c:pt idx="1126">
                  <c:v>0.460119</c:v>
                </c:pt>
                <c:pt idx="1127">
                  <c:v>0.460119</c:v>
                </c:pt>
                <c:pt idx="1128">
                  <c:v>0.460119</c:v>
                </c:pt>
                <c:pt idx="1129">
                  <c:v>0.460119</c:v>
                </c:pt>
                <c:pt idx="1130">
                  <c:v>0.460119</c:v>
                </c:pt>
                <c:pt idx="1131">
                  <c:v>0.460119</c:v>
                </c:pt>
                <c:pt idx="1132">
                  <c:v>0.460119</c:v>
                </c:pt>
                <c:pt idx="1133">
                  <c:v>0.460119</c:v>
                </c:pt>
                <c:pt idx="1134">
                  <c:v>0.460119</c:v>
                </c:pt>
                <c:pt idx="1135">
                  <c:v>0.460119</c:v>
                </c:pt>
                <c:pt idx="1136">
                  <c:v>0.460119</c:v>
                </c:pt>
                <c:pt idx="1137">
                  <c:v>0.460119</c:v>
                </c:pt>
                <c:pt idx="1138">
                  <c:v>0.460119</c:v>
                </c:pt>
                <c:pt idx="1139">
                  <c:v>0.460119</c:v>
                </c:pt>
                <c:pt idx="1140">
                  <c:v>0.460119</c:v>
                </c:pt>
                <c:pt idx="1141">
                  <c:v>0.460119</c:v>
                </c:pt>
                <c:pt idx="1142">
                  <c:v>0.460119</c:v>
                </c:pt>
                <c:pt idx="1143">
                  <c:v>0.460119</c:v>
                </c:pt>
                <c:pt idx="1144">
                  <c:v>0.460119</c:v>
                </c:pt>
                <c:pt idx="1145">
                  <c:v>0.460119</c:v>
                </c:pt>
                <c:pt idx="1146">
                  <c:v>0.460119</c:v>
                </c:pt>
                <c:pt idx="1147">
                  <c:v>0.460119</c:v>
                </c:pt>
                <c:pt idx="1148">
                  <c:v>0.460119</c:v>
                </c:pt>
                <c:pt idx="1149">
                  <c:v>0.460119</c:v>
                </c:pt>
                <c:pt idx="1150">
                  <c:v>0.460119</c:v>
                </c:pt>
                <c:pt idx="1151">
                  <c:v>0.460119</c:v>
                </c:pt>
                <c:pt idx="1152">
                  <c:v>0.460119</c:v>
                </c:pt>
                <c:pt idx="1153">
                  <c:v>0.460119</c:v>
                </c:pt>
                <c:pt idx="1154">
                  <c:v>0.460119</c:v>
                </c:pt>
                <c:pt idx="1155">
                  <c:v>0.460119</c:v>
                </c:pt>
                <c:pt idx="1156">
                  <c:v>1.9914800000000001E-4</c:v>
                </c:pt>
                <c:pt idx="1157">
                  <c:v>8.0282200000000002E-4</c:v>
                </c:pt>
                <c:pt idx="1158">
                  <c:v>1.8067599999999999E-3</c:v>
                </c:pt>
                <c:pt idx="1159">
                  <c:v>3.1680499999999999E-3</c:v>
                </c:pt>
                <c:pt idx="1160">
                  <c:v>4.9005300000000002E-3</c:v>
                </c:pt>
                <c:pt idx="1161">
                  <c:v>7.2075699999999999E-3</c:v>
                </c:pt>
                <c:pt idx="1162">
                  <c:v>1.06015E-2</c:v>
                </c:pt>
                <c:pt idx="1163">
                  <c:v>1.6600500000000001E-2</c:v>
                </c:pt>
                <c:pt idx="1164">
                  <c:v>2.7809899999999999E-2</c:v>
                </c:pt>
                <c:pt idx="1165">
                  <c:v>4.5743600000000002E-2</c:v>
                </c:pt>
                <c:pt idx="1166">
                  <c:v>6.90939E-2</c:v>
                </c:pt>
                <c:pt idx="1167">
                  <c:v>9.5019699999999999E-2</c:v>
                </c:pt>
                <c:pt idx="1168">
                  <c:v>0.12145300000000001</c:v>
                </c:pt>
                <c:pt idx="1169">
                  <c:v>0.14790400000000001</c:v>
                </c:pt>
                <c:pt idx="1170">
                  <c:v>0.174682</c:v>
                </c:pt>
                <c:pt idx="1171">
                  <c:v>0.20183400000000001</c:v>
                </c:pt>
                <c:pt idx="1172">
                  <c:v>0.22884299999999999</c:v>
                </c:pt>
                <c:pt idx="1173">
                  <c:v>0.254992</c:v>
                </c:pt>
                <c:pt idx="1174">
                  <c:v>0.27978599999999998</c:v>
                </c:pt>
                <c:pt idx="1175">
                  <c:v>0.30302099999999998</c:v>
                </c:pt>
                <c:pt idx="1176">
                  <c:v>0.32457399999999997</c:v>
                </c:pt>
                <c:pt idx="1177">
                  <c:v>0.34417999999999999</c:v>
                </c:pt>
                <c:pt idx="1178">
                  <c:v>0.36145300000000002</c:v>
                </c:pt>
                <c:pt idx="1179">
                  <c:v>0.37602799999999997</c:v>
                </c:pt>
                <c:pt idx="1180">
                  <c:v>0.38758700000000001</c:v>
                </c:pt>
                <c:pt idx="1181">
                  <c:v>0.39587699999999998</c:v>
                </c:pt>
                <c:pt idx="1182">
                  <c:v>0.40071099999999998</c:v>
                </c:pt>
                <c:pt idx="1183">
                  <c:v>0.521976</c:v>
                </c:pt>
                <c:pt idx="1184">
                  <c:v>0.521976</c:v>
                </c:pt>
                <c:pt idx="1185">
                  <c:v>0.521976</c:v>
                </c:pt>
                <c:pt idx="1186">
                  <c:v>0.521976</c:v>
                </c:pt>
                <c:pt idx="1187">
                  <c:v>0.521976</c:v>
                </c:pt>
                <c:pt idx="1188">
                  <c:v>0.521976</c:v>
                </c:pt>
                <c:pt idx="1189">
                  <c:v>0.521976</c:v>
                </c:pt>
                <c:pt idx="1190">
                  <c:v>0.521976</c:v>
                </c:pt>
                <c:pt idx="1191">
                  <c:v>0.521976</c:v>
                </c:pt>
                <c:pt idx="1192">
                  <c:v>0.521976</c:v>
                </c:pt>
                <c:pt idx="1193">
                  <c:v>0.521976</c:v>
                </c:pt>
                <c:pt idx="1194">
                  <c:v>0.521976</c:v>
                </c:pt>
                <c:pt idx="1195">
                  <c:v>0.521976</c:v>
                </c:pt>
                <c:pt idx="1196">
                  <c:v>0.521976</c:v>
                </c:pt>
                <c:pt idx="1197">
                  <c:v>0.521976</c:v>
                </c:pt>
                <c:pt idx="1198">
                  <c:v>0.521976</c:v>
                </c:pt>
                <c:pt idx="1199">
                  <c:v>0.521976</c:v>
                </c:pt>
                <c:pt idx="1200">
                  <c:v>0.521976</c:v>
                </c:pt>
                <c:pt idx="1201">
                  <c:v>0.521976</c:v>
                </c:pt>
                <c:pt idx="1202">
                  <c:v>0.521976</c:v>
                </c:pt>
                <c:pt idx="1203">
                  <c:v>0.521976</c:v>
                </c:pt>
                <c:pt idx="1204">
                  <c:v>0.521976</c:v>
                </c:pt>
                <c:pt idx="1205">
                  <c:v>0.521976</c:v>
                </c:pt>
                <c:pt idx="1206">
                  <c:v>0.521976</c:v>
                </c:pt>
                <c:pt idx="1207">
                  <c:v>0.521976</c:v>
                </c:pt>
                <c:pt idx="1208">
                  <c:v>0.521976</c:v>
                </c:pt>
                <c:pt idx="1209">
                  <c:v>0.521976</c:v>
                </c:pt>
                <c:pt idx="1210">
                  <c:v>0.521976</c:v>
                </c:pt>
                <c:pt idx="1211">
                  <c:v>0.521976</c:v>
                </c:pt>
                <c:pt idx="1212">
                  <c:v>0.521976</c:v>
                </c:pt>
                <c:pt idx="1213">
                  <c:v>0.521976</c:v>
                </c:pt>
                <c:pt idx="1214">
                  <c:v>0.521976</c:v>
                </c:pt>
                <c:pt idx="1215">
                  <c:v>0.521976</c:v>
                </c:pt>
                <c:pt idx="1216">
                  <c:v>0.521976</c:v>
                </c:pt>
                <c:pt idx="1217">
                  <c:v>0.521976</c:v>
                </c:pt>
                <c:pt idx="1218">
                  <c:v>0.521976</c:v>
                </c:pt>
                <c:pt idx="1219">
                  <c:v>0.521976</c:v>
                </c:pt>
                <c:pt idx="1220">
                  <c:v>0.521976</c:v>
                </c:pt>
                <c:pt idx="1221">
                  <c:v>0.521976</c:v>
                </c:pt>
                <c:pt idx="1222">
                  <c:v>0.521976</c:v>
                </c:pt>
                <c:pt idx="1223">
                  <c:v>0.521976</c:v>
                </c:pt>
                <c:pt idx="1224">
                  <c:v>0.521976</c:v>
                </c:pt>
                <c:pt idx="1225">
                  <c:v>0.521976</c:v>
                </c:pt>
                <c:pt idx="1226">
                  <c:v>0.521976</c:v>
                </c:pt>
                <c:pt idx="1227">
                  <c:v>0.521976</c:v>
                </c:pt>
                <c:pt idx="1228">
                  <c:v>0.521976</c:v>
                </c:pt>
                <c:pt idx="1229">
                  <c:v>0.521976</c:v>
                </c:pt>
                <c:pt idx="1230">
                  <c:v>0.521976</c:v>
                </c:pt>
                <c:pt idx="1231">
                  <c:v>0.521976</c:v>
                </c:pt>
                <c:pt idx="1232">
                  <c:v>0.521976</c:v>
                </c:pt>
                <c:pt idx="1233">
                  <c:v>0.521976</c:v>
                </c:pt>
                <c:pt idx="1234">
                  <c:v>0.521976</c:v>
                </c:pt>
                <c:pt idx="1235">
                  <c:v>0.521976</c:v>
                </c:pt>
                <c:pt idx="1236">
                  <c:v>0.521976</c:v>
                </c:pt>
                <c:pt idx="1237">
                  <c:v>0.521976</c:v>
                </c:pt>
                <c:pt idx="1238">
                  <c:v>0.521976</c:v>
                </c:pt>
                <c:pt idx="1239">
                  <c:v>0.521976</c:v>
                </c:pt>
                <c:pt idx="1240">
                  <c:v>0.521976</c:v>
                </c:pt>
                <c:pt idx="1241">
                  <c:v>0.521976</c:v>
                </c:pt>
                <c:pt idx="1242">
                  <c:v>0.521976</c:v>
                </c:pt>
                <c:pt idx="1243">
                  <c:v>0.51644100000000004</c:v>
                </c:pt>
                <c:pt idx="1244">
                  <c:v>0.51644100000000004</c:v>
                </c:pt>
                <c:pt idx="1245">
                  <c:v>0.51644100000000004</c:v>
                </c:pt>
                <c:pt idx="1246">
                  <c:v>0.51644100000000004</c:v>
                </c:pt>
                <c:pt idx="1247">
                  <c:v>0.51644100000000004</c:v>
                </c:pt>
                <c:pt idx="1248">
                  <c:v>0.51644100000000004</c:v>
                </c:pt>
                <c:pt idx="1249">
                  <c:v>0.51644100000000004</c:v>
                </c:pt>
                <c:pt idx="1250">
                  <c:v>0.51644100000000004</c:v>
                </c:pt>
                <c:pt idx="1251">
                  <c:v>0.51644100000000004</c:v>
                </c:pt>
                <c:pt idx="1252">
                  <c:v>0.51644100000000004</c:v>
                </c:pt>
                <c:pt idx="1253">
                  <c:v>0.51644100000000004</c:v>
                </c:pt>
                <c:pt idx="1254">
                  <c:v>0.51644100000000004</c:v>
                </c:pt>
                <c:pt idx="1255">
                  <c:v>0.51644100000000004</c:v>
                </c:pt>
                <c:pt idx="1256">
                  <c:v>0.51644100000000004</c:v>
                </c:pt>
                <c:pt idx="1257">
                  <c:v>0.51644100000000004</c:v>
                </c:pt>
                <c:pt idx="1258">
                  <c:v>0.51644100000000004</c:v>
                </c:pt>
                <c:pt idx="1259">
                  <c:v>0.51644100000000004</c:v>
                </c:pt>
                <c:pt idx="1260">
                  <c:v>0.51644100000000004</c:v>
                </c:pt>
                <c:pt idx="1261">
                  <c:v>0.51644100000000004</c:v>
                </c:pt>
                <c:pt idx="1262">
                  <c:v>0.51644100000000004</c:v>
                </c:pt>
                <c:pt idx="1263">
                  <c:v>0.51644100000000004</c:v>
                </c:pt>
                <c:pt idx="1264">
                  <c:v>0.51644100000000004</c:v>
                </c:pt>
                <c:pt idx="1265">
                  <c:v>0.51644100000000004</c:v>
                </c:pt>
                <c:pt idx="1266">
                  <c:v>0.51644100000000004</c:v>
                </c:pt>
                <c:pt idx="1267">
                  <c:v>0.51644100000000004</c:v>
                </c:pt>
                <c:pt idx="1268">
                  <c:v>0.51644100000000004</c:v>
                </c:pt>
                <c:pt idx="1269">
                  <c:v>0.51644100000000004</c:v>
                </c:pt>
                <c:pt idx="1270">
                  <c:v>0.51644100000000004</c:v>
                </c:pt>
                <c:pt idx="1271">
                  <c:v>0.51644100000000004</c:v>
                </c:pt>
                <c:pt idx="1272">
                  <c:v>0.51644100000000004</c:v>
                </c:pt>
                <c:pt idx="1273">
                  <c:v>0.51644100000000004</c:v>
                </c:pt>
                <c:pt idx="1274">
                  <c:v>0.51644100000000004</c:v>
                </c:pt>
                <c:pt idx="1275">
                  <c:v>0.51644100000000004</c:v>
                </c:pt>
                <c:pt idx="1276">
                  <c:v>0.51644100000000004</c:v>
                </c:pt>
                <c:pt idx="1277">
                  <c:v>0.51644100000000004</c:v>
                </c:pt>
                <c:pt idx="1278">
                  <c:v>0.51644100000000004</c:v>
                </c:pt>
                <c:pt idx="1279">
                  <c:v>0.51644100000000004</c:v>
                </c:pt>
                <c:pt idx="1280">
                  <c:v>0.51644100000000004</c:v>
                </c:pt>
                <c:pt idx="1281">
                  <c:v>2.10349E-4</c:v>
                </c:pt>
                <c:pt idx="1282">
                  <c:v>8.2437400000000001E-4</c:v>
                </c:pt>
                <c:pt idx="1283">
                  <c:v>1.7403500000000001E-3</c:v>
                </c:pt>
                <c:pt idx="1284">
                  <c:v>2.8509500000000001E-3</c:v>
                </c:pt>
                <c:pt idx="1285">
                  <c:v>4.1812400000000001E-3</c:v>
                </c:pt>
                <c:pt idx="1286">
                  <c:v>5.9621600000000002E-3</c:v>
                </c:pt>
                <c:pt idx="1287">
                  <c:v>9.6377400000000005E-3</c:v>
                </c:pt>
                <c:pt idx="1288">
                  <c:v>1.8124000000000001E-2</c:v>
                </c:pt>
                <c:pt idx="1289">
                  <c:v>3.3006000000000001E-2</c:v>
                </c:pt>
                <c:pt idx="1290">
                  <c:v>5.2632499999999999E-2</c:v>
                </c:pt>
                <c:pt idx="1291">
                  <c:v>7.4159100000000006E-2</c:v>
                </c:pt>
                <c:pt idx="1292">
                  <c:v>9.6186800000000003E-2</c:v>
                </c:pt>
                <c:pt idx="1293">
                  <c:v>0.11892</c:v>
                </c:pt>
                <c:pt idx="1294">
                  <c:v>0.14271800000000001</c:v>
                </c:pt>
                <c:pt idx="1295">
                  <c:v>0.16719200000000001</c:v>
                </c:pt>
                <c:pt idx="1296">
                  <c:v>0.19147500000000001</c:v>
                </c:pt>
                <c:pt idx="1297">
                  <c:v>0.21488199999999999</c:v>
                </c:pt>
                <c:pt idx="1298">
                  <c:v>0.237153</c:v>
                </c:pt>
                <c:pt idx="1299">
                  <c:v>0.25820300000000002</c:v>
                </c:pt>
                <c:pt idx="1300">
                  <c:v>0.277833</c:v>
                </c:pt>
                <c:pt idx="1301">
                  <c:v>0.29571500000000001</c:v>
                </c:pt>
                <c:pt idx="1302">
                  <c:v>0.31153599999999998</c:v>
                </c:pt>
                <c:pt idx="1303">
                  <c:v>0.32506000000000002</c:v>
                </c:pt>
                <c:pt idx="1304">
                  <c:v>0.33601999999999999</c:v>
                </c:pt>
                <c:pt idx="1305">
                  <c:v>0.34407900000000002</c:v>
                </c:pt>
                <c:pt idx="1306">
                  <c:v>0.34896500000000003</c:v>
                </c:pt>
                <c:pt idx="1307">
                  <c:v>0.35064099999999998</c:v>
                </c:pt>
                <c:pt idx="1308">
                  <c:v>0.45365699999999998</c:v>
                </c:pt>
                <c:pt idx="1309">
                  <c:v>0.45365699999999998</c:v>
                </c:pt>
                <c:pt idx="1310">
                  <c:v>0.45365699999999998</c:v>
                </c:pt>
                <c:pt idx="1311">
                  <c:v>0.45365699999999998</c:v>
                </c:pt>
                <c:pt idx="1312">
                  <c:v>0.45365699999999998</c:v>
                </c:pt>
                <c:pt idx="1313">
                  <c:v>0.45365699999999998</c:v>
                </c:pt>
                <c:pt idx="1314">
                  <c:v>0.45365699999999998</c:v>
                </c:pt>
                <c:pt idx="1315">
                  <c:v>0.45365699999999998</c:v>
                </c:pt>
                <c:pt idx="1316">
                  <c:v>0.45365699999999998</c:v>
                </c:pt>
                <c:pt idx="1317">
                  <c:v>0.45365699999999998</c:v>
                </c:pt>
                <c:pt idx="1318">
                  <c:v>0.45365699999999998</c:v>
                </c:pt>
                <c:pt idx="1319">
                  <c:v>0.45365699999999998</c:v>
                </c:pt>
                <c:pt idx="1320">
                  <c:v>0.45365699999999998</c:v>
                </c:pt>
                <c:pt idx="1321">
                  <c:v>0.45365699999999998</c:v>
                </c:pt>
                <c:pt idx="1322">
                  <c:v>0.45365699999999998</c:v>
                </c:pt>
                <c:pt idx="1323">
                  <c:v>0.45365699999999998</c:v>
                </c:pt>
                <c:pt idx="1324">
                  <c:v>0.45365699999999998</c:v>
                </c:pt>
                <c:pt idx="1325">
                  <c:v>0.45365699999999998</c:v>
                </c:pt>
                <c:pt idx="1326">
                  <c:v>0.45365699999999998</c:v>
                </c:pt>
                <c:pt idx="1327">
                  <c:v>0.45365699999999998</c:v>
                </c:pt>
                <c:pt idx="1328">
                  <c:v>0.45365699999999998</c:v>
                </c:pt>
                <c:pt idx="1329">
                  <c:v>0.45365699999999998</c:v>
                </c:pt>
                <c:pt idx="1330">
                  <c:v>0.45365699999999998</c:v>
                </c:pt>
                <c:pt idx="1331">
                  <c:v>0.45365699999999998</c:v>
                </c:pt>
                <c:pt idx="1332">
                  <c:v>0.45365699999999998</c:v>
                </c:pt>
                <c:pt idx="1333">
                  <c:v>0.45365699999999998</c:v>
                </c:pt>
                <c:pt idx="1334">
                  <c:v>0.45365699999999998</c:v>
                </c:pt>
                <c:pt idx="1335">
                  <c:v>0.45365699999999998</c:v>
                </c:pt>
                <c:pt idx="1336">
                  <c:v>0.45365699999999998</c:v>
                </c:pt>
                <c:pt idx="1337">
                  <c:v>0.45365699999999998</c:v>
                </c:pt>
                <c:pt idx="1338">
                  <c:v>0.45365699999999998</c:v>
                </c:pt>
                <c:pt idx="1339">
                  <c:v>0.45365699999999998</c:v>
                </c:pt>
                <c:pt idx="1340">
                  <c:v>0.45365699999999998</c:v>
                </c:pt>
                <c:pt idx="1341">
                  <c:v>0.45365699999999998</c:v>
                </c:pt>
                <c:pt idx="1342">
                  <c:v>0.45365699999999998</c:v>
                </c:pt>
                <c:pt idx="1343">
                  <c:v>0.45365699999999998</c:v>
                </c:pt>
                <c:pt idx="1344">
                  <c:v>0.45365699999999998</c:v>
                </c:pt>
                <c:pt idx="1345">
                  <c:v>0.45365699999999998</c:v>
                </c:pt>
                <c:pt idx="1346">
                  <c:v>0.45365699999999998</c:v>
                </c:pt>
                <c:pt idx="1347">
                  <c:v>0.45365699999999998</c:v>
                </c:pt>
                <c:pt idx="1348">
                  <c:v>0.45365699999999998</c:v>
                </c:pt>
                <c:pt idx="1349">
                  <c:v>0.45365699999999998</c:v>
                </c:pt>
                <c:pt idx="1350">
                  <c:v>0.45365699999999998</c:v>
                </c:pt>
                <c:pt idx="1351">
                  <c:v>0.45365699999999998</c:v>
                </c:pt>
                <c:pt idx="1352">
                  <c:v>0.45365699999999998</c:v>
                </c:pt>
                <c:pt idx="1353">
                  <c:v>0.45365699999999998</c:v>
                </c:pt>
                <c:pt idx="1354">
                  <c:v>0.45365699999999998</c:v>
                </c:pt>
                <c:pt idx="1355">
                  <c:v>0.45365699999999998</c:v>
                </c:pt>
                <c:pt idx="1356">
                  <c:v>0.45365699999999998</c:v>
                </c:pt>
                <c:pt idx="1357">
                  <c:v>0.45365699999999998</c:v>
                </c:pt>
                <c:pt idx="1358">
                  <c:v>0.45365699999999998</c:v>
                </c:pt>
                <c:pt idx="1359">
                  <c:v>0.45365699999999998</c:v>
                </c:pt>
                <c:pt idx="1360">
                  <c:v>0.45365699999999998</c:v>
                </c:pt>
                <c:pt idx="1361">
                  <c:v>0.45365699999999998</c:v>
                </c:pt>
                <c:pt idx="1362">
                  <c:v>0.45365699999999998</c:v>
                </c:pt>
                <c:pt idx="1363">
                  <c:v>0.45365699999999998</c:v>
                </c:pt>
                <c:pt idx="1364">
                  <c:v>0.45365699999999998</c:v>
                </c:pt>
                <c:pt idx="1365">
                  <c:v>0.45365699999999998</c:v>
                </c:pt>
                <c:pt idx="1366">
                  <c:v>0.45365699999999998</c:v>
                </c:pt>
                <c:pt idx="1367">
                  <c:v>0.50200500000000003</c:v>
                </c:pt>
                <c:pt idx="1368">
                  <c:v>0.50200500000000003</c:v>
                </c:pt>
                <c:pt idx="1369">
                  <c:v>0.50200500000000003</c:v>
                </c:pt>
                <c:pt idx="1370">
                  <c:v>0.50200500000000003</c:v>
                </c:pt>
                <c:pt idx="1371">
                  <c:v>0.50200500000000003</c:v>
                </c:pt>
                <c:pt idx="1372">
                  <c:v>0.50200500000000003</c:v>
                </c:pt>
                <c:pt idx="1373">
                  <c:v>0.50200500000000003</c:v>
                </c:pt>
                <c:pt idx="1374">
                  <c:v>0.50200500000000003</c:v>
                </c:pt>
                <c:pt idx="1375">
                  <c:v>0.50200500000000003</c:v>
                </c:pt>
                <c:pt idx="1376">
                  <c:v>0.50200500000000003</c:v>
                </c:pt>
                <c:pt idx="1377">
                  <c:v>0.50200500000000003</c:v>
                </c:pt>
                <c:pt idx="1378">
                  <c:v>0.50200500000000003</c:v>
                </c:pt>
                <c:pt idx="1379">
                  <c:v>0.50200500000000003</c:v>
                </c:pt>
                <c:pt idx="1380">
                  <c:v>0.50200500000000003</c:v>
                </c:pt>
                <c:pt idx="1381">
                  <c:v>0.50200500000000003</c:v>
                </c:pt>
                <c:pt idx="1382">
                  <c:v>0.50200500000000003</c:v>
                </c:pt>
                <c:pt idx="1383">
                  <c:v>0.50200500000000003</c:v>
                </c:pt>
                <c:pt idx="1384">
                  <c:v>0.50200500000000003</c:v>
                </c:pt>
                <c:pt idx="1385">
                  <c:v>0.50200500000000003</c:v>
                </c:pt>
                <c:pt idx="1386">
                  <c:v>0.50200500000000003</c:v>
                </c:pt>
                <c:pt idx="1387">
                  <c:v>0.50200500000000003</c:v>
                </c:pt>
                <c:pt idx="1388">
                  <c:v>0.50200500000000003</c:v>
                </c:pt>
                <c:pt idx="1389">
                  <c:v>0.50200500000000003</c:v>
                </c:pt>
                <c:pt idx="1390">
                  <c:v>0.50200500000000003</c:v>
                </c:pt>
                <c:pt idx="1391">
                  <c:v>0.50200500000000003</c:v>
                </c:pt>
                <c:pt idx="1392">
                  <c:v>0.50200500000000003</c:v>
                </c:pt>
                <c:pt idx="1393">
                  <c:v>0.50200500000000003</c:v>
                </c:pt>
                <c:pt idx="1394">
                  <c:v>0.50200500000000003</c:v>
                </c:pt>
                <c:pt idx="1395">
                  <c:v>0.50200500000000003</c:v>
                </c:pt>
                <c:pt idx="1396">
                  <c:v>0.50200500000000003</c:v>
                </c:pt>
                <c:pt idx="1397">
                  <c:v>0.50200500000000003</c:v>
                </c:pt>
                <c:pt idx="1398">
                  <c:v>0.50200500000000003</c:v>
                </c:pt>
                <c:pt idx="1399">
                  <c:v>0.50200500000000003</c:v>
                </c:pt>
                <c:pt idx="1400">
                  <c:v>0.50200500000000003</c:v>
                </c:pt>
                <c:pt idx="1401">
                  <c:v>0.50200500000000003</c:v>
                </c:pt>
                <c:pt idx="1402">
                  <c:v>0.50200500000000003</c:v>
                </c:pt>
                <c:pt idx="1403">
                  <c:v>0.50200500000000003</c:v>
                </c:pt>
                <c:pt idx="1404">
                  <c:v>0.50200500000000003</c:v>
                </c:pt>
                <c:pt idx="1405">
                  <c:v>0.50200500000000003</c:v>
                </c:pt>
                <c:pt idx="1406">
                  <c:v>0.50200500000000003</c:v>
                </c:pt>
                <c:pt idx="1407">
                  <c:v>0.50200500000000003</c:v>
                </c:pt>
                <c:pt idx="1408">
                  <c:v>0.50200500000000003</c:v>
                </c:pt>
                <c:pt idx="1409">
                  <c:v>0.50200500000000003</c:v>
                </c:pt>
                <c:pt idx="1410">
                  <c:v>0.50200500000000003</c:v>
                </c:pt>
                <c:pt idx="1411">
                  <c:v>0.50200500000000003</c:v>
                </c:pt>
                <c:pt idx="1412">
                  <c:v>0.50200500000000003</c:v>
                </c:pt>
                <c:pt idx="1413">
                  <c:v>0.50200500000000003</c:v>
                </c:pt>
                <c:pt idx="1414">
                  <c:v>0.50200500000000003</c:v>
                </c:pt>
                <c:pt idx="1415">
                  <c:v>0.50200500000000003</c:v>
                </c:pt>
                <c:pt idx="1416">
                  <c:v>0.50200500000000003</c:v>
                </c:pt>
                <c:pt idx="1417">
                  <c:v>0.50200500000000003</c:v>
                </c:pt>
                <c:pt idx="1418">
                  <c:v>0.50200500000000003</c:v>
                </c:pt>
                <c:pt idx="1419">
                  <c:v>0.50200500000000003</c:v>
                </c:pt>
                <c:pt idx="1420">
                  <c:v>0.50200500000000003</c:v>
                </c:pt>
                <c:pt idx="1421">
                  <c:v>0.50200500000000003</c:v>
                </c:pt>
                <c:pt idx="1422">
                  <c:v>0.50200500000000003</c:v>
                </c:pt>
                <c:pt idx="1423">
                  <c:v>0.50200500000000003</c:v>
                </c:pt>
                <c:pt idx="1424">
                  <c:v>0.50200500000000003</c:v>
                </c:pt>
                <c:pt idx="1425">
                  <c:v>0.50200500000000003</c:v>
                </c:pt>
                <c:pt idx="1426">
                  <c:v>0.50200500000000003</c:v>
                </c:pt>
                <c:pt idx="1427">
                  <c:v>0.50200500000000003</c:v>
                </c:pt>
                <c:pt idx="1428">
                  <c:v>0.50200500000000003</c:v>
                </c:pt>
                <c:pt idx="1429">
                  <c:v>0.50200500000000003</c:v>
                </c:pt>
                <c:pt idx="1430">
                  <c:v>0.50200500000000003</c:v>
                </c:pt>
                <c:pt idx="1431">
                  <c:v>0.50200500000000003</c:v>
                </c:pt>
                <c:pt idx="1432">
                  <c:v>0.50882700000000003</c:v>
                </c:pt>
                <c:pt idx="1433">
                  <c:v>0.50882700000000003</c:v>
                </c:pt>
                <c:pt idx="1434">
                  <c:v>0.50882700000000003</c:v>
                </c:pt>
                <c:pt idx="1435">
                  <c:v>0.50882700000000003</c:v>
                </c:pt>
                <c:pt idx="1436">
                  <c:v>0.50882700000000003</c:v>
                </c:pt>
                <c:pt idx="1437">
                  <c:v>0.50882700000000003</c:v>
                </c:pt>
                <c:pt idx="1438">
                  <c:v>0.50882700000000003</c:v>
                </c:pt>
                <c:pt idx="1439">
                  <c:v>0.50882700000000003</c:v>
                </c:pt>
                <c:pt idx="1440">
                  <c:v>0.50882700000000003</c:v>
                </c:pt>
                <c:pt idx="1441">
                  <c:v>0.50882700000000003</c:v>
                </c:pt>
                <c:pt idx="1442">
                  <c:v>0.50882700000000003</c:v>
                </c:pt>
                <c:pt idx="1443">
                  <c:v>0.50882700000000003</c:v>
                </c:pt>
                <c:pt idx="1444">
                  <c:v>0.50882700000000003</c:v>
                </c:pt>
                <c:pt idx="1445">
                  <c:v>0.50882700000000003</c:v>
                </c:pt>
                <c:pt idx="1446">
                  <c:v>0.50882700000000003</c:v>
                </c:pt>
                <c:pt idx="1447">
                  <c:v>0.50882700000000003</c:v>
                </c:pt>
                <c:pt idx="1448">
                  <c:v>0.50882700000000003</c:v>
                </c:pt>
                <c:pt idx="1449">
                  <c:v>0.50882700000000003</c:v>
                </c:pt>
                <c:pt idx="1450">
                  <c:v>0.50882700000000003</c:v>
                </c:pt>
                <c:pt idx="1451">
                  <c:v>0.50882700000000003</c:v>
                </c:pt>
                <c:pt idx="1452">
                  <c:v>0.50882700000000003</c:v>
                </c:pt>
                <c:pt idx="1453">
                  <c:v>0.50882700000000003</c:v>
                </c:pt>
                <c:pt idx="1454">
                  <c:v>0.50882700000000003</c:v>
                </c:pt>
                <c:pt idx="1455">
                  <c:v>0.50882700000000003</c:v>
                </c:pt>
                <c:pt idx="1456">
                  <c:v>0.50882700000000003</c:v>
                </c:pt>
                <c:pt idx="1457">
                  <c:v>0.50882700000000003</c:v>
                </c:pt>
                <c:pt idx="1458">
                  <c:v>0.50882700000000003</c:v>
                </c:pt>
                <c:pt idx="1459">
                  <c:v>0.50882700000000003</c:v>
                </c:pt>
                <c:pt idx="1460">
                  <c:v>0.50882700000000003</c:v>
                </c:pt>
                <c:pt idx="1461">
                  <c:v>0.50882700000000003</c:v>
                </c:pt>
                <c:pt idx="1462">
                  <c:v>0.50882700000000003</c:v>
                </c:pt>
                <c:pt idx="1463">
                  <c:v>0.50882700000000003</c:v>
                </c:pt>
                <c:pt idx="1464">
                  <c:v>0.50882700000000003</c:v>
                </c:pt>
                <c:pt idx="1465">
                  <c:v>0.50882700000000003</c:v>
                </c:pt>
                <c:pt idx="1466">
                  <c:v>0.50882700000000003</c:v>
                </c:pt>
                <c:pt idx="1467">
                  <c:v>0.50882700000000003</c:v>
                </c:pt>
                <c:pt idx="1468">
                  <c:v>0.50882700000000003</c:v>
                </c:pt>
                <c:pt idx="1469">
                  <c:v>0.50882700000000003</c:v>
                </c:pt>
                <c:pt idx="1470">
                  <c:v>0.50882700000000003</c:v>
                </c:pt>
                <c:pt idx="1471">
                  <c:v>0.50882700000000003</c:v>
                </c:pt>
                <c:pt idx="1472">
                  <c:v>0.50882700000000003</c:v>
                </c:pt>
                <c:pt idx="1473">
                  <c:v>0.50882700000000003</c:v>
                </c:pt>
                <c:pt idx="1474">
                  <c:v>0.50882700000000003</c:v>
                </c:pt>
                <c:pt idx="1475">
                  <c:v>0.50882700000000003</c:v>
                </c:pt>
                <c:pt idx="1476">
                  <c:v>0.50882700000000003</c:v>
                </c:pt>
                <c:pt idx="1477">
                  <c:v>0.50882700000000003</c:v>
                </c:pt>
                <c:pt idx="1478">
                  <c:v>0.50882700000000003</c:v>
                </c:pt>
                <c:pt idx="1479">
                  <c:v>0.50882700000000003</c:v>
                </c:pt>
                <c:pt idx="1480">
                  <c:v>0.50882700000000003</c:v>
                </c:pt>
                <c:pt idx="1481">
                  <c:v>0.50882700000000003</c:v>
                </c:pt>
                <c:pt idx="1482">
                  <c:v>0.50882700000000003</c:v>
                </c:pt>
                <c:pt idx="1483">
                  <c:v>0.50882700000000003</c:v>
                </c:pt>
                <c:pt idx="1484">
                  <c:v>0.50882700000000003</c:v>
                </c:pt>
                <c:pt idx="1485">
                  <c:v>0.50882700000000003</c:v>
                </c:pt>
                <c:pt idx="1486">
                  <c:v>0.50882700000000003</c:v>
                </c:pt>
                <c:pt idx="1487">
                  <c:v>0.50882700000000003</c:v>
                </c:pt>
                <c:pt idx="1488">
                  <c:v>0.50882700000000003</c:v>
                </c:pt>
                <c:pt idx="1489">
                  <c:v>0.50882700000000003</c:v>
                </c:pt>
                <c:pt idx="1490">
                  <c:v>0.50882700000000003</c:v>
                </c:pt>
                <c:pt idx="1491">
                  <c:v>0.50882700000000003</c:v>
                </c:pt>
                <c:pt idx="1492">
                  <c:v>0.50882700000000003</c:v>
                </c:pt>
                <c:pt idx="1493">
                  <c:v>0.50882700000000003</c:v>
                </c:pt>
                <c:pt idx="1494">
                  <c:v>0.50882700000000003</c:v>
                </c:pt>
                <c:pt idx="1495">
                  <c:v>0.50882700000000003</c:v>
                </c:pt>
                <c:pt idx="1496">
                  <c:v>0.58512299999999995</c:v>
                </c:pt>
                <c:pt idx="1497">
                  <c:v>0.58512299999999995</c:v>
                </c:pt>
                <c:pt idx="1498">
                  <c:v>0.58512299999999995</c:v>
                </c:pt>
                <c:pt idx="1499">
                  <c:v>0.58512299999999995</c:v>
                </c:pt>
                <c:pt idx="1500">
                  <c:v>0.58512299999999995</c:v>
                </c:pt>
                <c:pt idx="1501">
                  <c:v>0.58512299999999995</c:v>
                </c:pt>
                <c:pt idx="1502">
                  <c:v>0.58512299999999995</c:v>
                </c:pt>
                <c:pt idx="1503">
                  <c:v>0.58512299999999995</c:v>
                </c:pt>
                <c:pt idx="1504">
                  <c:v>0.58512299999999995</c:v>
                </c:pt>
                <c:pt idx="1505">
                  <c:v>0.58512299999999995</c:v>
                </c:pt>
                <c:pt idx="1506">
                  <c:v>0.58512299999999995</c:v>
                </c:pt>
                <c:pt idx="1507">
                  <c:v>0.58512299999999995</c:v>
                </c:pt>
                <c:pt idx="1508">
                  <c:v>0.58512299999999995</c:v>
                </c:pt>
                <c:pt idx="1509">
                  <c:v>0.58512299999999995</c:v>
                </c:pt>
                <c:pt idx="1510">
                  <c:v>0.58512299999999995</c:v>
                </c:pt>
                <c:pt idx="1511">
                  <c:v>0.58512299999999995</c:v>
                </c:pt>
                <c:pt idx="1512">
                  <c:v>0.58512299999999995</c:v>
                </c:pt>
                <c:pt idx="1513">
                  <c:v>0.58512299999999995</c:v>
                </c:pt>
                <c:pt idx="1514">
                  <c:v>0.58512299999999995</c:v>
                </c:pt>
                <c:pt idx="1515">
                  <c:v>0.58512299999999995</c:v>
                </c:pt>
                <c:pt idx="1516">
                  <c:v>0.58512299999999995</c:v>
                </c:pt>
                <c:pt idx="1517">
                  <c:v>0.58512299999999995</c:v>
                </c:pt>
                <c:pt idx="1518">
                  <c:v>0.58512299999999995</c:v>
                </c:pt>
                <c:pt idx="1519">
                  <c:v>0.58512299999999995</c:v>
                </c:pt>
                <c:pt idx="1520">
                  <c:v>0.58512299999999995</c:v>
                </c:pt>
                <c:pt idx="1521">
                  <c:v>0.58512299999999995</c:v>
                </c:pt>
                <c:pt idx="1522">
                  <c:v>0.58512299999999995</c:v>
                </c:pt>
                <c:pt idx="1523">
                  <c:v>0.58512299999999995</c:v>
                </c:pt>
                <c:pt idx="1524">
                  <c:v>0.58512299999999995</c:v>
                </c:pt>
                <c:pt idx="1525">
                  <c:v>0.58512299999999995</c:v>
                </c:pt>
                <c:pt idx="1526">
                  <c:v>0.58512299999999995</c:v>
                </c:pt>
                <c:pt idx="1527">
                  <c:v>0.58512299999999995</c:v>
                </c:pt>
                <c:pt idx="1528">
                  <c:v>0.58512299999999995</c:v>
                </c:pt>
                <c:pt idx="1529">
                  <c:v>0.58512299999999995</c:v>
                </c:pt>
                <c:pt idx="1530">
                  <c:v>0.58512299999999995</c:v>
                </c:pt>
                <c:pt idx="1531">
                  <c:v>0.58512299999999995</c:v>
                </c:pt>
                <c:pt idx="1532">
                  <c:v>0.58512299999999995</c:v>
                </c:pt>
                <c:pt idx="1533">
                  <c:v>0.58512299999999995</c:v>
                </c:pt>
                <c:pt idx="1534">
                  <c:v>0.58512299999999995</c:v>
                </c:pt>
                <c:pt idx="1535">
                  <c:v>0.58512299999999995</c:v>
                </c:pt>
                <c:pt idx="1536">
                  <c:v>0.58512299999999995</c:v>
                </c:pt>
                <c:pt idx="1537">
                  <c:v>0.58512299999999995</c:v>
                </c:pt>
                <c:pt idx="1538">
                  <c:v>0.58512299999999995</c:v>
                </c:pt>
                <c:pt idx="1539">
                  <c:v>0.58512299999999995</c:v>
                </c:pt>
                <c:pt idx="1540">
                  <c:v>0.58512299999999995</c:v>
                </c:pt>
                <c:pt idx="1541">
                  <c:v>0.58512299999999995</c:v>
                </c:pt>
                <c:pt idx="1542">
                  <c:v>0.58512299999999995</c:v>
                </c:pt>
                <c:pt idx="1543">
                  <c:v>0.58512299999999995</c:v>
                </c:pt>
                <c:pt idx="1544">
                  <c:v>0.58512299999999995</c:v>
                </c:pt>
                <c:pt idx="1545">
                  <c:v>0.58512299999999995</c:v>
                </c:pt>
                <c:pt idx="1546">
                  <c:v>0.58512299999999995</c:v>
                </c:pt>
                <c:pt idx="1547">
                  <c:v>0.58512299999999995</c:v>
                </c:pt>
                <c:pt idx="1548">
                  <c:v>0.58512299999999995</c:v>
                </c:pt>
                <c:pt idx="1549">
                  <c:v>0.58512299999999995</c:v>
                </c:pt>
                <c:pt idx="1550">
                  <c:v>0.58512299999999995</c:v>
                </c:pt>
                <c:pt idx="1551">
                  <c:v>0.58512299999999995</c:v>
                </c:pt>
                <c:pt idx="1552">
                  <c:v>0.58512299999999995</c:v>
                </c:pt>
                <c:pt idx="1553">
                  <c:v>0.58512299999999995</c:v>
                </c:pt>
                <c:pt idx="1554">
                  <c:v>0.58512299999999995</c:v>
                </c:pt>
                <c:pt idx="1555">
                  <c:v>0.58512299999999995</c:v>
                </c:pt>
                <c:pt idx="1556">
                  <c:v>0.58512299999999995</c:v>
                </c:pt>
                <c:pt idx="1557">
                  <c:v>0.58512299999999995</c:v>
                </c:pt>
                <c:pt idx="1558">
                  <c:v>0.51081100000000002</c:v>
                </c:pt>
                <c:pt idx="1559">
                  <c:v>0.51081100000000002</c:v>
                </c:pt>
                <c:pt idx="1560">
                  <c:v>0.51081100000000002</c:v>
                </c:pt>
                <c:pt idx="1561">
                  <c:v>0.51081100000000002</c:v>
                </c:pt>
                <c:pt idx="1562">
                  <c:v>0.51081100000000002</c:v>
                </c:pt>
                <c:pt idx="1563">
                  <c:v>0.51081100000000002</c:v>
                </c:pt>
                <c:pt idx="1564">
                  <c:v>0.51081100000000002</c:v>
                </c:pt>
                <c:pt idx="1565">
                  <c:v>0.51081100000000002</c:v>
                </c:pt>
                <c:pt idx="1566">
                  <c:v>0.51081100000000002</c:v>
                </c:pt>
                <c:pt idx="1567">
                  <c:v>0.51081100000000002</c:v>
                </c:pt>
                <c:pt idx="1568">
                  <c:v>0.51081100000000002</c:v>
                </c:pt>
                <c:pt idx="1569">
                  <c:v>0.51081100000000002</c:v>
                </c:pt>
                <c:pt idx="1570">
                  <c:v>0.51081100000000002</c:v>
                </c:pt>
                <c:pt idx="1571">
                  <c:v>0.51081100000000002</c:v>
                </c:pt>
                <c:pt idx="1572">
                  <c:v>0.51081100000000002</c:v>
                </c:pt>
                <c:pt idx="1573">
                  <c:v>0.51081100000000002</c:v>
                </c:pt>
                <c:pt idx="1574">
                  <c:v>0.51081100000000002</c:v>
                </c:pt>
                <c:pt idx="1575">
                  <c:v>0.51081100000000002</c:v>
                </c:pt>
                <c:pt idx="1576">
                  <c:v>0.51081100000000002</c:v>
                </c:pt>
                <c:pt idx="1577">
                  <c:v>0.51081100000000002</c:v>
                </c:pt>
                <c:pt idx="1578">
                  <c:v>0.51081100000000002</c:v>
                </c:pt>
                <c:pt idx="1579">
                  <c:v>0.51081100000000002</c:v>
                </c:pt>
                <c:pt idx="1580">
                  <c:v>0.51081100000000002</c:v>
                </c:pt>
                <c:pt idx="1581">
                  <c:v>0.51081100000000002</c:v>
                </c:pt>
                <c:pt idx="1582">
                  <c:v>0.51081100000000002</c:v>
                </c:pt>
                <c:pt idx="1583">
                  <c:v>0.51081100000000002</c:v>
                </c:pt>
                <c:pt idx="1584">
                  <c:v>0.51081100000000002</c:v>
                </c:pt>
                <c:pt idx="1585">
                  <c:v>0.51081100000000002</c:v>
                </c:pt>
                <c:pt idx="1586">
                  <c:v>0.51081100000000002</c:v>
                </c:pt>
                <c:pt idx="1587">
                  <c:v>0.51081100000000002</c:v>
                </c:pt>
                <c:pt idx="1588">
                  <c:v>0.51081100000000002</c:v>
                </c:pt>
                <c:pt idx="1589">
                  <c:v>0.51081100000000002</c:v>
                </c:pt>
                <c:pt idx="1590">
                  <c:v>0.51081100000000002</c:v>
                </c:pt>
                <c:pt idx="1591">
                  <c:v>0.51081100000000002</c:v>
                </c:pt>
                <c:pt idx="1592">
                  <c:v>0.51081100000000002</c:v>
                </c:pt>
                <c:pt idx="1593">
                  <c:v>0.51081100000000002</c:v>
                </c:pt>
                <c:pt idx="1594">
                  <c:v>0.51081100000000002</c:v>
                </c:pt>
                <c:pt idx="1595">
                  <c:v>0.51081100000000002</c:v>
                </c:pt>
                <c:pt idx="1596">
                  <c:v>0.51081100000000002</c:v>
                </c:pt>
                <c:pt idx="1597">
                  <c:v>0.51081100000000002</c:v>
                </c:pt>
                <c:pt idx="1598">
                  <c:v>0.51081100000000002</c:v>
                </c:pt>
                <c:pt idx="1599">
                  <c:v>0.51081100000000002</c:v>
                </c:pt>
                <c:pt idx="1600">
                  <c:v>0.51081100000000002</c:v>
                </c:pt>
                <c:pt idx="1601">
                  <c:v>0.51081100000000002</c:v>
                </c:pt>
                <c:pt idx="1602">
                  <c:v>0.51081100000000002</c:v>
                </c:pt>
                <c:pt idx="1603">
                  <c:v>0.51081100000000002</c:v>
                </c:pt>
                <c:pt idx="1604">
                  <c:v>0.51081100000000002</c:v>
                </c:pt>
                <c:pt idx="1605">
                  <c:v>0.51081100000000002</c:v>
                </c:pt>
                <c:pt idx="1606">
                  <c:v>0.51081100000000002</c:v>
                </c:pt>
                <c:pt idx="1607">
                  <c:v>0.51081100000000002</c:v>
                </c:pt>
                <c:pt idx="1608">
                  <c:v>0.51081100000000002</c:v>
                </c:pt>
                <c:pt idx="1609">
                  <c:v>0.51081100000000002</c:v>
                </c:pt>
                <c:pt idx="1610">
                  <c:v>0.51081100000000002</c:v>
                </c:pt>
                <c:pt idx="1611">
                  <c:v>0.51081100000000002</c:v>
                </c:pt>
                <c:pt idx="1612">
                  <c:v>0.51081100000000002</c:v>
                </c:pt>
                <c:pt idx="1613">
                  <c:v>0.51081100000000002</c:v>
                </c:pt>
                <c:pt idx="1614">
                  <c:v>0.51081100000000002</c:v>
                </c:pt>
                <c:pt idx="1615">
                  <c:v>0.51081100000000002</c:v>
                </c:pt>
                <c:pt idx="1616">
                  <c:v>0.51081100000000002</c:v>
                </c:pt>
                <c:pt idx="1617">
                  <c:v>0.51081100000000002</c:v>
                </c:pt>
                <c:pt idx="1618">
                  <c:v>0.51081100000000002</c:v>
                </c:pt>
                <c:pt idx="1619">
                  <c:v>0.51081100000000002</c:v>
                </c:pt>
                <c:pt idx="1620">
                  <c:v>0.51081100000000002</c:v>
                </c:pt>
                <c:pt idx="1621">
                  <c:v>0.56000899999999998</c:v>
                </c:pt>
                <c:pt idx="1622">
                  <c:v>0.56000899999999998</c:v>
                </c:pt>
                <c:pt idx="1623">
                  <c:v>0.56000899999999998</c:v>
                </c:pt>
                <c:pt idx="1624">
                  <c:v>0.56000899999999998</c:v>
                </c:pt>
                <c:pt idx="1625">
                  <c:v>0.56000899999999998</c:v>
                </c:pt>
                <c:pt idx="1626">
                  <c:v>0.56000899999999998</c:v>
                </c:pt>
                <c:pt idx="1627">
                  <c:v>0.56000899999999998</c:v>
                </c:pt>
                <c:pt idx="1628">
                  <c:v>0.56000899999999998</c:v>
                </c:pt>
                <c:pt idx="1629">
                  <c:v>0.56000899999999998</c:v>
                </c:pt>
                <c:pt idx="1630">
                  <c:v>0.56000899999999998</c:v>
                </c:pt>
                <c:pt idx="1631">
                  <c:v>0.56000899999999998</c:v>
                </c:pt>
                <c:pt idx="1632">
                  <c:v>0.56000899999999998</c:v>
                </c:pt>
                <c:pt idx="1633">
                  <c:v>0.56000899999999998</c:v>
                </c:pt>
                <c:pt idx="1634">
                  <c:v>0.56000899999999998</c:v>
                </c:pt>
                <c:pt idx="1635">
                  <c:v>0.56000899999999998</c:v>
                </c:pt>
                <c:pt idx="1636">
                  <c:v>0.56000899999999998</c:v>
                </c:pt>
                <c:pt idx="1637">
                  <c:v>0.56000899999999998</c:v>
                </c:pt>
                <c:pt idx="1638">
                  <c:v>0.56000899999999998</c:v>
                </c:pt>
                <c:pt idx="1639">
                  <c:v>0.56000899999999998</c:v>
                </c:pt>
                <c:pt idx="1640">
                  <c:v>0.56000899999999998</c:v>
                </c:pt>
                <c:pt idx="1641">
                  <c:v>0.56000899999999998</c:v>
                </c:pt>
                <c:pt idx="1642">
                  <c:v>0.56000899999999998</c:v>
                </c:pt>
                <c:pt idx="1643">
                  <c:v>0.56000899999999998</c:v>
                </c:pt>
                <c:pt idx="1644">
                  <c:v>0.56000899999999998</c:v>
                </c:pt>
                <c:pt idx="1645">
                  <c:v>0.56000899999999998</c:v>
                </c:pt>
                <c:pt idx="1646">
                  <c:v>0.56000899999999998</c:v>
                </c:pt>
                <c:pt idx="1647">
                  <c:v>0.56000899999999998</c:v>
                </c:pt>
                <c:pt idx="1648">
                  <c:v>0.56000899999999998</c:v>
                </c:pt>
                <c:pt idx="1649">
                  <c:v>0.56000899999999998</c:v>
                </c:pt>
                <c:pt idx="1650">
                  <c:v>0.56000899999999998</c:v>
                </c:pt>
                <c:pt idx="1651">
                  <c:v>0.56000899999999998</c:v>
                </c:pt>
                <c:pt idx="1652">
                  <c:v>0.56000899999999998</c:v>
                </c:pt>
                <c:pt idx="1653">
                  <c:v>0.56000899999999998</c:v>
                </c:pt>
                <c:pt idx="1654">
                  <c:v>0.56000899999999998</c:v>
                </c:pt>
                <c:pt idx="1655">
                  <c:v>0.56000899999999998</c:v>
                </c:pt>
                <c:pt idx="1656">
                  <c:v>0.56000899999999998</c:v>
                </c:pt>
                <c:pt idx="1657">
                  <c:v>0.56000899999999998</c:v>
                </c:pt>
                <c:pt idx="1658">
                  <c:v>0.56000899999999998</c:v>
                </c:pt>
                <c:pt idx="1659">
                  <c:v>0.56000899999999998</c:v>
                </c:pt>
                <c:pt idx="1660">
                  <c:v>0.56000899999999998</c:v>
                </c:pt>
                <c:pt idx="1661">
                  <c:v>0.56000899999999998</c:v>
                </c:pt>
                <c:pt idx="1662">
                  <c:v>0.56000899999999998</c:v>
                </c:pt>
                <c:pt idx="1663">
                  <c:v>0.56000899999999998</c:v>
                </c:pt>
                <c:pt idx="1664">
                  <c:v>0.56000899999999998</c:v>
                </c:pt>
                <c:pt idx="1665">
                  <c:v>0.56000899999999998</c:v>
                </c:pt>
                <c:pt idx="1666">
                  <c:v>0.56000899999999998</c:v>
                </c:pt>
                <c:pt idx="1667">
                  <c:v>0.56000899999999998</c:v>
                </c:pt>
                <c:pt idx="1668">
                  <c:v>0.56000899999999998</c:v>
                </c:pt>
                <c:pt idx="1669">
                  <c:v>0.56000899999999998</c:v>
                </c:pt>
                <c:pt idx="1670">
                  <c:v>0.56000899999999998</c:v>
                </c:pt>
                <c:pt idx="1671">
                  <c:v>0.56000899999999998</c:v>
                </c:pt>
                <c:pt idx="1672">
                  <c:v>0.56000899999999998</c:v>
                </c:pt>
                <c:pt idx="1673">
                  <c:v>0.56000899999999998</c:v>
                </c:pt>
                <c:pt idx="1674">
                  <c:v>0.56000899999999998</c:v>
                </c:pt>
                <c:pt idx="1675">
                  <c:v>0.56000899999999998</c:v>
                </c:pt>
                <c:pt idx="1676">
                  <c:v>0.56000899999999998</c:v>
                </c:pt>
                <c:pt idx="1677">
                  <c:v>0.56000899999999998</c:v>
                </c:pt>
                <c:pt idx="1678">
                  <c:v>0.56000899999999998</c:v>
                </c:pt>
                <c:pt idx="1679">
                  <c:v>0.56000899999999998</c:v>
                </c:pt>
                <c:pt idx="1680">
                  <c:v>0.56000899999999998</c:v>
                </c:pt>
                <c:pt idx="1681">
                  <c:v>0.56000899999999998</c:v>
                </c:pt>
                <c:pt idx="1682">
                  <c:v>0.56000899999999998</c:v>
                </c:pt>
                <c:pt idx="1683">
                  <c:v>0.56000899999999998</c:v>
                </c:pt>
                <c:pt idx="1684">
                  <c:v>0.56000899999999998</c:v>
                </c:pt>
                <c:pt idx="1685">
                  <c:v>0.56000899999999998</c:v>
                </c:pt>
                <c:pt idx="1686">
                  <c:v>0.54732499999999995</c:v>
                </c:pt>
                <c:pt idx="1687">
                  <c:v>0.54732499999999995</c:v>
                </c:pt>
                <c:pt idx="1688">
                  <c:v>0.54732499999999995</c:v>
                </c:pt>
                <c:pt idx="1689">
                  <c:v>0.54732499999999995</c:v>
                </c:pt>
                <c:pt idx="1690">
                  <c:v>0.54732499999999995</c:v>
                </c:pt>
                <c:pt idx="1691">
                  <c:v>0.54732499999999995</c:v>
                </c:pt>
                <c:pt idx="1692">
                  <c:v>0.54732499999999995</c:v>
                </c:pt>
                <c:pt idx="1693">
                  <c:v>0.54732499999999995</c:v>
                </c:pt>
                <c:pt idx="1694">
                  <c:v>0.54732499999999995</c:v>
                </c:pt>
                <c:pt idx="1695">
                  <c:v>0.54732499999999995</c:v>
                </c:pt>
                <c:pt idx="1696">
                  <c:v>0.54732499999999995</c:v>
                </c:pt>
                <c:pt idx="1697">
                  <c:v>0.54732499999999995</c:v>
                </c:pt>
                <c:pt idx="1698">
                  <c:v>0.54732499999999995</c:v>
                </c:pt>
                <c:pt idx="1699">
                  <c:v>0.54732499999999995</c:v>
                </c:pt>
                <c:pt idx="1700">
                  <c:v>0.54732499999999995</c:v>
                </c:pt>
                <c:pt idx="1701">
                  <c:v>0.54732499999999995</c:v>
                </c:pt>
                <c:pt idx="1702">
                  <c:v>0.54732499999999995</c:v>
                </c:pt>
                <c:pt idx="1703">
                  <c:v>0.54732499999999995</c:v>
                </c:pt>
                <c:pt idx="1704">
                  <c:v>0.54732499999999995</c:v>
                </c:pt>
                <c:pt idx="1705">
                  <c:v>0.54732499999999995</c:v>
                </c:pt>
                <c:pt idx="1706">
                  <c:v>0.54732499999999995</c:v>
                </c:pt>
                <c:pt idx="1707">
                  <c:v>0.54732499999999995</c:v>
                </c:pt>
                <c:pt idx="1708">
                  <c:v>0.54732499999999995</c:v>
                </c:pt>
                <c:pt idx="1709">
                  <c:v>0.54732499999999995</c:v>
                </c:pt>
                <c:pt idx="1710">
                  <c:v>0.54732499999999995</c:v>
                </c:pt>
                <c:pt idx="1711">
                  <c:v>0.54732499999999995</c:v>
                </c:pt>
                <c:pt idx="1712">
                  <c:v>0.54732499999999995</c:v>
                </c:pt>
                <c:pt idx="1713">
                  <c:v>0.54732499999999995</c:v>
                </c:pt>
                <c:pt idx="1714">
                  <c:v>0.54732499999999995</c:v>
                </c:pt>
                <c:pt idx="1715">
                  <c:v>0.54732499999999995</c:v>
                </c:pt>
                <c:pt idx="1716">
                  <c:v>0.54732499999999995</c:v>
                </c:pt>
                <c:pt idx="1717">
                  <c:v>0.54732499999999995</c:v>
                </c:pt>
                <c:pt idx="1718">
                  <c:v>0.54732499999999995</c:v>
                </c:pt>
                <c:pt idx="1719">
                  <c:v>0.54732499999999995</c:v>
                </c:pt>
                <c:pt idx="1720">
                  <c:v>0.54732499999999995</c:v>
                </c:pt>
                <c:pt idx="1721">
                  <c:v>0.54732499999999995</c:v>
                </c:pt>
                <c:pt idx="1722">
                  <c:v>0.54732499999999995</c:v>
                </c:pt>
                <c:pt idx="1723">
                  <c:v>0.54732499999999995</c:v>
                </c:pt>
                <c:pt idx="1724">
                  <c:v>0.54732499999999995</c:v>
                </c:pt>
                <c:pt idx="1725">
                  <c:v>0.54732499999999995</c:v>
                </c:pt>
                <c:pt idx="1726">
                  <c:v>0.54732499999999995</c:v>
                </c:pt>
                <c:pt idx="1727">
                  <c:v>0.54732499999999995</c:v>
                </c:pt>
                <c:pt idx="1728">
                  <c:v>0.54732499999999995</c:v>
                </c:pt>
                <c:pt idx="1729">
                  <c:v>0.54732499999999995</c:v>
                </c:pt>
                <c:pt idx="1730">
                  <c:v>0.54732499999999995</c:v>
                </c:pt>
                <c:pt idx="1731">
                  <c:v>0.54732499999999995</c:v>
                </c:pt>
                <c:pt idx="1732">
                  <c:v>0.54732499999999995</c:v>
                </c:pt>
                <c:pt idx="1733">
                  <c:v>0.54732499999999995</c:v>
                </c:pt>
                <c:pt idx="1734">
                  <c:v>0.54732499999999995</c:v>
                </c:pt>
                <c:pt idx="1735">
                  <c:v>0.54732499999999995</c:v>
                </c:pt>
                <c:pt idx="1736">
                  <c:v>0.54732499999999995</c:v>
                </c:pt>
                <c:pt idx="1737">
                  <c:v>0.54732499999999995</c:v>
                </c:pt>
                <c:pt idx="1738">
                  <c:v>0.54732499999999995</c:v>
                </c:pt>
                <c:pt idx="1739">
                  <c:v>0.54732499999999995</c:v>
                </c:pt>
                <c:pt idx="1740">
                  <c:v>0.54732499999999995</c:v>
                </c:pt>
                <c:pt idx="1741">
                  <c:v>0.54732499999999995</c:v>
                </c:pt>
                <c:pt idx="1742">
                  <c:v>0.54732499999999995</c:v>
                </c:pt>
                <c:pt idx="1743">
                  <c:v>0.54732499999999995</c:v>
                </c:pt>
                <c:pt idx="1744">
                  <c:v>0.54732499999999995</c:v>
                </c:pt>
                <c:pt idx="1745">
                  <c:v>0.54732499999999995</c:v>
                </c:pt>
                <c:pt idx="1746">
                  <c:v>0.54732499999999995</c:v>
                </c:pt>
                <c:pt idx="1747">
                  <c:v>0.54732499999999995</c:v>
                </c:pt>
                <c:pt idx="1748">
                  <c:v>0.54732499999999995</c:v>
                </c:pt>
                <c:pt idx="1749">
                  <c:v>0.60990699999999998</c:v>
                </c:pt>
                <c:pt idx="1750">
                  <c:v>0.60990699999999998</c:v>
                </c:pt>
                <c:pt idx="1751">
                  <c:v>0.60990699999999998</c:v>
                </c:pt>
                <c:pt idx="1752">
                  <c:v>0.60990699999999998</c:v>
                </c:pt>
                <c:pt idx="1753">
                  <c:v>0.60990699999999998</c:v>
                </c:pt>
                <c:pt idx="1754">
                  <c:v>0.60990699999999998</c:v>
                </c:pt>
                <c:pt idx="1755">
                  <c:v>0.60990699999999998</c:v>
                </c:pt>
                <c:pt idx="1756">
                  <c:v>0.60990699999999998</c:v>
                </c:pt>
                <c:pt idx="1757">
                  <c:v>0.60990699999999998</c:v>
                </c:pt>
                <c:pt idx="1758">
                  <c:v>0.60990699999999998</c:v>
                </c:pt>
                <c:pt idx="1759">
                  <c:v>0.60990699999999998</c:v>
                </c:pt>
                <c:pt idx="1760">
                  <c:v>0.60990699999999998</c:v>
                </c:pt>
                <c:pt idx="1761">
                  <c:v>0.60990699999999998</c:v>
                </c:pt>
                <c:pt idx="1762">
                  <c:v>0.60990699999999998</c:v>
                </c:pt>
                <c:pt idx="1763">
                  <c:v>0.60990699999999998</c:v>
                </c:pt>
                <c:pt idx="1764">
                  <c:v>0.60990699999999998</c:v>
                </c:pt>
                <c:pt idx="1765">
                  <c:v>0.60990699999999998</c:v>
                </c:pt>
                <c:pt idx="1766">
                  <c:v>0.60990699999999998</c:v>
                </c:pt>
                <c:pt idx="1767">
                  <c:v>0.60990699999999998</c:v>
                </c:pt>
                <c:pt idx="1768">
                  <c:v>0.60990699999999998</c:v>
                </c:pt>
                <c:pt idx="1769">
                  <c:v>0.60990699999999998</c:v>
                </c:pt>
                <c:pt idx="1770">
                  <c:v>0.60990699999999998</c:v>
                </c:pt>
                <c:pt idx="1771">
                  <c:v>0.60990699999999998</c:v>
                </c:pt>
                <c:pt idx="1772">
                  <c:v>0.60990699999999998</c:v>
                </c:pt>
                <c:pt idx="1773">
                  <c:v>0.60990699999999998</c:v>
                </c:pt>
                <c:pt idx="1774">
                  <c:v>0.60990699999999998</c:v>
                </c:pt>
                <c:pt idx="1775">
                  <c:v>0.60990699999999998</c:v>
                </c:pt>
                <c:pt idx="1776">
                  <c:v>0.60990699999999998</c:v>
                </c:pt>
                <c:pt idx="1777">
                  <c:v>0.60990699999999998</c:v>
                </c:pt>
                <c:pt idx="1778">
                  <c:v>0.60990699999999998</c:v>
                </c:pt>
                <c:pt idx="1779">
                  <c:v>0.60990699999999998</c:v>
                </c:pt>
                <c:pt idx="1780">
                  <c:v>0.60990699999999998</c:v>
                </c:pt>
                <c:pt idx="1781">
                  <c:v>0.60990699999999998</c:v>
                </c:pt>
                <c:pt idx="1782">
                  <c:v>0.60990699999999998</c:v>
                </c:pt>
                <c:pt idx="1783">
                  <c:v>0.60990699999999998</c:v>
                </c:pt>
                <c:pt idx="1784">
                  <c:v>0.60990699999999998</c:v>
                </c:pt>
                <c:pt idx="1785">
                  <c:v>0.60990699999999998</c:v>
                </c:pt>
                <c:pt idx="1786">
                  <c:v>0.60990699999999998</c:v>
                </c:pt>
                <c:pt idx="1787">
                  <c:v>0.60990699999999998</c:v>
                </c:pt>
                <c:pt idx="1788">
                  <c:v>0.60990699999999998</c:v>
                </c:pt>
                <c:pt idx="1789">
                  <c:v>0.60990699999999998</c:v>
                </c:pt>
                <c:pt idx="1790">
                  <c:v>0.60990699999999998</c:v>
                </c:pt>
                <c:pt idx="1791">
                  <c:v>0.60990699999999998</c:v>
                </c:pt>
                <c:pt idx="1792">
                  <c:v>0.60990699999999998</c:v>
                </c:pt>
                <c:pt idx="1793">
                  <c:v>0.60990699999999998</c:v>
                </c:pt>
                <c:pt idx="1794">
                  <c:v>0.60990699999999998</c:v>
                </c:pt>
                <c:pt idx="1795">
                  <c:v>0.60990699999999998</c:v>
                </c:pt>
                <c:pt idx="1796">
                  <c:v>0.60990699999999998</c:v>
                </c:pt>
                <c:pt idx="1797">
                  <c:v>0.60990699999999998</c:v>
                </c:pt>
                <c:pt idx="1798">
                  <c:v>0.60990699999999998</c:v>
                </c:pt>
                <c:pt idx="1799">
                  <c:v>0.60990699999999998</c:v>
                </c:pt>
                <c:pt idx="1800">
                  <c:v>0.60990699999999998</c:v>
                </c:pt>
                <c:pt idx="1801">
                  <c:v>0.60990699999999998</c:v>
                </c:pt>
                <c:pt idx="1802">
                  <c:v>0.60990699999999998</c:v>
                </c:pt>
                <c:pt idx="1803">
                  <c:v>0.60990699999999998</c:v>
                </c:pt>
                <c:pt idx="1804">
                  <c:v>0.60990699999999998</c:v>
                </c:pt>
                <c:pt idx="1805">
                  <c:v>0.60990699999999998</c:v>
                </c:pt>
                <c:pt idx="1806">
                  <c:v>0.60990699999999998</c:v>
                </c:pt>
                <c:pt idx="1807">
                  <c:v>0.60990699999999998</c:v>
                </c:pt>
                <c:pt idx="1808">
                  <c:v>0.60990699999999998</c:v>
                </c:pt>
                <c:pt idx="1809">
                  <c:v>0.60990699999999998</c:v>
                </c:pt>
                <c:pt idx="1810">
                  <c:v>0.60990699999999998</c:v>
                </c:pt>
                <c:pt idx="1811">
                  <c:v>0.60990699999999998</c:v>
                </c:pt>
                <c:pt idx="1812">
                  <c:v>0.60990699999999998</c:v>
                </c:pt>
                <c:pt idx="1813">
                  <c:v>0.60005500000000001</c:v>
                </c:pt>
                <c:pt idx="1814">
                  <c:v>0.60005500000000001</c:v>
                </c:pt>
                <c:pt idx="1815">
                  <c:v>0.60005500000000001</c:v>
                </c:pt>
                <c:pt idx="1816">
                  <c:v>0.60005500000000001</c:v>
                </c:pt>
                <c:pt idx="1817">
                  <c:v>0.60005500000000001</c:v>
                </c:pt>
                <c:pt idx="1818">
                  <c:v>0.60005500000000001</c:v>
                </c:pt>
                <c:pt idx="1819">
                  <c:v>0.60005500000000001</c:v>
                </c:pt>
                <c:pt idx="1820">
                  <c:v>0.60005500000000001</c:v>
                </c:pt>
                <c:pt idx="1821">
                  <c:v>0.60005500000000001</c:v>
                </c:pt>
                <c:pt idx="1822">
                  <c:v>0.60005500000000001</c:v>
                </c:pt>
                <c:pt idx="1823">
                  <c:v>0.60005500000000001</c:v>
                </c:pt>
                <c:pt idx="1824">
                  <c:v>0.60005500000000001</c:v>
                </c:pt>
                <c:pt idx="1825">
                  <c:v>0.60005500000000001</c:v>
                </c:pt>
                <c:pt idx="1826">
                  <c:v>0.60005500000000001</c:v>
                </c:pt>
                <c:pt idx="1827">
                  <c:v>0.60005500000000001</c:v>
                </c:pt>
                <c:pt idx="1828">
                  <c:v>0.60005500000000001</c:v>
                </c:pt>
                <c:pt idx="1829">
                  <c:v>0.60005500000000001</c:v>
                </c:pt>
                <c:pt idx="1830">
                  <c:v>0.60005500000000001</c:v>
                </c:pt>
                <c:pt idx="1831">
                  <c:v>0.60005500000000001</c:v>
                </c:pt>
                <c:pt idx="1832">
                  <c:v>0.60005500000000001</c:v>
                </c:pt>
                <c:pt idx="1833">
                  <c:v>0.60005500000000001</c:v>
                </c:pt>
                <c:pt idx="1834">
                  <c:v>0.60005500000000001</c:v>
                </c:pt>
                <c:pt idx="1835">
                  <c:v>0.60005500000000001</c:v>
                </c:pt>
                <c:pt idx="1836">
                  <c:v>0.60005500000000001</c:v>
                </c:pt>
                <c:pt idx="1837">
                  <c:v>0.60005500000000001</c:v>
                </c:pt>
                <c:pt idx="1838">
                  <c:v>0.60005500000000001</c:v>
                </c:pt>
                <c:pt idx="1839">
                  <c:v>0.60005500000000001</c:v>
                </c:pt>
                <c:pt idx="1840">
                  <c:v>0.60005500000000001</c:v>
                </c:pt>
                <c:pt idx="1841">
                  <c:v>0.60005500000000001</c:v>
                </c:pt>
                <c:pt idx="1842">
                  <c:v>0.60005500000000001</c:v>
                </c:pt>
                <c:pt idx="1843">
                  <c:v>0.60005500000000001</c:v>
                </c:pt>
                <c:pt idx="1844">
                  <c:v>0.60005500000000001</c:v>
                </c:pt>
                <c:pt idx="1845">
                  <c:v>0.60005500000000001</c:v>
                </c:pt>
                <c:pt idx="1846">
                  <c:v>0.60005500000000001</c:v>
                </c:pt>
                <c:pt idx="1847">
                  <c:v>0.60005500000000001</c:v>
                </c:pt>
                <c:pt idx="1848">
                  <c:v>0.60005500000000001</c:v>
                </c:pt>
                <c:pt idx="1849">
                  <c:v>0.60005500000000001</c:v>
                </c:pt>
                <c:pt idx="1850">
                  <c:v>0.60005500000000001</c:v>
                </c:pt>
                <c:pt idx="1851">
                  <c:v>0.60005500000000001</c:v>
                </c:pt>
                <c:pt idx="1852">
                  <c:v>0.60005500000000001</c:v>
                </c:pt>
                <c:pt idx="1853">
                  <c:v>0.60005500000000001</c:v>
                </c:pt>
                <c:pt idx="1854">
                  <c:v>0.60005500000000001</c:v>
                </c:pt>
                <c:pt idx="1855">
                  <c:v>0.60005500000000001</c:v>
                </c:pt>
                <c:pt idx="1856">
                  <c:v>0.60005500000000001</c:v>
                </c:pt>
                <c:pt idx="1857">
                  <c:v>0.60005500000000001</c:v>
                </c:pt>
                <c:pt idx="1858">
                  <c:v>0.60005500000000001</c:v>
                </c:pt>
                <c:pt idx="1859">
                  <c:v>0.60005500000000001</c:v>
                </c:pt>
                <c:pt idx="1860">
                  <c:v>0.60005500000000001</c:v>
                </c:pt>
                <c:pt idx="1861">
                  <c:v>0.60005500000000001</c:v>
                </c:pt>
                <c:pt idx="1862">
                  <c:v>0.60005500000000001</c:v>
                </c:pt>
                <c:pt idx="1863">
                  <c:v>0.60005500000000001</c:v>
                </c:pt>
                <c:pt idx="1864">
                  <c:v>0.60005500000000001</c:v>
                </c:pt>
                <c:pt idx="1865">
                  <c:v>0.60005500000000001</c:v>
                </c:pt>
                <c:pt idx="1866">
                  <c:v>0.60005500000000001</c:v>
                </c:pt>
                <c:pt idx="1867">
                  <c:v>0.60005500000000001</c:v>
                </c:pt>
                <c:pt idx="1868">
                  <c:v>0.60005500000000001</c:v>
                </c:pt>
                <c:pt idx="1869">
                  <c:v>0.60005500000000001</c:v>
                </c:pt>
                <c:pt idx="1870">
                  <c:v>0.60005500000000001</c:v>
                </c:pt>
                <c:pt idx="1871">
                  <c:v>0.60005500000000001</c:v>
                </c:pt>
                <c:pt idx="1872">
                  <c:v>0.60005500000000001</c:v>
                </c:pt>
                <c:pt idx="1873">
                  <c:v>0.60005500000000001</c:v>
                </c:pt>
                <c:pt idx="1874">
                  <c:v>0.57566899999999999</c:v>
                </c:pt>
                <c:pt idx="1875">
                  <c:v>0.57566899999999999</c:v>
                </c:pt>
                <c:pt idx="1876">
                  <c:v>0.57566899999999999</c:v>
                </c:pt>
                <c:pt idx="1877">
                  <c:v>0.57566899999999999</c:v>
                </c:pt>
                <c:pt idx="1878">
                  <c:v>0.57566899999999999</c:v>
                </c:pt>
                <c:pt idx="1879">
                  <c:v>0.57566899999999999</c:v>
                </c:pt>
                <c:pt idx="1880">
                  <c:v>0.57566899999999999</c:v>
                </c:pt>
                <c:pt idx="1881">
                  <c:v>0.57566899999999999</c:v>
                </c:pt>
                <c:pt idx="1882">
                  <c:v>0.57566899999999999</c:v>
                </c:pt>
                <c:pt idx="1883">
                  <c:v>0.57566899999999999</c:v>
                </c:pt>
                <c:pt idx="1884">
                  <c:v>0.57566899999999999</c:v>
                </c:pt>
                <c:pt idx="1885">
                  <c:v>0.57566899999999999</c:v>
                </c:pt>
                <c:pt idx="1886">
                  <c:v>0.57566899999999999</c:v>
                </c:pt>
                <c:pt idx="1887">
                  <c:v>0.57566899999999999</c:v>
                </c:pt>
                <c:pt idx="1888">
                  <c:v>0.57566899999999999</c:v>
                </c:pt>
                <c:pt idx="1889">
                  <c:v>0.57566899999999999</c:v>
                </c:pt>
                <c:pt idx="1890">
                  <c:v>0.57566899999999999</c:v>
                </c:pt>
                <c:pt idx="1891">
                  <c:v>0.57566899999999999</c:v>
                </c:pt>
                <c:pt idx="1892">
                  <c:v>0.57566899999999999</c:v>
                </c:pt>
                <c:pt idx="1893">
                  <c:v>0.57566899999999999</c:v>
                </c:pt>
                <c:pt idx="1894">
                  <c:v>0.57566899999999999</c:v>
                </c:pt>
                <c:pt idx="1895">
                  <c:v>0.57566899999999999</c:v>
                </c:pt>
                <c:pt idx="1896">
                  <c:v>0.57566899999999999</c:v>
                </c:pt>
                <c:pt idx="1897">
                  <c:v>0.57566899999999999</c:v>
                </c:pt>
                <c:pt idx="1898">
                  <c:v>0.57566899999999999</c:v>
                </c:pt>
                <c:pt idx="1899">
                  <c:v>0.57566899999999999</c:v>
                </c:pt>
                <c:pt idx="1900">
                  <c:v>0.57566899999999999</c:v>
                </c:pt>
                <c:pt idx="1901">
                  <c:v>0.57566899999999999</c:v>
                </c:pt>
                <c:pt idx="1902">
                  <c:v>0.57566899999999999</c:v>
                </c:pt>
                <c:pt idx="1903">
                  <c:v>0.57566899999999999</c:v>
                </c:pt>
                <c:pt idx="1904">
                  <c:v>0.57566899999999999</c:v>
                </c:pt>
                <c:pt idx="1905">
                  <c:v>0.57566899999999999</c:v>
                </c:pt>
                <c:pt idx="1906">
                  <c:v>0.57566899999999999</c:v>
                </c:pt>
                <c:pt idx="1907">
                  <c:v>0.57566899999999999</c:v>
                </c:pt>
                <c:pt idx="1908">
                  <c:v>0.57566899999999999</c:v>
                </c:pt>
                <c:pt idx="1909">
                  <c:v>0.57566899999999999</c:v>
                </c:pt>
                <c:pt idx="1910">
                  <c:v>0.57566899999999999</c:v>
                </c:pt>
                <c:pt idx="1911">
                  <c:v>0.57566899999999999</c:v>
                </c:pt>
                <c:pt idx="1912">
                  <c:v>0.57566899999999999</c:v>
                </c:pt>
                <c:pt idx="1913">
                  <c:v>2.0097999999999999E-4</c:v>
                </c:pt>
                <c:pt idx="1914">
                  <c:v>8.18376E-4</c:v>
                </c:pt>
                <c:pt idx="1915">
                  <c:v>1.83501E-3</c:v>
                </c:pt>
                <c:pt idx="1916">
                  <c:v>3.1880099999999998E-3</c:v>
                </c:pt>
                <c:pt idx="1917">
                  <c:v>4.9769100000000002E-3</c:v>
                </c:pt>
                <c:pt idx="1918">
                  <c:v>7.7735800000000004E-3</c:v>
                </c:pt>
                <c:pt idx="1919">
                  <c:v>1.30218E-2</c:v>
                </c:pt>
                <c:pt idx="1920">
                  <c:v>2.2816099999999999E-2</c:v>
                </c:pt>
                <c:pt idx="1921">
                  <c:v>3.8513800000000001E-2</c:v>
                </c:pt>
                <c:pt idx="1922">
                  <c:v>5.96613E-2</c:v>
                </c:pt>
                <c:pt idx="1923">
                  <c:v>8.45495E-2</c:v>
                </c:pt>
                <c:pt idx="1924">
                  <c:v>0.111679</c:v>
                </c:pt>
                <c:pt idx="1925">
                  <c:v>0.140513</c:v>
                </c:pt>
                <c:pt idx="1926">
                  <c:v>0.17102400000000001</c:v>
                </c:pt>
                <c:pt idx="1927">
                  <c:v>0.202957</c:v>
                </c:pt>
                <c:pt idx="1928">
                  <c:v>0.23568900000000001</c:v>
                </c:pt>
                <c:pt idx="1929">
                  <c:v>0.26849499999999998</c:v>
                </c:pt>
                <c:pt idx="1930">
                  <c:v>0.30069499999999999</c:v>
                </c:pt>
                <c:pt idx="1931">
                  <c:v>0.33167200000000002</c:v>
                </c:pt>
                <c:pt idx="1932">
                  <c:v>0.36090299999999997</c:v>
                </c:pt>
                <c:pt idx="1933">
                  <c:v>0.38801400000000003</c:v>
                </c:pt>
                <c:pt idx="1934">
                  <c:v>0.41273399999999999</c:v>
                </c:pt>
                <c:pt idx="1935">
                  <c:v>0.43479600000000002</c:v>
                </c:pt>
                <c:pt idx="1936">
                  <c:v>0.453957</c:v>
                </c:pt>
                <c:pt idx="1937">
                  <c:v>0.47003099999999998</c:v>
                </c:pt>
                <c:pt idx="1938">
                  <c:v>0.48281499999999999</c:v>
                </c:pt>
                <c:pt idx="1939">
                  <c:v>0.49201299999999998</c:v>
                </c:pt>
                <c:pt idx="1940">
                  <c:v>0.497222</c:v>
                </c:pt>
                <c:pt idx="1941">
                  <c:v>0.63858300000000001</c:v>
                </c:pt>
                <c:pt idx="1942">
                  <c:v>0.63858300000000001</c:v>
                </c:pt>
                <c:pt idx="1943">
                  <c:v>0.63858300000000001</c:v>
                </c:pt>
                <c:pt idx="1944">
                  <c:v>0.63858300000000001</c:v>
                </c:pt>
                <c:pt idx="1945">
                  <c:v>0.63858300000000001</c:v>
                </c:pt>
                <c:pt idx="1946">
                  <c:v>0.63858300000000001</c:v>
                </c:pt>
                <c:pt idx="1947">
                  <c:v>0.63858300000000001</c:v>
                </c:pt>
                <c:pt idx="1948">
                  <c:v>0.63858300000000001</c:v>
                </c:pt>
                <c:pt idx="1949">
                  <c:v>0.63858300000000001</c:v>
                </c:pt>
                <c:pt idx="1950">
                  <c:v>0.63858300000000001</c:v>
                </c:pt>
                <c:pt idx="1951">
                  <c:v>0.63858300000000001</c:v>
                </c:pt>
                <c:pt idx="1952">
                  <c:v>0.63858300000000001</c:v>
                </c:pt>
                <c:pt idx="1953">
                  <c:v>0.63858300000000001</c:v>
                </c:pt>
                <c:pt idx="1954">
                  <c:v>0.63858300000000001</c:v>
                </c:pt>
                <c:pt idx="1955">
                  <c:v>0.63858300000000001</c:v>
                </c:pt>
                <c:pt idx="1956">
                  <c:v>0.63858300000000001</c:v>
                </c:pt>
                <c:pt idx="1957">
                  <c:v>0.63858300000000001</c:v>
                </c:pt>
                <c:pt idx="1958">
                  <c:v>0.63858300000000001</c:v>
                </c:pt>
                <c:pt idx="1959">
                  <c:v>0.63858300000000001</c:v>
                </c:pt>
                <c:pt idx="1960">
                  <c:v>0.63858300000000001</c:v>
                </c:pt>
                <c:pt idx="1961">
                  <c:v>0.63858300000000001</c:v>
                </c:pt>
                <c:pt idx="1962">
                  <c:v>0.63858300000000001</c:v>
                </c:pt>
                <c:pt idx="1963">
                  <c:v>0.63858300000000001</c:v>
                </c:pt>
                <c:pt idx="1964">
                  <c:v>0.63858300000000001</c:v>
                </c:pt>
                <c:pt idx="1965">
                  <c:v>0.63858300000000001</c:v>
                </c:pt>
                <c:pt idx="1966">
                  <c:v>0.63858300000000001</c:v>
                </c:pt>
                <c:pt idx="1967">
                  <c:v>0.63858300000000001</c:v>
                </c:pt>
                <c:pt idx="1968">
                  <c:v>0.63858300000000001</c:v>
                </c:pt>
                <c:pt idx="1969">
                  <c:v>0.63858300000000001</c:v>
                </c:pt>
                <c:pt idx="1970">
                  <c:v>0.63858300000000001</c:v>
                </c:pt>
                <c:pt idx="1971">
                  <c:v>0.63858300000000001</c:v>
                </c:pt>
                <c:pt idx="1972">
                  <c:v>0.63858300000000001</c:v>
                </c:pt>
                <c:pt idx="1973">
                  <c:v>0.63858300000000001</c:v>
                </c:pt>
                <c:pt idx="1974">
                  <c:v>0.63858300000000001</c:v>
                </c:pt>
                <c:pt idx="1975">
                  <c:v>0.63858300000000001</c:v>
                </c:pt>
                <c:pt idx="1976">
                  <c:v>0.63858300000000001</c:v>
                </c:pt>
                <c:pt idx="1977">
                  <c:v>0.63858300000000001</c:v>
                </c:pt>
                <c:pt idx="1978">
                  <c:v>0.63858300000000001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FA-48DB-BBA8-D46099F07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587776"/>
        <c:axId val="1109590272"/>
      </c:scatterChart>
      <c:valAx>
        <c:axId val="110958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9590272"/>
        <c:crosses val="autoZero"/>
        <c:crossBetween val="midCat"/>
      </c:valAx>
      <c:valAx>
        <c:axId val="1109590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locomotion</a:t>
                </a:r>
                <a:r>
                  <a:rPr lang="en-US" altLang="ko-KR" baseline="0"/>
                  <a:t> (m/s)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9587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left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'1006dorsal_100Hz_2 leisurely WI'!$B$2:$B$2131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 formatCode="0.00E+00">
                  <c:v>1.7695700000000001E-5</c:v>
                </c:pt>
                <c:pt idx="165">
                  <c:v>1.21854E-4</c:v>
                </c:pt>
                <c:pt idx="166">
                  <c:v>4.8681799999999997E-4</c:v>
                </c:pt>
                <c:pt idx="167">
                  <c:v>1.28483E-3</c:v>
                </c:pt>
                <c:pt idx="168">
                  <c:v>2.7849400000000001E-3</c:v>
                </c:pt>
                <c:pt idx="169">
                  <c:v>5.4911999999999999E-3</c:v>
                </c:pt>
                <c:pt idx="170">
                  <c:v>9.5237800000000008E-3</c:v>
                </c:pt>
                <c:pt idx="171">
                  <c:v>1.42823E-2</c:v>
                </c:pt>
                <c:pt idx="172">
                  <c:v>1.9039899999999998E-2</c:v>
                </c:pt>
                <c:pt idx="173">
                  <c:v>2.3508600000000001E-2</c:v>
                </c:pt>
                <c:pt idx="174">
                  <c:v>2.7829199999999998E-2</c:v>
                </c:pt>
                <c:pt idx="175">
                  <c:v>3.2207E-2</c:v>
                </c:pt>
                <c:pt idx="176">
                  <c:v>3.6651200000000002E-2</c:v>
                </c:pt>
                <c:pt idx="177">
                  <c:v>4.1016900000000002E-2</c:v>
                </c:pt>
                <c:pt idx="178">
                  <c:v>4.5169800000000003E-2</c:v>
                </c:pt>
                <c:pt idx="179">
                  <c:v>4.9051999999999998E-2</c:v>
                </c:pt>
                <c:pt idx="180">
                  <c:v>5.2643099999999998E-2</c:v>
                </c:pt>
                <c:pt idx="181">
                  <c:v>5.5903799999999997E-2</c:v>
                </c:pt>
                <c:pt idx="182">
                  <c:v>5.876E-2</c:v>
                </c:pt>
                <c:pt idx="183">
                  <c:v>6.1125600000000002E-2</c:v>
                </c:pt>
                <c:pt idx="184">
                  <c:v>6.2929399999999996E-2</c:v>
                </c:pt>
                <c:pt idx="185">
                  <c:v>6.4124399999999998E-2</c:v>
                </c:pt>
                <c:pt idx="186">
                  <c:v>6.4685900000000005E-2</c:v>
                </c:pt>
                <c:pt idx="187">
                  <c:v>6.4613100000000007E-2</c:v>
                </c:pt>
                <c:pt idx="188">
                  <c:v>6.3930000000000001E-2</c:v>
                </c:pt>
                <c:pt idx="189">
                  <c:v>6.2694100000000003E-2</c:v>
                </c:pt>
                <c:pt idx="190">
                  <c:v>6.0991400000000001E-2</c:v>
                </c:pt>
                <c:pt idx="191">
                  <c:v>5.8893300000000003E-2</c:v>
                </c:pt>
                <c:pt idx="192">
                  <c:v>5.6423800000000003E-2</c:v>
                </c:pt>
                <c:pt idx="193">
                  <c:v>5.3583899999999997E-2</c:v>
                </c:pt>
                <c:pt idx="194">
                  <c:v>5.0385699999999999E-2</c:v>
                </c:pt>
                <c:pt idx="195">
                  <c:v>4.6861899999999998E-2</c:v>
                </c:pt>
                <c:pt idx="196">
                  <c:v>4.3052E-2</c:v>
                </c:pt>
                <c:pt idx="197">
                  <c:v>3.8996099999999999E-2</c:v>
                </c:pt>
                <c:pt idx="198">
                  <c:v>3.4758999999999998E-2</c:v>
                </c:pt>
                <c:pt idx="199">
                  <c:v>3.0425799999999999E-2</c:v>
                </c:pt>
                <c:pt idx="200">
                  <c:v>2.6079100000000001E-2</c:v>
                </c:pt>
                <c:pt idx="201">
                  <c:v>2.1783400000000001E-2</c:v>
                </c:pt>
                <c:pt idx="202">
                  <c:v>1.7582899999999999E-2</c:v>
                </c:pt>
                <c:pt idx="203">
                  <c:v>1.3517299999999999E-2</c:v>
                </c:pt>
                <c:pt idx="204">
                  <c:v>9.6025099999999999E-3</c:v>
                </c:pt>
                <c:pt idx="205">
                  <c:v>5.7948399999999999E-3</c:v>
                </c:pt>
                <c:pt idx="206">
                  <c:v>2.9530799999999999E-3</c:v>
                </c:pt>
                <c:pt idx="207">
                  <c:v>2.0266899999999998E-3</c:v>
                </c:pt>
                <c:pt idx="208">
                  <c:v>2.2223099999999999E-3</c:v>
                </c:pt>
                <c:pt idx="209">
                  <c:v>2.5509899999999999E-3</c:v>
                </c:pt>
                <c:pt idx="210">
                  <c:v>2.77663E-3</c:v>
                </c:pt>
                <c:pt idx="211">
                  <c:v>2.9279499999999999E-3</c:v>
                </c:pt>
                <c:pt idx="212">
                  <c:v>3.12838E-3</c:v>
                </c:pt>
                <c:pt idx="213">
                  <c:v>3.3410200000000001E-3</c:v>
                </c:pt>
                <c:pt idx="214">
                  <c:v>3.5307400000000001E-3</c:v>
                </c:pt>
                <c:pt idx="215">
                  <c:v>3.6949999999999999E-3</c:v>
                </c:pt>
                <c:pt idx="216">
                  <c:v>3.83592E-3</c:v>
                </c:pt>
                <c:pt idx="217">
                  <c:v>3.9743599999999997E-3</c:v>
                </c:pt>
                <c:pt idx="218">
                  <c:v>4.1303199999999998E-3</c:v>
                </c:pt>
                <c:pt idx="219">
                  <c:v>4.3118499999999999E-3</c:v>
                </c:pt>
                <c:pt idx="220">
                  <c:v>4.5136600000000001E-3</c:v>
                </c:pt>
                <c:pt idx="221">
                  <c:v>4.7258500000000002E-3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 formatCode="0.00E+00">
                  <c:v>2.92288E-5</c:v>
                </c:pt>
                <c:pt idx="289" formatCode="0.00E+00">
                  <c:v>8.5807600000000002E-5</c:v>
                </c:pt>
                <c:pt idx="290">
                  <c:v>1.6528699999999999E-4</c:v>
                </c:pt>
                <c:pt idx="291">
                  <c:v>3.9867E-4</c:v>
                </c:pt>
                <c:pt idx="292">
                  <c:v>1.0016199999999999E-3</c:v>
                </c:pt>
                <c:pt idx="293">
                  <c:v>2.2893200000000001E-3</c:v>
                </c:pt>
                <c:pt idx="294">
                  <c:v>4.5451700000000003E-3</c:v>
                </c:pt>
                <c:pt idx="295">
                  <c:v>7.6346399999999998E-3</c:v>
                </c:pt>
                <c:pt idx="296">
                  <c:v>1.10492E-2</c:v>
                </c:pt>
                <c:pt idx="297">
                  <c:v>1.43191E-2</c:v>
                </c:pt>
                <c:pt idx="298">
                  <c:v>1.7263899999999999E-2</c:v>
                </c:pt>
                <c:pt idx="299">
                  <c:v>1.9958500000000001E-2</c:v>
                </c:pt>
                <c:pt idx="300">
                  <c:v>2.2541499999999999E-2</c:v>
                </c:pt>
                <c:pt idx="301">
                  <c:v>2.5054099999999999E-2</c:v>
                </c:pt>
                <c:pt idx="302">
                  <c:v>2.74183E-2</c:v>
                </c:pt>
                <c:pt idx="303">
                  <c:v>2.95261E-2</c:v>
                </c:pt>
                <c:pt idx="304">
                  <c:v>3.1324499999999998E-2</c:v>
                </c:pt>
                <c:pt idx="305">
                  <c:v>3.2824399999999997E-2</c:v>
                </c:pt>
                <c:pt idx="306">
                  <c:v>3.4050499999999997E-2</c:v>
                </c:pt>
                <c:pt idx="307">
                  <c:v>3.4991700000000001E-2</c:v>
                </c:pt>
                <c:pt idx="308">
                  <c:v>3.5605600000000001E-2</c:v>
                </c:pt>
                <c:pt idx="309">
                  <c:v>3.58541E-2</c:v>
                </c:pt>
                <c:pt idx="310">
                  <c:v>3.5727599999999998E-2</c:v>
                </c:pt>
                <c:pt idx="311">
                  <c:v>3.5256599999999999E-2</c:v>
                </c:pt>
                <c:pt idx="312">
                  <c:v>3.44994E-2</c:v>
                </c:pt>
                <c:pt idx="313">
                  <c:v>3.3497800000000001E-2</c:v>
                </c:pt>
                <c:pt idx="314">
                  <c:v>3.2252900000000001E-2</c:v>
                </c:pt>
                <c:pt idx="315">
                  <c:v>3.0753200000000001E-2</c:v>
                </c:pt>
                <c:pt idx="316">
                  <c:v>2.90108E-2</c:v>
                </c:pt>
                <c:pt idx="317">
                  <c:v>2.7059099999999999E-2</c:v>
                </c:pt>
                <c:pt idx="318">
                  <c:v>2.4924399999999999E-2</c:v>
                </c:pt>
                <c:pt idx="319">
                  <c:v>2.26137E-2</c:v>
                </c:pt>
                <c:pt idx="320">
                  <c:v>2.0128099999999999E-2</c:v>
                </c:pt>
                <c:pt idx="321">
                  <c:v>1.74804E-2</c:v>
                </c:pt>
                <c:pt idx="322">
                  <c:v>1.46889E-2</c:v>
                </c:pt>
                <c:pt idx="323">
                  <c:v>1.17473E-2</c:v>
                </c:pt>
                <c:pt idx="324">
                  <c:v>8.6095000000000008E-3</c:v>
                </c:pt>
                <c:pt idx="325">
                  <c:v>5.2110999999999998E-3</c:v>
                </c:pt>
                <c:pt idx="326">
                  <c:v>1.4972E-3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3.8122900000000002E-4</c:v>
                </c:pt>
                <c:pt idx="331">
                  <c:v>4.8463E-4</c:v>
                </c:pt>
                <c:pt idx="332">
                  <c:v>5.5625300000000004E-4</c:v>
                </c:pt>
                <c:pt idx="333">
                  <c:v>6.1180100000000003E-4</c:v>
                </c:pt>
                <c:pt idx="334">
                  <c:v>6.4090700000000002E-4</c:v>
                </c:pt>
                <c:pt idx="335">
                  <c:v>7.2075399999999999E-4</c:v>
                </c:pt>
                <c:pt idx="336">
                  <c:v>8.2155100000000001E-4</c:v>
                </c:pt>
                <c:pt idx="337">
                  <c:v>9.1933800000000001E-4</c:v>
                </c:pt>
                <c:pt idx="338">
                  <c:v>1.02502E-3</c:v>
                </c:pt>
                <c:pt idx="339">
                  <c:v>1.1515099999999999E-3</c:v>
                </c:pt>
                <c:pt idx="340">
                  <c:v>1.29221E-3</c:v>
                </c:pt>
                <c:pt idx="341">
                  <c:v>1.43677E-3</c:v>
                </c:pt>
                <c:pt idx="342">
                  <c:v>1.57935E-3</c:v>
                </c:pt>
                <c:pt idx="343">
                  <c:v>1.71653E-3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 formatCode="0.00E+00">
                  <c:v>9.3029300000000001E-5</c:v>
                </c:pt>
                <c:pt idx="412">
                  <c:v>5.20182E-4</c:v>
                </c:pt>
                <c:pt idx="413">
                  <c:v>1.6367899999999999E-3</c:v>
                </c:pt>
                <c:pt idx="414">
                  <c:v>3.8322400000000002E-3</c:v>
                </c:pt>
                <c:pt idx="415">
                  <c:v>7.1430199999999999E-3</c:v>
                </c:pt>
                <c:pt idx="416">
                  <c:v>1.11033E-2</c:v>
                </c:pt>
                <c:pt idx="417">
                  <c:v>1.5178000000000001E-2</c:v>
                </c:pt>
                <c:pt idx="418">
                  <c:v>1.91319E-2</c:v>
                </c:pt>
                <c:pt idx="419">
                  <c:v>2.30157E-2</c:v>
                </c:pt>
                <c:pt idx="420">
                  <c:v>2.6946700000000001E-2</c:v>
                </c:pt>
                <c:pt idx="421">
                  <c:v>3.0936100000000001E-2</c:v>
                </c:pt>
                <c:pt idx="422">
                  <c:v>3.4884800000000001E-2</c:v>
                </c:pt>
                <c:pt idx="423">
                  <c:v>3.8695E-2</c:v>
                </c:pt>
                <c:pt idx="424">
                  <c:v>4.23259E-2</c:v>
                </c:pt>
                <c:pt idx="425">
                  <c:v>4.5751300000000002E-2</c:v>
                </c:pt>
                <c:pt idx="426">
                  <c:v>4.8913900000000003E-2</c:v>
                </c:pt>
                <c:pt idx="427">
                  <c:v>5.1729400000000002E-2</c:v>
                </c:pt>
                <c:pt idx="428">
                  <c:v>5.4124800000000001E-2</c:v>
                </c:pt>
                <c:pt idx="429">
                  <c:v>5.6059600000000001E-2</c:v>
                </c:pt>
                <c:pt idx="430">
                  <c:v>5.7505199999999999E-2</c:v>
                </c:pt>
                <c:pt idx="431">
                  <c:v>5.84299E-2</c:v>
                </c:pt>
                <c:pt idx="432">
                  <c:v>5.8812700000000002E-2</c:v>
                </c:pt>
                <c:pt idx="433">
                  <c:v>5.8659999999999997E-2</c:v>
                </c:pt>
                <c:pt idx="434">
                  <c:v>5.8004899999999998E-2</c:v>
                </c:pt>
                <c:pt idx="435">
                  <c:v>5.6891999999999998E-2</c:v>
                </c:pt>
                <c:pt idx="436">
                  <c:v>5.5368399999999998E-2</c:v>
                </c:pt>
                <c:pt idx="437">
                  <c:v>5.34682E-2</c:v>
                </c:pt>
                <c:pt idx="438">
                  <c:v>5.12074E-2</c:v>
                </c:pt>
                <c:pt idx="439">
                  <c:v>4.8605000000000002E-2</c:v>
                </c:pt>
                <c:pt idx="440">
                  <c:v>4.5687899999999997E-2</c:v>
                </c:pt>
                <c:pt idx="441">
                  <c:v>4.2485200000000001E-2</c:v>
                </c:pt>
                <c:pt idx="442">
                  <c:v>3.9041800000000002E-2</c:v>
                </c:pt>
                <c:pt idx="443">
                  <c:v>3.5423700000000002E-2</c:v>
                </c:pt>
                <c:pt idx="444">
                  <c:v>3.1697700000000002E-2</c:v>
                </c:pt>
                <c:pt idx="445">
                  <c:v>2.79054E-2</c:v>
                </c:pt>
                <c:pt idx="446">
                  <c:v>2.4042399999999998E-2</c:v>
                </c:pt>
                <c:pt idx="447">
                  <c:v>2.0076500000000001E-2</c:v>
                </c:pt>
                <c:pt idx="448">
                  <c:v>1.5976299999999999E-2</c:v>
                </c:pt>
                <c:pt idx="449">
                  <c:v>1.17182E-2</c:v>
                </c:pt>
                <c:pt idx="450">
                  <c:v>7.3267699999999998E-3</c:v>
                </c:pt>
                <c:pt idx="451">
                  <c:v>2.8556699999999998E-3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 formatCode="0.00E+00">
                  <c:v>2.64659E-5</c:v>
                </c:pt>
                <c:pt idx="536" formatCode="0.00E+00">
                  <c:v>9.8636300000000003E-5</c:v>
                </c:pt>
                <c:pt idx="537">
                  <c:v>2.0962199999999999E-4</c:v>
                </c:pt>
                <c:pt idx="538">
                  <c:v>3.7760300000000001E-4</c:v>
                </c:pt>
                <c:pt idx="539">
                  <c:v>6.3656400000000005E-4</c:v>
                </c:pt>
                <c:pt idx="540">
                  <c:v>1.04352E-3</c:v>
                </c:pt>
                <c:pt idx="541">
                  <c:v>1.7735400000000001E-3</c:v>
                </c:pt>
                <c:pt idx="542">
                  <c:v>3.15949E-3</c:v>
                </c:pt>
                <c:pt idx="543">
                  <c:v>5.4734099999999997E-3</c:v>
                </c:pt>
                <c:pt idx="544">
                  <c:v>8.6247900000000002E-3</c:v>
                </c:pt>
                <c:pt idx="545">
                  <c:v>1.2208399999999999E-2</c:v>
                </c:pt>
                <c:pt idx="546">
                  <c:v>1.5846599999999999E-2</c:v>
                </c:pt>
                <c:pt idx="547">
                  <c:v>1.9401499999999999E-2</c:v>
                </c:pt>
                <c:pt idx="548">
                  <c:v>2.2929499999999998E-2</c:v>
                </c:pt>
                <c:pt idx="549">
                  <c:v>2.6505999999999998E-2</c:v>
                </c:pt>
                <c:pt idx="550">
                  <c:v>3.0106000000000001E-2</c:v>
                </c:pt>
                <c:pt idx="551">
                  <c:v>3.3628600000000002E-2</c:v>
                </c:pt>
                <c:pt idx="552">
                  <c:v>3.6977000000000003E-2</c:v>
                </c:pt>
                <c:pt idx="553">
                  <c:v>4.0094600000000001E-2</c:v>
                </c:pt>
                <c:pt idx="554">
                  <c:v>4.29456E-2</c:v>
                </c:pt>
                <c:pt idx="555">
                  <c:v>4.5481000000000001E-2</c:v>
                </c:pt>
                <c:pt idx="556">
                  <c:v>4.7634700000000002E-2</c:v>
                </c:pt>
                <c:pt idx="557">
                  <c:v>4.93479E-2</c:v>
                </c:pt>
                <c:pt idx="558">
                  <c:v>5.05911E-2</c:v>
                </c:pt>
                <c:pt idx="559">
                  <c:v>5.1358399999999998E-2</c:v>
                </c:pt>
                <c:pt idx="560">
                  <c:v>5.1647800000000001E-2</c:v>
                </c:pt>
                <c:pt idx="561">
                  <c:v>5.1453199999999998E-2</c:v>
                </c:pt>
                <c:pt idx="562">
                  <c:v>5.0779299999999999E-2</c:v>
                </c:pt>
                <c:pt idx="563">
                  <c:v>4.9658500000000001E-2</c:v>
                </c:pt>
                <c:pt idx="564">
                  <c:v>4.8142900000000002E-2</c:v>
                </c:pt>
                <c:pt idx="565">
                  <c:v>4.6281000000000003E-2</c:v>
                </c:pt>
                <c:pt idx="566">
                  <c:v>4.4110200000000002E-2</c:v>
                </c:pt>
                <c:pt idx="567">
                  <c:v>4.1665000000000001E-2</c:v>
                </c:pt>
                <c:pt idx="568">
                  <c:v>3.8982500000000003E-2</c:v>
                </c:pt>
                <c:pt idx="569">
                  <c:v>3.6097999999999998E-2</c:v>
                </c:pt>
                <c:pt idx="570">
                  <c:v>3.3038999999999999E-2</c:v>
                </c:pt>
                <c:pt idx="571">
                  <c:v>2.98293E-2</c:v>
                </c:pt>
                <c:pt idx="572">
                  <c:v>2.6485999999999999E-2</c:v>
                </c:pt>
                <c:pt idx="573">
                  <c:v>2.30152E-2</c:v>
                </c:pt>
                <c:pt idx="574">
                  <c:v>1.94392E-2</c:v>
                </c:pt>
                <c:pt idx="575">
                  <c:v>1.5818499999999999E-2</c:v>
                </c:pt>
                <c:pt idx="576">
                  <c:v>1.2218100000000001E-2</c:v>
                </c:pt>
                <c:pt idx="577">
                  <c:v>8.6620499999999993E-3</c:v>
                </c:pt>
                <c:pt idx="578">
                  <c:v>5.1202000000000001E-3</c:v>
                </c:pt>
                <c:pt idx="579">
                  <c:v>1.5501200000000001E-3</c:v>
                </c:pt>
                <c:pt idx="580">
                  <c:v>0</c:v>
                </c:pt>
                <c:pt idx="581">
                  <c:v>0</c:v>
                </c:pt>
                <c:pt idx="582">
                  <c:v>2.4102999999999999E-4</c:v>
                </c:pt>
                <c:pt idx="583">
                  <c:v>3.6380899999999999E-4</c:v>
                </c:pt>
                <c:pt idx="584">
                  <c:v>2.44653E-4</c:v>
                </c:pt>
                <c:pt idx="585">
                  <c:v>1.01408E-4</c:v>
                </c:pt>
                <c:pt idx="586" formatCode="0.00E+00">
                  <c:v>3.8021000000000001E-5</c:v>
                </c:pt>
                <c:pt idx="587" formatCode="0.00E+00">
                  <c:v>9.2504500000000005E-6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 formatCode="0.00E+00">
                  <c:v>8.0766600000000007E-6</c:v>
                </c:pt>
                <c:pt idx="592" formatCode="0.00E+00">
                  <c:v>4.4167900000000001E-5</c:v>
                </c:pt>
                <c:pt idx="593">
                  <c:v>1.0586000000000001E-4</c:v>
                </c:pt>
                <c:pt idx="594">
                  <c:v>1.84484E-4</c:v>
                </c:pt>
                <c:pt idx="595">
                  <c:v>2.6806699999999998E-4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 formatCode="0.00E+00">
                  <c:v>2.13203E-5</c:v>
                </c:pt>
                <c:pt idx="664">
                  <c:v>1.01195E-4</c:v>
                </c:pt>
                <c:pt idx="665">
                  <c:v>2.9889199999999998E-4</c:v>
                </c:pt>
                <c:pt idx="666">
                  <c:v>6.8289200000000005E-4</c:v>
                </c:pt>
                <c:pt idx="667">
                  <c:v>1.3069100000000001E-3</c:v>
                </c:pt>
                <c:pt idx="668">
                  <c:v>2.2545999999999998E-3</c:v>
                </c:pt>
                <c:pt idx="669">
                  <c:v>3.6296100000000001E-3</c:v>
                </c:pt>
                <c:pt idx="670">
                  <c:v>5.5519699999999998E-3</c:v>
                </c:pt>
                <c:pt idx="671">
                  <c:v>8.44636E-3</c:v>
                </c:pt>
                <c:pt idx="672">
                  <c:v>1.27408E-2</c:v>
                </c:pt>
                <c:pt idx="673">
                  <c:v>1.8022199999999999E-2</c:v>
                </c:pt>
                <c:pt idx="674">
                  <c:v>2.3485800000000001E-2</c:v>
                </c:pt>
                <c:pt idx="675">
                  <c:v>2.8851700000000001E-2</c:v>
                </c:pt>
                <c:pt idx="676">
                  <c:v>3.4281699999999998E-2</c:v>
                </c:pt>
                <c:pt idx="677">
                  <c:v>3.9891299999999998E-2</c:v>
                </c:pt>
                <c:pt idx="678">
                  <c:v>4.5534999999999999E-2</c:v>
                </c:pt>
                <c:pt idx="679">
                  <c:v>5.0947199999999998E-2</c:v>
                </c:pt>
                <c:pt idx="680">
                  <c:v>5.5951800000000003E-2</c:v>
                </c:pt>
                <c:pt idx="681">
                  <c:v>6.05049E-2</c:v>
                </c:pt>
                <c:pt idx="682">
                  <c:v>6.4599799999999999E-2</c:v>
                </c:pt>
                <c:pt idx="683">
                  <c:v>6.8182199999999998E-2</c:v>
                </c:pt>
                <c:pt idx="684">
                  <c:v>7.1149799999999999E-2</c:v>
                </c:pt>
                <c:pt idx="685">
                  <c:v>7.3399400000000004E-2</c:v>
                </c:pt>
                <c:pt idx="686">
                  <c:v>7.4863700000000005E-2</c:v>
                </c:pt>
                <c:pt idx="687">
                  <c:v>7.5523699999999999E-2</c:v>
                </c:pt>
                <c:pt idx="688">
                  <c:v>7.5417100000000001E-2</c:v>
                </c:pt>
                <c:pt idx="689">
                  <c:v>7.4631900000000001E-2</c:v>
                </c:pt>
                <c:pt idx="690">
                  <c:v>7.3266399999999995E-2</c:v>
                </c:pt>
                <c:pt idx="691">
                  <c:v>7.1399199999999996E-2</c:v>
                </c:pt>
                <c:pt idx="692">
                  <c:v>6.9093799999999997E-2</c:v>
                </c:pt>
                <c:pt idx="693">
                  <c:v>6.6414899999999999E-2</c:v>
                </c:pt>
                <c:pt idx="694">
                  <c:v>6.3430500000000001E-2</c:v>
                </c:pt>
                <c:pt idx="695">
                  <c:v>6.0203100000000002E-2</c:v>
                </c:pt>
                <c:pt idx="696">
                  <c:v>5.6783199999999999E-2</c:v>
                </c:pt>
                <c:pt idx="697">
                  <c:v>5.3209399999999997E-2</c:v>
                </c:pt>
                <c:pt idx="698">
                  <c:v>4.9506399999999999E-2</c:v>
                </c:pt>
                <c:pt idx="699">
                  <c:v>4.5684700000000002E-2</c:v>
                </c:pt>
                <c:pt idx="700">
                  <c:v>4.1747899999999998E-2</c:v>
                </c:pt>
                <c:pt idx="701">
                  <c:v>3.7710800000000003E-2</c:v>
                </c:pt>
                <c:pt idx="702">
                  <c:v>3.3606799999999999E-2</c:v>
                </c:pt>
                <c:pt idx="703">
                  <c:v>2.9459200000000001E-2</c:v>
                </c:pt>
                <c:pt idx="704">
                  <c:v>2.5244800000000001E-2</c:v>
                </c:pt>
                <c:pt idx="705">
                  <c:v>2.0898199999999999E-2</c:v>
                </c:pt>
                <c:pt idx="706">
                  <c:v>1.6361000000000001E-2</c:v>
                </c:pt>
                <c:pt idx="707">
                  <c:v>1.1813199999999999E-2</c:v>
                </c:pt>
                <c:pt idx="708">
                  <c:v>9.0281400000000005E-3</c:v>
                </c:pt>
                <c:pt idx="709">
                  <c:v>9.0983799999999997E-3</c:v>
                </c:pt>
                <c:pt idx="710">
                  <c:v>9.9394199999999992E-3</c:v>
                </c:pt>
                <c:pt idx="711">
                  <c:v>1.03713E-2</c:v>
                </c:pt>
                <c:pt idx="712">
                  <c:v>1.07069E-2</c:v>
                </c:pt>
                <c:pt idx="713">
                  <c:v>1.0866600000000001E-2</c:v>
                </c:pt>
                <c:pt idx="714">
                  <c:v>1.1058800000000001E-2</c:v>
                </c:pt>
                <c:pt idx="715">
                  <c:v>1.1344999999999999E-2</c:v>
                </c:pt>
                <c:pt idx="716">
                  <c:v>1.1619600000000001E-2</c:v>
                </c:pt>
                <c:pt idx="717">
                  <c:v>1.1899099999999999E-2</c:v>
                </c:pt>
                <c:pt idx="718">
                  <c:v>1.21967E-2</c:v>
                </c:pt>
                <c:pt idx="719">
                  <c:v>1.25168E-2</c:v>
                </c:pt>
                <c:pt idx="720">
                  <c:v>1.28507E-2</c:v>
                </c:pt>
                <c:pt idx="721">
                  <c:v>1.3186E-2</c:v>
                </c:pt>
                <c:pt idx="722">
                  <c:v>1.3509500000000001E-2</c:v>
                </c:pt>
                <c:pt idx="723">
                  <c:v>1.38178E-2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 formatCode="0.00E+00">
                  <c:v>2.8642100000000001E-5</c:v>
                </c:pt>
                <c:pt idx="785">
                  <c:v>1.0466100000000001E-4</c:v>
                </c:pt>
                <c:pt idx="786">
                  <c:v>2.09927E-4</c:v>
                </c:pt>
                <c:pt idx="787">
                  <c:v>3.46891E-4</c:v>
                </c:pt>
                <c:pt idx="788">
                  <c:v>5.5556799999999999E-4</c:v>
                </c:pt>
                <c:pt idx="789">
                  <c:v>9.5970799999999998E-4</c:v>
                </c:pt>
                <c:pt idx="790">
                  <c:v>1.8608699999999999E-3</c:v>
                </c:pt>
                <c:pt idx="791">
                  <c:v>3.6315100000000001E-3</c:v>
                </c:pt>
                <c:pt idx="792">
                  <c:v>6.3696600000000001E-3</c:v>
                </c:pt>
                <c:pt idx="793">
                  <c:v>9.7834800000000006E-3</c:v>
                </c:pt>
                <c:pt idx="794">
                  <c:v>1.3480000000000001E-2</c:v>
                </c:pt>
                <c:pt idx="795">
                  <c:v>1.72689E-2</c:v>
                </c:pt>
                <c:pt idx="796">
                  <c:v>2.1198700000000001E-2</c:v>
                </c:pt>
                <c:pt idx="797">
                  <c:v>2.5377E-2</c:v>
                </c:pt>
                <c:pt idx="798">
                  <c:v>2.9792800000000001E-2</c:v>
                </c:pt>
                <c:pt idx="799">
                  <c:v>3.4309399999999997E-2</c:v>
                </c:pt>
                <c:pt idx="800">
                  <c:v>3.8762199999999997E-2</c:v>
                </c:pt>
                <c:pt idx="801">
                  <c:v>4.3035299999999999E-2</c:v>
                </c:pt>
                <c:pt idx="802">
                  <c:v>4.7066700000000003E-2</c:v>
                </c:pt>
                <c:pt idx="803">
                  <c:v>5.0796800000000003E-2</c:v>
                </c:pt>
                <c:pt idx="804">
                  <c:v>5.4125800000000002E-2</c:v>
                </c:pt>
                <c:pt idx="805">
                  <c:v>5.6932000000000003E-2</c:v>
                </c:pt>
                <c:pt idx="806">
                  <c:v>5.9124900000000001E-2</c:v>
                </c:pt>
                <c:pt idx="807">
                  <c:v>6.0665400000000001E-2</c:v>
                </c:pt>
                <c:pt idx="808">
                  <c:v>6.1532499999999997E-2</c:v>
                </c:pt>
                <c:pt idx="809">
                  <c:v>6.1698799999999998E-2</c:v>
                </c:pt>
                <c:pt idx="810">
                  <c:v>6.1152100000000001E-2</c:v>
                </c:pt>
                <c:pt idx="811">
                  <c:v>5.9923200000000003E-2</c:v>
                </c:pt>
                <c:pt idx="812">
                  <c:v>5.80718E-2</c:v>
                </c:pt>
                <c:pt idx="813">
                  <c:v>5.5659699999999999E-2</c:v>
                </c:pt>
                <c:pt idx="814">
                  <c:v>5.2755400000000001E-2</c:v>
                </c:pt>
                <c:pt idx="815">
                  <c:v>4.9433299999999999E-2</c:v>
                </c:pt>
                <c:pt idx="816">
                  <c:v>4.5755200000000003E-2</c:v>
                </c:pt>
                <c:pt idx="817">
                  <c:v>4.1778700000000002E-2</c:v>
                </c:pt>
                <c:pt idx="818">
                  <c:v>3.75746E-2</c:v>
                </c:pt>
                <c:pt idx="819">
                  <c:v>3.3208500000000002E-2</c:v>
                </c:pt>
                <c:pt idx="820">
                  <c:v>2.8707300000000002E-2</c:v>
                </c:pt>
                <c:pt idx="821">
                  <c:v>2.4046700000000001E-2</c:v>
                </c:pt>
                <c:pt idx="822">
                  <c:v>1.9169499999999999E-2</c:v>
                </c:pt>
                <c:pt idx="823">
                  <c:v>1.4015700000000001E-2</c:v>
                </c:pt>
                <c:pt idx="824">
                  <c:v>8.6130600000000005E-3</c:v>
                </c:pt>
                <c:pt idx="825">
                  <c:v>3.1694800000000001E-3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 formatCode="0.00E+00">
                  <c:v>4.80026E-5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 formatCode="0.00E+00">
                  <c:v>3.4533100000000003E-5</c:v>
                </c:pt>
                <c:pt idx="904">
                  <c:v>1.3392100000000001E-4</c:v>
                </c:pt>
                <c:pt idx="905">
                  <c:v>2.9591399999999999E-4</c:v>
                </c:pt>
                <c:pt idx="906">
                  <c:v>5.1743399999999999E-4</c:v>
                </c:pt>
                <c:pt idx="907">
                  <c:v>8.3209799999999997E-4</c:v>
                </c:pt>
                <c:pt idx="908">
                  <c:v>1.3927500000000001E-3</c:v>
                </c:pt>
                <c:pt idx="909">
                  <c:v>2.4342399999999998E-3</c:v>
                </c:pt>
                <c:pt idx="910">
                  <c:v>4.1274099999999998E-3</c:v>
                </c:pt>
                <c:pt idx="911">
                  <c:v>6.4623700000000003E-3</c:v>
                </c:pt>
                <c:pt idx="912">
                  <c:v>9.2648399999999999E-3</c:v>
                </c:pt>
                <c:pt idx="913">
                  <c:v>1.23275E-2</c:v>
                </c:pt>
                <c:pt idx="914">
                  <c:v>1.55225E-2</c:v>
                </c:pt>
                <c:pt idx="915">
                  <c:v>1.8824199999999999E-2</c:v>
                </c:pt>
                <c:pt idx="916">
                  <c:v>2.2248299999999999E-2</c:v>
                </c:pt>
                <c:pt idx="917">
                  <c:v>2.5776199999999999E-2</c:v>
                </c:pt>
                <c:pt idx="918">
                  <c:v>2.93478E-2</c:v>
                </c:pt>
                <c:pt idx="919">
                  <c:v>3.2904700000000002E-2</c:v>
                </c:pt>
                <c:pt idx="920">
                  <c:v>3.6415200000000002E-2</c:v>
                </c:pt>
                <c:pt idx="921">
                  <c:v>3.98629E-2</c:v>
                </c:pt>
                <c:pt idx="922">
                  <c:v>4.32132E-2</c:v>
                </c:pt>
                <c:pt idx="923">
                  <c:v>4.6388699999999998E-2</c:v>
                </c:pt>
                <c:pt idx="924">
                  <c:v>4.92808E-2</c:v>
                </c:pt>
                <c:pt idx="925">
                  <c:v>5.1780600000000003E-2</c:v>
                </c:pt>
                <c:pt idx="926">
                  <c:v>5.3805400000000003E-2</c:v>
                </c:pt>
                <c:pt idx="927">
                  <c:v>5.5310900000000003E-2</c:v>
                </c:pt>
                <c:pt idx="928">
                  <c:v>5.6292099999999998E-2</c:v>
                </c:pt>
                <c:pt idx="929">
                  <c:v>5.6774699999999997E-2</c:v>
                </c:pt>
                <c:pt idx="930">
                  <c:v>5.6793799999999998E-2</c:v>
                </c:pt>
                <c:pt idx="931">
                  <c:v>5.6376500000000003E-2</c:v>
                </c:pt>
                <c:pt idx="932">
                  <c:v>5.5541800000000002E-2</c:v>
                </c:pt>
                <c:pt idx="933">
                  <c:v>5.4299399999999998E-2</c:v>
                </c:pt>
                <c:pt idx="934">
                  <c:v>5.2646199999999997E-2</c:v>
                </c:pt>
                <c:pt idx="935">
                  <c:v>5.05853E-2</c:v>
                </c:pt>
                <c:pt idx="936">
                  <c:v>4.8142299999999999E-2</c:v>
                </c:pt>
                <c:pt idx="937">
                  <c:v>4.5354199999999997E-2</c:v>
                </c:pt>
                <c:pt idx="938">
                  <c:v>4.2258400000000002E-2</c:v>
                </c:pt>
                <c:pt idx="939">
                  <c:v>3.88972E-2</c:v>
                </c:pt>
                <c:pt idx="940">
                  <c:v>3.5323899999999998E-2</c:v>
                </c:pt>
                <c:pt idx="941">
                  <c:v>3.1611599999999997E-2</c:v>
                </c:pt>
                <c:pt idx="942">
                  <c:v>2.7843099999999999E-2</c:v>
                </c:pt>
                <c:pt idx="943">
                  <c:v>2.40766E-2</c:v>
                </c:pt>
                <c:pt idx="944">
                  <c:v>2.0333199999999999E-2</c:v>
                </c:pt>
                <c:pt idx="945">
                  <c:v>1.6613699999999999E-2</c:v>
                </c:pt>
                <c:pt idx="946">
                  <c:v>1.2907500000000001E-2</c:v>
                </c:pt>
                <c:pt idx="947">
                  <c:v>9.1986600000000009E-3</c:v>
                </c:pt>
                <c:pt idx="948">
                  <c:v>5.4604700000000003E-3</c:v>
                </c:pt>
                <c:pt idx="949">
                  <c:v>1.6387299999999999E-3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 formatCode="0.00E+00">
                  <c:v>3.5585299999999999E-6</c:v>
                </c:pt>
                <c:pt idx="966" formatCode="0.00E+00">
                  <c:v>1.5966600000000001E-5</c:v>
                </c:pt>
                <c:pt idx="967" formatCode="0.00E+00">
                  <c:v>4.0048E-5</c:v>
                </c:pt>
                <c:pt idx="968" formatCode="0.00E+00">
                  <c:v>7.5685600000000006E-5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 formatCode="0.00E+00">
                  <c:v>3.0301300000000001E-5</c:v>
                </c:pt>
                <c:pt idx="1029">
                  <c:v>1.06686E-4</c:v>
                </c:pt>
                <c:pt idx="1030">
                  <c:v>0</c:v>
                </c:pt>
                <c:pt idx="1031">
                  <c:v>0</c:v>
                </c:pt>
                <c:pt idx="1032" formatCode="0.00E+00">
                  <c:v>5.3542499999999998E-5</c:v>
                </c:pt>
                <c:pt idx="1033">
                  <c:v>5.1787100000000004E-4</c:v>
                </c:pt>
                <c:pt idx="1034">
                  <c:v>1.9655699999999998E-3</c:v>
                </c:pt>
                <c:pt idx="1035">
                  <c:v>4.6574099999999998E-3</c:v>
                </c:pt>
                <c:pt idx="1036">
                  <c:v>8.3156299999999992E-3</c:v>
                </c:pt>
                <c:pt idx="1037">
                  <c:v>1.2387199999999999E-2</c:v>
                </c:pt>
                <c:pt idx="1038">
                  <c:v>1.6473499999999999E-2</c:v>
                </c:pt>
                <c:pt idx="1039">
                  <c:v>2.0488699999999999E-2</c:v>
                </c:pt>
                <c:pt idx="1040">
                  <c:v>2.45107E-2</c:v>
                </c:pt>
                <c:pt idx="1041">
                  <c:v>2.8570700000000001E-2</c:v>
                </c:pt>
                <c:pt idx="1042">
                  <c:v>3.2583099999999997E-2</c:v>
                </c:pt>
                <c:pt idx="1043">
                  <c:v>3.6413099999999997E-2</c:v>
                </c:pt>
                <c:pt idx="1044">
                  <c:v>3.9960900000000001E-2</c:v>
                </c:pt>
                <c:pt idx="1045">
                  <c:v>4.31898E-2</c:v>
                </c:pt>
                <c:pt idx="1046">
                  <c:v>4.60939E-2</c:v>
                </c:pt>
                <c:pt idx="1047">
                  <c:v>4.8646200000000001E-2</c:v>
                </c:pt>
                <c:pt idx="1048">
                  <c:v>5.0786900000000003E-2</c:v>
                </c:pt>
                <c:pt idx="1049">
                  <c:v>5.24477E-2</c:v>
                </c:pt>
                <c:pt idx="1050">
                  <c:v>5.3573200000000001E-2</c:v>
                </c:pt>
                <c:pt idx="1051">
                  <c:v>5.41238E-2</c:v>
                </c:pt>
                <c:pt idx="1052">
                  <c:v>5.4075400000000003E-2</c:v>
                </c:pt>
                <c:pt idx="1053">
                  <c:v>5.3420700000000002E-2</c:v>
                </c:pt>
                <c:pt idx="1054">
                  <c:v>5.21789E-2</c:v>
                </c:pt>
                <c:pt idx="1055">
                  <c:v>5.0406300000000001E-2</c:v>
                </c:pt>
                <c:pt idx="1056">
                  <c:v>4.8166E-2</c:v>
                </c:pt>
                <c:pt idx="1057">
                  <c:v>4.5477799999999999E-2</c:v>
                </c:pt>
                <c:pt idx="1058">
                  <c:v>4.2320499999999997E-2</c:v>
                </c:pt>
                <c:pt idx="1059">
                  <c:v>3.8690299999999997E-2</c:v>
                </c:pt>
                <c:pt idx="1060">
                  <c:v>3.46203E-2</c:v>
                </c:pt>
                <c:pt idx="1061">
                  <c:v>3.0138000000000002E-2</c:v>
                </c:pt>
                <c:pt idx="1062">
                  <c:v>2.5249600000000001E-2</c:v>
                </c:pt>
                <c:pt idx="1063">
                  <c:v>1.9976600000000001E-2</c:v>
                </c:pt>
                <c:pt idx="1064">
                  <c:v>1.4376999999999999E-2</c:v>
                </c:pt>
                <c:pt idx="1065">
                  <c:v>8.5186299999999993E-3</c:v>
                </c:pt>
                <c:pt idx="1066">
                  <c:v>2.46898E-3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 formatCode="0.00E+00">
                  <c:v>3.3191400000000002E-5</c:v>
                </c:pt>
                <c:pt idx="1157">
                  <c:v>1.3380400000000001E-4</c:v>
                </c:pt>
                <c:pt idx="1158">
                  <c:v>3.0112599999999998E-4</c:v>
                </c:pt>
                <c:pt idx="1159">
                  <c:v>5.2800899999999997E-4</c:v>
                </c:pt>
                <c:pt idx="1160">
                  <c:v>8.1675599999999997E-4</c:v>
                </c:pt>
                <c:pt idx="1161">
                  <c:v>1.20126E-3</c:v>
                </c:pt>
                <c:pt idx="1162">
                  <c:v>1.7669199999999999E-3</c:v>
                </c:pt>
                <c:pt idx="1163">
                  <c:v>2.7667500000000001E-3</c:v>
                </c:pt>
                <c:pt idx="1164">
                  <c:v>4.6349800000000003E-3</c:v>
                </c:pt>
                <c:pt idx="1165">
                  <c:v>7.6239300000000001E-3</c:v>
                </c:pt>
                <c:pt idx="1166">
                  <c:v>1.1515600000000001E-2</c:v>
                </c:pt>
                <c:pt idx="1167">
                  <c:v>1.5836599999999999E-2</c:v>
                </c:pt>
                <c:pt idx="1168">
                  <c:v>2.0242099999999999E-2</c:v>
                </c:pt>
                <c:pt idx="1169">
                  <c:v>2.4650700000000001E-2</c:v>
                </c:pt>
                <c:pt idx="1170">
                  <c:v>2.9113699999999999E-2</c:v>
                </c:pt>
                <c:pt idx="1171">
                  <c:v>3.3639099999999998E-2</c:v>
                </c:pt>
                <c:pt idx="1172">
                  <c:v>3.8140399999999998E-2</c:v>
                </c:pt>
                <c:pt idx="1173">
                  <c:v>4.24987E-2</c:v>
                </c:pt>
                <c:pt idx="1174">
                  <c:v>4.6630900000000003E-2</c:v>
                </c:pt>
                <c:pt idx="1175">
                  <c:v>5.05035E-2</c:v>
                </c:pt>
                <c:pt idx="1176">
                  <c:v>5.4095699999999997E-2</c:v>
                </c:pt>
                <c:pt idx="1177">
                  <c:v>5.7363299999999999E-2</c:v>
                </c:pt>
                <c:pt idx="1178">
                  <c:v>6.0242200000000003E-2</c:v>
                </c:pt>
                <c:pt idx="1179">
                  <c:v>6.2671299999999999E-2</c:v>
                </c:pt>
                <c:pt idx="1180">
                  <c:v>6.45979E-2</c:v>
                </c:pt>
                <c:pt idx="1181">
                  <c:v>6.5979599999999999E-2</c:v>
                </c:pt>
                <c:pt idx="1182">
                  <c:v>6.67851E-2</c:v>
                </c:pt>
                <c:pt idx="1183">
                  <c:v>6.6986799999999999E-2</c:v>
                </c:pt>
                <c:pt idx="1184">
                  <c:v>6.6568600000000006E-2</c:v>
                </c:pt>
                <c:pt idx="1185">
                  <c:v>6.5551799999999993E-2</c:v>
                </c:pt>
                <c:pt idx="1186">
                  <c:v>6.39961E-2</c:v>
                </c:pt>
                <c:pt idx="1187">
                  <c:v>6.1968200000000001E-2</c:v>
                </c:pt>
                <c:pt idx="1188">
                  <c:v>5.9519000000000002E-2</c:v>
                </c:pt>
                <c:pt idx="1189">
                  <c:v>5.6690499999999998E-2</c:v>
                </c:pt>
                <c:pt idx="1190">
                  <c:v>5.3520999999999999E-2</c:v>
                </c:pt>
                <c:pt idx="1191">
                  <c:v>5.0042400000000001E-2</c:v>
                </c:pt>
                <c:pt idx="1192">
                  <c:v>4.6301200000000001E-2</c:v>
                </c:pt>
                <c:pt idx="1193">
                  <c:v>4.2380500000000002E-2</c:v>
                </c:pt>
                <c:pt idx="1194">
                  <c:v>3.8374199999999997E-2</c:v>
                </c:pt>
                <c:pt idx="1195">
                  <c:v>3.43544E-2</c:v>
                </c:pt>
                <c:pt idx="1196">
                  <c:v>3.0367700000000001E-2</c:v>
                </c:pt>
                <c:pt idx="1197">
                  <c:v>2.6432000000000001E-2</c:v>
                </c:pt>
                <c:pt idx="1198">
                  <c:v>2.2524700000000002E-2</c:v>
                </c:pt>
                <c:pt idx="1199">
                  <c:v>1.85799E-2</c:v>
                </c:pt>
                <c:pt idx="1200">
                  <c:v>1.4494099999999999E-2</c:v>
                </c:pt>
                <c:pt idx="1201">
                  <c:v>1.0179300000000001E-2</c:v>
                </c:pt>
                <c:pt idx="1202">
                  <c:v>6.4332399999999998E-3</c:v>
                </c:pt>
                <c:pt idx="1203">
                  <c:v>4.6032199999999999E-3</c:v>
                </c:pt>
                <c:pt idx="1204">
                  <c:v>4.3693200000000003E-3</c:v>
                </c:pt>
                <c:pt idx="1205">
                  <c:v>4.44809E-3</c:v>
                </c:pt>
                <c:pt idx="1206">
                  <c:v>4.4818999999999996E-3</c:v>
                </c:pt>
                <c:pt idx="1207">
                  <c:v>4.5421599999999999E-3</c:v>
                </c:pt>
                <c:pt idx="1208">
                  <c:v>4.6288700000000002E-3</c:v>
                </c:pt>
                <c:pt idx="1209">
                  <c:v>4.7468299999999996E-3</c:v>
                </c:pt>
                <c:pt idx="1210">
                  <c:v>4.8594600000000003E-3</c:v>
                </c:pt>
                <c:pt idx="1211">
                  <c:v>4.9612900000000001E-3</c:v>
                </c:pt>
                <c:pt idx="1212">
                  <c:v>5.0907699999999997E-3</c:v>
                </c:pt>
                <c:pt idx="1213">
                  <c:v>5.2551799999999999E-3</c:v>
                </c:pt>
                <c:pt idx="1214">
                  <c:v>5.4420600000000003E-3</c:v>
                </c:pt>
                <c:pt idx="1215">
                  <c:v>5.6468200000000003E-3</c:v>
                </c:pt>
                <c:pt idx="1216">
                  <c:v>5.8624000000000002E-3</c:v>
                </c:pt>
                <c:pt idx="1217">
                  <c:v>6.0821800000000004E-3</c:v>
                </c:pt>
                <c:pt idx="1218">
                  <c:v>6.3116099999999996E-3</c:v>
                </c:pt>
                <c:pt idx="1219">
                  <c:v>6.5619600000000004E-3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 formatCode="0.00E+00">
                  <c:v>3.5058200000000003E-5</c:v>
                </c:pt>
                <c:pt idx="1282">
                  <c:v>1.37396E-4</c:v>
                </c:pt>
                <c:pt idx="1283">
                  <c:v>2.9005799999999999E-4</c:v>
                </c:pt>
                <c:pt idx="1284">
                  <c:v>4.7515900000000001E-4</c:v>
                </c:pt>
                <c:pt idx="1285">
                  <c:v>6.96874E-4</c:v>
                </c:pt>
                <c:pt idx="1286">
                  <c:v>9.9369299999999992E-4</c:v>
                </c:pt>
                <c:pt idx="1287">
                  <c:v>1.60629E-3</c:v>
                </c:pt>
                <c:pt idx="1288">
                  <c:v>3.0206600000000001E-3</c:v>
                </c:pt>
                <c:pt idx="1289">
                  <c:v>5.5009999999999998E-3</c:v>
                </c:pt>
                <c:pt idx="1290">
                  <c:v>8.7720799999999998E-3</c:v>
                </c:pt>
                <c:pt idx="1291">
                  <c:v>1.23599E-2</c:v>
                </c:pt>
                <c:pt idx="1292">
                  <c:v>1.60311E-2</c:v>
                </c:pt>
                <c:pt idx="1293">
                  <c:v>1.9820000000000001E-2</c:v>
                </c:pt>
                <c:pt idx="1294">
                  <c:v>2.37863E-2</c:v>
                </c:pt>
                <c:pt idx="1295">
                  <c:v>2.7865299999999999E-2</c:v>
                </c:pt>
                <c:pt idx="1296">
                  <c:v>3.1912500000000003E-2</c:v>
                </c:pt>
                <c:pt idx="1297">
                  <c:v>3.5813699999999997E-2</c:v>
                </c:pt>
                <c:pt idx="1298">
                  <c:v>3.9525499999999998E-2</c:v>
                </c:pt>
                <c:pt idx="1299">
                  <c:v>4.3033799999999997E-2</c:v>
                </c:pt>
                <c:pt idx="1300">
                  <c:v>4.6305600000000002E-2</c:v>
                </c:pt>
                <c:pt idx="1301">
                  <c:v>4.9285799999999998E-2</c:v>
                </c:pt>
                <c:pt idx="1302">
                  <c:v>5.1922599999999999E-2</c:v>
                </c:pt>
                <c:pt idx="1303">
                  <c:v>5.4176700000000001E-2</c:v>
                </c:pt>
                <c:pt idx="1304">
                  <c:v>5.6003299999999999E-2</c:v>
                </c:pt>
                <c:pt idx="1305">
                  <c:v>5.7346500000000002E-2</c:v>
                </c:pt>
                <c:pt idx="1306">
                  <c:v>5.8160900000000001E-2</c:v>
                </c:pt>
                <c:pt idx="1307">
                  <c:v>5.8440100000000002E-2</c:v>
                </c:pt>
                <c:pt idx="1308">
                  <c:v>5.8219300000000002E-2</c:v>
                </c:pt>
                <c:pt idx="1309">
                  <c:v>5.7546199999999999E-2</c:v>
                </c:pt>
                <c:pt idx="1310">
                  <c:v>5.6455999999999999E-2</c:v>
                </c:pt>
                <c:pt idx="1311">
                  <c:v>5.4974799999999997E-2</c:v>
                </c:pt>
                <c:pt idx="1312">
                  <c:v>5.3133699999999999E-2</c:v>
                </c:pt>
                <c:pt idx="1313">
                  <c:v>5.0980900000000003E-2</c:v>
                </c:pt>
                <c:pt idx="1314">
                  <c:v>4.8575599999999997E-2</c:v>
                </c:pt>
                <c:pt idx="1315">
                  <c:v>4.5956299999999999E-2</c:v>
                </c:pt>
                <c:pt idx="1316">
                  <c:v>4.3118299999999998E-2</c:v>
                </c:pt>
                <c:pt idx="1317">
                  <c:v>4.0029099999999998E-2</c:v>
                </c:pt>
                <c:pt idx="1318">
                  <c:v>3.6671599999999999E-2</c:v>
                </c:pt>
                <c:pt idx="1319">
                  <c:v>3.3070099999999998E-2</c:v>
                </c:pt>
                <c:pt idx="1320">
                  <c:v>2.9262199999999999E-2</c:v>
                </c:pt>
                <c:pt idx="1321">
                  <c:v>2.5285100000000001E-2</c:v>
                </c:pt>
                <c:pt idx="1322">
                  <c:v>2.1225999999999998E-2</c:v>
                </c:pt>
                <c:pt idx="1323">
                  <c:v>1.7225000000000001E-2</c:v>
                </c:pt>
                <c:pt idx="1324">
                  <c:v>1.3392899999999999E-2</c:v>
                </c:pt>
                <c:pt idx="1325">
                  <c:v>9.7545199999999992E-3</c:v>
                </c:pt>
                <c:pt idx="1326">
                  <c:v>6.2686E-3</c:v>
                </c:pt>
                <c:pt idx="1327">
                  <c:v>3.04784E-3</c:v>
                </c:pt>
                <c:pt idx="1328">
                  <c:v>6.1598800000000004E-4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 formatCode="0.00E+00">
                  <c:v>2.6117499999999999E-5</c:v>
                </c:pt>
                <c:pt idx="1405">
                  <c:v>1.17836E-4</c:v>
                </c:pt>
                <c:pt idx="1406">
                  <c:v>3.02243E-4</c:v>
                </c:pt>
                <c:pt idx="1407">
                  <c:v>5.8784899999999999E-4</c:v>
                </c:pt>
                <c:pt idx="1408">
                  <c:v>9.71353E-4</c:v>
                </c:pt>
                <c:pt idx="1409">
                  <c:v>1.5194200000000001E-3</c:v>
                </c:pt>
                <c:pt idx="1410">
                  <c:v>2.3705499999999999E-3</c:v>
                </c:pt>
                <c:pt idx="1411">
                  <c:v>3.6865499999999998E-3</c:v>
                </c:pt>
                <c:pt idx="1412">
                  <c:v>5.6368499999999997E-3</c:v>
                </c:pt>
                <c:pt idx="1413">
                  <c:v>8.2871999999999998E-3</c:v>
                </c:pt>
                <c:pt idx="1414">
                  <c:v>1.15047E-2</c:v>
                </c:pt>
                <c:pt idx="1415">
                  <c:v>1.5049099999999999E-2</c:v>
                </c:pt>
                <c:pt idx="1416">
                  <c:v>1.8744500000000001E-2</c:v>
                </c:pt>
                <c:pt idx="1417">
                  <c:v>2.25355E-2</c:v>
                </c:pt>
                <c:pt idx="1418">
                  <c:v>2.6433600000000002E-2</c:v>
                </c:pt>
                <c:pt idx="1419">
                  <c:v>3.04426E-2</c:v>
                </c:pt>
                <c:pt idx="1420">
                  <c:v>3.4516699999999997E-2</c:v>
                </c:pt>
                <c:pt idx="1421">
                  <c:v>3.8580700000000002E-2</c:v>
                </c:pt>
                <c:pt idx="1422">
                  <c:v>4.2559199999999998E-2</c:v>
                </c:pt>
                <c:pt idx="1423">
                  <c:v>4.6389E-2</c:v>
                </c:pt>
                <c:pt idx="1424">
                  <c:v>5.0025699999999999E-2</c:v>
                </c:pt>
                <c:pt idx="1425">
                  <c:v>5.3435400000000001E-2</c:v>
                </c:pt>
                <c:pt idx="1426">
                  <c:v>5.65733E-2</c:v>
                </c:pt>
                <c:pt idx="1427">
                  <c:v>5.9382400000000002E-2</c:v>
                </c:pt>
                <c:pt idx="1428">
                  <c:v>6.1798400000000003E-2</c:v>
                </c:pt>
                <c:pt idx="1429">
                  <c:v>6.3745200000000002E-2</c:v>
                </c:pt>
                <c:pt idx="1430">
                  <c:v>6.5146599999999999E-2</c:v>
                </c:pt>
                <c:pt idx="1431">
                  <c:v>6.5951800000000005E-2</c:v>
                </c:pt>
                <c:pt idx="1432">
                  <c:v>6.6147499999999998E-2</c:v>
                </c:pt>
                <c:pt idx="1433">
                  <c:v>6.5757300000000005E-2</c:v>
                </c:pt>
                <c:pt idx="1434">
                  <c:v>6.4826400000000006E-2</c:v>
                </c:pt>
                <c:pt idx="1435">
                  <c:v>6.3398999999999997E-2</c:v>
                </c:pt>
                <c:pt idx="1436">
                  <c:v>6.15116E-2</c:v>
                </c:pt>
                <c:pt idx="1437">
                  <c:v>5.9196699999999998E-2</c:v>
                </c:pt>
                <c:pt idx="1438">
                  <c:v>5.6478599999999997E-2</c:v>
                </c:pt>
                <c:pt idx="1439">
                  <c:v>5.3373400000000001E-2</c:v>
                </c:pt>
                <c:pt idx="1440">
                  <c:v>4.99017E-2</c:v>
                </c:pt>
                <c:pt idx="1441">
                  <c:v>4.6103999999999999E-2</c:v>
                </c:pt>
                <c:pt idx="1442">
                  <c:v>4.2041000000000002E-2</c:v>
                </c:pt>
                <c:pt idx="1443">
                  <c:v>3.7774200000000001E-2</c:v>
                </c:pt>
                <c:pt idx="1444">
                  <c:v>3.33472E-2</c:v>
                </c:pt>
                <c:pt idx="1445">
                  <c:v>2.8786699999999998E-2</c:v>
                </c:pt>
                <c:pt idx="1446">
                  <c:v>2.4109100000000001E-2</c:v>
                </c:pt>
                <c:pt idx="1447">
                  <c:v>1.9328499999999998E-2</c:v>
                </c:pt>
                <c:pt idx="1448">
                  <c:v>1.44771E-2</c:v>
                </c:pt>
                <c:pt idx="1449">
                  <c:v>9.60949E-3</c:v>
                </c:pt>
                <c:pt idx="1450">
                  <c:v>4.7916900000000004E-3</c:v>
                </c:pt>
                <c:pt idx="1451" formatCode="0.00E+00">
                  <c:v>8.0716800000000006E-5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 formatCode="0.00E+00">
                  <c:v>2.8391700000000001E-5</c:v>
                </c:pt>
                <c:pt idx="1526">
                  <c:v>1.0652199999999999E-4</c:v>
                </c:pt>
                <c:pt idx="1527">
                  <c:v>2.24885E-4</c:v>
                </c:pt>
                <c:pt idx="1528">
                  <c:v>3.8822200000000002E-4</c:v>
                </c:pt>
                <c:pt idx="1529">
                  <c:v>6.1379100000000003E-4</c:v>
                </c:pt>
                <c:pt idx="1530">
                  <c:v>9.0808299999999996E-4</c:v>
                </c:pt>
                <c:pt idx="1531">
                  <c:v>1.281E-3</c:v>
                </c:pt>
                <c:pt idx="1532">
                  <c:v>1.7913899999999999E-3</c:v>
                </c:pt>
                <c:pt idx="1533">
                  <c:v>2.5131699999999999E-3</c:v>
                </c:pt>
                <c:pt idx="1534">
                  <c:v>3.5419599999999998E-3</c:v>
                </c:pt>
                <c:pt idx="1535">
                  <c:v>5.0374800000000004E-3</c:v>
                </c:pt>
                <c:pt idx="1536">
                  <c:v>7.0993899999999997E-3</c:v>
                </c:pt>
                <c:pt idx="1537">
                  <c:v>9.6763700000000001E-3</c:v>
                </c:pt>
                <c:pt idx="1538">
                  <c:v>1.26464E-2</c:v>
                </c:pt>
                <c:pt idx="1539">
                  <c:v>1.5906400000000001E-2</c:v>
                </c:pt>
                <c:pt idx="1540">
                  <c:v>1.9407600000000001E-2</c:v>
                </c:pt>
                <c:pt idx="1541">
                  <c:v>2.3127999999999999E-2</c:v>
                </c:pt>
                <c:pt idx="1542">
                  <c:v>2.7012499999999998E-2</c:v>
                </c:pt>
                <c:pt idx="1543">
                  <c:v>3.09836E-2</c:v>
                </c:pt>
                <c:pt idx="1544">
                  <c:v>3.4997800000000003E-2</c:v>
                </c:pt>
                <c:pt idx="1545">
                  <c:v>3.9045200000000002E-2</c:v>
                </c:pt>
                <c:pt idx="1546">
                  <c:v>4.3094100000000003E-2</c:v>
                </c:pt>
                <c:pt idx="1547">
                  <c:v>4.7067600000000001E-2</c:v>
                </c:pt>
                <c:pt idx="1548">
                  <c:v>5.0887300000000003E-2</c:v>
                </c:pt>
                <c:pt idx="1549">
                  <c:v>5.4510099999999999E-2</c:v>
                </c:pt>
                <c:pt idx="1550">
                  <c:v>5.7903999999999997E-2</c:v>
                </c:pt>
                <c:pt idx="1551">
                  <c:v>6.1019299999999999E-2</c:v>
                </c:pt>
                <c:pt idx="1552">
                  <c:v>6.3796900000000004E-2</c:v>
                </c:pt>
                <c:pt idx="1553">
                  <c:v>6.6186099999999998E-2</c:v>
                </c:pt>
                <c:pt idx="1554">
                  <c:v>6.8140500000000007E-2</c:v>
                </c:pt>
                <c:pt idx="1555">
                  <c:v>6.9602600000000001E-2</c:v>
                </c:pt>
                <c:pt idx="1556">
                  <c:v>7.05176E-2</c:v>
                </c:pt>
                <c:pt idx="1557">
                  <c:v>7.0864899999999995E-2</c:v>
                </c:pt>
                <c:pt idx="1558">
                  <c:v>7.0662100000000005E-2</c:v>
                </c:pt>
                <c:pt idx="1559">
                  <c:v>6.9946999999999995E-2</c:v>
                </c:pt>
                <c:pt idx="1560">
                  <c:v>6.8761000000000003E-2</c:v>
                </c:pt>
                <c:pt idx="1561">
                  <c:v>6.7131300000000005E-2</c:v>
                </c:pt>
                <c:pt idx="1562">
                  <c:v>6.5068100000000004E-2</c:v>
                </c:pt>
                <c:pt idx="1563">
                  <c:v>6.2572900000000001E-2</c:v>
                </c:pt>
                <c:pt idx="1564">
                  <c:v>5.96444E-2</c:v>
                </c:pt>
                <c:pt idx="1565">
                  <c:v>5.6277899999999999E-2</c:v>
                </c:pt>
                <c:pt idx="1566">
                  <c:v>5.24844E-2</c:v>
                </c:pt>
                <c:pt idx="1567">
                  <c:v>4.8329700000000003E-2</c:v>
                </c:pt>
                <c:pt idx="1568">
                  <c:v>4.39154E-2</c:v>
                </c:pt>
                <c:pt idx="1569">
                  <c:v>3.9325800000000001E-2</c:v>
                </c:pt>
                <c:pt idx="1570">
                  <c:v>3.46015E-2</c:v>
                </c:pt>
                <c:pt idx="1571">
                  <c:v>2.97364E-2</c:v>
                </c:pt>
                <c:pt idx="1572">
                  <c:v>2.4730700000000001E-2</c:v>
                </c:pt>
                <c:pt idx="1573">
                  <c:v>1.9666400000000001E-2</c:v>
                </c:pt>
                <c:pt idx="1574">
                  <c:v>1.47216E-2</c:v>
                </c:pt>
                <c:pt idx="1575">
                  <c:v>1.0108499999999999E-2</c:v>
                </c:pt>
                <c:pt idx="1576">
                  <c:v>5.96994E-3</c:v>
                </c:pt>
                <c:pt idx="1577">
                  <c:v>3.2372600000000001E-3</c:v>
                </c:pt>
                <c:pt idx="1578">
                  <c:v>2.7341499999999999E-3</c:v>
                </c:pt>
                <c:pt idx="1579">
                  <c:v>3.3435000000000001E-3</c:v>
                </c:pt>
                <c:pt idx="1580">
                  <c:v>3.7890599999999999E-3</c:v>
                </c:pt>
                <c:pt idx="1581">
                  <c:v>3.8608800000000001E-3</c:v>
                </c:pt>
                <c:pt idx="1582">
                  <c:v>3.8081199999999999E-3</c:v>
                </c:pt>
                <c:pt idx="1583">
                  <c:v>3.8631400000000002E-3</c:v>
                </c:pt>
                <c:pt idx="1584">
                  <c:v>3.9646200000000003E-3</c:v>
                </c:pt>
                <c:pt idx="1585">
                  <c:v>4.0589099999999998E-3</c:v>
                </c:pt>
                <c:pt idx="1586">
                  <c:v>4.1563299999999997E-3</c:v>
                </c:pt>
                <c:pt idx="1587">
                  <c:v>4.2751500000000001E-3</c:v>
                </c:pt>
                <c:pt idx="1588">
                  <c:v>4.4415499999999998E-3</c:v>
                </c:pt>
                <c:pt idx="1589">
                  <c:v>4.6633400000000002E-3</c:v>
                </c:pt>
                <c:pt idx="1590">
                  <c:v>4.92393E-3</c:v>
                </c:pt>
                <c:pt idx="1591">
                  <c:v>5.2025500000000002E-3</c:v>
                </c:pt>
                <c:pt idx="1592">
                  <c:v>5.4888000000000003E-3</c:v>
                </c:pt>
                <c:pt idx="1593">
                  <c:v>5.7771200000000002E-3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 formatCode="0.00E+00">
                  <c:v>3.9035100000000002E-5</c:v>
                </c:pt>
                <c:pt idx="1658">
                  <c:v>1.5841600000000001E-4</c:v>
                </c:pt>
                <c:pt idx="1659">
                  <c:v>3.5209400000000001E-4</c:v>
                </c:pt>
                <c:pt idx="1660">
                  <c:v>6.2046599999999996E-4</c:v>
                </c:pt>
                <c:pt idx="1661">
                  <c:v>9.8860000000000007E-4</c:v>
                </c:pt>
                <c:pt idx="1662">
                  <c:v>1.48664E-3</c:v>
                </c:pt>
                <c:pt idx="1663">
                  <c:v>2.1611E-3</c:v>
                </c:pt>
                <c:pt idx="1664">
                  <c:v>3.09326E-3</c:v>
                </c:pt>
                <c:pt idx="1665">
                  <c:v>4.4498000000000003E-3</c:v>
                </c:pt>
                <c:pt idx="1666">
                  <c:v>6.49016E-3</c:v>
                </c:pt>
                <c:pt idx="1667">
                  <c:v>9.3825799999999997E-3</c:v>
                </c:pt>
                <c:pt idx="1668">
                  <c:v>1.30408E-2</c:v>
                </c:pt>
                <c:pt idx="1669">
                  <c:v>1.7193300000000002E-2</c:v>
                </c:pt>
                <c:pt idx="1670">
                  <c:v>2.15979E-2</c:v>
                </c:pt>
                <c:pt idx="1671">
                  <c:v>2.6146699999999998E-2</c:v>
                </c:pt>
                <c:pt idx="1672">
                  <c:v>3.0798099999999998E-2</c:v>
                </c:pt>
                <c:pt idx="1673">
                  <c:v>3.5492999999999997E-2</c:v>
                </c:pt>
                <c:pt idx="1674">
                  <c:v>4.0143699999999997E-2</c:v>
                </c:pt>
                <c:pt idx="1675">
                  <c:v>4.4679999999999997E-2</c:v>
                </c:pt>
                <c:pt idx="1676">
                  <c:v>4.9063099999999998E-2</c:v>
                </c:pt>
                <c:pt idx="1677">
                  <c:v>5.3249999999999999E-2</c:v>
                </c:pt>
                <c:pt idx="1678">
                  <c:v>5.7172099999999997E-2</c:v>
                </c:pt>
                <c:pt idx="1679">
                  <c:v>6.0750699999999998E-2</c:v>
                </c:pt>
                <c:pt idx="1680">
                  <c:v>6.3924099999999998E-2</c:v>
                </c:pt>
                <c:pt idx="1681">
                  <c:v>6.66519E-2</c:v>
                </c:pt>
                <c:pt idx="1682">
                  <c:v>6.8888199999999997E-2</c:v>
                </c:pt>
                <c:pt idx="1683">
                  <c:v>7.0573800000000006E-2</c:v>
                </c:pt>
                <c:pt idx="1684">
                  <c:v>7.1666099999999996E-2</c:v>
                </c:pt>
                <c:pt idx="1685">
                  <c:v>7.2158100000000003E-2</c:v>
                </c:pt>
                <c:pt idx="1686">
                  <c:v>7.2064500000000004E-2</c:v>
                </c:pt>
                <c:pt idx="1687">
                  <c:v>7.1398500000000004E-2</c:v>
                </c:pt>
                <c:pt idx="1688">
                  <c:v>7.0183700000000002E-2</c:v>
                </c:pt>
                <c:pt idx="1689">
                  <c:v>6.8470299999999998E-2</c:v>
                </c:pt>
                <c:pt idx="1690">
                  <c:v>6.6316399999999998E-2</c:v>
                </c:pt>
                <c:pt idx="1691">
                  <c:v>6.3773300000000005E-2</c:v>
                </c:pt>
                <c:pt idx="1692">
                  <c:v>6.0875699999999998E-2</c:v>
                </c:pt>
                <c:pt idx="1693">
                  <c:v>5.7633799999999999E-2</c:v>
                </c:pt>
                <c:pt idx="1694">
                  <c:v>5.4053999999999998E-2</c:v>
                </c:pt>
                <c:pt idx="1695">
                  <c:v>5.0169600000000002E-2</c:v>
                </c:pt>
                <c:pt idx="1696">
                  <c:v>4.6044799999999997E-2</c:v>
                </c:pt>
                <c:pt idx="1697">
                  <c:v>4.1744000000000003E-2</c:v>
                </c:pt>
                <c:pt idx="1698">
                  <c:v>3.72942E-2</c:v>
                </c:pt>
                <c:pt idx="1699">
                  <c:v>3.2677299999999999E-2</c:v>
                </c:pt>
                <c:pt idx="1700">
                  <c:v>2.7853699999999999E-2</c:v>
                </c:pt>
                <c:pt idx="1701">
                  <c:v>2.2796299999999999E-2</c:v>
                </c:pt>
                <c:pt idx="1702">
                  <c:v>1.75301E-2</c:v>
                </c:pt>
                <c:pt idx="1703">
                  <c:v>1.2142699999999999E-2</c:v>
                </c:pt>
                <c:pt idx="1704">
                  <c:v>6.7460200000000001E-3</c:v>
                </c:pt>
                <c:pt idx="1705">
                  <c:v>2.7655700000000002E-3</c:v>
                </c:pt>
                <c:pt idx="1706">
                  <c:v>1.8184200000000001E-3</c:v>
                </c:pt>
                <c:pt idx="1707">
                  <c:v>2.5388300000000002E-3</c:v>
                </c:pt>
                <c:pt idx="1708">
                  <c:v>2.9627400000000002E-3</c:v>
                </c:pt>
                <c:pt idx="1709">
                  <c:v>3.01622E-3</c:v>
                </c:pt>
                <c:pt idx="1710">
                  <c:v>2.9910499999999999E-3</c:v>
                </c:pt>
                <c:pt idx="1711">
                  <c:v>2.91954E-3</c:v>
                </c:pt>
                <c:pt idx="1712">
                  <c:v>2.8802300000000001E-3</c:v>
                </c:pt>
                <c:pt idx="1713">
                  <c:v>2.8707099999999998E-3</c:v>
                </c:pt>
                <c:pt idx="1714">
                  <c:v>2.8274799999999998E-3</c:v>
                </c:pt>
                <c:pt idx="1715">
                  <c:v>2.7617499999999999E-3</c:v>
                </c:pt>
                <c:pt idx="1716">
                  <c:v>2.69746E-3</c:v>
                </c:pt>
                <c:pt idx="1717">
                  <c:v>2.6517400000000001E-3</c:v>
                </c:pt>
                <c:pt idx="1718">
                  <c:v>2.6293599999999999E-3</c:v>
                </c:pt>
                <c:pt idx="1719">
                  <c:v>2.6245399999999999E-3</c:v>
                </c:pt>
                <c:pt idx="1720">
                  <c:v>2.6252300000000001E-3</c:v>
                </c:pt>
                <c:pt idx="1721">
                  <c:v>2.6233099999999998E-3</c:v>
                </c:pt>
                <c:pt idx="1722">
                  <c:v>2.6235799999999999E-3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 formatCode="0.00E+00">
                  <c:v>3.1026399999999998E-5</c:v>
                </c:pt>
                <c:pt idx="1785">
                  <c:v>1.19762E-4</c:v>
                </c:pt>
                <c:pt idx="1786">
                  <c:v>2.6818399999999998E-4</c:v>
                </c:pt>
                <c:pt idx="1787">
                  <c:v>4.9631199999999995E-4</c:v>
                </c:pt>
                <c:pt idx="1788">
                  <c:v>8.1676199999999996E-4</c:v>
                </c:pt>
                <c:pt idx="1789">
                  <c:v>1.22131E-3</c:v>
                </c:pt>
                <c:pt idx="1790">
                  <c:v>1.7204200000000001E-3</c:v>
                </c:pt>
                <c:pt idx="1791">
                  <c:v>2.47234E-3</c:v>
                </c:pt>
                <c:pt idx="1792">
                  <c:v>3.8406899999999999E-3</c:v>
                </c:pt>
                <c:pt idx="1793">
                  <c:v>6.1693299999999998E-3</c:v>
                </c:pt>
                <c:pt idx="1794">
                  <c:v>9.4971199999999995E-3</c:v>
                </c:pt>
                <c:pt idx="1795">
                  <c:v>1.3521E-2</c:v>
                </c:pt>
                <c:pt idx="1796">
                  <c:v>1.7859699999999999E-2</c:v>
                </c:pt>
                <c:pt idx="1797">
                  <c:v>2.2325600000000001E-2</c:v>
                </c:pt>
                <c:pt idx="1798">
                  <c:v>2.69339E-2</c:v>
                </c:pt>
                <c:pt idx="1799">
                  <c:v>3.1743800000000003E-2</c:v>
                </c:pt>
                <c:pt idx="1800">
                  <c:v>3.6726200000000001E-2</c:v>
                </c:pt>
                <c:pt idx="1801">
                  <c:v>4.1768800000000002E-2</c:v>
                </c:pt>
                <c:pt idx="1802">
                  <c:v>4.6754900000000002E-2</c:v>
                </c:pt>
                <c:pt idx="1803">
                  <c:v>5.1601399999999999E-2</c:v>
                </c:pt>
                <c:pt idx="1804">
                  <c:v>5.6247999999999999E-2</c:v>
                </c:pt>
                <c:pt idx="1805">
                  <c:v>6.0639199999999997E-2</c:v>
                </c:pt>
                <c:pt idx="1806">
                  <c:v>6.4711400000000002E-2</c:v>
                </c:pt>
                <c:pt idx="1807">
                  <c:v>6.8395200000000003E-2</c:v>
                </c:pt>
                <c:pt idx="1808">
                  <c:v>7.1626300000000004E-2</c:v>
                </c:pt>
                <c:pt idx="1809">
                  <c:v>7.4346899999999994E-2</c:v>
                </c:pt>
                <c:pt idx="1810">
                  <c:v>7.6494400000000004E-2</c:v>
                </c:pt>
                <c:pt idx="1811">
                  <c:v>7.8004599999999993E-2</c:v>
                </c:pt>
                <c:pt idx="1812">
                  <c:v>7.8839699999999999E-2</c:v>
                </c:pt>
                <c:pt idx="1813">
                  <c:v>7.90072E-2</c:v>
                </c:pt>
                <c:pt idx="1814">
                  <c:v>7.8549999999999995E-2</c:v>
                </c:pt>
                <c:pt idx="1815">
                  <c:v>7.7519400000000002E-2</c:v>
                </c:pt>
                <c:pt idx="1816">
                  <c:v>7.5960399999999997E-2</c:v>
                </c:pt>
                <c:pt idx="1817">
                  <c:v>7.3908100000000004E-2</c:v>
                </c:pt>
                <c:pt idx="1818">
                  <c:v>7.1376999999999996E-2</c:v>
                </c:pt>
                <c:pt idx="1819">
                  <c:v>6.8359400000000001E-2</c:v>
                </c:pt>
                <c:pt idx="1820">
                  <c:v>6.4842899999999995E-2</c:v>
                </c:pt>
                <c:pt idx="1821">
                  <c:v>6.08408E-2</c:v>
                </c:pt>
                <c:pt idx="1822">
                  <c:v>5.6395199999999999E-2</c:v>
                </c:pt>
                <c:pt idx="1823">
                  <c:v>5.1555400000000001E-2</c:v>
                </c:pt>
                <c:pt idx="1824">
                  <c:v>4.6379900000000002E-2</c:v>
                </c:pt>
                <c:pt idx="1825">
                  <c:v>4.0965399999999999E-2</c:v>
                </c:pt>
                <c:pt idx="1826">
                  <c:v>3.5461800000000002E-2</c:v>
                </c:pt>
                <c:pt idx="1827">
                  <c:v>3.00307E-2</c:v>
                </c:pt>
                <c:pt idx="1828">
                  <c:v>2.47736E-2</c:v>
                </c:pt>
                <c:pt idx="1829">
                  <c:v>1.9722799999999999E-2</c:v>
                </c:pt>
                <c:pt idx="1830">
                  <c:v>1.48824E-2</c:v>
                </c:pt>
                <c:pt idx="1831">
                  <c:v>1.02538E-2</c:v>
                </c:pt>
                <c:pt idx="1832">
                  <c:v>5.8363199999999999E-3</c:v>
                </c:pt>
                <c:pt idx="1833">
                  <c:v>1.8494099999999999E-3</c:v>
                </c:pt>
                <c:pt idx="1834">
                  <c:v>0</c:v>
                </c:pt>
                <c:pt idx="1835">
                  <c:v>0</c:v>
                </c:pt>
                <c:pt idx="1836" formatCode="0.00E+00">
                  <c:v>9.01301E-5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 formatCode="0.00E+00">
                  <c:v>1.6179299999999999E-5</c:v>
                </c:pt>
                <c:pt idx="1846" formatCode="0.00E+00">
                  <c:v>4.9054100000000002E-5</c:v>
                </c:pt>
                <c:pt idx="1847" formatCode="0.00E+00">
                  <c:v>9.6295300000000006E-5</c:v>
                </c:pt>
                <c:pt idx="1848">
                  <c:v>1.5706300000000001E-4</c:v>
                </c:pt>
                <c:pt idx="1849">
                  <c:v>2.3683600000000001E-4</c:v>
                </c:pt>
                <c:pt idx="1850">
                  <c:v>3.3901899999999997E-4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 formatCode="0.00E+00">
                  <c:v>3.3496700000000001E-5</c:v>
                </c:pt>
                <c:pt idx="1914">
                  <c:v>1.36396E-4</c:v>
                </c:pt>
                <c:pt idx="1915">
                  <c:v>3.0583500000000002E-4</c:v>
                </c:pt>
                <c:pt idx="1916">
                  <c:v>5.3133499999999997E-4</c:v>
                </c:pt>
                <c:pt idx="1917">
                  <c:v>8.2948400000000002E-4</c:v>
                </c:pt>
                <c:pt idx="1918">
                  <c:v>1.2956000000000001E-3</c:v>
                </c:pt>
                <c:pt idx="1919">
                  <c:v>2.1703E-3</c:v>
                </c:pt>
                <c:pt idx="1920">
                  <c:v>3.8026800000000001E-3</c:v>
                </c:pt>
                <c:pt idx="1921">
                  <c:v>6.4189700000000004E-3</c:v>
                </c:pt>
                <c:pt idx="1922">
                  <c:v>9.9435400000000007E-3</c:v>
                </c:pt>
                <c:pt idx="1923">
                  <c:v>1.4091599999999999E-2</c:v>
                </c:pt>
                <c:pt idx="1924">
                  <c:v>1.86131E-2</c:v>
                </c:pt>
                <c:pt idx="1925">
                  <c:v>2.3418899999999999E-2</c:v>
                </c:pt>
                <c:pt idx="1926">
                  <c:v>2.8504000000000002E-2</c:v>
                </c:pt>
                <c:pt idx="1927">
                  <c:v>3.3826099999999998E-2</c:v>
                </c:pt>
                <c:pt idx="1928">
                  <c:v>3.9281499999999997E-2</c:v>
                </c:pt>
                <c:pt idx="1929">
                  <c:v>4.47491E-2</c:v>
                </c:pt>
                <c:pt idx="1930">
                  <c:v>5.0115899999999998E-2</c:v>
                </c:pt>
                <c:pt idx="1931">
                  <c:v>5.52787E-2</c:v>
                </c:pt>
                <c:pt idx="1932">
                  <c:v>6.0150500000000003E-2</c:v>
                </c:pt>
                <c:pt idx="1933">
                  <c:v>6.4669099999999993E-2</c:v>
                </c:pt>
                <c:pt idx="1934">
                  <c:v>6.8789000000000003E-2</c:v>
                </c:pt>
                <c:pt idx="1935">
                  <c:v>7.24659E-2</c:v>
                </c:pt>
                <c:pt idx="1936">
                  <c:v>7.5659599999999994E-2</c:v>
                </c:pt>
                <c:pt idx="1937">
                  <c:v>7.8338500000000005E-2</c:v>
                </c:pt>
                <c:pt idx="1938">
                  <c:v>8.0469200000000005E-2</c:v>
                </c:pt>
                <c:pt idx="1939">
                  <c:v>8.2002099999999994E-2</c:v>
                </c:pt>
                <c:pt idx="1940">
                  <c:v>8.2870299999999994E-2</c:v>
                </c:pt>
                <c:pt idx="1941">
                  <c:v>8.3015800000000001E-2</c:v>
                </c:pt>
                <c:pt idx="1942">
                  <c:v>8.2422499999999996E-2</c:v>
                </c:pt>
                <c:pt idx="1943">
                  <c:v>8.1118200000000001E-2</c:v>
                </c:pt>
                <c:pt idx="1944">
                  <c:v>7.9154199999999994E-2</c:v>
                </c:pt>
                <c:pt idx="1945">
                  <c:v>7.6582899999999995E-2</c:v>
                </c:pt>
                <c:pt idx="1946">
                  <c:v>7.3442800000000003E-2</c:v>
                </c:pt>
                <c:pt idx="1947">
                  <c:v>6.9769499999999998E-2</c:v>
                </c:pt>
                <c:pt idx="1948">
                  <c:v>6.5611600000000006E-2</c:v>
                </c:pt>
                <c:pt idx="1949">
                  <c:v>6.1025299999999998E-2</c:v>
                </c:pt>
                <c:pt idx="1950">
                  <c:v>5.6065400000000001E-2</c:v>
                </c:pt>
                <c:pt idx="1951">
                  <c:v>5.0781600000000003E-2</c:v>
                </c:pt>
                <c:pt idx="1952">
                  <c:v>4.5223399999999997E-2</c:v>
                </c:pt>
                <c:pt idx="1953">
                  <c:v>3.9440599999999999E-2</c:v>
                </c:pt>
                <c:pt idx="1954">
                  <c:v>3.3469600000000002E-2</c:v>
                </c:pt>
                <c:pt idx="1955">
                  <c:v>2.7324500000000002E-2</c:v>
                </c:pt>
                <c:pt idx="1956">
                  <c:v>2.1005599999999999E-2</c:v>
                </c:pt>
                <c:pt idx="1957">
                  <c:v>1.4555999999999999E-2</c:v>
                </c:pt>
                <c:pt idx="1958">
                  <c:v>8.1024100000000009E-3</c:v>
                </c:pt>
                <c:pt idx="1959">
                  <c:v>1.79426E-3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3.10954E-4</c:v>
                </c:pt>
                <c:pt idx="1964">
                  <c:v>4.52731E-4</c:v>
                </c:pt>
                <c:pt idx="1965">
                  <c:v>4.74129E-4</c:v>
                </c:pt>
                <c:pt idx="1966">
                  <c:v>4.9733100000000005E-4</c:v>
                </c:pt>
                <c:pt idx="1967">
                  <c:v>5.6880699999999995E-4</c:v>
                </c:pt>
                <c:pt idx="1968">
                  <c:v>6.1813099999999995E-4</c:v>
                </c:pt>
                <c:pt idx="1969">
                  <c:v>6.6390600000000002E-4</c:v>
                </c:pt>
                <c:pt idx="1970">
                  <c:v>7.4262099999999995E-4</c:v>
                </c:pt>
                <c:pt idx="1971">
                  <c:v>8.6848199999999996E-4</c:v>
                </c:pt>
                <c:pt idx="1972">
                  <c:v>1.03217E-3</c:v>
                </c:pt>
                <c:pt idx="1973">
                  <c:v>1.22331E-3</c:v>
                </c:pt>
                <c:pt idx="1974">
                  <c:v>1.4290500000000001E-3</c:v>
                </c:pt>
                <c:pt idx="1975">
                  <c:v>1.6389900000000001E-3</c:v>
                </c:pt>
                <c:pt idx="1976">
                  <c:v>1.8476899999999999E-3</c:v>
                </c:pt>
                <c:pt idx="1977">
                  <c:v>2.0567699999999999E-3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DC-487C-9CBB-D957946C71DF}"/>
            </c:ext>
          </c:extLst>
        </c:ser>
        <c:ser>
          <c:idx val="1"/>
          <c:order val="1"/>
          <c:tx>
            <c:v>right</c:v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'1006dorsal_100Hz_2 leisurely WI'!$C$2:$C$2131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0.00E+00">
                  <c:v>3.02484E-5</c:v>
                </c:pt>
                <c:pt idx="93">
                  <c:v>1.2064499999999999E-4</c:v>
                </c:pt>
                <c:pt idx="94">
                  <c:v>2.74782E-4</c:v>
                </c:pt>
                <c:pt idx="95">
                  <c:v>5.0321700000000003E-4</c:v>
                </c:pt>
                <c:pt idx="96">
                  <c:v>8.3154799999999999E-4</c:v>
                </c:pt>
                <c:pt idx="97">
                  <c:v>1.2957699999999999E-3</c:v>
                </c:pt>
                <c:pt idx="98">
                  <c:v>1.9061499999999999E-3</c:v>
                </c:pt>
                <c:pt idx="99">
                  <c:v>2.6879400000000002E-3</c:v>
                </c:pt>
                <c:pt idx="100">
                  <c:v>3.7084499999999999E-3</c:v>
                </c:pt>
                <c:pt idx="101">
                  <c:v>5.1504599999999999E-3</c:v>
                </c:pt>
                <c:pt idx="102">
                  <c:v>7.3084200000000004E-3</c:v>
                </c:pt>
                <c:pt idx="103">
                  <c:v>1.0213E-2</c:v>
                </c:pt>
                <c:pt idx="104">
                  <c:v>1.3531400000000001E-2</c:v>
                </c:pt>
                <c:pt idx="105">
                  <c:v>1.6907999999999999E-2</c:v>
                </c:pt>
                <c:pt idx="106">
                  <c:v>2.01899E-2</c:v>
                </c:pt>
                <c:pt idx="107">
                  <c:v>2.34106E-2</c:v>
                </c:pt>
                <c:pt idx="108">
                  <c:v>2.6647799999999999E-2</c:v>
                </c:pt>
                <c:pt idx="109">
                  <c:v>2.9903699999999998E-2</c:v>
                </c:pt>
                <c:pt idx="110">
                  <c:v>3.3091799999999998E-2</c:v>
                </c:pt>
                <c:pt idx="111">
                  <c:v>3.6107899999999998E-2</c:v>
                </c:pt>
                <c:pt idx="112">
                  <c:v>3.8900499999999998E-2</c:v>
                </c:pt>
                <c:pt idx="113">
                  <c:v>4.1475499999999998E-2</c:v>
                </c:pt>
                <c:pt idx="114">
                  <c:v>4.3851899999999999E-2</c:v>
                </c:pt>
                <c:pt idx="115">
                  <c:v>4.6023300000000003E-2</c:v>
                </c:pt>
                <c:pt idx="116">
                  <c:v>4.7944800000000003E-2</c:v>
                </c:pt>
                <c:pt idx="117">
                  <c:v>4.9553699999999999E-2</c:v>
                </c:pt>
                <c:pt idx="118">
                  <c:v>5.0809800000000002E-2</c:v>
                </c:pt>
                <c:pt idx="119">
                  <c:v>5.1708999999999998E-2</c:v>
                </c:pt>
                <c:pt idx="120">
                  <c:v>5.22684E-2</c:v>
                </c:pt>
                <c:pt idx="121">
                  <c:v>5.2511099999999998E-2</c:v>
                </c:pt>
                <c:pt idx="122">
                  <c:v>5.2461500000000001E-2</c:v>
                </c:pt>
                <c:pt idx="123">
                  <c:v>5.2146999999999999E-2</c:v>
                </c:pt>
                <c:pt idx="124">
                  <c:v>5.1588500000000002E-2</c:v>
                </c:pt>
                <c:pt idx="125">
                  <c:v>5.0791299999999998E-2</c:v>
                </c:pt>
                <c:pt idx="126">
                  <c:v>4.9761100000000003E-2</c:v>
                </c:pt>
                <c:pt idx="127">
                  <c:v>4.8520099999999997E-2</c:v>
                </c:pt>
                <c:pt idx="128">
                  <c:v>4.7093700000000002E-2</c:v>
                </c:pt>
                <c:pt idx="129">
                  <c:v>4.5492199999999997E-2</c:v>
                </c:pt>
                <c:pt idx="130">
                  <c:v>4.3714200000000002E-2</c:v>
                </c:pt>
                <c:pt idx="131">
                  <c:v>4.1765900000000002E-2</c:v>
                </c:pt>
                <c:pt idx="132">
                  <c:v>3.9668700000000001E-2</c:v>
                </c:pt>
                <c:pt idx="133">
                  <c:v>3.7450400000000002E-2</c:v>
                </c:pt>
                <c:pt idx="134">
                  <c:v>3.5136399999999998E-2</c:v>
                </c:pt>
                <c:pt idx="135">
                  <c:v>3.2747199999999997E-2</c:v>
                </c:pt>
                <c:pt idx="136">
                  <c:v>3.02984E-2</c:v>
                </c:pt>
                <c:pt idx="137">
                  <c:v>2.78015E-2</c:v>
                </c:pt>
                <c:pt idx="138">
                  <c:v>2.5266500000000001E-2</c:v>
                </c:pt>
                <c:pt idx="139">
                  <c:v>2.2696299999999999E-2</c:v>
                </c:pt>
                <c:pt idx="140">
                  <c:v>2.0082900000000001E-2</c:v>
                </c:pt>
                <c:pt idx="141">
                  <c:v>1.7451899999999999E-2</c:v>
                </c:pt>
                <c:pt idx="142">
                  <c:v>1.5720600000000001E-2</c:v>
                </c:pt>
                <c:pt idx="143">
                  <c:v>1.57296E-2</c:v>
                </c:pt>
                <c:pt idx="144">
                  <c:v>1.6541E-2</c:v>
                </c:pt>
                <c:pt idx="145">
                  <c:v>1.7181100000000001E-2</c:v>
                </c:pt>
                <c:pt idx="146">
                  <c:v>1.7658699999999999E-2</c:v>
                </c:pt>
                <c:pt idx="147">
                  <c:v>1.81786E-2</c:v>
                </c:pt>
                <c:pt idx="148">
                  <c:v>1.8778400000000001E-2</c:v>
                </c:pt>
                <c:pt idx="149">
                  <c:v>1.9386E-2</c:v>
                </c:pt>
                <c:pt idx="150">
                  <c:v>2.00159E-2</c:v>
                </c:pt>
                <c:pt idx="151">
                  <c:v>2.0667000000000001E-2</c:v>
                </c:pt>
                <c:pt idx="152">
                  <c:v>2.1334200000000001E-2</c:v>
                </c:pt>
                <c:pt idx="153">
                  <c:v>2.20337E-2</c:v>
                </c:pt>
                <c:pt idx="154">
                  <c:v>2.27774E-2</c:v>
                </c:pt>
                <c:pt idx="155">
                  <c:v>2.35543E-2</c:v>
                </c:pt>
                <c:pt idx="156">
                  <c:v>2.4344600000000001E-2</c:v>
                </c:pt>
                <c:pt idx="157">
                  <c:v>2.5135600000000001E-2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 formatCode="0.00E+00">
                  <c:v>2.5007800000000001E-5</c:v>
                </c:pt>
                <c:pt idx="224">
                  <c:v>1.02599E-4</c:v>
                </c:pt>
                <c:pt idx="225">
                  <c:v>2.3883199999999999E-4</c:v>
                </c:pt>
                <c:pt idx="226">
                  <c:v>4.49398E-4</c:v>
                </c:pt>
                <c:pt idx="227">
                  <c:v>7.6562699999999995E-4</c:v>
                </c:pt>
                <c:pt idx="228">
                  <c:v>1.2501999999999999E-3</c:v>
                </c:pt>
                <c:pt idx="229">
                  <c:v>1.9720100000000002E-3</c:v>
                </c:pt>
                <c:pt idx="230">
                  <c:v>2.9936099999999998E-3</c:v>
                </c:pt>
                <c:pt idx="231">
                  <c:v>4.5723400000000003E-3</c:v>
                </c:pt>
                <c:pt idx="232">
                  <c:v>7.0730000000000003E-3</c:v>
                </c:pt>
                <c:pt idx="233">
                  <c:v>1.0392200000000001E-2</c:v>
                </c:pt>
                <c:pt idx="234">
                  <c:v>1.3950799999999999E-2</c:v>
                </c:pt>
                <c:pt idx="235">
                  <c:v>1.72976E-2</c:v>
                </c:pt>
                <c:pt idx="236">
                  <c:v>2.03734E-2</c:v>
                </c:pt>
                <c:pt idx="237">
                  <c:v>2.3331500000000002E-2</c:v>
                </c:pt>
                <c:pt idx="238">
                  <c:v>2.6270600000000002E-2</c:v>
                </c:pt>
                <c:pt idx="239">
                  <c:v>2.91223E-2</c:v>
                </c:pt>
                <c:pt idx="240">
                  <c:v>3.1740400000000002E-2</c:v>
                </c:pt>
                <c:pt idx="241">
                  <c:v>3.4023999999999999E-2</c:v>
                </c:pt>
                <c:pt idx="242">
                  <c:v>3.5948000000000001E-2</c:v>
                </c:pt>
                <c:pt idx="243">
                  <c:v>3.7530300000000003E-2</c:v>
                </c:pt>
                <c:pt idx="244">
                  <c:v>3.8785300000000002E-2</c:v>
                </c:pt>
                <c:pt idx="245">
                  <c:v>3.9696200000000001E-2</c:v>
                </c:pt>
                <c:pt idx="246">
                  <c:v>4.0227600000000002E-2</c:v>
                </c:pt>
                <c:pt idx="247">
                  <c:v>4.0354500000000001E-2</c:v>
                </c:pt>
                <c:pt idx="248">
                  <c:v>4.0075300000000001E-2</c:v>
                </c:pt>
                <c:pt idx="249">
                  <c:v>3.9410500000000001E-2</c:v>
                </c:pt>
                <c:pt idx="250">
                  <c:v>3.83936E-2</c:v>
                </c:pt>
                <c:pt idx="251">
                  <c:v>3.7050199999999998E-2</c:v>
                </c:pt>
                <c:pt idx="252">
                  <c:v>3.5375999999999998E-2</c:v>
                </c:pt>
                <c:pt idx="253">
                  <c:v>3.3352699999999999E-2</c:v>
                </c:pt>
                <c:pt idx="254">
                  <c:v>3.09871E-2</c:v>
                </c:pt>
                <c:pt idx="255">
                  <c:v>2.8333799999999999E-2</c:v>
                </c:pt>
                <c:pt idx="256">
                  <c:v>2.5487699999999999E-2</c:v>
                </c:pt>
                <c:pt idx="257">
                  <c:v>2.2544399999999999E-2</c:v>
                </c:pt>
                <c:pt idx="258">
                  <c:v>1.9554499999999999E-2</c:v>
                </c:pt>
                <c:pt idx="259">
                  <c:v>1.6523699999999999E-2</c:v>
                </c:pt>
                <c:pt idx="260">
                  <c:v>1.3445E-2</c:v>
                </c:pt>
                <c:pt idx="261">
                  <c:v>1.0319099999999999E-2</c:v>
                </c:pt>
                <c:pt idx="262">
                  <c:v>7.1557699999999997E-3</c:v>
                </c:pt>
                <c:pt idx="263">
                  <c:v>3.9683399999999999E-3</c:v>
                </c:pt>
                <c:pt idx="264">
                  <c:v>7.6537000000000003E-4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 formatCode="0.00E+00">
                  <c:v>1.9638299999999999E-7</c:v>
                </c:pt>
                <c:pt idx="269" formatCode="0.00E+00">
                  <c:v>2.9332800000000001E-5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 formatCode="0.00E+00">
                  <c:v>8.6336499999999995E-7</c:v>
                </c:pt>
                <c:pt idx="280" formatCode="0.00E+00">
                  <c:v>1.4382900000000001E-5</c:v>
                </c:pt>
                <c:pt idx="281" formatCode="0.00E+00">
                  <c:v>2.9184400000000001E-5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 formatCode="0.00E+00">
                  <c:v>2.3342699999999999E-5</c:v>
                </c:pt>
                <c:pt idx="296" formatCode="0.00E+00">
                  <c:v>9.3777500000000001E-5</c:v>
                </c:pt>
                <c:pt idx="297">
                  <c:v>1.9448600000000001E-4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 formatCode="0.00E+00">
                  <c:v>4.3485599999999999E-6</c:v>
                </c:pt>
                <c:pt idx="349" formatCode="0.00E+00">
                  <c:v>1.6931200000000001E-5</c:v>
                </c:pt>
                <c:pt idx="350" formatCode="0.00E+00">
                  <c:v>4.3709599999999999E-5</c:v>
                </c:pt>
                <c:pt idx="351">
                  <c:v>1.2176399999999999E-4</c:v>
                </c:pt>
                <c:pt idx="352">
                  <c:v>3.3440500000000002E-4</c:v>
                </c:pt>
                <c:pt idx="353">
                  <c:v>8.9160300000000004E-4</c:v>
                </c:pt>
                <c:pt idx="354">
                  <c:v>2.1504200000000001E-3</c:v>
                </c:pt>
                <c:pt idx="355">
                  <c:v>4.2939099999999997E-3</c:v>
                </c:pt>
                <c:pt idx="356">
                  <c:v>7.0427800000000002E-3</c:v>
                </c:pt>
                <c:pt idx="357">
                  <c:v>9.8867099999999999E-3</c:v>
                </c:pt>
                <c:pt idx="358">
                  <c:v>1.25188E-2</c:v>
                </c:pt>
                <c:pt idx="359">
                  <c:v>1.4954E-2</c:v>
                </c:pt>
                <c:pt idx="360">
                  <c:v>1.7347600000000001E-2</c:v>
                </c:pt>
                <c:pt idx="361">
                  <c:v>1.97798E-2</c:v>
                </c:pt>
                <c:pt idx="362">
                  <c:v>2.2181699999999999E-2</c:v>
                </c:pt>
                <c:pt idx="363">
                  <c:v>2.44161E-2</c:v>
                </c:pt>
                <c:pt idx="364">
                  <c:v>2.63818E-2</c:v>
                </c:pt>
                <c:pt idx="365">
                  <c:v>2.8041699999999999E-2</c:v>
                </c:pt>
                <c:pt idx="366">
                  <c:v>2.93852E-2</c:v>
                </c:pt>
                <c:pt idx="367">
                  <c:v>3.0393300000000002E-2</c:v>
                </c:pt>
                <c:pt idx="368">
                  <c:v>3.10386E-2</c:v>
                </c:pt>
                <c:pt idx="369">
                  <c:v>3.1295400000000001E-2</c:v>
                </c:pt>
                <c:pt idx="370">
                  <c:v>3.1149699999999999E-2</c:v>
                </c:pt>
                <c:pt idx="371">
                  <c:v>3.0598899999999998E-2</c:v>
                </c:pt>
                <c:pt idx="372">
                  <c:v>2.9636599999999999E-2</c:v>
                </c:pt>
                <c:pt idx="373">
                  <c:v>2.8251700000000001E-2</c:v>
                </c:pt>
                <c:pt idx="374">
                  <c:v>2.64462E-2</c:v>
                </c:pt>
                <c:pt idx="375">
                  <c:v>2.4242199999999998E-2</c:v>
                </c:pt>
                <c:pt idx="376">
                  <c:v>2.1662899999999999E-2</c:v>
                </c:pt>
                <c:pt idx="377">
                  <c:v>1.8717000000000001E-2</c:v>
                </c:pt>
                <c:pt idx="378">
                  <c:v>1.5411899999999999E-2</c:v>
                </c:pt>
                <c:pt idx="379">
                  <c:v>1.17745E-2</c:v>
                </c:pt>
                <c:pt idx="380">
                  <c:v>7.8528299999999999E-3</c:v>
                </c:pt>
                <c:pt idx="381">
                  <c:v>3.6966E-3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 formatCode="0.00E+00">
                  <c:v>3.7399199999999999E-5</c:v>
                </c:pt>
                <c:pt idx="470">
                  <c:v>1.54344E-4</c:v>
                </c:pt>
                <c:pt idx="471">
                  <c:v>3.5435600000000001E-4</c:v>
                </c:pt>
                <c:pt idx="472">
                  <c:v>6.5316899999999999E-4</c:v>
                </c:pt>
                <c:pt idx="473">
                  <c:v>1.09121E-3</c:v>
                </c:pt>
                <c:pt idx="474">
                  <c:v>1.7071199999999999E-3</c:v>
                </c:pt>
                <c:pt idx="475">
                  <c:v>2.5667799999999998E-3</c:v>
                </c:pt>
                <c:pt idx="476">
                  <c:v>3.9177300000000003E-3</c:v>
                </c:pt>
                <c:pt idx="477">
                  <c:v>6.1567100000000001E-3</c:v>
                </c:pt>
                <c:pt idx="478">
                  <c:v>9.4107400000000008E-3</c:v>
                </c:pt>
                <c:pt idx="479">
                  <c:v>1.33361E-2</c:v>
                </c:pt>
                <c:pt idx="480">
                  <c:v>1.7450899999999998E-2</c:v>
                </c:pt>
                <c:pt idx="481">
                  <c:v>2.15114E-2</c:v>
                </c:pt>
                <c:pt idx="482">
                  <c:v>2.5552600000000002E-2</c:v>
                </c:pt>
                <c:pt idx="483">
                  <c:v>2.9685199999999998E-2</c:v>
                </c:pt>
                <c:pt idx="484">
                  <c:v>3.39116E-2</c:v>
                </c:pt>
                <c:pt idx="485">
                  <c:v>3.81055E-2</c:v>
                </c:pt>
                <c:pt idx="486">
                  <c:v>4.2117599999999998E-2</c:v>
                </c:pt>
                <c:pt idx="487">
                  <c:v>4.58649E-2</c:v>
                </c:pt>
                <c:pt idx="488">
                  <c:v>4.9325500000000001E-2</c:v>
                </c:pt>
                <c:pt idx="489">
                  <c:v>5.24885E-2</c:v>
                </c:pt>
                <c:pt idx="490">
                  <c:v>5.53289E-2</c:v>
                </c:pt>
                <c:pt idx="491">
                  <c:v>5.7812700000000002E-2</c:v>
                </c:pt>
                <c:pt idx="492">
                  <c:v>5.9905100000000003E-2</c:v>
                </c:pt>
                <c:pt idx="493">
                  <c:v>6.1568600000000001E-2</c:v>
                </c:pt>
                <c:pt idx="494">
                  <c:v>6.2758400000000006E-2</c:v>
                </c:pt>
                <c:pt idx="495">
                  <c:v>6.3430700000000007E-2</c:v>
                </c:pt>
                <c:pt idx="496">
                  <c:v>6.3569500000000001E-2</c:v>
                </c:pt>
                <c:pt idx="497">
                  <c:v>6.3192700000000004E-2</c:v>
                </c:pt>
                <c:pt idx="498">
                  <c:v>6.2335599999999998E-2</c:v>
                </c:pt>
                <c:pt idx="499">
                  <c:v>6.1040299999999999E-2</c:v>
                </c:pt>
                <c:pt idx="500">
                  <c:v>5.9350600000000003E-2</c:v>
                </c:pt>
                <c:pt idx="501">
                  <c:v>5.7300900000000002E-2</c:v>
                </c:pt>
                <c:pt idx="502">
                  <c:v>5.4912200000000001E-2</c:v>
                </c:pt>
                <c:pt idx="503">
                  <c:v>5.2202999999999999E-2</c:v>
                </c:pt>
                <c:pt idx="504">
                  <c:v>4.9199800000000002E-2</c:v>
                </c:pt>
                <c:pt idx="505">
                  <c:v>4.5929499999999998E-2</c:v>
                </c:pt>
                <c:pt idx="506">
                  <c:v>4.24082E-2</c:v>
                </c:pt>
                <c:pt idx="507">
                  <c:v>3.8658999999999999E-2</c:v>
                </c:pt>
                <c:pt idx="508">
                  <c:v>3.47429E-2</c:v>
                </c:pt>
                <c:pt idx="509">
                  <c:v>3.07581E-2</c:v>
                </c:pt>
                <c:pt idx="510">
                  <c:v>2.6805200000000001E-2</c:v>
                </c:pt>
                <c:pt idx="511">
                  <c:v>2.29626E-2</c:v>
                </c:pt>
                <c:pt idx="512">
                  <c:v>1.9292699999999999E-2</c:v>
                </c:pt>
                <c:pt idx="513">
                  <c:v>1.5867599999999999E-2</c:v>
                </c:pt>
                <c:pt idx="514">
                  <c:v>1.2776900000000001E-2</c:v>
                </c:pt>
                <c:pt idx="515">
                  <c:v>1.04566E-2</c:v>
                </c:pt>
                <c:pt idx="516">
                  <c:v>9.4272499999999999E-3</c:v>
                </c:pt>
                <c:pt idx="517">
                  <c:v>9.3479300000000008E-3</c:v>
                </c:pt>
                <c:pt idx="518">
                  <c:v>9.6301800000000003E-3</c:v>
                </c:pt>
                <c:pt idx="519">
                  <c:v>1.01241E-2</c:v>
                </c:pt>
                <c:pt idx="520">
                  <c:v>1.05795E-2</c:v>
                </c:pt>
                <c:pt idx="521">
                  <c:v>1.0857E-2</c:v>
                </c:pt>
                <c:pt idx="522">
                  <c:v>1.1126E-2</c:v>
                </c:pt>
                <c:pt idx="523">
                  <c:v>1.1439299999999999E-2</c:v>
                </c:pt>
                <c:pt idx="524">
                  <c:v>1.1781E-2</c:v>
                </c:pt>
                <c:pt idx="525">
                  <c:v>1.2180099999999999E-2</c:v>
                </c:pt>
                <c:pt idx="526">
                  <c:v>1.2617400000000001E-2</c:v>
                </c:pt>
                <c:pt idx="527">
                  <c:v>1.30785E-2</c:v>
                </c:pt>
                <c:pt idx="528">
                  <c:v>1.3583599999999999E-2</c:v>
                </c:pt>
                <c:pt idx="529">
                  <c:v>1.4138E-2</c:v>
                </c:pt>
                <c:pt idx="530">
                  <c:v>1.47242E-2</c:v>
                </c:pt>
                <c:pt idx="531">
                  <c:v>1.53245E-2</c:v>
                </c:pt>
                <c:pt idx="532">
                  <c:v>1.59306E-2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 formatCode="0.00E+00">
                  <c:v>3.56194E-5</c:v>
                </c:pt>
                <c:pt idx="601">
                  <c:v>1.5482500000000001E-4</c:v>
                </c:pt>
                <c:pt idx="602">
                  <c:v>3.7903500000000001E-4</c:v>
                </c:pt>
                <c:pt idx="603">
                  <c:v>7.4376200000000003E-4</c:v>
                </c:pt>
                <c:pt idx="604">
                  <c:v>1.3018400000000001E-3</c:v>
                </c:pt>
                <c:pt idx="605">
                  <c:v>2.1799599999999999E-3</c:v>
                </c:pt>
                <c:pt idx="606">
                  <c:v>3.7492300000000001E-3</c:v>
                </c:pt>
                <c:pt idx="607">
                  <c:v>6.3942900000000004E-3</c:v>
                </c:pt>
                <c:pt idx="608">
                  <c:v>9.96586E-3</c:v>
                </c:pt>
                <c:pt idx="609">
                  <c:v>1.38765E-2</c:v>
                </c:pt>
                <c:pt idx="610">
                  <c:v>1.7684700000000001E-2</c:v>
                </c:pt>
                <c:pt idx="611">
                  <c:v>2.1350500000000001E-2</c:v>
                </c:pt>
                <c:pt idx="612">
                  <c:v>2.5044899999999998E-2</c:v>
                </c:pt>
                <c:pt idx="613">
                  <c:v>2.8845900000000001E-2</c:v>
                </c:pt>
                <c:pt idx="614">
                  <c:v>3.2637199999999998E-2</c:v>
                </c:pt>
                <c:pt idx="615">
                  <c:v>3.6233099999999997E-2</c:v>
                </c:pt>
                <c:pt idx="616">
                  <c:v>3.9522099999999998E-2</c:v>
                </c:pt>
                <c:pt idx="617">
                  <c:v>4.2486799999999998E-2</c:v>
                </c:pt>
                <c:pt idx="618">
                  <c:v>4.5134599999999997E-2</c:v>
                </c:pt>
                <c:pt idx="619">
                  <c:v>4.7437699999999999E-2</c:v>
                </c:pt>
                <c:pt idx="620">
                  <c:v>4.9335999999999998E-2</c:v>
                </c:pt>
                <c:pt idx="621">
                  <c:v>5.0767199999999998E-2</c:v>
                </c:pt>
                <c:pt idx="622">
                  <c:v>5.1679999999999997E-2</c:v>
                </c:pt>
                <c:pt idx="623">
                  <c:v>5.20387E-2</c:v>
                </c:pt>
                <c:pt idx="624">
                  <c:v>5.1836100000000003E-2</c:v>
                </c:pt>
                <c:pt idx="625">
                  <c:v>5.1096099999999998E-2</c:v>
                </c:pt>
                <c:pt idx="626">
                  <c:v>4.9854099999999998E-2</c:v>
                </c:pt>
                <c:pt idx="627">
                  <c:v>4.8137800000000001E-2</c:v>
                </c:pt>
                <c:pt idx="628">
                  <c:v>4.5973399999999998E-2</c:v>
                </c:pt>
                <c:pt idx="629">
                  <c:v>4.3395599999999999E-2</c:v>
                </c:pt>
                <c:pt idx="630">
                  <c:v>4.0450399999999997E-2</c:v>
                </c:pt>
                <c:pt idx="631">
                  <c:v>3.7186700000000003E-2</c:v>
                </c:pt>
                <c:pt idx="632">
                  <c:v>3.3641400000000002E-2</c:v>
                </c:pt>
                <c:pt idx="633">
                  <c:v>2.9844900000000001E-2</c:v>
                </c:pt>
                <c:pt idx="634">
                  <c:v>2.58462E-2</c:v>
                </c:pt>
                <c:pt idx="635">
                  <c:v>2.1723900000000001E-2</c:v>
                </c:pt>
                <c:pt idx="636">
                  <c:v>1.7559999999999999E-2</c:v>
                </c:pt>
                <c:pt idx="637">
                  <c:v>1.34041E-2</c:v>
                </c:pt>
                <c:pt idx="638">
                  <c:v>9.27884E-3</c:v>
                </c:pt>
                <c:pt idx="639">
                  <c:v>5.2086900000000002E-3</c:v>
                </c:pt>
                <c:pt idx="640">
                  <c:v>2.2388299999999998E-3</c:v>
                </c:pt>
                <c:pt idx="641">
                  <c:v>1.35396E-3</c:v>
                </c:pt>
                <c:pt idx="642">
                  <c:v>1.52859E-3</c:v>
                </c:pt>
                <c:pt idx="643">
                  <c:v>1.74223E-3</c:v>
                </c:pt>
                <c:pt idx="644">
                  <c:v>1.8798899999999999E-3</c:v>
                </c:pt>
                <c:pt idx="645">
                  <c:v>1.94509E-3</c:v>
                </c:pt>
                <c:pt idx="646">
                  <c:v>2.0228199999999998E-3</c:v>
                </c:pt>
                <c:pt idx="647">
                  <c:v>2.1163000000000002E-3</c:v>
                </c:pt>
                <c:pt idx="648">
                  <c:v>2.2393399999999998E-3</c:v>
                </c:pt>
                <c:pt idx="649">
                  <c:v>2.38719E-3</c:v>
                </c:pt>
                <c:pt idx="650">
                  <c:v>2.53243E-3</c:v>
                </c:pt>
                <c:pt idx="651">
                  <c:v>2.6786399999999999E-3</c:v>
                </c:pt>
                <c:pt idx="652">
                  <c:v>2.8433099999999999E-3</c:v>
                </c:pt>
                <c:pt idx="653">
                  <c:v>3.03273E-3</c:v>
                </c:pt>
                <c:pt idx="654">
                  <c:v>3.2414700000000002E-3</c:v>
                </c:pt>
                <c:pt idx="655">
                  <c:v>3.4625200000000002E-3</c:v>
                </c:pt>
                <c:pt idx="656">
                  <c:v>3.6866999999999998E-3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 formatCode="0.00E+00">
                  <c:v>2.0024999999999999E-5</c:v>
                </c:pt>
                <c:pt idx="728" formatCode="0.00E+00">
                  <c:v>9.0407099999999997E-5</c:v>
                </c:pt>
                <c:pt idx="729">
                  <c:v>2.4345200000000001E-4</c:v>
                </c:pt>
                <c:pt idx="730">
                  <c:v>5.2852900000000002E-4</c:v>
                </c:pt>
                <c:pt idx="731">
                  <c:v>1.0245300000000001E-3</c:v>
                </c:pt>
                <c:pt idx="732">
                  <c:v>1.8261900000000001E-3</c:v>
                </c:pt>
                <c:pt idx="733">
                  <c:v>3.1266699999999998E-3</c:v>
                </c:pt>
                <c:pt idx="734">
                  <c:v>5.4051200000000002E-3</c:v>
                </c:pt>
                <c:pt idx="735">
                  <c:v>9.0113599999999995E-3</c:v>
                </c:pt>
                <c:pt idx="736">
                  <c:v>1.35622E-2</c:v>
                </c:pt>
                <c:pt idx="737">
                  <c:v>1.8325600000000001E-2</c:v>
                </c:pt>
                <c:pt idx="738">
                  <c:v>2.29421E-2</c:v>
                </c:pt>
                <c:pt idx="739">
                  <c:v>2.7497500000000001E-2</c:v>
                </c:pt>
                <c:pt idx="740">
                  <c:v>3.2157100000000001E-2</c:v>
                </c:pt>
                <c:pt idx="741">
                  <c:v>3.6874700000000003E-2</c:v>
                </c:pt>
                <c:pt idx="742">
                  <c:v>4.1429100000000003E-2</c:v>
                </c:pt>
                <c:pt idx="743">
                  <c:v>4.5634300000000003E-2</c:v>
                </c:pt>
                <c:pt idx="744">
                  <c:v>4.9432299999999998E-2</c:v>
                </c:pt>
                <c:pt idx="745">
                  <c:v>5.2812499999999998E-2</c:v>
                </c:pt>
                <c:pt idx="746">
                  <c:v>5.5732200000000003E-2</c:v>
                </c:pt>
                <c:pt idx="747">
                  <c:v>5.8125700000000002E-2</c:v>
                </c:pt>
                <c:pt idx="748">
                  <c:v>5.9943999999999997E-2</c:v>
                </c:pt>
                <c:pt idx="749">
                  <c:v>6.1170599999999999E-2</c:v>
                </c:pt>
                <c:pt idx="750">
                  <c:v>6.17954E-2</c:v>
                </c:pt>
                <c:pt idx="751">
                  <c:v>6.1783900000000003E-2</c:v>
                </c:pt>
                <c:pt idx="752">
                  <c:v>6.1094200000000001E-2</c:v>
                </c:pt>
                <c:pt idx="753">
                  <c:v>5.9727000000000002E-2</c:v>
                </c:pt>
                <c:pt idx="754">
                  <c:v>5.7744200000000002E-2</c:v>
                </c:pt>
                <c:pt idx="755">
                  <c:v>5.52379E-2</c:v>
                </c:pt>
                <c:pt idx="756">
                  <c:v>5.2302399999999999E-2</c:v>
                </c:pt>
                <c:pt idx="757">
                  <c:v>4.9018199999999998E-2</c:v>
                </c:pt>
                <c:pt idx="758">
                  <c:v>4.5444900000000003E-2</c:v>
                </c:pt>
                <c:pt idx="759">
                  <c:v>4.1630899999999998E-2</c:v>
                </c:pt>
                <c:pt idx="760">
                  <c:v>3.7620099999999997E-2</c:v>
                </c:pt>
                <c:pt idx="761">
                  <c:v>3.3446900000000002E-2</c:v>
                </c:pt>
                <c:pt idx="762">
                  <c:v>2.9133800000000001E-2</c:v>
                </c:pt>
                <c:pt idx="763">
                  <c:v>2.4693199999999998E-2</c:v>
                </c:pt>
                <c:pt idx="764">
                  <c:v>2.01397E-2</c:v>
                </c:pt>
                <c:pt idx="765">
                  <c:v>1.55233E-2</c:v>
                </c:pt>
                <c:pt idx="766">
                  <c:v>1.0920600000000001E-2</c:v>
                </c:pt>
                <c:pt idx="767">
                  <c:v>6.3793299999999999E-3</c:v>
                </c:pt>
                <c:pt idx="768">
                  <c:v>1.91489E-3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 formatCode="0.00E+00">
                  <c:v>3.7755900000000002E-5</c:v>
                </c:pt>
                <c:pt idx="849">
                  <c:v>1.4728000000000001E-4</c:v>
                </c:pt>
                <c:pt idx="850">
                  <c:v>3.1647700000000001E-4</c:v>
                </c:pt>
                <c:pt idx="851">
                  <c:v>5.9227900000000003E-4</c:v>
                </c:pt>
                <c:pt idx="852">
                  <c:v>1.1570199999999999E-3</c:v>
                </c:pt>
                <c:pt idx="853">
                  <c:v>2.3884599999999998E-3</c:v>
                </c:pt>
                <c:pt idx="854">
                  <c:v>4.6920399999999998E-3</c:v>
                </c:pt>
                <c:pt idx="855">
                  <c:v>8.0199099999999999E-3</c:v>
                </c:pt>
                <c:pt idx="856">
                  <c:v>1.18508E-2</c:v>
                </c:pt>
                <c:pt idx="857">
                  <c:v>1.5729699999999999E-2</c:v>
                </c:pt>
                <c:pt idx="858">
                  <c:v>1.9576799999999998E-2</c:v>
                </c:pt>
                <c:pt idx="859">
                  <c:v>2.35198E-2</c:v>
                </c:pt>
                <c:pt idx="860">
                  <c:v>2.7592999999999999E-2</c:v>
                </c:pt>
                <c:pt idx="861">
                  <c:v>3.1663299999999998E-2</c:v>
                </c:pt>
                <c:pt idx="862">
                  <c:v>3.5571699999999998E-2</c:v>
                </c:pt>
                <c:pt idx="863">
                  <c:v>3.92413E-2</c:v>
                </c:pt>
                <c:pt idx="864">
                  <c:v>4.2646000000000003E-2</c:v>
                </c:pt>
                <c:pt idx="865">
                  <c:v>4.5736600000000002E-2</c:v>
                </c:pt>
                <c:pt idx="866">
                  <c:v>4.8432599999999999E-2</c:v>
                </c:pt>
                <c:pt idx="867">
                  <c:v>5.0659900000000001E-2</c:v>
                </c:pt>
                <c:pt idx="868">
                  <c:v>5.2368699999999997E-2</c:v>
                </c:pt>
                <c:pt idx="869">
                  <c:v>5.3521600000000003E-2</c:v>
                </c:pt>
                <c:pt idx="870">
                  <c:v>5.4087000000000003E-2</c:v>
                </c:pt>
                <c:pt idx="871">
                  <c:v>5.4050800000000003E-2</c:v>
                </c:pt>
                <c:pt idx="872">
                  <c:v>5.34221E-2</c:v>
                </c:pt>
                <c:pt idx="873">
                  <c:v>5.2224100000000002E-2</c:v>
                </c:pt>
                <c:pt idx="874">
                  <c:v>5.0481199999999997E-2</c:v>
                </c:pt>
                <c:pt idx="875">
                  <c:v>4.8218499999999997E-2</c:v>
                </c:pt>
                <c:pt idx="876">
                  <c:v>4.5475099999999997E-2</c:v>
                </c:pt>
                <c:pt idx="877">
                  <c:v>4.2310399999999998E-2</c:v>
                </c:pt>
                <c:pt idx="878">
                  <c:v>3.88014E-2</c:v>
                </c:pt>
                <c:pt idx="879">
                  <c:v>3.5032000000000001E-2</c:v>
                </c:pt>
                <c:pt idx="880">
                  <c:v>3.1068100000000001E-2</c:v>
                </c:pt>
                <c:pt idx="881">
                  <c:v>2.6949899999999999E-2</c:v>
                </c:pt>
                <c:pt idx="882">
                  <c:v>2.27201E-2</c:v>
                </c:pt>
                <c:pt idx="883">
                  <c:v>1.8439500000000001E-2</c:v>
                </c:pt>
                <c:pt idx="884">
                  <c:v>1.4169899999999999E-2</c:v>
                </c:pt>
                <c:pt idx="885">
                  <c:v>9.9594599999999998E-3</c:v>
                </c:pt>
                <c:pt idx="886">
                  <c:v>5.8321500000000004E-3</c:v>
                </c:pt>
                <c:pt idx="887">
                  <c:v>1.7880999999999999E-3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 formatCode="0.00E+00">
                  <c:v>3.7947200000000002E-5</c:v>
                </c:pt>
                <c:pt idx="966">
                  <c:v>1.61111E-4</c:v>
                </c:pt>
                <c:pt idx="967">
                  <c:v>3.8531600000000002E-4</c:v>
                </c:pt>
                <c:pt idx="968">
                  <c:v>7.5441400000000002E-4</c:v>
                </c:pt>
                <c:pt idx="969">
                  <c:v>1.3027799999999999E-3</c:v>
                </c:pt>
                <c:pt idx="970">
                  <c:v>2.0354800000000001E-3</c:v>
                </c:pt>
                <c:pt idx="971">
                  <c:v>3.0853E-3</c:v>
                </c:pt>
                <c:pt idx="972">
                  <c:v>4.8051500000000002E-3</c:v>
                </c:pt>
                <c:pt idx="973">
                  <c:v>7.4978400000000004E-3</c:v>
                </c:pt>
                <c:pt idx="974">
                  <c:v>1.1024000000000001E-2</c:v>
                </c:pt>
                <c:pt idx="975">
                  <c:v>1.4915100000000001E-2</c:v>
                </c:pt>
                <c:pt idx="976">
                  <c:v>1.8823800000000002E-2</c:v>
                </c:pt>
                <c:pt idx="977">
                  <c:v>2.2719099999999999E-2</c:v>
                </c:pt>
                <c:pt idx="978">
                  <c:v>2.6730799999999999E-2</c:v>
                </c:pt>
                <c:pt idx="979">
                  <c:v>3.0910400000000001E-2</c:v>
                </c:pt>
                <c:pt idx="980">
                  <c:v>3.5161100000000001E-2</c:v>
                </c:pt>
                <c:pt idx="981">
                  <c:v>3.9321099999999998E-2</c:v>
                </c:pt>
                <c:pt idx="982">
                  <c:v>4.3269200000000001E-2</c:v>
                </c:pt>
                <c:pt idx="983">
                  <c:v>4.6960000000000002E-2</c:v>
                </c:pt>
                <c:pt idx="984">
                  <c:v>5.0368900000000001E-2</c:v>
                </c:pt>
                <c:pt idx="985">
                  <c:v>5.3441500000000003E-2</c:v>
                </c:pt>
                <c:pt idx="986">
                  <c:v>5.6112799999999997E-2</c:v>
                </c:pt>
                <c:pt idx="987">
                  <c:v>5.8349900000000003E-2</c:v>
                </c:pt>
                <c:pt idx="988">
                  <c:v>6.0145299999999999E-2</c:v>
                </c:pt>
                <c:pt idx="989">
                  <c:v>6.1482700000000001E-2</c:v>
                </c:pt>
                <c:pt idx="990">
                  <c:v>6.2322500000000003E-2</c:v>
                </c:pt>
                <c:pt idx="991">
                  <c:v>6.2607800000000005E-2</c:v>
                </c:pt>
                <c:pt idx="992">
                  <c:v>6.22903E-2</c:v>
                </c:pt>
                <c:pt idx="993">
                  <c:v>6.1368300000000001E-2</c:v>
                </c:pt>
                <c:pt idx="994">
                  <c:v>5.9894500000000003E-2</c:v>
                </c:pt>
                <c:pt idx="995">
                  <c:v>5.79415E-2</c:v>
                </c:pt>
                <c:pt idx="996">
                  <c:v>5.5572700000000003E-2</c:v>
                </c:pt>
                <c:pt idx="997">
                  <c:v>5.2844200000000001E-2</c:v>
                </c:pt>
                <c:pt idx="998">
                  <c:v>4.9810199999999999E-2</c:v>
                </c:pt>
                <c:pt idx="999">
                  <c:v>4.6510500000000003E-2</c:v>
                </c:pt>
                <c:pt idx="1000">
                  <c:v>4.2960199999999997E-2</c:v>
                </c:pt>
                <c:pt idx="1001">
                  <c:v>3.9143200000000003E-2</c:v>
                </c:pt>
                <c:pt idx="1002">
                  <c:v>3.5020999999999997E-2</c:v>
                </c:pt>
                <c:pt idx="1003">
                  <c:v>3.0576200000000001E-2</c:v>
                </c:pt>
                <c:pt idx="1004">
                  <c:v>2.5858599999999999E-2</c:v>
                </c:pt>
                <c:pt idx="1005">
                  <c:v>2.0984599999999999E-2</c:v>
                </c:pt>
                <c:pt idx="1006">
                  <c:v>1.60771E-2</c:v>
                </c:pt>
                <c:pt idx="1007">
                  <c:v>1.1218199999999999E-2</c:v>
                </c:pt>
                <c:pt idx="1008">
                  <c:v>6.4789399999999999E-3</c:v>
                </c:pt>
                <c:pt idx="1009">
                  <c:v>2.8117900000000002E-3</c:v>
                </c:pt>
                <c:pt idx="1010">
                  <c:v>1.1728699999999999E-3</c:v>
                </c:pt>
                <c:pt idx="1011">
                  <c:v>7.7457299999999997E-4</c:v>
                </c:pt>
                <c:pt idx="1012">
                  <c:v>7.7539099999999995E-4</c:v>
                </c:pt>
                <c:pt idx="1013">
                  <c:v>9.4414200000000003E-4</c:v>
                </c:pt>
                <c:pt idx="1014">
                  <c:v>1.0000300000000001E-3</c:v>
                </c:pt>
                <c:pt idx="1015">
                  <c:v>1.0344799999999999E-3</c:v>
                </c:pt>
                <c:pt idx="1016">
                  <c:v>1.15923E-3</c:v>
                </c:pt>
                <c:pt idx="1017">
                  <c:v>1.30021E-3</c:v>
                </c:pt>
                <c:pt idx="1018">
                  <c:v>1.42782E-3</c:v>
                </c:pt>
                <c:pt idx="1019">
                  <c:v>1.5469800000000001E-3</c:v>
                </c:pt>
                <c:pt idx="1020">
                  <c:v>1.65887E-3</c:v>
                </c:pt>
                <c:pt idx="1021">
                  <c:v>1.7787600000000001E-3</c:v>
                </c:pt>
                <c:pt idx="1022">
                  <c:v>1.92027E-3</c:v>
                </c:pt>
                <c:pt idx="1023">
                  <c:v>2.0698499999999998E-3</c:v>
                </c:pt>
                <c:pt idx="1024">
                  <c:v>2.21142E-3</c:v>
                </c:pt>
                <c:pt idx="1025">
                  <c:v>2.3502900000000001E-3</c:v>
                </c:pt>
                <c:pt idx="1026">
                  <c:v>2.4951800000000001E-3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 formatCode="0.00E+00">
                  <c:v>2.4467499999999999E-5</c:v>
                </c:pt>
                <c:pt idx="1097">
                  <c:v>1.03659E-4</c:v>
                </c:pt>
                <c:pt idx="1098">
                  <c:v>2.5947299999999997E-4</c:v>
                </c:pt>
                <c:pt idx="1099">
                  <c:v>5.2430700000000001E-4</c:v>
                </c:pt>
                <c:pt idx="1100">
                  <c:v>9.4917299999999999E-4</c:v>
                </c:pt>
                <c:pt idx="1101">
                  <c:v>1.68078E-3</c:v>
                </c:pt>
                <c:pt idx="1102">
                  <c:v>3.09611E-3</c:v>
                </c:pt>
                <c:pt idx="1103">
                  <c:v>5.7244899999999996E-3</c:v>
                </c:pt>
                <c:pt idx="1104">
                  <c:v>9.6854699999999998E-3</c:v>
                </c:pt>
                <c:pt idx="1105">
                  <c:v>1.43847E-2</c:v>
                </c:pt>
                <c:pt idx="1106">
                  <c:v>1.90899E-2</c:v>
                </c:pt>
                <c:pt idx="1107">
                  <c:v>2.3517E-2</c:v>
                </c:pt>
                <c:pt idx="1108">
                  <c:v>2.7784199999999998E-2</c:v>
                </c:pt>
                <c:pt idx="1109">
                  <c:v>3.2055899999999998E-2</c:v>
                </c:pt>
                <c:pt idx="1110">
                  <c:v>3.62986E-2</c:v>
                </c:pt>
                <c:pt idx="1111">
                  <c:v>4.0329299999999998E-2</c:v>
                </c:pt>
                <c:pt idx="1112">
                  <c:v>4.3995399999999997E-2</c:v>
                </c:pt>
                <c:pt idx="1113">
                  <c:v>4.7247600000000001E-2</c:v>
                </c:pt>
                <c:pt idx="1114">
                  <c:v>5.0084700000000003E-2</c:v>
                </c:pt>
                <c:pt idx="1115">
                  <c:v>5.2486699999999997E-2</c:v>
                </c:pt>
                <c:pt idx="1116">
                  <c:v>5.4407499999999998E-2</c:v>
                </c:pt>
                <c:pt idx="1117">
                  <c:v>5.5800599999999999E-2</c:v>
                </c:pt>
                <c:pt idx="1118">
                  <c:v>5.6643800000000001E-2</c:v>
                </c:pt>
                <c:pt idx="1119">
                  <c:v>5.6949100000000002E-2</c:v>
                </c:pt>
                <c:pt idx="1120">
                  <c:v>5.6748E-2</c:v>
                </c:pt>
                <c:pt idx="1121">
                  <c:v>5.60733E-2</c:v>
                </c:pt>
                <c:pt idx="1122">
                  <c:v>5.49585E-2</c:v>
                </c:pt>
                <c:pt idx="1123">
                  <c:v>5.3445699999999999E-2</c:v>
                </c:pt>
                <c:pt idx="1124">
                  <c:v>5.15802E-2</c:v>
                </c:pt>
                <c:pt idx="1125">
                  <c:v>4.93906E-2</c:v>
                </c:pt>
                <c:pt idx="1126">
                  <c:v>4.6886999999999998E-2</c:v>
                </c:pt>
                <c:pt idx="1127">
                  <c:v>4.4076999999999998E-2</c:v>
                </c:pt>
                <c:pt idx="1128">
                  <c:v>4.0972599999999998E-2</c:v>
                </c:pt>
                <c:pt idx="1129">
                  <c:v>3.7575600000000001E-2</c:v>
                </c:pt>
                <c:pt idx="1130">
                  <c:v>3.3876400000000001E-2</c:v>
                </c:pt>
                <c:pt idx="1131">
                  <c:v>2.9878700000000001E-2</c:v>
                </c:pt>
                <c:pt idx="1132">
                  <c:v>2.5611499999999999E-2</c:v>
                </c:pt>
                <c:pt idx="1133">
                  <c:v>2.1130800000000002E-2</c:v>
                </c:pt>
                <c:pt idx="1134">
                  <c:v>1.6519800000000001E-2</c:v>
                </c:pt>
                <c:pt idx="1135">
                  <c:v>1.18584E-2</c:v>
                </c:pt>
                <c:pt idx="1136">
                  <c:v>7.1842900000000003E-3</c:v>
                </c:pt>
                <c:pt idx="1137">
                  <c:v>2.5032000000000001E-3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 formatCode="0.00E+00">
                  <c:v>1.9463500000000001E-5</c:v>
                </c:pt>
                <c:pt idx="1213" formatCode="0.00E+00">
                  <c:v>7.8229100000000006E-5</c:v>
                </c:pt>
                <c:pt idx="1214">
                  <c:v>1.8710100000000001E-4</c:v>
                </c:pt>
                <c:pt idx="1215">
                  <c:v>3.5377599999999998E-4</c:v>
                </c:pt>
                <c:pt idx="1216">
                  <c:v>5.7633599999999999E-4</c:v>
                </c:pt>
                <c:pt idx="1217">
                  <c:v>8.6071400000000005E-4</c:v>
                </c:pt>
                <c:pt idx="1218">
                  <c:v>1.24007E-3</c:v>
                </c:pt>
                <c:pt idx="1219">
                  <c:v>1.89379E-3</c:v>
                </c:pt>
                <c:pt idx="1220">
                  <c:v>3.17038E-3</c:v>
                </c:pt>
                <c:pt idx="1221">
                  <c:v>5.3215099999999998E-3</c:v>
                </c:pt>
                <c:pt idx="1222">
                  <c:v>8.2837099999999997E-3</c:v>
                </c:pt>
                <c:pt idx="1223">
                  <c:v>1.1770900000000001E-2</c:v>
                </c:pt>
                <c:pt idx="1224">
                  <c:v>1.5501600000000001E-2</c:v>
                </c:pt>
                <c:pt idx="1225">
                  <c:v>1.9324999999999998E-2</c:v>
                </c:pt>
                <c:pt idx="1226">
                  <c:v>2.3215699999999999E-2</c:v>
                </c:pt>
                <c:pt idx="1227">
                  <c:v>2.7193700000000001E-2</c:v>
                </c:pt>
                <c:pt idx="1228">
                  <c:v>3.1251099999999997E-2</c:v>
                </c:pt>
                <c:pt idx="1229">
                  <c:v>3.5341299999999999E-2</c:v>
                </c:pt>
                <c:pt idx="1230">
                  <c:v>3.9405599999999999E-2</c:v>
                </c:pt>
                <c:pt idx="1231">
                  <c:v>4.3392399999999998E-2</c:v>
                </c:pt>
                <c:pt idx="1232">
                  <c:v>4.72548E-2</c:v>
                </c:pt>
                <c:pt idx="1233">
                  <c:v>5.09463E-2</c:v>
                </c:pt>
                <c:pt idx="1234">
                  <c:v>5.4422400000000003E-2</c:v>
                </c:pt>
                <c:pt idx="1235">
                  <c:v>5.76418E-2</c:v>
                </c:pt>
                <c:pt idx="1236">
                  <c:v>6.0564100000000003E-2</c:v>
                </c:pt>
                <c:pt idx="1237">
                  <c:v>6.3142299999999998E-2</c:v>
                </c:pt>
                <c:pt idx="1238">
                  <c:v>6.5324599999999997E-2</c:v>
                </c:pt>
                <c:pt idx="1239">
                  <c:v>6.7072599999999996E-2</c:v>
                </c:pt>
                <c:pt idx="1240">
                  <c:v>6.8374799999999999E-2</c:v>
                </c:pt>
                <c:pt idx="1241">
                  <c:v>6.9243100000000002E-2</c:v>
                </c:pt>
                <c:pt idx="1242">
                  <c:v>6.9693199999999997E-2</c:v>
                </c:pt>
                <c:pt idx="1243">
                  <c:v>6.9719500000000004E-2</c:v>
                </c:pt>
                <c:pt idx="1244">
                  <c:v>6.9300299999999995E-2</c:v>
                </c:pt>
                <c:pt idx="1245">
                  <c:v>6.8416500000000005E-2</c:v>
                </c:pt>
                <c:pt idx="1246">
                  <c:v>6.7057699999999998E-2</c:v>
                </c:pt>
                <c:pt idx="1247">
                  <c:v>6.5228900000000006E-2</c:v>
                </c:pt>
                <c:pt idx="1248">
                  <c:v>6.2957299999999994E-2</c:v>
                </c:pt>
                <c:pt idx="1249">
                  <c:v>6.0286600000000003E-2</c:v>
                </c:pt>
                <c:pt idx="1250">
                  <c:v>5.7270000000000001E-2</c:v>
                </c:pt>
                <c:pt idx="1251">
                  <c:v>5.3968000000000002E-2</c:v>
                </c:pt>
                <c:pt idx="1252">
                  <c:v>5.0437099999999999E-2</c:v>
                </c:pt>
                <c:pt idx="1253">
                  <c:v>4.6713900000000003E-2</c:v>
                </c:pt>
                <c:pt idx="1254">
                  <c:v>4.2815300000000001E-2</c:v>
                </c:pt>
                <c:pt idx="1255">
                  <c:v>3.8741900000000003E-2</c:v>
                </c:pt>
                <c:pt idx="1256">
                  <c:v>3.4484099999999997E-2</c:v>
                </c:pt>
                <c:pt idx="1257">
                  <c:v>3.00395E-2</c:v>
                </c:pt>
                <c:pt idx="1258">
                  <c:v>2.5433799999999999E-2</c:v>
                </c:pt>
                <c:pt idx="1259">
                  <c:v>2.0715799999999999E-2</c:v>
                </c:pt>
                <c:pt idx="1260">
                  <c:v>1.5941299999999999E-2</c:v>
                </c:pt>
                <c:pt idx="1261">
                  <c:v>1.1182599999999999E-2</c:v>
                </c:pt>
                <c:pt idx="1262">
                  <c:v>6.5796099999999996E-3</c:v>
                </c:pt>
                <c:pt idx="1263">
                  <c:v>3.45086E-3</c:v>
                </c:pt>
                <c:pt idx="1264">
                  <c:v>2.8810799999999998E-3</c:v>
                </c:pt>
                <c:pt idx="1265">
                  <c:v>3.41779E-3</c:v>
                </c:pt>
                <c:pt idx="1266">
                  <c:v>3.74172E-3</c:v>
                </c:pt>
                <c:pt idx="1267">
                  <c:v>3.9300400000000001E-3</c:v>
                </c:pt>
                <c:pt idx="1268">
                  <c:v>4.1179299999999997E-3</c:v>
                </c:pt>
                <c:pt idx="1269">
                  <c:v>4.32512E-3</c:v>
                </c:pt>
                <c:pt idx="1270">
                  <c:v>4.5043799999999997E-3</c:v>
                </c:pt>
                <c:pt idx="1271">
                  <c:v>4.6825699999999996E-3</c:v>
                </c:pt>
                <c:pt idx="1272">
                  <c:v>4.9047500000000003E-3</c:v>
                </c:pt>
                <c:pt idx="1273">
                  <c:v>5.1624000000000001E-3</c:v>
                </c:pt>
                <c:pt idx="1274">
                  <c:v>5.4526599999999998E-3</c:v>
                </c:pt>
                <c:pt idx="1275">
                  <c:v>5.78357E-3</c:v>
                </c:pt>
                <c:pt idx="1276">
                  <c:v>6.1441400000000002E-3</c:v>
                </c:pt>
                <c:pt idx="1277">
                  <c:v>6.5136300000000003E-3</c:v>
                </c:pt>
                <c:pt idx="1278">
                  <c:v>6.8723600000000001E-3</c:v>
                </c:pt>
                <c:pt idx="1279">
                  <c:v>7.2154599999999999E-3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 formatCode="0.00E+00">
                  <c:v>4.2918599999999999E-5</c:v>
                </c:pt>
                <c:pt idx="1340">
                  <c:v>1.7302600000000001E-4</c:v>
                </c:pt>
                <c:pt idx="1341">
                  <c:v>3.96108E-4</c:v>
                </c:pt>
                <c:pt idx="1342">
                  <c:v>7.6319500000000004E-4</c:v>
                </c:pt>
                <c:pt idx="1343">
                  <c:v>1.34095E-3</c:v>
                </c:pt>
                <c:pt idx="1344">
                  <c:v>2.1722600000000001E-3</c:v>
                </c:pt>
                <c:pt idx="1345">
                  <c:v>3.4108099999999998E-3</c:v>
                </c:pt>
                <c:pt idx="1346">
                  <c:v>5.3760800000000001E-3</c:v>
                </c:pt>
                <c:pt idx="1347">
                  <c:v>8.2486399999999998E-3</c:v>
                </c:pt>
                <c:pt idx="1348">
                  <c:v>1.1781399999999999E-2</c:v>
                </c:pt>
                <c:pt idx="1349">
                  <c:v>1.55321E-2</c:v>
                </c:pt>
                <c:pt idx="1350">
                  <c:v>1.9263599999999999E-2</c:v>
                </c:pt>
                <c:pt idx="1351">
                  <c:v>2.30134E-2</c:v>
                </c:pt>
                <c:pt idx="1352">
                  <c:v>2.6903699999999999E-2</c:v>
                </c:pt>
                <c:pt idx="1353">
                  <c:v>3.0947800000000001E-2</c:v>
                </c:pt>
                <c:pt idx="1354">
                  <c:v>3.5028700000000003E-2</c:v>
                </c:pt>
                <c:pt idx="1355">
                  <c:v>3.9009299999999997E-2</c:v>
                </c:pt>
                <c:pt idx="1356">
                  <c:v>4.2816800000000002E-2</c:v>
                </c:pt>
                <c:pt idx="1357">
                  <c:v>4.6431199999999999E-2</c:v>
                </c:pt>
                <c:pt idx="1358">
                  <c:v>4.9834900000000001E-2</c:v>
                </c:pt>
                <c:pt idx="1359">
                  <c:v>5.2991900000000002E-2</c:v>
                </c:pt>
                <c:pt idx="1360">
                  <c:v>5.5859100000000002E-2</c:v>
                </c:pt>
                <c:pt idx="1361">
                  <c:v>5.8401300000000003E-2</c:v>
                </c:pt>
                <c:pt idx="1362">
                  <c:v>6.0596499999999998E-2</c:v>
                </c:pt>
                <c:pt idx="1363">
                  <c:v>6.2425700000000001E-2</c:v>
                </c:pt>
                <c:pt idx="1364">
                  <c:v>6.3854999999999995E-2</c:v>
                </c:pt>
                <c:pt idx="1365">
                  <c:v>6.48315E-2</c:v>
                </c:pt>
                <c:pt idx="1366">
                  <c:v>6.5307100000000007E-2</c:v>
                </c:pt>
                <c:pt idx="1367">
                  <c:v>6.5260600000000002E-2</c:v>
                </c:pt>
                <c:pt idx="1368">
                  <c:v>6.4701999999999996E-2</c:v>
                </c:pt>
                <c:pt idx="1369">
                  <c:v>6.3661099999999998E-2</c:v>
                </c:pt>
                <c:pt idx="1370">
                  <c:v>6.2167699999999999E-2</c:v>
                </c:pt>
                <c:pt idx="1371">
                  <c:v>6.0252E-2</c:v>
                </c:pt>
                <c:pt idx="1372">
                  <c:v>5.7964399999999999E-2</c:v>
                </c:pt>
                <c:pt idx="1373">
                  <c:v>5.5372499999999998E-2</c:v>
                </c:pt>
                <c:pt idx="1374">
                  <c:v>5.25259E-2</c:v>
                </c:pt>
                <c:pt idx="1375">
                  <c:v>4.9434600000000002E-2</c:v>
                </c:pt>
                <c:pt idx="1376">
                  <c:v>4.6086200000000001E-2</c:v>
                </c:pt>
                <c:pt idx="1377">
                  <c:v>4.2474199999999997E-2</c:v>
                </c:pt>
                <c:pt idx="1378">
                  <c:v>3.8617699999999998E-2</c:v>
                </c:pt>
                <c:pt idx="1379">
                  <c:v>3.4570999999999998E-2</c:v>
                </c:pt>
                <c:pt idx="1380">
                  <c:v>3.0411400000000002E-2</c:v>
                </c:pt>
                <c:pt idx="1381">
                  <c:v>2.6205900000000001E-2</c:v>
                </c:pt>
                <c:pt idx="1382">
                  <c:v>2.19916E-2</c:v>
                </c:pt>
                <c:pt idx="1383">
                  <c:v>1.7788100000000001E-2</c:v>
                </c:pt>
                <c:pt idx="1384">
                  <c:v>1.36156E-2</c:v>
                </c:pt>
                <c:pt idx="1385">
                  <c:v>9.4884900000000005E-3</c:v>
                </c:pt>
                <c:pt idx="1386">
                  <c:v>5.39027E-3</c:v>
                </c:pt>
                <c:pt idx="1387">
                  <c:v>1.2683499999999999E-3</c:v>
                </c:pt>
                <c:pt idx="1388">
                  <c:v>0</c:v>
                </c:pt>
                <c:pt idx="1389">
                  <c:v>0</c:v>
                </c:pt>
                <c:pt idx="1390" formatCode="0.00E+00">
                  <c:v>4.8869399999999997E-5</c:v>
                </c:pt>
                <c:pt idx="1391" formatCode="0.00E+00">
                  <c:v>7.7052300000000008E-6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 formatCode="0.00E+00">
                  <c:v>3.4637900000000003E-5</c:v>
                </c:pt>
                <c:pt idx="1470">
                  <c:v>1.4318299999999999E-4</c:v>
                </c:pt>
                <c:pt idx="1471">
                  <c:v>3.3954900000000002E-4</c:v>
                </c:pt>
                <c:pt idx="1472">
                  <c:v>6.8129499999999995E-4</c:v>
                </c:pt>
                <c:pt idx="1473">
                  <c:v>1.2264400000000001E-3</c:v>
                </c:pt>
                <c:pt idx="1474">
                  <c:v>1.9789E-3</c:v>
                </c:pt>
                <c:pt idx="1475">
                  <c:v>2.9952500000000001E-3</c:v>
                </c:pt>
                <c:pt idx="1476">
                  <c:v>4.4291499999999998E-3</c:v>
                </c:pt>
                <c:pt idx="1477">
                  <c:v>6.6221800000000001E-3</c:v>
                </c:pt>
                <c:pt idx="1478">
                  <c:v>9.9686500000000008E-3</c:v>
                </c:pt>
                <c:pt idx="1479">
                  <c:v>1.43529E-2</c:v>
                </c:pt>
                <c:pt idx="1480">
                  <c:v>1.9200999999999999E-2</c:v>
                </c:pt>
                <c:pt idx="1481">
                  <c:v>2.4092100000000002E-2</c:v>
                </c:pt>
                <c:pt idx="1482">
                  <c:v>2.89891E-2</c:v>
                </c:pt>
                <c:pt idx="1483">
                  <c:v>3.4034399999999999E-2</c:v>
                </c:pt>
                <c:pt idx="1484">
                  <c:v>3.9266500000000003E-2</c:v>
                </c:pt>
                <c:pt idx="1485">
                  <c:v>4.45336E-2</c:v>
                </c:pt>
                <c:pt idx="1486">
                  <c:v>4.9623599999999997E-2</c:v>
                </c:pt>
                <c:pt idx="1487">
                  <c:v>5.4408699999999997E-2</c:v>
                </c:pt>
                <c:pt idx="1488">
                  <c:v>5.8836899999999998E-2</c:v>
                </c:pt>
                <c:pt idx="1489">
                  <c:v>6.2861899999999998E-2</c:v>
                </c:pt>
                <c:pt idx="1490">
                  <c:v>6.6416799999999998E-2</c:v>
                </c:pt>
                <c:pt idx="1491">
                  <c:v>6.9434399999999993E-2</c:v>
                </c:pt>
                <c:pt idx="1492">
                  <c:v>7.1874400000000005E-2</c:v>
                </c:pt>
                <c:pt idx="1493">
                  <c:v>7.3709800000000006E-2</c:v>
                </c:pt>
                <c:pt idx="1494">
                  <c:v>7.4896500000000005E-2</c:v>
                </c:pt>
                <c:pt idx="1495">
                  <c:v>7.5372800000000004E-2</c:v>
                </c:pt>
                <c:pt idx="1496">
                  <c:v>7.5090900000000002E-2</c:v>
                </c:pt>
                <c:pt idx="1497">
                  <c:v>7.4050400000000002E-2</c:v>
                </c:pt>
                <c:pt idx="1498">
                  <c:v>7.2292999999999996E-2</c:v>
                </c:pt>
                <c:pt idx="1499">
                  <c:v>6.9874099999999995E-2</c:v>
                </c:pt>
                <c:pt idx="1500">
                  <c:v>6.6851599999999997E-2</c:v>
                </c:pt>
                <c:pt idx="1501">
                  <c:v>6.3292600000000004E-2</c:v>
                </c:pt>
                <c:pt idx="1502">
                  <c:v>5.9280800000000002E-2</c:v>
                </c:pt>
                <c:pt idx="1503">
                  <c:v>5.4904300000000003E-2</c:v>
                </c:pt>
                <c:pt idx="1504">
                  <c:v>5.0240899999999998E-2</c:v>
                </c:pt>
                <c:pt idx="1505">
                  <c:v>4.5359200000000002E-2</c:v>
                </c:pt>
                <c:pt idx="1506">
                  <c:v>4.0305899999999999E-2</c:v>
                </c:pt>
                <c:pt idx="1507">
                  <c:v>3.5087599999999997E-2</c:v>
                </c:pt>
                <c:pt idx="1508">
                  <c:v>2.96885E-2</c:v>
                </c:pt>
                <c:pt idx="1509">
                  <c:v>2.4124699999999999E-2</c:v>
                </c:pt>
                <c:pt idx="1510">
                  <c:v>1.8484E-2</c:v>
                </c:pt>
                <c:pt idx="1511">
                  <c:v>1.28787E-2</c:v>
                </c:pt>
                <c:pt idx="1512">
                  <c:v>7.3432300000000001E-3</c:v>
                </c:pt>
                <c:pt idx="1513">
                  <c:v>1.8429799999999999E-3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 formatCode="0.00E+00">
                  <c:v>3.97731E-5</c:v>
                </c:pt>
                <c:pt idx="1591">
                  <c:v>1.5628899999999999E-4</c:v>
                </c:pt>
                <c:pt idx="1592">
                  <c:v>3.4769199999999998E-4</c:v>
                </c:pt>
                <c:pt idx="1593">
                  <c:v>6.4373299999999996E-4</c:v>
                </c:pt>
                <c:pt idx="1594">
                  <c:v>1.0932400000000001E-3</c:v>
                </c:pt>
                <c:pt idx="1595">
                  <c:v>1.70744E-3</c:v>
                </c:pt>
                <c:pt idx="1596">
                  <c:v>2.4714200000000002E-3</c:v>
                </c:pt>
                <c:pt idx="1597">
                  <c:v>3.3988500000000001E-3</c:v>
                </c:pt>
                <c:pt idx="1598">
                  <c:v>4.5240000000000002E-3</c:v>
                </c:pt>
                <c:pt idx="1599">
                  <c:v>5.8588299999999998E-3</c:v>
                </c:pt>
                <c:pt idx="1600">
                  <c:v>7.4295300000000002E-3</c:v>
                </c:pt>
                <c:pt idx="1601">
                  <c:v>9.3460799999999997E-3</c:v>
                </c:pt>
                <c:pt idx="1602">
                  <c:v>1.1933900000000001E-2</c:v>
                </c:pt>
                <c:pt idx="1603">
                  <c:v>1.5496599999999999E-2</c:v>
                </c:pt>
                <c:pt idx="1604">
                  <c:v>1.98061E-2</c:v>
                </c:pt>
                <c:pt idx="1605">
                  <c:v>2.4359800000000001E-2</c:v>
                </c:pt>
                <c:pt idx="1606">
                  <c:v>2.8909399999999998E-2</c:v>
                </c:pt>
                <c:pt idx="1607">
                  <c:v>3.3491199999999999E-2</c:v>
                </c:pt>
                <c:pt idx="1608">
                  <c:v>3.8197200000000001E-2</c:v>
                </c:pt>
                <c:pt idx="1609">
                  <c:v>4.2981600000000002E-2</c:v>
                </c:pt>
                <c:pt idx="1610">
                  <c:v>4.7686399999999997E-2</c:v>
                </c:pt>
                <c:pt idx="1611">
                  <c:v>5.2176E-2</c:v>
                </c:pt>
                <c:pt idx="1612">
                  <c:v>5.6393699999999998E-2</c:v>
                </c:pt>
                <c:pt idx="1613">
                  <c:v>6.0317500000000003E-2</c:v>
                </c:pt>
                <c:pt idx="1614">
                  <c:v>6.3904299999999997E-2</c:v>
                </c:pt>
                <c:pt idx="1615">
                  <c:v>6.7086000000000007E-2</c:v>
                </c:pt>
                <c:pt idx="1616">
                  <c:v>6.9802000000000003E-2</c:v>
                </c:pt>
                <c:pt idx="1617">
                  <c:v>7.2023000000000004E-2</c:v>
                </c:pt>
                <c:pt idx="1618">
                  <c:v>7.3738799999999993E-2</c:v>
                </c:pt>
                <c:pt idx="1619">
                  <c:v>7.4929499999999996E-2</c:v>
                </c:pt>
                <c:pt idx="1620">
                  <c:v>7.5559699999999994E-2</c:v>
                </c:pt>
                <c:pt idx="1621">
                  <c:v>7.5601199999999993E-2</c:v>
                </c:pt>
                <c:pt idx="1622">
                  <c:v>7.5054899999999994E-2</c:v>
                </c:pt>
                <c:pt idx="1623">
                  <c:v>7.3939299999999999E-2</c:v>
                </c:pt>
                <c:pt idx="1624">
                  <c:v>7.22695E-2</c:v>
                </c:pt>
                <c:pt idx="1625">
                  <c:v>7.0055199999999998E-2</c:v>
                </c:pt>
                <c:pt idx="1626">
                  <c:v>6.7319900000000002E-2</c:v>
                </c:pt>
                <c:pt idx="1627">
                  <c:v>6.4113799999999999E-2</c:v>
                </c:pt>
                <c:pt idx="1628">
                  <c:v>6.0498999999999997E-2</c:v>
                </c:pt>
                <c:pt idx="1629">
                  <c:v>5.65231E-2</c:v>
                </c:pt>
                <c:pt idx="1630">
                  <c:v>5.2209499999999999E-2</c:v>
                </c:pt>
                <c:pt idx="1631">
                  <c:v>4.7554699999999998E-2</c:v>
                </c:pt>
                <c:pt idx="1632">
                  <c:v>4.2526099999999997E-2</c:v>
                </c:pt>
                <c:pt idx="1633">
                  <c:v>3.7075200000000003E-2</c:v>
                </c:pt>
                <c:pt idx="1634">
                  <c:v>3.1203100000000001E-2</c:v>
                </c:pt>
                <c:pt idx="1635">
                  <c:v>2.5036699999999999E-2</c:v>
                </c:pt>
                <c:pt idx="1636">
                  <c:v>1.8807399999999998E-2</c:v>
                </c:pt>
                <c:pt idx="1637">
                  <c:v>1.27443E-2</c:v>
                </c:pt>
                <c:pt idx="1638">
                  <c:v>6.9983800000000002E-3</c:v>
                </c:pt>
                <c:pt idx="1639">
                  <c:v>1.63529E-3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 formatCode="0.00E+00">
                  <c:v>3.0877599999999997E-5</c:v>
                </c:pt>
                <c:pt idx="1723">
                  <c:v>1.3680699999999999E-4</c:v>
                </c:pt>
                <c:pt idx="1724">
                  <c:v>3.4407300000000002E-4</c:v>
                </c:pt>
                <c:pt idx="1725">
                  <c:v>6.9806100000000004E-4</c:v>
                </c:pt>
                <c:pt idx="1726">
                  <c:v>1.2737899999999999E-3</c:v>
                </c:pt>
                <c:pt idx="1727">
                  <c:v>2.13657E-3</c:v>
                </c:pt>
                <c:pt idx="1728">
                  <c:v>3.3353800000000002E-3</c:v>
                </c:pt>
                <c:pt idx="1729">
                  <c:v>4.9125899999999997E-3</c:v>
                </c:pt>
                <c:pt idx="1730">
                  <c:v>7.1200100000000004E-3</c:v>
                </c:pt>
                <c:pt idx="1731">
                  <c:v>1.04482E-2</c:v>
                </c:pt>
                <c:pt idx="1732">
                  <c:v>1.49657E-2</c:v>
                </c:pt>
                <c:pt idx="1733">
                  <c:v>2.0105899999999999E-2</c:v>
                </c:pt>
                <c:pt idx="1734">
                  <c:v>2.5287E-2</c:v>
                </c:pt>
                <c:pt idx="1735">
                  <c:v>3.0344400000000001E-2</c:v>
                </c:pt>
                <c:pt idx="1736">
                  <c:v>3.5414500000000002E-2</c:v>
                </c:pt>
                <c:pt idx="1737">
                  <c:v>4.0596699999999999E-2</c:v>
                </c:pt>
                <c:pt idx="1738">
                  <c:v>4.57937E-2</c:v>
                </c:pt>
                <c:pt idx="1739">
                  <c:v>5.0818799999999997E-2</c:v>
                </c:pt>
                <c:pt idx="1740">
                  <c:v>5.5556599999999998E-2</c:v>
                </c:pt>
                <c:pt idx="1741">
                  <c:v>5.9982099999999997E-2</c:v>
                </c:pt>
                <c:pt idx="1742">
                  <c:v>6.4079999999999998E-2</c:v>
                </c:pt>
                <c:pt idx="1743">
                  <c:v>6.7788899999999999E-2</c:v>
                </c:pt>
                <c:pt idx="1744">
                  <c:v>7.1013099999999996E-2</c:v>
                </c:pt>
                <c:pt idx="1745">
                  <c:v>7.3675099999999993E-2</c:v>
                </c:pt>
                <c:pt idx="1746">
                  <c:v>7.5738799999999995E-2</c:v>
                </c:pt>
                <c:pt idx="1747">
                  <c:v>7.7190700000000001E-2</c:v>
                </c:pt>
                <c:pt idx="1748">
                  <c:v>7.8029899999999999E-2</c:v>
                </c:pt>
                <c:pt idx="1749">
                  <c:v>7.8271400000000005E-2</c:v>
                </c:pt>
                <c:pt idx="1750">
                  <c:v>7.79421E-2</c:v>
                </c:pt>
                <c:pt idx="1751">
                  <c:v>7.70845E-2</c:v>
                </c:pt>
                <c:pt idx="1752">
                  <c:v>7.5757500000000005E-2</c:v>
                </c:pt>
                <c:pt idx="1753">
                  <c:v>7.4016399999999996E-2</c:v>
                </c:pt>
                <c:pt idx="1754">
                  <c:v>7.1900800000000001E-2</c:v>
                </c:pt>
                <c:pt idx="1755">
                  <c:v>6.9446800000000003E-2</c:v>
                </c:pt>
                <c:pt idx="1756">
                  <c:v>6.6690600000000003E-2</c:v>
                </c:pt>
                <c:pt idx="1757">
                  <c:v>6.3659099999999996E-2</c:v>
                </c:pt>
                <c:pt idx="1758">
                  <c:v>6.03676E-2</c:v>
                </c:pt>
                <c:pt idx="1759">
                  <c:v>5.68187E-2</c:v>
                </c:pt>
                <c:pt idx="1760">
                  <c:v>5.2998200000000002E-2</c:v>
                </c:pt>
                <c:pt idx="1761">
                  <c:v>4.88981E-2</c:v>
                </c:pt>
                <c:pt idx="1762">
                  <c:v>4.4549900000000003E-2</c:v>
                </c:pt>
                <c:pt idx="1763">
                  <c:v>4.0030900000000001E-2</c:v>
                </c:pt>
                <c:pt idx="1764">
                  <c:v>3.5446800000000001E-2</c:v>
                </c:pt>
                <c:pt idx="1765">
                  <c:v>3.0876899999999999E-2</c:v>
                </c:pt>
                <c:pt idx="1766">
                  <c:v>2.63304E-2</c:v>
                </c:pt>
                <c:pt idx="1767">
                  <c:v>2.17673E-2</c:v>
                </c:pt>
                <c:pt idx="1768">
                  <c:v>1.71527E-2</c:v>
                </c:pt>
                <c:pt idx="1769">
                  <c:v>1.3807399999999999E-2</c:v>
                </c:pt>
                <c:pt idx="1770">
                  <c:v>1.29868E-2</c:v>
                </c:pt>
                <c:pt idx="1771">
                  <c:v>1.33451E-2</c:v>
                </c:pt>
                <c:pt idx="1772">
                  <c:v>1.3703099999999999E-2</c:v>
                </c:pt>
                <c:pt idx="1773">
                  <c:v>1.41663E-2</c:v>
                </c:pt>
                <c:pt idx="1774">
                  <c:v>1.4768099999999999E-2</c:v>
                </c:pt>
                <c:pt idx="1775">
                  <c:v>1.5467399999999999E-2</c:v>
                </c:pt>
                <c:pt idx="1776">
                  <c:v>1.6177199999999999E-2</c:v>
                </c:pt>
                <c:pt idx="1777">
                  <c:v>1.6876599999999999E-2</c:v>
                </c:pt>
                <c:pt idx="1778">
                  <c:v>1.7576499999999998E-2</c:v>
                </c:pt>
                <c:pt idx="1779">
                  <c:v>1.8284600000000002E-2</c:v>
                </c:pt>
                <c:pt idx="1780">
                  <c:v>1.9012100000000001E-2</c:v>
                </c:pt>
                <c:pt idx="1781">
                  <c:v>1.9772499999999998E-2</c:v>
                </c:pt>
                <c:pt idx="1782">
                  <c:v>2.0563600000000001E-2</c:v>
                </c:pt>
                <c:pt idx="1783">
                  <c:v>2.1373400000000001E-2</c:v>
                </c:pt>
                <c:pt idx="1784">
                  <c:v>2.2192799999999999E-2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 formatCode="0.00E+00">
                  <c:v>3.5444800000000003E-5</c:v>
                </c:pt>
                <c:pt idx="1847">
                  <c:v>1.4698099999999999E-4</c:v>
                </c:pt>
                <c:pt idx="1848">
                  <c:v>3.4865999999999999E-4</c:v>
                </c:pt>
                <c:pt idx="1849">
                  <c:v>6.9163299999999998E-4</c:v>
                </c:pt>
                <c:pt idx="1850">
                  <c:v>1.23862E-3</c:v>
                </c:pt>
                <c:pt idx="1851">
                  <c:v>1.9910100000000001E-3</c:v>
                </c:pt>
                <c:pt idx="1852">
                  <c:v>2.98132E-3</c:v>
                </c:pt>
                <c:pt idx="1853">
                  <c:v>4.3235699999999997E-3</c:v>
                </c:pt>
                <c:pt idx="1854">
                  <c:v>6.2704099999999997E-3</c:v>
                </c:pt>
                <c:pt idx="1855">
                  <c:v>9.2033600000000007E-3</c:v>
                </c:pt>
                <c:pt idx="1856">
                  <c:v>1.3122200000000001E-2</c:v>
                </c:pt>
                <c:pt idx="1857">
                  <c:v>1.7517399999999999E-2</c:v>
                </c:pt>
                <c:pt idx="1858">
                  <c:v>2.1943000000000001E-2</c:v>
                </c:pt>
                <c:pt idx="1859">
                  <c:v>2.6338899999999998E-2</c:v>
                </c:pt>
                <c:pt idx="1860">
                  <c:v>3.0866000000000001E-2</c:v>
                </c:pt>
                <c:pt idx="1861">
                  <c:v>3.5604799999999999E-2</c:v>
                </c:pt>
                <c:pt idx="1862">
                  <c:v>4.04512E-2</c:v>
                </c:pt>
                <c:pt idx="1863">
                  <c:v>4.5239000000000001E-2</c:v>
                </c:pt>
                <c:pt idx="1864">
                  <c:v>4.9869900000000002E-2</c:v>
                </c:pt>
                <c:pt idx="1865">
                  <c:v>5.4306E-2</c:v>
                </c:pt>
                <c:pt idx="1866">
                  <c:v>5.8494200000000003E-2</c:v>
                </c:pt>
                <c:pt idx="1867">
                  <c:v>6.2343799999999998E-2</c:v>
                </c:pt>
                <c:pt idx="1868">
                  <c:v>6.57634E-2</c:v>
                </c:pt>
                <c:pt idx="1869">
                  <c:v>6.8692600000000006E-2</c:v>
                </c:pt>
                <c:pt idx="1870">
                  <c:v>7.1094000000000004E-2</c:v>
                </c:pt>
                <c:pt idx="1871">
                  <c:v>7.2927800000000001E-2</c:v>
                </c:pt>
                <c:pt idx="1872">
                  <c:v>7.4160799999999999E-2</c:v>
                </c:pt>
                <c:pt idx="1873">
                  <c:v>7.4789999999999995E-2</c:v>
                </c:pt>
                <c:pt idx="1874">
                  <c:v>7.4837000000000001E-2</c:v>
                </c:pt>
                <c:pt idx="1875">
                  <c:v>7.4330400000000005E-2</c:v>
                </c:pt>
                <c:pt idx="1876">
                  <c:v>7.3298199999999994E-2</c:v>
                </c:pt>
                <c:pt idx="1877">
                  <c:v>7.1756200000000006E-2</c:v>
                </c:pt>
                <c:pt idx="1878">
                  <c:v>6.9704000000000002E-2</c:v>
                </c:pt>
                <c:pt idx="1879">
                  <c:v>6.7149200000000006E-2</c:v>
                </c:pt>
                <c:pt idx="1880">
                  <c:v>6.4136799999999994E-2</c:v>
                </c:pt>
                <c:pt idx="1881">
                  <c:v>6.0755200000000002E-2</c:v>
                </c:pt>
                <c:pt idx="1882">
                  <c:v>5.7109600000000003E-2</c:v>
                </c:pt>
                <c:pt idx="1883">
                  <c:v>5.32795E-2</c:v>
                </c:pt>
                <c:pt idx="1884">
                  <c:v>4.9300200000000002E-2</c:v>
                </c:pt>
                <c:pt idx="1885">
                  <c:v>4.5176300000000003E-2</c:v>
                </c:pt>
                <c:pt idx="1886">
                  <c:v>4.0903700000000001E-2</c:v>
                </c:pt>
                <c:pt idx="1887">
                  <c:v>3.6487100000000001E-2</c:v>
                </c:pt>
                <c:pt idx="1888">
                  <c:v>3.1951800000000002E-2</c:v>
                </c:pt>
                <c:pt idx="1889">
                  <c:v>2.73399E-2</c:v>
                </c:pt>
                <c:pt idx="1890">
                  <c:v>2.2685799999999999E-2</c:v>
                </c:pt>
                <c:pt idx="1891">
                  <c:v>1.8008099999999999E-2</c:v>
                </c:pt>
                <c:pt idx="1892">
                  <c:v>1.33147E-2</c:v>
                </c:pt>
                <c:pt idx="1893">
                  <c:v>8.5945899999999992E-3</c:v>
                </c:pt>
                <c:pt idx="1894">
                  <c:v>3.83294E-3</c:v>
                </c:pt>
                <c:pt idx="1895">
                  <c:v>3.2666999999999999E-4</c:v>
                </c:pt>
                <c:pt idx="1896">
                  <c:v>0</c:v>
                </c:pt>
                <c:pt idx="1897">
                  <c:v>2.2933E-4</c:v>
                </c:pt>
                <c:pt idx="1898">
                  <c:v>2.5516200000000002E-4</c:v>
                </c:pt>
                <c:pt idx="1899">
                  <c:v>3.1022299999999999E-4</c:v>
                </c:pt>
                <c:pt idx="1900">
                  <c:v>4.2923800000000003E-4</c:v>
                </c:pt>
                <c:pt idx="1901">
                  <c:v>5.10094E-4</c:v>
                </c:pt>
                <c:pt idx="1902">
                  <c:v>5.8578799999999996E-4</c:v>
                </c:pt>
                <c:pt idx="1903">
                  <c:v>6.7224600000000004E-4</c:v>
                </c:pt>
                <c:pt idx="1904">
                  <c:v>7.7271200000000005E-4</c:v>
                </c:pt>
                <c:pt idx="1905">
                  <c:v>8.8907000000000005E-4</c:v>
                </c:pt>
                <c:pt idx="1906">
                  <c:v>1.02546E-3</c:v>
                </c:pt>
                <c:pt idx="1907">
                  <c:v>1.1847100000000001E-3</c:v>
                </c:pt>
                <c:pt idx="1908">
                  <c:v>1.3567399999999999E-3</c:v>
                </c:pt>
                <c:pt idx="1909">
                  <c:v>1.53005E-3</c:v>
                </c:pt>
                <c:pt idx="1910">
                  <c:v>1.69534E-3</c:v>
                </c:pt>
                <c:pt idx="1911">
                  <c:v>1.84856E-3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DC-487C-9CBB-D957946C7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0724032"/>
        <c:axId val="1070724448"/>
      </c:scatterChart>
      <c:valAx>
        <c:axId val="107072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724448"/>
        <c:crosses val="autoZero"/>
        <c:crossBetween val="midCat"/>
      </c:valAx>
      <c:valAx>
        <c:axId val="1070724448"/>
        <c:scaling>
          <c:orientation val="minMax"/>
          <c:max val="0.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foot vertical position</a:t>
                </a:r>
                <a:r>
                  <a:rPr lang="en-US" altLang="ko-KR" baseline="0"/>
                  <a:t> (m)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0724032"/>
        <c:crosses val="autoZero"/>
        <c:crossBetween val="midCat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'1006dorsal_100Hz_2 leisurely WI'!$H$1</c:f>
              <c:strCache>
                <c:ptCount val="1"/>
                <c:pt idx="0">
                  <c:v>virtualHeading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'1006dorsal_100Hz_2 leisurely WI'!$H$2:$H$2131</c:f>
              <c:numCache>
                <c:formatCode>General</c:formatCode>
                <c:ptCount val="2130"/>
                <c:pt idx="0">
                  <c:v>1.6288699999999999E-4</c:v>
                </c:pt>
                <c:pt idx="1">
                  <c:v>-1.5575499999999999E-4</c:v>
                </c:pt>
                <c:pt idx="2">
                  <c:v>-3.7718499999999999E-4</c:v>
                </c:pt>
                <c:pt idx="3">
                  <c:v>-6.97067E-4</c:v>
                </c:pt>
                <c:pt idx="4">
                  <c:v>-5.9777799999999998E-4</c:v>
                </c:pt>
                <c:pt idx="5">
                  <c:v>-2.06574E-4</c:v>
                </c:pt>
                <c:pt idx="6">
                  <c:v>-6.4288099999999999E-4</c:v>
                </c:pt>
                <c:pt idx="7">
                  <c:v>-1.03724E-3</c:v>
                </c:pt>
                <c:pt idx="8">
                  <c:v>-1.1139500000000001E-3</c:v>
                </c:pt>
                <c:pt idx="9">
                  <c:v>-5.4286899999999997E-4</c:v>
                </c:pt>
                <c:pt idx="10">
                  <c:v>-7.4405900000000004E-4</c:v>
                </c:pt>
                <c:pt idx="11">
                  <c:v>-2.6716000000000001E-4</c:v>
                </c:pt>
                <c:pt idx="12">
                  <c:v>-6.15999E-4</c:v>
                </c:pt>
                <c:pt idx="13" formatCode="0.00E+00">
                  <c:v>-1.79533E-5</c:v>
                </c:pt>
                <c:pt idx="14">
                  <c:v>-2.05849E-4</c:v>
                </c:pt>
                <c:pt idx="15">
                  <c:v>-8.5857000000000001E-4</c:v>
                </c:pt>
                <c:pt idx="16">
                  <c:v>-1.4713199999999999E-3</c:v>
                </c:pt>
                <c:pt idx="17">
                  <c:v>-1.3047099999999999E-3</c:v>
                </c:pt>
                <c:pt idx="18">
                  <c:v>-7.2729700000000001E-4</c:v>
                </c:pt>
                <c:pt idx="19">
                  <c:v>-7.1878100000000004E-4</c:v>
                </c:pt>
                <c:pt idx="20">
                  <c:v>-1.3676700000000001E-3</c:v>
                </c:pt>
                <c:pt idx="21">
                  <c:v>-1.70079E-3</c:v>
                </c:pt>
                <c:pt idx="22">
                  <c:v>-1.5750499999999999E-3</c:v>
                </c:pt>
                <c:pt idx="23">
                  <c:v>-1.7270899999999999E-3</c:v>
                </c:pt>
                <c:pt idx="24">
                  <c:v>-1.1547599999999999E-3</c:v>
                </c:pt>
                <c:pt idx="25">
                  <c:v>-1.4192899999999999E-3</c:v>
                </c:pt>
                <c:pt idx="26">
                  <c:v>-9.2341400000000001E-4</c:v>
                </c:pt>
                <c:pt idx="27">
                  <c:v>-8.2074999999999997E-4</c:v>
                </c:pt>
                <c:pt idx="28">
                  <c:v>-1.03525E-4</c:v>
                </c:pt>
                <c:pt idx="29" formatCode="0.00E+00">
                  <c:v>5.3287700000000001E-5</c:v>
                </c:pt>
                <c:pt idx="30" formatCode="0.00E+00">
                  <c:v>6.7689700000000003E-6</c:v>
                </c:pt>
                <c:pt idx="31">
                  <c:v>-3.2438200000000001E-4</c:v>
                </c:pt>
                <c:pt idx="32">
                  <c:v>-3.9007199999999999E-4</c:v>
                </c:pt>
                <c:pt idx="33">
                  <c:v>-7.7599899999999998E-4</c:v>
                </c:pt>
                <c:pt idx="34">
                  <c:v>-2.4831300000000001E-4</c:v>
                </c:pt>
                <c:pt idx="35">
                  <c:v>-4.5279599999999999E-4</c:v>
                </c:pt>
                <c:pt idx="36" formatCode="0.00E+00">
                  <c:v>5.1386800000000001E-5</c:v>
                </c:pt>
                <c:pt idx="37">
                  <c:v>6.3437699999999999E-4</c:v>
                </c:pt>
                <c:pt idx="38">
                  <c:v>-1.3006399999999999E-4</c:v>
                </c:pt>
                <c:pt idx="39">
                  <c:v>-3.6590100000000002E-4</c:v>
                </c:pt>
                <c:pt idx="40">
                  <c:v>-4.6454800000000001E-4</c:v>
                </c:pt>
                <c:pt idx="41">
                  <c:v>-3.3800300000000002E-4</c:v>
                </c:pt>
                <c:pt idx="42">
                  <c:v>-7.2269100000000002E-4</c:v>
                </c:pt>
                <c:pt idx="43">
                  <c:v>-6.5638199999999995E-4</c:v>
                </c:pt>
                <c:pt idx="44">
                  <c:v>-6.6469200000000004E-4</c:v>
                </c:pt>
                <c:pt idx="45">
                  <c:v>-7.5045400000000001E-4</c:v>
                </c:pt>
                <c:pt idx="46">
                  <c:v>-1.07895E-3</c:v>
                </c:pt>
                <c:pt idx="47">
                  <c:v>-6.8253200000000002E-4</c:v>
                </c:pt>
                <c:pt idx="48">
                  <c:v>-9.9500000000000001E-4</c:v>
                </c:pt>
                <c:pt idx="49">
                  <c:v>-6.8879300000000004E-4</c:v>
                </c:pt>
                <c:pt idx="50">
                  <c:v>-6.1762299999999998E-4</c:v>
                </c:pt>
                <c:pt idx="51">
                  <c:v>-8.1055799999999996E-4</c:v>
                </c:pt>
                <c:pt idx="52">
                  <c:v>-1.4593900000000001E-4</c:v>
                </c:pt>
                <c:pt idx="53">
                  <c:v>-2.1801599999999999E-4</c:v>
                </c:pt>
                <c:pt idx="54">
                  <c:v>-1.2126200000000001E-4</c:v>
                </c:pt>
                <c:pt idx="55">
                  <c:v>-1.49111E-4</c:v>
                </c:pt>
                <c:pt idx="56">
                  <c:v>-2.02268E-4</c:v>
                </c:pt>
                <c:pt idx="57">
                  <c:v>-3.4863299999999999E-4</c:v>
                </c:pt>
                <c:pt idx="58">
                  <c:v>-1.01877E-3</c:v>
                </c:pt>
                <c:pt idx="59">
                  <c:v>-1.01541E-3</c:v>
                </c:pt>
                <c:pt idx="60">
                  <c:v>-9.0489300000000004E-4</c:v>
                </c:pt>
                <c:pt idx="61">
                  <c:v>-1.1682800000000001E-3</c:v>
                </c:pt>
                <c:pt idx="62">
                  <c:v>-7.5234200000000003E-4</c:v>
                </c:pt>
                <c:pt idx="63">
                  <c:v>-3.3301700000000001E-4</c:v>
                </c:pt>
                <c:pt idx="64">
                  <c:v>-4.1846400000000001E-4</c:v>
                </c:pt>
                <c:pt idx="65">
                  <c:v>-7.5118099999999996E-4</c:v>
                </c:pt>
                <c:pt idx="66">
                  <c:v>-1.1446200000000001E-3</c:v>
                </c:pt>
                <c:pt idx="67">
                  <c:v>-7.9833400000000004E-4</c:v>
                </c:pt>
                <c:pt idx="68">
                  <c:v>-1.2269399999999999E-3</c:v>
                </c:pt>
                <c:pt idx="69">
                  <c:v>-1.2682100000000001E-3</c:v>
                </c:pt>
                <c:pt idx="70">
                  <c:v>-1.4256500000000001E-3</c:v>
                </c:pt>
                <c:pt idx="71">
                  <c:v>-1.54093E-3</c:v>
                </c:pt>
                <c:pt idx="72">
                  <c:v>-1.6853700000000001E-3</c:v>
                </c:pt>
                <c:pt idx="73">
                  <c:v>-1.47875E-3</c:v>
                </c:pt>
                <c:pt idx="74">
                  <c:v>-1.7547800000000001E-3</c:v>
                </c:pt>
                <c:pt idx="75">
                  <c:v>-2.0833200000000001E-3</c:v>
                </c:pt>
                <c:pt idx="76">
                  <c:v>-2.0404899999999998E-3</c:v>
                </c:pt>
                <c:pt idx="77">
                  <c:v>-2.12568E-3</c:v>
                </c:pt>
                <c:pt idx="78">
                  <c:v>-2.2826999999999999E-3</c:v>
                </c:pt>
                <c:pt idx="79">
                  <c:v>-2.29854E-3</c:v>
                </c:pt>
                <c:pt idx="80">
                  <c:v>-2.7587599999999999E-3</c:v>
                </c:pt>
                <c:pt idx="81">
                  <c:v>-2.8145599999999998E-3</c:v>
                </c:pt>
                <c:pt idx="82">
                  <c:v>-3.28312E-3</c:v>
                </c:pt>
                <c:pt idx="83">
                  <c:v>-3.7092599999999998E-3</c:v>
                </c:pt>
                <c:pt idx="84">
                  <c:v>-3.4929700000000002E-3</c:v>
                </c:pt>
                <c:pt idx="85">
                  <c:v>-2.5121499999999999E-3</c:v>
                </c:pt>
                <c:pt idx="86">
                  <c:v>-1.6125600000000001E-3</c:v>
                </c:pt>
                <c:pt idx="87">
                  <c:v>-7.0578399999999999E-4</c:v>
                </c:pt>
                <c:pt idx="88">
                  <c:v>2.1138799999999999E-4</c:v>
                </c:pt>
                <c:pt idx="89">
                  <c:v>5.3641500000000005E-4</c:v>
                </c:pt>
                <c:pt idx="90">
                  <c:v>6.9112999999999998E-4</c:v>
                </c:pt>
                <c:pt idx="91">
                  <c:v>6.5574000000000003E-4</c:v>
                </c:pt>
                <c:pt idx="92">
                  <c:v>4.5157800000000001E-4</c:v>
                </c:pt>
                <c:pt idx="93" formatCode="0.00E+00">
                  <c:v>8.5501700000000002E-5</c:v>
                </c:pt>
                <c:pt idx="94">
                  <c:v>-1.32135E-3</c:v>
                </c:pt>
                <c:pt idx="95">
                  <c:v>-2.42442E-3</c:v>
                </c:pt>
                <c:pt idx="96">
                  <c:v>-4.1703799999999996E-3</c:v>
                </c:pt>
                <c:pt idx="97">
                  <c:v>-6.8860400000000004E-3</c:v>
                </c:pt>
                <c:pt idx="98">
                  <c:v>-1.09587E-2</c:v>
                </c:pt>
                <c:pt idx="99">
                  <c:v>-1.6157500000000002E-2</c:v>
                </c:pt>
                <c:pt idx="100">
                  <c:v>-2.1725899999999999E-2</c:v>
                </c:pt>
                <c:pt idx="101">
                  <c:v>-2.75689E-2</c:v>
                </c:pt>
                <c:pt idx="102">
                  <c:v>-3.2287400000000001E-2</c:v>
                </c:pt>
                <c:pt idx="103">
                  <c:v>-3.63372E-2</c:v>
                </c:pt>
                <c:pt idx="104">
                  <c:v>-4.0729500000000002E-2</c:v>
                </c:pt>
                <c:pt idx="105">
                  <c:v>-4.6337999999999997E-2</c:v>
                </c:pt>
                <c:pt idx="106">
                  <c:v>-5.29086E-2</c:v>
                </c:pt>
                <c:pt idx="107">
                  <c:v>-5.9891600000000003E-2</c:v>
                </c:pt>
                <c:pt idx="108">
                  <c:v>-6.5976999999999994E-2</c:v>
                </c:pt>
                <c:pt idx="109">
                  <c:v>-7.1708900000000006E-2</c:v>
                </c:pt>
                <c:pt idx="110">
                  <c:v>-7.7610600000000002E-2</c:v>
                </c:pt>
                <c:pt idx="111">
                  <c:v>-8.3141699999999999E-2</c:v>
                </c:pt>
                <c:pt idx="112">
                  <c:v>-8.8123499999999994E-2</c:v>
                </c:pt>
                <c:pt idx="113">
                  <c:v>-9.2060699999999995E-2</c:v>
                </c:pt>
                <c:pt idx="114">
                  <c:v>-9.5972000000000002E-2</c:v>
                </c:pt>
                <c:pt idx="115">
                  <c:v>-9.8702399999999996E-2</c:v>
                </c:pt>
                <c:pt idx="116">
                  <c:v>-0.10076499999999999</c:v>
                </c:pt>
                <c:pt idx="117">
                  <c:v>-0.10226499999999999</c:v>
                </c:pt>
                <c:pt idx="118">
                  <c:v>-0.103392</c:v>
                </c:pt>
                <c:pt idx="119">
                  <c:v>-0.10442800000000001</c:v>
                </c:pt>
                <c:pt idx="120">
                  <c:v>-0.10507900000000001</c:v>
                </c:pt>
                <c:pt idx="121">
                  <c:v>-0.105434</c:v>
                </c:pt>
                <c:pt idx="122">
                  <c:v>-0.105017</c:v>
                </c:pt>
                <c:pt idx="123">
                  <c:v>-0.10470500000000001</c:v>
                </c:pt>
                <c:pt idx="124">
                  <c:v>-0.104167</c:v>
                </c:pt>
                <c:pt idx="125">
                  <c:v>-0.102924</c:v>
                </c:pt>
                <c:pt idx="126">
                  <c:v>-0.101773</c:v>
                </c:pt>
                <c:pt idx="127">
                  <c:v>-9.9598000000000006E-2</c:v>
                </c:pt>
                <c:pt idx="128">
                  <c:v>-9.6897499999999998E-2</c:v>
                </c:pt>
                <c:pt idx="129">
                  <c:v>-9.4495399999999993E-2</c:v>
                </c:pt>
                <c:pt idx="130">
                  <c:v>-9.14185E-2</c:v>
                </c:pt>
                <c:pt idx="131">
                  <c:v>-8.7997000000000006E-2</c:v>
                </c:pt>
                <c:pt idx="132">
                  <c:v>-8.4205100000000005E-2</c:v>
                </c:pt>
                <c:pt idx="133">
                  <c:v>-7.9288499999999998E-2</c:v>
                </c:pt>
                <c:pt idx="134">
                  <c:v>-7.4060000000000001E-2</c:v>
                </c:pt>
                <c:pt idx="135">
                  <c:v>-6.8566500000000002E-2</c:v>
                </c:pt>
                <c:pt idx="136">
                  <c:v>-6.2915899999999997E-2</c:v>
                </c:pt>
                <c:pt idx="137">
                  <c:v>-5.7595E-2</c:v>
                </c:pt>
                <c:pt idx="138">
                  <c:v>-5.2224600000000003E-2</c:v>
                </c:pt>
                <c:pt idx="139">
                  <c:v>-4.6841399999999998E-2</c:v>
                </c:pt>
                <c:pt idx="140">
                  <c:v>-4.1997300000000001E-2</c:v>
                </c:pt>
                <c:pt idx="141">
                  <c:v>-3.7362699999999999E-2</c:v>
                </c:pt>
                <c:pt idx="142">
                  <c:v>-3.5424900000000002E-2</c:v>
                </c:pt>
                <c:pt idx="143">
                  <c:v>-3.1526600000000002E-2</c:v>
                </c:pt>
                <c:pt idx="144">
                  <c:v>-3.09667E-2</c:v>
                </c:pt>
                <c:pt idx="145">
                  <c:v>-3.0611300000000001E-2</c:v>
                </c:pt>
                <c:pt idx="146">
                  <c:v>-3.0388100000000001E-2</c:v>
                </c:pt>
                <c:pt idx="147">
                  <c:v>-3.0219900000000001E-2</c:v>
                </c:pt>
                <c:pt idx="148">
                  <c:v>-3.09964E-2</c:v>
                </c:pt>
                <c:pt idx="149">
                  <c:v>-3.1644600000000002E-2</c:v>
                </c:pt>
                <c:pt idx="150">
                  <c:v>-3.1501000000000001E-2</c:v>
                </c:pt>
                <c:pt idx="151">
                  <c:v>-3.21899E-2</c:v>
                </c:pt>
                <c:pt idx="152">
                  <c:v>-3.2839E-2</c:v>
                </c:pt>
                <c:pt idx="153">
                  <c:v>-3.3860300000000003E-2</c:v>
                </c:pt>
                <c:pt idx="154">
                  <c:v>-3.42294E-2</c:v>
                </c:pt>
                <c:pt idx="155">
                  <c:v>-3.5227599999999998E-2</c:v>
                </c:pt>
                <c:pt idx="156">
                  <c:v>-3.61415E-2</c:v>
                </c:pt>
                <c:pt idx="157">
                  <c:v>-3.6902299999999999E-2</c:v>
                </c:pt>
                <c:pt idx="158">
                  <c:v>-3.7602400000000001E-2</c:v>
                </c:pt>
                <c:pt idx="159">
                  <c:v>-3.8303200000000003E-2</c:v>
                </c:pt>
                <c:pt idx="160">
                  <c:v>-3.9068600000000002E-2</c:v>
                </c:pt>
                <c:pt idx="161">
                  <c:v>-3.97186E-2</c:v>
                </c:pt>
                <c:pt idx="162">
                  <c:v>-3.9648000000000003E-2</c:v>
                </c:pt>
                <c:pt idx="163">
                  <c:v>-3.8595900000000002E-2</c:v>
                </c:pt>
                <c:pt idx="164">
                  <c:v>-3.6737899999999997E-2</c:v>
                </c:pt>
                <c:pt idx="165">
                  <c:v>-3.31621E-2</c:v>
                </c:pt>
                <c:pt idx="166">
                  <c:v>-2.7609700000000001E-2</c:v>
                </c:pt>
                <c:pt idx="167">
                  <c:v>-2.1184399999999999E-2</c:v>
                </c:pt>
                <c:pt idx="168">
                  <c:v>-1.39512E-2</c:v>
                </c:pt>
                <c:pt idx="169">
                  <c:v>-8.0017100000000004E-3</c:v>
                </c:pt>
                <c:pt idx="170">
                  <c:v>-4.5866600000000002E-3</c:v>
                </c:pt>
                <c:pt idx="171">
                  <c:v>-1.68199E-3</c:v>
                </c:pt>
                <c:pt idx="172">
                  <c:v>9.7059800000000003E-4</c:v>
                </c:pt>
                <c:pt idx="173">
                  <c:v>4.9957700000000001E-3</c:v>
                </c:pt>
                <c:pt idx="174">
                  <c:v>9.3166499999999992E-3</c:v>
                </c:pt>
                <c:pt idx="175">
                  <c:v>1.37442E-2</c:v>
                </c:pt>
                <c:pt idx="176">
                  <c:v>1.8601699999999999E-2</c:v>
                </c:pt>
                <c:pt idx="177">
                  <c:v>2.3830500000000001E-2</c:v>
                </c:pt>
                <c:pt idx="178">
                  <c:v>2.8996399999999999E-2</c:v>
                </c:pt>
                <c:pt idx="179">
                  <c:v>3.3646500000000003E-2</c:v>
                </c:pt>
                <c:pt idx="180">
                  <c:v>3.7626199999999999E-2</c:v>
                </c:pt>
                <c:pt idx="181">
                  <c:v>4.0809699999999997E-2</c:v>
                </c:pt>
                <c:pt idx="182">
                  <c:v>4.3135300000000001E-2</c:v>
                </c:pt>
                <c:pt idx="183">
                  <c:v>4.4588999999999997E-2</c:v>
                </c:pt>
                <c:pt idx="184">
                  <c:v>4.5185299999999998E-2</c:v>
                </c:pt>
                <c:pt idx="185">
                  <c:v>4.5182399999999998E-2</c:v>
                </c:pt>
                <c:pt idx="186">
                  <c:v>4.4630200000000002E-2</c:v>
                </c:pt>
                <c:pt idx="187">
                  <c:v>4.3149100000000003E-2</c:v>
                </c:pt>
                <c:pt idx="188">
                  <c:v>4.1467700000000003E-2</c:v>
                </c:pt>
                <c:pt idx="189">
                  <c:v>3.8126500000000001E-2</c:v>
                </c:pt>
                <c:pt idx="190">
                  <c:v>3.5002900000000003E-2</c:v>
                </c:pt>
                <c:pt idx="191">
                  <c:v>3.1370200000000001E-2</c:v>
                </c:pt>
                <c:pt idx="192">
                  <c:v>2.7400500000000001E-2</c:v>
                </c:pt>
                <c:pt idx="193">
                  <c:v>2.3094900000000002E-2</c:v>
                </c:pt>
                <c:pt idx="194">
                  <c:v>1.9229199999999998E-2</c:v>
                </c:pt>
                <c:pt idx="195">
                  <c:v>1.49122E-2</c:v>
                </c:pt>
                <c:pt idx="196">
                  <c:v>9.6702100000000003E-3</c:v>
                </c:pt>
                <c:pt idx="197">
                  <c:v>4.7743300000000002E-3</c:v>
                </c:pt>
                <c:pt idx="198">
                  <c:v>-1.24361E-3</c:v>
                </c:pt>
                <c:pt idx="199">
                  <c:v>-7.4757299999999999E-3</c:v>
                </c:pt>
                <c:pt idx="200">
                  <c:v>-1.40996E-2</c:v>
                </c:pt>
                <c:pt idx="201">
                  <c:v>-2.0622999999999999E-2</c:v>
                </c:pt>
                <c:pt idx="202">
                  <c:v>-2.6902599999999999E-2</c:v>
                </c:pt>
                <c:pt idx="203">
                  <c:v>-3.2440999999999998E-2</c:v>
                </c:pt>
                <c:pt idx="204">
                  <c:v>-3.7120199999999999E-2</c:v>
                </c:pt>
                <c:pt idx="205">
                  <c:v>-4.0346399999999998E-2</c:v>
                </c:pt>
                <c:pt idx="206">
                  <c:v>-4.2269399999999999E-2</c:v>
                </c:pt>
                <c:pt idx="207">
                  <c:v>-4.82456E-2</c:v>
                </c:pt>
                <c:pt idx="208">
                  <c:v>-5.2558000000000001E-2</c:v>
                </c:pt>
                <c:pt idx="209">
                  <c:v>-5.1583700000000003E-2</c:v>
                </c:pt>
                <c:pt idx="210">
                  <c:v>-5.0635800000000002E-2</c:v>
                </c:pt>
                <c:pt idx="211">
                  <c:v>-4.98503E-2</c:v>
                </c:pt>
                <c:pt idx="212">
                  <c:v>-4.8517900000000003E-2</c:v>
                </c:pt>
                <c:pt idx="213">
                  <c:v>-4.8783800000000002E-2</c:v>
                </c:pt>
                <c:pt idx="214">
                  <c:v>-4.8587499999999999E-2</c:v>
                </c:pt>
                <c:pt idx="215">
                  <c:v>-4.8416300000000002E-2</c:v>
                </c:pt>
                <c:pt idx="216">
                  <c:v>-4.8748600000000003E-2</c:v>
                </c:pt>
                <c:pt idx="217">
                  <c:v>-4.8746600000000001E-2</c:v>
                </c:pt>
                <c:pt idx="218">
                  <c:v>-4.8378499999999998E-2</c:v>
                </c:pt>
                <c:pt idx="219">
                  <c:v>-4.79628E-2</c:v>
                </c:pt>
                <c:pt idx="220">
                  <c:v>-4.73745E-2</c:v>
                </c:pt>
                <c:pt idx="221">
                  <c:v>-4.63972E-2</c:v>
                </c:pt>
                <c:pt idx="222">
                  <c:v>-4.5611699999999998E-2</c:v>
                </c:pt>
                <c:pt idx="223">
                  <c:v>-4.5148399999999998E-2</c:v>
                </c:pt>
                <c:pt idx="224">
                  <c:v>-4.5614200000000001E-2</c:v>
                </c:pt>
                <c:pt idx="225">
                  <c:v>-4.7433999999999997E-2</c:v>
                </c:pt>
                <c:pt idx="226">
                  <c:v>-4.9804899999999999E-2</c:v>
                </c:pt>
                <c:pt idx="227">
                  <c:v>-5.27088E-2</c:v>
                </c:pt>
                <c:pt idx="228">
                  <c:v>-5.7138700000000001E-2</c:v>
                </c:pt>
                <c:pt idx="229">
                  <c:v>-6.21612E-2</c:v>
                </c:pt>
                <c:pt idx="230">
                  <c:v>-6.8307000000000007E-2</c:v>
                </c:pt>
                <c:pt idx="231">
                  <c:v>-7.3972899999999994E-2</c:v>
                </c:pt>
                <c:pt idx="232">
                  <c:v>-7.7985700000000005E-2</c:v>
                </c:pt>
                <c:pt idx="233">
                  <c:v>-8.1403699999999996E-2</c:v>
                </c:pt>
                <c:pt idx="234">
                  <c:v>-8.5647399999999999E-2</c:v>
                </c:pt>
                <c:pt idx="235">
                  <c:v>-9.0502799999999994E-2</c:v>
                </c:pt>
                <c:pt idx="236">
                  <c:v>-9.6489000000000005E-2</c:v>
                </c:pt>
                <c:pt idx="237">
                  <c:v>-0.101849</c:v>
                </c:pt>
                <c:pt idx="238">
                  <c:v>-0.106562</c:v>
                </c:pt>
                <c:pt idx="239">
                  <c:v>-0.11028300000000001</c:v>
                </c:pt>
                <c:pt idx="240">
                  <c:v>-0.113508</c:v>
                </c:pt>
                <c:pt idx="241">
                  <c:v>-0.116303</c:v>
                </c:pt>
                <c:pt idx="242">
                  <c:v>-0.118328</c:v>
                </c:pt>
                <c:pt idx="243">
                  <c:v>-0.11929099999999999</c:v>
                </c:pt>
                <c:pt idx="244">
                  <c:v>-0.120035</c:v>
                </c:pt>
                <c:pt idx="245">
                  <c:v>-0.119795</c:v>
                </c:pt>
                <c:pt idx="246">
                  <c:v>-0.118591</c:v>
                </c:pt>
                <c:pt idx="247">
                  <c:v>-0.116952</c:v>
                </c:pt>
                <c:pt idx="248">
                  <c:v>-0.113876</c:v>
                </c:pt>
                <c:pt idx="249">
                  <c:v>-0.11011799999999999</c:v>
                </c:pt>
                <c:pt idx="250">
                  <c:v>-0.105836</c:v>
                </c:pt>
                <c:pt idx="251">
                  <c:v>-0.10048600000000001</c:v>
                </c:pt>
                <c:pt idx="252">
                  <c:v>-9.5229800000000003E-2</c:v>
                </c:pt>
                <c:pt idx="253">
                  <c:v>-8.9817599999999997E-2</c:v>
                </c:pt>
                <c:pt idx="254">
                  <c:v>-8.4402900000000003E-2</c:v>
                </c:pt>
                <c:pt idx="255">
                  <c:v>-7.9346399999999997E-2</c:v>
                </c:pt>
                <c:pt idx="256">
                  <c:v>-7.4740799999999996E-2</c:v>
                </c:pt>
                <c:pt idx="257">
                  <c:v>-6.9530499999999995E-2</c:v>
                </c:pt>
                <c:pt idx="258">
                  <c:v>-6.4521899999999993E-2</c:v>
                </c:pt>
                <c:pt idx="259">
                  <c:v>-5.98512E-2</c:v>
                </c:pt>
                <c:pt idx="260">
                  <c:v>-5.5463600000000002E-2</c:v>
                </c:pt>
                <c:pt idx="261">
                  <c:v>-5.11321E-2</c:v>
                </c:pt>
                <c:pt idx="262">
                  <c:v>-4.7218499999999997E-2</c:v>
                </c:pt>
                <c:pt idx="263">
                  <c:v>-4.2899699999999999E-2</c:v>
                </c:pt>
                <c:pt idx="264">
                  <c:v>-3.9003599999999999E-2</c:v>
                </c:pt>
                <c:pt idx="265">
                  <c:v>-3.52646E-2</c:v>
                </c:pt>
                <c:pt idx="266">
                  <c:v>-3.2965000000000001E-2</c:v>
                </c:pt>
                <c:pt idx="267">
                  <c:v>-2.82168E-2</c:v>
                </c:pt>
                <c:pt idx="268">
                  <c:v>-2.6287000000000001E-2</c:v>
                </c:pt>
                <c:pt idx="269">
                  <c:v>-2.55529E-2</c:v>
                </c:pt>
                <c:pt idx="270">
                  <c:v>-2.47964E-2</c:v>
                </c:pt>
                <c:pt idx="271">
                  <c:v>-2.47754E-2</c:v>
                </c:pt>
                <c:pt idx="272">
                  <c:v>-2.5373099999999999E-2</c:v>
                </c:pt>
                <c:pt idx="273">
                  <c:v>-2.60875E-2</c:v>
                </c:pt>
                <c:pt idx="274">
                  <c:v>-2.63165E-2</c:v>
                </c:pt>
                <c:pt idx="275">
                  <c:v>-2.6374000000000002E-2</c:v>
                </c:pt>
                <c:pt idx="276">
                  <c:v>-2.68796E-2</c:v>
                </c:pt>
                <c:pt idx="277">
                  <c:v>-2.7077199999999999E-2</c:v>
                </c:pt>
                <c:pt idx="278">
                  <c:v>-2.7262000000000002E-2</c:v>
                </c:pt>
                <c:pt idx="279">
                  <c:v>-2.8035299999999999E-2</c:v>
                </c:pt>
                <c:pt idx="280">
                  <c:v>-2.8649000000000001E-2</c:v>
                </c:pt>
                <c:pt idx="281">
                  <c:v>-2.9530799999999999E-2</c:v>
                </c:pt>
                <c:pt idx="282">
                  <c:v>-3.0375300000000001E-2</c:v>
                </c:pt>
                <c:pt idx="283">
                  <c:v>-3.1109000000000001E-2</c:v>
                </c:pt>
                <c:pt idx="284">
                  <c:v>-3.1694100000000003E-2</c:v>
                </c:pt>
                <c:pt idx="285">
                  <c:v>-3.2313500000000002E-2</c:v>
                </c:pt>
                <c:pt idx="286">
                  <c:v>-3.3040399999999998E-2</c:v>
                </c:pt>
                <c:pt idx="287">
                  <c:v>-3.3897099999999999E-2</c:v>
                </c:pt>
                <c:pt idx="288">
                  <c:v>-3.40728E-2</c:v>
                </c:pt>
                <c:pt idx="289">
                  <c:v>-3.2618000000000001E-2</c:v>
                </c:pt>
                <c:pt idx="290">
                  <c:v>-2.8542700000000001E-2</c:v>
                </c:pt>
                <c:pt idx="291">
                  <c:v>-2.3278E-2</c:v>
                </c:pt>
                <c:pt idx="292">
                  <c:v>-1.8430700000000001E-2</c:v>
                </c:pt>
                <c:pt idx="293">
                  <c:v>-1.45875E-2</c:v>
                </c:pt>
                <c:pt idx="294">
                  <c:v>-1.19533E-2</c:v>
                </c:pt>
                <c:pt idx="295">
                  <c:v>-1.0016499999999999E-2</c:v>
                </c:pt>
                <c:pt idx="296">
                  <c:v>-7.7262399999999997E-3</c:v>
                </c:pt>
                <c:pt idx="297">
                  <c:v>-4.33578E-3</c:v>
                </c:pt>
                <c:pt idx="298">
                  <c:v>1.18216E-3</c:v>
                </c:pt>
                <c:pt idx="299">
                  <c:v>7.2344200000000001E-3</c:v>
                </c:pt>
                <c:pt idx="300">
                  <c:v>1.3504E-2</c:v>
                </c:pt>
                <c:pt idx="301">
                  <c:v>1.9457700000000001E-2</c:v>
                </c:pt>
                <c:pt idx="302">
                  <c:v>2.5395999999999998E-2</c:v>
                </c:pt>
                <c:pt idx="303">
                  <c:v>3.1207100000000002E-2</c:v>
                </c:pt>
                <c:pt idx="304">
                  <c:v>3.6871500000000001E-2</c:v>
                </c:pt>
                <c:pt idx="305">
                  <c:v>4.2999700000000002E-2</c:v>
                </c:pt>
                <c:pt idx="306">
                  <c:v>4.87094E-2</c:v>
                </c:pt>
                <c:pt idx="307">
                  <c:v>5.35746E-2</c:v>
                </c:pt>
                <c:pt idx="308">
                  <c:v>5.7535799999999998E-2</c:v>
                </c:pt>
                <c:pt idx="309">
                  <c:v>6.0357099999999997E-2</c:v>
                </c:pt>
                <c:pt idx="310">
                  <c:v>6.2027800000000001E-2</c:v>
                </c:pt>
                <c:pt idx="311">
                  <c:v>6.1891300000000003E-2</c:v>
                </c:pt>
                <c:pt idx="312">
                  <c:v>6.0747000000000002E-2</c:v>
                </c:pt>
                <c:pt idx="313">
                  <c:v>5.9032599999999998E-2</c:v>
                </c:pt>
                <c:pt idx="314">
                  <c:v>5.7079100000000001E-2</c:v>
                </c:pt>
                <c:pt idx="315">
                  <c:v>5.5144800000000001E-2</c:v>
                </c:pt>
                <c:pt idx="316">
                  <c:v>5.3241200000000002E-2</c:v>
                </c:pt>
                <c:pt idx="317">
                  <c:v>5.1233300000000002E-2</c:v>
                </c:pt>
                <c:pt idx="318">
                  <c:v>4.98631E-2</c:v>
                </c:pt>
                <c:pt idx="319">
                  <c:v>4.7558900000000001E-2</c:v>
                </c:pt>
                <c:pt idx="320">
                  <c:v>4.4968300000000003E-2</c:v>
                </c:pt>
                <c:pt idx="321">
                  <c:v>4.2870600000000002E-2</c:v>
                </c:pt>
                <c:pt idx="322">
                  <c:v>3.9965199999999999E-2</c:v>
                </c:pt>
                <c:pt idx="323">
                  <c:v>3.6880700000000002E-2</c:v>
                </c:pt>
                <c:pt idx="324">
                  <c:v>3.3373100000000003E-2</c:v>
                </c:pt>
                <c:pt idx="325">
                  <c:v>2.9782900000000001E-2</c:v>
                </c:pt>
                <c:pt idx="326">
                  <c:v>2.59963E-2</c:v>
                </c:pt>
                <c:pt idx="327">
                  <c:v>2.2435199999999999E-2</c:v>
                </c:pt>
                <c:pt idx="328">
                  <c:v>2.2472800000000001E-2</c:v>
                </c:pt>
                <c:pt idx="329">
                  <c:v>1.5692999999999999E-2</c:v>
                </c:pt>
                <c:pt idx="330">
                  <c:v>1.42366E-2</c:v>
                </c:pt>
                <c:pt idx="331">
                  <c:v>1.40549E-2</c:v>
                </c:pt>
                <c:pt idx="332">
                  <c:v>1.3736699999999999E-2</c:v>
                </c:pt>
                <c:pt idx="333">
                  <c:v>1.45991E-2</c:v>
                </c:pt>
                <c:pt idx="334">
                  <c:v>1.49874E-2</c:v>
                </c:pt>
                <c:pt idx="335">
                  <c:v>1.46458E-2</c:v>
                </c:pt>
                <c:pt idx="336">
                  <c:v>1.46941E-2</c:v>
                </c:pt>
                <c:pt idx="337">
                  <c:v>1.49146E-2</c:v>
                </c:pt>
                <c:pt idx="338">
                  <c:v>1.48614E-2</c:v>
                </c:pt>
                <c:pt idx="339">
                  <c:v>1.4993599999999999E-2</c:v>
                </c:pt>
                <c:pt idx="340">
                  <c:v>1.43298E-2</c:v>
                </c:pt>
                <c:pt idx="341">
                  <c:v>1.44557E-2</c:v>
                </c:pt>
                <c:pt idx="342">
                  <c:v>1.4672299999999999E-2</c:v>
                </c:pt>
                <c:pt idx="343">
                  <c:v>1.52725E-2</c:v>
                </c:pt>
                <c:pt idx="344">
                  <c:v>1.5859999999999999E-2</c:v>
                </c:pt>
                <c:pt idx="345">
                  <c:v>1.6689499999999999E-2</c:v>
                </c:pt>
                <c:pt idx="346">
                  <c:v>1.7384299999999998E-2</c:v>
                </c:pt>
                <c:pt idx="347">
                  <c:v>1.7974199999999999E-2</c:v>
                </c:pt>
                <c:pt idx="348">
                  <c:v>1.84875E-2</c:v>
                </c:pt>
                <c:pt idx="349">
                  <c:v>1.7430299999999999E-2</c:v>
                </c:pt>
                <c:pt idx="350">
                  <c:v>1.47809E-2</c:v>
                </c:pt>
                <c:pt idx="351">
                  <c:v>1.10528E-2</c:v>
                </c:pt>
                <c:pt idx="352">
                  <c:v>6.40443E-3</c:v>
                </c:pt>
                <c:pt idx="353">
                  <c:v>1.1083099999999999E-3</c:v>
                </c:pt>
                <c:pt idx="354">
                  <c:v>-3.6721200000000001E-3</c:v>
                </c:pt>
                <c:pt idx="355">
                  <c:v>-7.1923200000000003E-3</c:v>
                </c:pt>
                <c:pt idx="356">
                  <c:v>-1.07618E-2</c:v>
                </c:pt>
                <c:pt idx="357">
                  <c:v>-1.5282799999999999E-2</c:v>
                </c:pt>
                <c:pt idx="358">
                  <c:v>-2.08671E-2</c:v>
                </c:pt>
                <c:pt idx="359">
                  <c:v>-2.6452099999999999E-2</c:v>
                </c:pt>
                <c:pt idx="360">
                  <c:v>-3.1446700000000001E-2</c:v>
                </c:pt>
                <c:pt idx="361">
                  <c:v>-3.6119199999999997E-2</c:v>
                </c:pt>
                <c:pt idx="362">
                  <c:v>-4.0113900000000001E-2</c:v>
                </c:pt>
                <c:pt idx="363">
                  <c:v>-4.3767800000000003E-2</c:v>
                </c:pt>
                <c:pt idx="364">
                  <c:v>-4.6756499999999999E-2</c:v>
                </c:pt>
                <c:pt idx="365">
                  <c:v>-4.9242800000000003E-2</c:v>
                </c:pt>
                <c:pt idx="366">
                  <c:v>-5.07185E-2</c:v>
                </c:pt>
                <c:pt idx="367">
                  <c:v>-5.0901299999999997E-2</c:v>
                </c:pt>
                <c:pt idx="368">
                  <c:v>-5.0521499999999997E-2</c:v>
                </c:pt>
                <c:pt idx="369">
                  <c:v>-5.01763E-2</c:v>
                </c:pt>
                <c:pt idx="370">
                  <c:v>-4.9248899999999998E-2</c:v>
                </c:pt>
                <c:pt idx="371">
                  <c:v>-4.7846199999999998E-2</c:v>
                </c:pt>
                <c:pt idx="372">
                  <c:v>-4.61219E-2</c:v>
                </c:pt>
                <c:pt idx="373">
                  <c:v>-4.3462300000000002E-2</c:v>
                </c:pt>
                <c:pt idx="374">
                  <c:v>-4.0564000000000003E-2</c:v>
                </c:pt>
                <c:pt idx="375">
                  <c:v>-3.7409999999999999E-2</c:v>
                </c:pt>
                <c:pt idx="376">
                  <c:v>-3.3930099999999998E-2</c:v>
                </c:pt>
                <c:pt idx="377">
                  <c:v>-3.0754299999999998E-2</c:v>
                </c:pt>
                <c:pt idx="378">
                  <c:v>-2.6849399999999999E-2</c:v>
                </c:pt>
                <c:pt idx="379">
                  <c:v>-2.25582E-2</c:v>
                </c:pt>
                <c:pt idx="380">
                  <c:v>-1.7850700000000001E-2</c:v>
                </c:pt>
                <c:pt idx="381">
                  <c:v>-1.2640200000000001E-2</c:v>
                </c:pt>
                <c:pt idx="382">
                  <c:v>-7.2722400000000001E-3</c:v>
                </c:pt>
                <c:pt idx="383">
                  <c:v>-2.5971700000000002E-3</c:v>
                </c:pt>
                <c:pt idx="384">
                  <c:v>1.88729E-3</c:v>
                </c:pt>
                <c:pt idx="385">
                  <c:v>5.9486199999999999E-3</c:v>
                </c:pt>
                <c:pt idx="386">
                  <c:v>9.6739800000000004E-3</c:v>
                </c:pt>
                <c:pt idx="387">
                  <c:v>1.26959E-2</c:v>
                </c:pt>
                <c:pt idx="388">
                  <c:v>1.5514E-2</c:v>
                </c:pt>
                <c:pt idx="389">
                  <c:v>1.6361000000000001E-2</c:v>
                </c:pt>
                <c:pt idx="390">
                  <c:v>1.7037199999999999E-2</c:v>
                </c:pt>
                <c:pt idx="391">
                  <c:v>2.2782899999999998E-2</c:v>
                </c:pt>
                <c:pt idx="392">
                  <c:v>2.2474000000000001E-2</c:v>
                </c:pt>
                <c:pt idx="393">
                  <c:v>2.31612E-2</c:v>
                </c:pt>
                <c:pt idx="394">
                  <c:v>2.38341E-2</c:v>
                </c:pt>
                <c:pt idx="395">
                  <c:v>2.3088299999999999E-2</c:v>
                </c:pt>
                <c:pt idx="396">
                  <c:v>2.24706E-2</c:v>
                </c:pt>
                <c:pt idx="397">
                  <c:v>2.2501799999999999E-2</c:v>
                </c:pt>
                <c:pt idx="398">
                  <c:v>2.1982000000000002E-2</c:v>
                </c:pt>
                <c:pt idx="399">
                  <c:v>2.1535100000000001E-2</c:v>
                </c:pt>
                <c:pt idx="400">
                  <c:v>2.1165799999999999E-2</c:v>
                </c:pt>
                <c:pt idx="401">
                  <c:v>2.0742E-2</c:v>
                </c:pt>
                <c:pt idx="402">
                  <c:v>2.0462999999999999E-2</c:v>
                </c:pt>
                <c:pt idx="403">
                  <c:v>1.9250099999999999E-2</c:v>
                </c:pt>
                <c:pt idx="404">
                  <c:v>1.8742499999999999E-2</c:v>
                </c:pt>
                <c:pt idx="405">
                  <c:v>1.8110100000000001E-2</c:v>
                </c:pt>
                <c:pt idx="406">
                  <c:v>1.7045899999999999E-2</c:v>
                </c:pt>
                <c:pt idx="407">
                  <c:v>1.5960599999999998E-2</c:v>
                </c:pt>
                <c:pt idx="408">
                  <c:v>1.50948E-2</c:v>
                </c:pt>
                <c:pt idx="409">
                  <c:v>1.5094099999999999E-2</c:v>
                </c:pt>
                <c:pt idx="410">
                  <c:v>1.7041899999999999E-2</c:v>
                </c:pt>
                <c:pt idx="411">
                  <c:v>2.05866E-2</c:v>
                </c:pt>
                <c:pt idx="412">
                  <c:v>2.59215E-2</c:v>
                </c:pt>
                <c:pt idx="413">
                  <c:v>3.1557099999999998E-2</c:v>
                </c:pt>
                <c:pt idx="414">
                  <c:v>3.5960899999999997E-2</c:v>
                </c:pt>
                <c:pt idx="415">
                  <c:v>3.9651100000000002E-2</c:v>
                </c:pt>
                <c:pt idx="416">
                  <c:v>4.4068299999999998E-2</c:v>
                </c:pt>
                <c:pt idx="417">
                  <c:v>4.9137100000000003E-2</c:v>
                </c:pt>
                <c:pt idx="418">
                  <c:v>5.5328500000000003E-2</c:v>
                </c:pt>
                <c:pt idx="419">
                  <c:v>6.1676700000000001E-2</c:v>
                </c:pt>
                <c:pt idx="420">
                  <c:v>6.7935099999999998E-2</c:v>
                </c:pt>
                <c:pt idx="421">
                  <c:v>7.3952199999999996E-2</c:v>
                </c:pt>
                <c:pt idx="422">
                  <c:v>8.0307699999999996E-2</c:v>
                </c:pt>
                <c:pt idx="423">
                  <c:v>8.71305E-2</c:v>
                </c:pt>
                <c:pt idx="424">
                  <c:v>9.2967300000000003E-2</c:v>
                </c:pt>
                <c:pt idx="425">
                  <c:v>9.8362599999999994E-2</c:v>
                </c:pt>
                <c:pt idx="426">
                  <c:v>0.103728</c:v>
                </c:pt>
                <c:pt idx="427">
                  <c:v>0.10845399999999999</c:v>
                </c:pt>
                <c:pt idx="428">
                  <c:v>0.112904</c:v>
                </c:pt>
                <c:pt idx="429">
                  <c:v>0.116795</c:v>
                </c:pt>
                <c:pt idx="430">
                  <c:v>0.119342</c:v>
                </c:pt>
                <c:pt idx="431">
                  <c:v>0.120841</c:v>
                </c:pt>
                <c:pt idx="432">
                  <c:v>0.121418</c:v>
                </c:pt>
                <c:pt idx="433">
                  <c:v>0.120562</c:v>
                </c:pt>
                <c:pt idx="434">
                  <c:v>0.118746</c:v>
                </c:pt>
                <c:pt idx="435">
                  <c:v>0.116025</c:v>
                </c:pt>
                <c:pt idx="436">
                  <c:v>0.112166</c:v>
                </c:pt>
                <c:pt idx="437">
                  <c:v>0.107794</c:v>
                </c:pt>
                <c:pt idx="438">
                  <c:v>0.102912</c:v>
                </c:pt>
                <c:pt idx="439">
                  <c:v>9.7567500000000001E-2</c:v>
                </c:pt>
                <c:pt idx="440">
                  <c:v>9.1907900000000001E-2</c:v>
                </c:pt>
                <c:pt idx="441">
                  <c:v>8.6247699999999997E-2</c:v>
                </c:pt>
                <c:pt idx="442">
                  <c:v>8.0377599999999993E-2</c:v>
                </c:pt>
                <c:pt idx="443">
                  <c:v>7.4584499999999998E-2</c:v>
                </c:pt>
                <c:pt idx="444">
                  <c:v>6.7840200000000003E-2</c:v>
                </c:pt>
                <c:pt idx="445">
                  <c:v>6.1011299999999997E-2</c:v>
                </c:pt>
                <c:pt idx="446">
                  <c:v>5.5E-2</c:v>
                </c:pt>
                <c:pt idx="447">
                  <c:v>4.9487000000000003E-2</c:v>
                </c:pt>
                <c:pt idx="448">
                  <c:v>4.4596400000000001E-2</c:v>
                </c:pt>
                <c:pt idx="449">
                  <c:v>4.0814799999999998E-2</c:v>
                </c:pt>
                <c:pt idx="450">
                  <c:v>3.8300599999999997E-2</c:v>
                </c:pt>
                <c:pt idx="451">
                  <c:v>3.6909999999999998E-2</c:v>
                </c:pt>
                <c:pt idx="452">
                  <c:v>3.5848199999999997E-2</c:v>
                </c:pt>
                <c:pt idx="453">
                  <c:v>3.4412499999999999E-2</c:v>
                </c:pt>
                <c:pt idx="454">
                  <c:v>3.2339699999999999E-2</c:v>
                </c:pt>
                <c:pt idx="455">
                  <c:v>2.5965200000000001E-2</c:v>
                </c:pt>
                <c:pt idx="456">
                  <c:v>2.56131E-2</c:v>
                </c:pt>
                <c:pt idx="457">
                  <c:v>2.3981700000000002E-2</c:v>
                </c:pt>
                <c:pt idx="458">
                  <c:v>2.2669000000000002E-2</c:v>
                </c:pt>
                <c:pt idx="459">
                  <c:v>2.2263100000000001E-2</c:v>
                </c:pt>
                <c:pt idx="460">
                  <c:v>2.2361900000000001E-2</c:v>
                </c:pt>
                <c:pt idx="461">
                  <c:v>2.27359E-2</c:v>
                </c:pt>
                <c:pt idx="462">
                  <c:v>2.2698099999999999E-2</c:v>
                </c:pt>
                <c:pt idx="463">
                  <c:v>2.3189700000000001E-2</c:v>
                </c:pt>
                <c:pt idx="464">
                  <c:v>2.3625799999999999E-2</c:v>
                </c:pt>
                <c:pt idx="465">
                  <c:v>2.3424199999999999E-2</c:v>
                </c:pt>
                <c:pt idx="466">
                  <c:v>2.40047E-2</c:v>
                </c:pt>
                <c:pt idx="467">
                  <c:v>2.4708600000000001E-2</c:v>
                </c:pt>
                <c:pt idx="468">
                  <c:v>2.5320100000000002E-2</c:v>
                </c:pt>
                <c:pt idx="469">
                  <c:v>2.5760700000000001E-2</c:v>
                </c:pt>
                <c:pt idx="470">
                  <c:v>2.5533199999999999E-2</c:v>
                </c:pt>
                <c:pt idx="471">
                  <c:v>2.4483399999999999E-2</c:v>
                </c:pt>
                <c:pt idx="472">
                  <c:v>2.25635E-2</c:v>
                </c:pt>
                <c:pt idx="473">
                  <c:v>1.9793499999999999E-2</c:v>
                </c:pt>
                <c:pt idx="474">
                  <c:v>1.5510599999999999E-2</c:v>
                </c:pt>
                <c:pt idx="475">
                  <c:v>1.03325E-2</c:v>
                </c:pt>
                <c:pt idx="476">
                  <c:v>4.0752899999999996E-3</c:v>
                </c:pt>
                <c:pt idx="477">
                  <c:v>-2.31394E-3</c:v>
                </c:pt>
                <c:pt idx="478">
                  <c:v>-8.7685100000000002E-3</c:v>
                </c:pt>
                <c:pt idx="479">
                  <c:v>-1.56933E-2</c:v>
                </c:pt>
                <c:pt idx="480">
                  <c:v>-2.38593E-2</c:v>
                </c:pt>
                <c:pt idx="481">
                  <c:v>-3.2451800000000003E-2</c:v>
                </c:pt>
                <c:pt idx="482">
                  <c:v>-3.9907199999999997E-2</c:v>
                </c:pt>
                <c:pt idx="483">
                  <c:v>-4.6415900000000003E-2</c:v>
                </c:pt>
                <c:pt idx="484">
                  <c:v>-5.2041200000000003E-2</c:v>
                </c:pt>
                <c:pt idx="485">
                  <c:v>-5.6640999999999997E-2</c:v>
                </c:pt>
                <c:pt idx="486">
                  <c:v>-6.0179099999999999E-2</c:v>
                </c:pt>
                <c:pt idx="487">
                  <c:v>-6.3347700000000007E-2</c:v>
                </c:pt>
                <c:pt idx="488">
                  <c:v>-6.5937300000000004E-2</c:v>
                </c:pt>
                <c:pt idx="489">
                  <c:v>-6.8007300000000007E-2</c:v>
                </c:pt>
                <c:pt idx="490">
                  <c:v>-7.0171200000000003E-2</c:v>
                </c:pt>
                <c:pt idx="491">
                  <c:v>-7.22024E-2</c:v>
                </c:pt>
                <c:pt idx="492">
                  <c:v>-7.3925699999999997E-2</c:v>
                </c:pt>
                <c:pt idx="493">
                  <c:v>-7.5177499999999994E-2</c:v>
                </c:pt>
                <c:pt idx="494">
                  <c:v>-7.5789999999999996E-2</c:v>
                </c:pt>
                <c:pt idx="495">
                  <c:v>-7.5023000000000006E-2</c:v>
                </c:pt>
                <c:pt idx="496">
                  <c:v>-7.3401800000000003E-2</c:v>
                </c:pt>
                <c:pt idx="497">
                  <c:v>-7.0936600000000002E-2</c:v>
                </c:pt>
                <c:pt idx="498">
                  <c:v>-6.7847099999999994E-2</c:v>
                </c:pt>
                <c:pt idx="499">
                  <c:v>-6.3982800000000006E-2</c:v>
                </c:pt>
                <c:pt idx="500">
                  <c:v>-5.97163E-2</c:v>
                </c:pt>
                <c:pt idx="501">
                  <c:v>-5.4742600000000002E-2</c:v>
                </c:pt>
                <c:pt idx="502">
                  <c:v>-4.83711E-2</c:v>
                </c:pt>
                <c:pt idx="503">
                  <c:v>-4.2136800000000002E-2</c:v>
                </c:pt>
                <c:pt idx="504">
                  <c:v>-3.5381999999999997E-2</c:v>
                </c:pt>
                <c:pt idx="505">
                  <c:v>-2.82349E-2</c:v>
                </c:pt>
                <c:pt idx="506">
                  <c:v>-2.1200400000000001E-2</c:v>
                </c:pt>
                <c:pt idx="507">
                  <c:v>-1.3768499999999999E-2</c:v>
                </c:pt>
                <c:pt idx="508">
                  <c:v>-6.8317899999999999E-3</c:v>
                </c:pt>
                <c:pt idx="509">
                  <c:v>-4.09026E-4</c:v>
                </c:pt>
                <c:pt idx="510">
                  <c:v>5.3918200000000003E-3</c:v>
                </c:pt>
                <c:pt idx="511">
                  <c:v>1.0397E-2</c:v>
                </c:pt>
                <c:pt idx="512">
                  <c:v>1.47406E-2</c:v>
                </c:pt>
                <c:pt idx="513">
                  <c:v>1.9644399999999999E-2</c:v>
                </c:pt>
                <c:pt idx="514">
                  <c:v>2.4134900000000001E-2</c:v>
                </c:pt>
                <c:pt idx="515">
                  <c:v>2.9594800000000001E-2</c:v>
                </c:pt>
                <c:pt idx="516">
                  <c:v>3.2802699999999997E-2</c:v>
                </c:pt>
                <c:pt idx="517">
                  <c:v>3.60165E-2</c:v>
                </c:pt>
                <c:pt idx="518">
                  <c:v>3.6544899999999998E-2</c:v>
                </c:pt>
                <c:pt idx="519">
                  <c:v>3.6193400000000001E-2</c:v>
                </c:pt>
                <c:pt idx="520">
                  <c:v>3.7246000000000001E-2</c:v>
                </c:pt>
                <c:pt idx="521">
                  <c:v>3.7109000000000003E-2</c:v>
                </c:pt>
                <c:pt idx="522">
                  <c:v>3.6703100000000002E-2</c:v>
                </c:pt>
                <c:pt idx="523">
                  <c:v>3.5678799999999997E-2</c:v>
                </c:pt>
                <c:pt idx="524">
                  <c:v>3.4600800000000001E-2</c:v>
                </c:pt>
                <c:pt idx="525">
                  <c:v>3.41423E-2</c:v>
                </c:pt>
                <c:pt idx="526">
                  <c:v>3.3179100000000003E-2</c:v>
                </c:pt>
                <c:pt idx="527">
                  <c:v>3.23325E-2</c:v>
                </c:pt>
                <c:pt idx="528">
                  <c:v>3.1801700000000002E-2</c:v>
                </c:pt>
                <c:pt idx="529">
                  <c:v>3.1276699999999998E-2</c:v>
                </c:pt>
                <c:pt idx="530">
                  <c:v>3.06348E-2</c:v>
                </c:pt>
                <c:pt idx="531">
                  <c:v>3.01914E-2</c:v>
                </c:pt>
                <c:pt idx="532">
                  <c:v>2.97948E-2</c:v>
                </c:pt>
                <c:pt idx="533">
                  <c:v>2.92252E-2</c:v>
                </c:pt>
                <c:pt idx="534">
                  <c:v>2.8116100000000002E-2</c:v>
                </c:pt>
                <c:pt idx="535">
                  <c:v>2.6806400000000001E-2</c:v>
                </c:pt>
                <c:pt idx="536">
                  <c:v>2.5652500000000002E-2</c:v>
                </c:pt>
                <c:pt idx="537">
                  <c:v>2.47263E-2</c:v>
                </c:pt>
                <c:pt idx="538">
                  <c:v>2.3864799999999999E-2</c:v>
                </c:pt>
                <c:pt idx="539">
                  <c:v>2.3376399999999999E-2</c:v>
                </c:pt>
                <c:pt idx="540">
                  <c:v>2.4815E-2</c:v>
                </c:pt>
                <c:pt idx="541">
                  <c:v>2.8340299999999999E-2</c:v>
                </c:pt>
                <c:pt idx="542">
                  <c:v>3.1884799999999998E-2</c:v>
                </c:pt>
                <c:pt idx="543">
                  <c:v>3.3686000000000001E-2</c:v>
                </c:pt>
                <c:pt idx="544">
                  <c:v>3.4439600000000001E-2</c:v>
                </c:pt>
                <c:pt idx="545">
                  <c:v>3.5581599999999998E-2</c:v>
                </c:pt>
                <c:pt idx="546">
                  <c:v>3.7470400000000001E-2</c:v>
                </c:pt>
                <c:pt idx="547">
                  <c:v>4.0547300000000001E-2</c:v>
                </c:pt>
                <c:pt idx="548">
                  <c:v>4.46224E-2</c:v>
                </c:pt>
                <c:pt idx="549">
                  <c:v>4.9291500000000002E-2</c:v>
                </c:pt>
                <c:pt idx="550">
                  <c:v>5.4421799999999999E-2</c:v>
                </c:pt>
                <c:pt idx="551">
                  <c:v>6.0161600000000003E-2</c:v>
                </c:pt>
                <c:pt idx="552">
                  <c:v>6.6267099999999995E-2</c:v>
                </c:pt>
                <c:pt idx="553">
                  <c:v>7.25943E-2</c:v>
                </c:pt>
                <c:pt idx="554">
                  <c:v>7.8681799999999996E-2</c:v>
                </c:pt>
                <c:pt idx="555">
                  <c:v>8.4419900000000006E-2</c:v>
                </c:pt>
                <c:pt idx="556">
                  <c:v>8.9249200000000001E-2</c:v>
                </c:pt>
                <c:pt idx="557">
                  <c:v>9.2960200000000007E-2</c:v>
                </c:pt>
                <c:pt idx="558">
                  <c:v>9.5457500000000001E-2</c:v>
                </c:pt>
                <c:pt idx="559">
                  <c:v>9.6710699999999997E-2</c:v>
                </c:pt>
                <c:pt idx="560">
                  <c:v>9.6555100000000005E-2</c:v>
                </c:pt>
                <c:pt idx="561">
                  <c:v>9.4458799999999996E-2</c:v>
                </c:pt>
                <c:pt idx="562">
                  <c:v>9.15604E-2</c:v>
                </c:pt>
                <c:pt idx="563">
                  <c:v>8.7002800000000005E-2</c:v>
                </c:pt>
                <c:pt idx="564">
                  <c:v>8.1380999999999995E-2</c:v>
                </c:pt>
                <c:pt idx="565">
                  <c:v>7.4946100000000002E-2</c:v>
                </c:pt>
                <c:pt idx="566">
                  <c:v>6.73044E-2</c:v>
                </c:pt>
                <c:pt idx="567">
                  <c:v>5.9137200000000001E-2</c:v>
                </c:pt>
                <c:pt idx="568">
                  <c:v>5.0687599999999999E-2</c:v>
                </c:pt>
                <c:pt idx="569">
                  <c:v>4.1723799999999998E-2</c:v>
                </c:pt>
                <c:pt idx="570">
                  <c:v>3.2889300000000003E-2</c:v>
                </c:pt>
                <c:pt idx="571">
                  <c:v>2.4093799999999999E-2</c:v>
                </c:pt>
                <c:pt idx="572">
                  <c:v>1.56448E-2</c:v>
                </c:pt>
                <c:pt idx="573">
                  <c:v>8.2203599999999995E-3</c:v>
                </c:pt>
                <c:pt idx="574">
                  <c:v>1.6254799999999999E-3</c:v>
                </c:pt>
                <c:pt idx="575">
                  <c:v>-4.3886699999999999E-3</c:v>
                </c:pt>
                <c:pt idx="576">
                  <c:v>-1.04537E-2</c:v>
                </c:pt>
                <c:pt idx="577">
                  <c:v>-1.56781E-2</c:v>
                </c:pt>
                <c:pt idx="578">
                  <c:v>-2.0473000000000002E-2</c:v>
                </c:pt>
                <c:pt idx="579">
                  <c:v>-2.4035899999999999E-2</c:v>
                </c:pt>
                <c:pt idx="580">
                  <c:v>-2.5045399999999999E-2</c:v>
                </c:pt>
                <c:pt idx="581">
                  <c:v>-2.9731899999999999E-2</c:v>
                </c:pt>
                <c:pt idx="582">
                  <c:v>-2.9631899999999999E-2</c:v>
                </c:pt>
                <c:pt idx="583">
                  <c:v>-2.8617199999999999E-2</c:v>
                </c:pt>
                <c:pt idx="584">
                  <c:v>-2.7916400000000001E-2</c:v>
                </c:pt>
                <c:pt idx="585">
                  <c:v>-2.7966600000000001E-2</c:v>
                </c:pt>
                <c:pt idx="586">
                  <c:v>-2.6980299999999999E-2</c:v>
                </c:pt>
                <c:pt idx="587">
                  <c:v>-2.71302E-2</c:v>
                </c:pt>
                <c:pt idx="588">
                  <c:v>-2.7294300000000001E-2</c:v>
                </c:pt>
                <c:pt idx="589">
                  <c:v>-2.6925899999999999E-2</c:v>
                </c:pt>
                <c:pt idx="590">
                  <c:v>-2.71133E-2</c:v>
                </c:pt>
                <c:pt idx="591">
                  <c:v>-2.6757400000000001E-2</c:v>
                </c:pt>
                <c:pt idx="592">
                  <c:v>-2.6663599999999999E-2</c:v>
                </c:pt>
                <c:pt idx="593">
                  <c:v>-2.6126300000000002E-2</c:v>
                </c:pt>
                <c:pt idx="594">
                  <c:v>-2.5175800000000002E-2</c:v>
                </c:pt>
                <c:pt idx="595">
                  <c:v>-2.4312400000000001E-2</c:v>
                </c:pt>
                <c:pt idx="596">
                  <c:v>-2.36163E-2</c:v>
                </c:pt>
                <c:pt idx="597">
                  <c:v>-2.2982800000000001E-2</c:v>
                </c:pt>
                <c:pt idx="598">
                  <c:v>-2.2482200000000001E-2</c:v>
                </c:pt>
                <c:pt idx="599">
                  <c:v>-2.21522E-2</c:v>
                </c:pt>
                <c:pt idx="600">
                  <c:v>-2.24853E-2</c:v>
                </c:pt>
                <c:pt idx="601">
                  <c:v>-2.3921700000000001E-2</c:v>
                </c:pt>
                <c:pt idx="602">
                  <c:v>-2.64181E-2</c:v>
                </c:pt>
                <c:pt idx="603">
                  <c:v>-2.9641799999999999E-2</c:v>
                </c:pt>
                <c:pt idx="604">
                  <c:v>-3.4912400000000003E-2</c:v>
                </c:pt>
                <c:pt idx="605">
                  <c:v>-4.1699899999999998E-2</c:v>
                </c:pt>
                <c:pt idx="606">
                  <c:v>-4.7602699999999998E-2</c:v>
                </c:pt>
                <c:pt idx="607">
                  <c:v>-5.1054799999999997E-2</c:v>
                </c:pt>
                <c:pt idx="608">
                  <c:v>-5.4268900000000002E-2</c:v>
                </c:pt>
                <c:pt idx="609">
                  <c:v>-5.8339099999999998E-2</c:v>
                </c:pt>
                <c:pt idx="610">
                  <c:v>-6.3306299999999996E-2</c:v>
                </c:pt>
                <c:pt idx="611">
                  <c:v>-6.9838300000000006E-2</c:v>
                </c:pt>
                <c:pt idx="612">
                  <c:v>-7.6250999999999999E-2</c:v>
                </c:pt>
                <c:pt idx="613">
                  <c:v>-8.2587999999999995E-2</c:v>
                </c:pt>
                <c:pt idx="614">
                  <c:v>-8.8317599999999996E-2</c:v>
                </c:pt>
                <c:pt idx="615">
                  <c:v>-9.3713099999999994E-2</c:v>
                </c:pt>
                <c:pt idx="616">
                  <c:v>-9.8441699999999993E-2</c:v>
                </c:pt>
                <c:pt idx="617">
                  <c:v>-0.102618</c:v>
                </c:pt>
                <c:pt idx="618">
                  <c:v>-0.10506500000000001</c:v>
                </c:pt>
                <c:pt idx="619">
                  <c:v>-0.10641</c:v>
                </c:pt>
                <c:pt idx="620">
                  <c:v>-0.106796</c:v>
                </c:pt>
                <c:pt idx="621">
                  <c:v>-0.10646799999999999</c:v>
                </c:pt>
                <c:pt idx="622">
                  <c:v>-0.105574</c:v>
                </c:pt>
                <c:pt idx="623">
                  <c:v>-0.103379</c:v>
                </c:pt>
                <c:pt idx="624">
                  <c:v>-0.100504</c:v>
                </c:pt>
                <c:pt idx="625">
                  <c:v>-9.6644999999999995E-2</c:v>
                </c:pt>
                <c:pt idx="626">
                  <c:v>-9.1727799999999998E-2</c:v>
                </c:pt>
                <c:pt idx="627">
                  <c:v>-8.5981000000000002E-2</c:v>
                </c:pt>
                <c:pt idx="628">
                  <c:v>-8.0164200000000005E-2</c:v>
                </c:pt>
                <c:pt idx="629">
                  <c:v>-7.3566500000000007E-2</c:v>
                </c:pt>
                <c:pt idx="630">
                  <c:v>-6.7015900000000003E-2</c:v>
                </c:pt>
                <c:pt idx="631">
                  <c:v>-6.0377300000000002E-2</c:v>
                </c:pt>
                <c:pt idx="632">
                  <c:v>-5.3270999999999999E-2</c:v>
                </c:pt>
                <c:pt idx="633">
                  <c:v>-4.6482999999999997E-2</c:v>
                </c:pt>
                <c:pt idx="634">
                  <c:v>-4.0283199999999998E-2</c:v>
                </c:pt>
                <c:pt idx="635">
                  <c:v>-3.52571E-2</c:v>
                </c:pt>
                <c:pt idx="636">
                  <c:v>-3.0921500000000001E-2</c:v>
                </c:pt>
                <c:pt idx="637">
                  <c:v>-2.7024300000000001E-2</c:v>
                </c:pt>
                <c:pt idx="638">
                  <c:v>-2.3825800000000001E-2</c:v>
                </c:pt>
                <c:pt idx="639">
                  <c:v>-2.1304699999999999E-2</c:v>
                </c:pt>
                <c:pt idx="640">
                  <c:v>-1.9139400000000001E-2</c:v>
                </c:pt>
                <c:pt idx="641">
                  <c:v>-1.3715E-2</c:v>
                </c:pt>
                <c:pt idx="642">
                  <c:v>-1.2408300000000001E-2</c:v>
                </c:pt>
                <c:pt idx="643">
                  <c:v>-1.18935E-2</c:v>
                </c:pt>
                <c:pt idx="644">
                  <c:v>-1.07209E-2</c:v>
                </c:pt>
                <c:pt idx="645">
                  <c:v>-1.0622100000000001E-2</c:v>
                </c:pt>
                <c:pt idx="646">
                  <c:v>-1.08599E-2</c:v>
                </c:pt>
                <c:pt idx="647">
                  <c:v>-1.21323E-2</c:v>
                </c:pt>
                <c:pt idx="648">
                  <c:v>-1.28358E-2</c:v>
                </c:pt>
                <c:pt idx="649">
                  <c:v>-1.3099700000000001E-2</c:v>
                </c:pt>
                <c:pt idx="650">
                  <c:v>-1.3741400000000001E-2</c:v>
                </c:pt>
                <c:pt idx="651">
                  <c:v>-1.4151499999999999E-2</c:v>
                </c:pt>
                <c:pt idx="652">
                  <c:v>-1.49458E-2</c:v>
                </c:pt>
                <c:pt idx="653">
                  <c:v>-1.54027E-2</c:v>
                </c:pt>
                <c:pt idx="654">
                  <c:v>-1.5668600000000001E-2</c:v>
                </c:pt>
                <c:pt idx="655">
                  <c:v>-1.5872600000000001E-2</c:v>
                </c:pt>
                <c:pt idx="656">
                  <c:v>-1.6089099999999999E-2</c:v>
                </c:pt>
                <c:pt idx="657">
                  <c:v>-1.6670399999999998E-2</c:v>
                </c:pt>
                <c:pt idx="658">
                  <c:v>-1.7209599999999999E-2</c:v>
                </c:pt>
                <c:pt idx="659">
                  <c:v>-1.7533099999999999E-2</c:v>
                </c:pt>
                <c:pt idx="660">
                  <c:v>-1.76814E-2</c:v>
                </c:pt>
                <c:pt idx="661">
                  <c:v>-1.7563200000000001E-2</c:v>
                </c:pt>
                <c:pt idx="662">
                  <c:v>-1.6804300000000001E-2</c:v>
                </c:pt>
                <c:pt idx="663">
                  <c:v>-1.51082E-2</c:v>
                </c:pt>
                <c:pt idx="664">
                  <c:v>-1.33685E-2</c:v>
                </c:pt>
                <c:pt idx="665">
                  <c:v>-1.111E-2</c:v>
                </c:pt>
                <c:pt idx="666">
                  <c:v>-9.2990799999999995E-3</c:v>
                </c:pt>
                <c:pt idx="667">
                  <c:v>-6.5012799999999999E-3</c:v>
                </c:pt>
                <c:pt idx="668">
                  <c:v>-2.0004300000000001E-3</c:v>
                </c:pt>
                <c:pt idx="669">
                  <c:v>3.23266E-3</c:v>
                </c:pt>
                <c:pt idx="670">
                  <c:v>8.7172099999999995E-3</c:v>
                </c:pt>
                <c:pt idx="671">
                  <c:v>1.25509E-2</c:v>
                </c:pt>
                <c:pt idx="672">
                  <c:v>1.28773E-2</c:v>
                </c:pt>
                <c:pt idx="673">
                  <c:v>1.3580699999999999E-2</c:v>
                </c:pt>
                <c:pt idx="674">
                  <c:v>1.5520600000000001E-2</c:v>
                </c:pt>
                <c:pt idx="675">
                  <c:v>1.9850900000000001E-2</c:v>
                </c:pt>
                <c:pt idx="676">
                  <c:v>2.5819399999999999E-2</c:v>
                </c:pt>
                <c:pt idx="677">
                  <c:v>3.2702599999999998E-2</c:v>
                </c:pt>
                <c:pt idx="678">
                  <c:v>4.0763599999999997E-2</c:v>
                </c:pt>
                <c:pt idx="679">
                  <c:v>4.9955100000000002E-2</c:v>
                </c:pt>
                <c:pt idx="680">
                  <c:v>5.9451200000000003E-2</c:v>
                </c:pt>
                <c:pt idx="681">
                  <c:v>6.78145E-2</c:v>
                </c:pt>
                <c:pt idx="682">
                  <c:v>7.5043100000000001E-2</c:v>
                </c:pt>
                <c:pt idx="683">
                  <c:v>7.9948500000000006E-2</c:v>
                </c:pt>
                <c:pt idx="684">
                  <c:v>8.3039500000000002E-2</c:v>
                </c:pt>
                <c:pt idx="685">
                  <c:v>8.3771499999999999E-2</c:v>
                </c:pt>
                <c:pt idx="686">
                  <c:v>8.1983899999999998E-2</c:v>
                </c:pt>
                <c:pt idx="687">
                  <c:v>7.9269300000000001E-2</c:v>
                </c:pt>
                <c:pt idx="688">
                  <c:v>7.5292200000000004E-2</c:v>
                </c:pt>
                <c:pt idx="689">
                  <c:v>7.0609400000000003E-2</c:v>
                </c:pt>
                <c:pt idx="690">
                  <c:v>6.5323199999999998E-2</c:v>
                </c:pt>
                <c:pt idx="691">
                  <c:v>6.0406700000000001E-2</c:v>
                </c:pt>
                <c:pt idx="692">
                  <c:v>5.60955E-2</c:v>
                </c:pt>
                <c:pt idx="693">
                  <c:v>5.2641100000000003E-2</c:v>
                </c:pt>
                <c:pt idx="694">
                  <c:v>5.0059199999999998E-2</c:v>
                </c:pt>
                <c:pt idx="695">
                  <c:v>4.8151399999999997E-2</c:v>
                </c:pt>
                <c:pt idx="696">
                  <c:v>4.7330200000000003E-2</c:v>
                </c:pt>
                <c:pt idx="697">
                  <c:v>4.5917199999999998E-2</c:v>
                </c:pt>
                <c:pt idx="698">
                  <c:v>4.4568799999999999E-2</c:v>
                </c:pt>
                <c:pt idx="699">
                  <c:v>4.2730400000000002E-2</c:v>
                </c:pt>
                <c:pt idx="700">
                  <c:v>4.1054300000000002E-2</c:v>
                </c:pt>
                <c:pt idx="701">
                  <c:v>3.9178900000000003E-2</c:v>
                </c:pt>
                <c:pt idx="702">
                  <c:v>3.7706200000000002E-2</c:v>
                </c:pt>
                <c:pt idx="703">
                  <c:v>3.6275000000000002E-2</c:v>
                </c:pt>
                <c:pt idx="704">
                  <c:v>3.4712300000000001E-2</c:v>
                </c:pt>
                <c:pt idx="705">
                  <c:v>3.32825E-2</c:v>
                </c:pt>
                <c:pt idx="706">
                  <c:v>3.2627700000000003E-2</c:v>
                </c:pt>
                <c:pt idx="707">
                  <c:v>3.1682500000000002E-2</c:v>
                </c:pt>
                <c:pt idx="708">
                  <c:v>3.1528800000000003E-2</c:v>
                </c:pt>
                <c:pt idx="709">
                  <c:v>2.64496E-2</c:v>
                </c:pt>
                <c:pt idx="710">
                  <c:v>2.5617899999999999E-2</c:v>
                </c:pt>
                <c:pt idx="711">
                  <c:v>2.4737800000000001E-2</c:v>
                </c:pt>
                <c:pt idx="712">
                  <c:v>2.5081699999999998E-2</c:v>
                </c:pt>
                <c:pt idx="713">
                  <c:v>2.59344E-2</c:v>
                </c:pt>
                <c:pt idx="714">
                  <c:v>2.6343100000000001E-2</c:v>
                </c:pt>
                <c:pt idx="715">
                  <c:v>2.61307E-2</c:v>
                </c:pt>
                <c:pt idx="716">
                  <c:v>2.6355799999999999E-2</c:v>
                </c:pt>
                <c:pt idx="717">
                  <c:v>2.6636400000000001E-2</c:v>
                </c:pt>
                <c:pt idx="718">
                  <c:v>2.6648700000000001E-2</c:v>
                </c:pt>
                <c:pt idx="719">
                  <c:v>2.6805599999999999E-2</c:v>
                </c:pt>
                <c:pt idx="720">
                  <c:v>2.7503699999999999E-2</c:v>
                </c:pt>
                <c:pt idx="721">
                  <c:v>2.7179499999999999E-2</c:v>
                </c:pt>
                <c:pt idx="722">
                  <c:v>2.7249200000000001E-2</c:v>
                </c:pt>
                <c:pt idx="723">
                  <c:v>2.8054099999999998E-2</c:v>
                </c:pt>
                <c:pt idx="724">
                  <c:v>2.8784500000000001E-2</c:v>
                </c:pt>
                <c:pt idx="725">
                  <c:v>2.9327800000000001E-2</c:v>
                </c:pt>
                <c:pt idx="726">
                  <c:v>3.00898E-2</c:v>
                </c:pt>
                <c:pt idx="727">
                  <c:v>3.0854800000000002E-2</c:v>
                </c:pt>
                <c:pt idx="728">
                  <c:v>3.1057000000000001E-2</c:v>
                </c:pt>
                <c:pt idx="729">
                  <c:v>2.93274E-2</c:v>
                </c:pt>
                <c:pt idx="730">
                  <c:v>2.68691E-2</c:v>
                </c:pt>
                <c:pt idx="731">
                  <c:v>2.3423099999999999E-2</c:v>
                </c:pt>
                <c:pt idx="732">
                  <c:v>1.8814000000000001E-2</c:v>
                </c:pt>
                <c:pt idx="733">
                  <c:v>1.27621E-2</c:v>
                </c:pt>
                <c:pt idx="734">
                  <c:v>7.8822500000000004E-3</c:v>
                </c:pt>
                <c:pt idx="735">
                  <c:v>5.2641600000000004E-3</c:v>
                </c:pt>
                <c:pt idx="736">
                  <c:v>2.0311600000000002E-3</c:v>
                </c:pt>
                <c:pt idx="737">
                  <c:v>-2.9218899999999999E-3</c:v>
                </c:pt>
                <c:pt idx="738">
                  <c:v>-9.4272100000000001E-3</c:v>
                </c:pt>
                <c:pt idx="739">
                  <c:v>-1.7051E-2</c:v>
                </c:pt>
                <c:pt idx="740">
                  <c:v>-2.36309E-2</c:v>
                </c:pt>
                <c:pt idx="741">
                  <c:v>-2.9948200000000001E-2</c:v>
                </c:pt>
                <c:pt idx="742">
                  <c:v>-3.6658099999999999E-2</c:v>
                </c:pt>
                <c:pt idx="743">
                  <c:v>-4.2619900000000002E-2</c:v>
                </c:pt>
                <c:pt idx="744">
                  <c:v>-4.7403899999999999E-2</c:v>
                </c:pt>
                <c:pt idx="745">
                  <c:v>-5.1297299999999997E-2</c:v>
                </c:pt>
                <c:pt idx="746">
                  <c:v>-5.4060999999999998E-2</c:v>
                </c:pt>
                <c:pt idx="747">
                  <c:v>-5.5658399999999997E-2</c:v>
                </c:pt>
                <c:pt idx="748">
                  <c:v>-5.6281299999999999E-2</c:v>
                </c:pt>
                <c:pt idx="749">
                  <c:v>-5.5664600000000002E-2</c:v>
                </c:pt>
                <c:pt idx="750">
                  <c:v>-5.3721400000000002E-2</c:v>
                </c:pt>
                <c:pt idx="751">
                  <c:v>-5.1113499999999999E-2</c:v>
                </c:pt>
                <c:pt idx="752">
                  <c:v>-4.7107099999999999E-2</c:v>
                </c:pt>
                <c:pt idx="753">
                  <c:v>-4.2537499999999999E-2</c:v>
                </c:pt>
                <c:pt idx="754">
                  <c:v>-3.8193999999999999E-2</c:v>
                </c:pt>
                <c:pt idx="755">
                  <c:v>-3.2739200000000003E-2</c:v>
                </c:pt>
                <c:pt idx="756">
                  <c:v>-2.7199399999999999E-2</c:v>
                </c:pt>
                <c:pt idx="757">
                  <c:v>-2.1677499999999999E-2</c:v>
                </c:pt>
                <c:pt idx="758">
                  <c:v>-1.5937400000000001E-2</c:v>
                </c:pt>
                <c:pt idx="759">
                  <c:v>-1.0149099999999999E-2</c:v>
                </c:pt>
                <c:pt idx="760">
                  <c:v>-4.3466399999999997E-3</c:v>
                </c:pt>
                <c:pt idx="761">
                  <c:v>1.2932200000000001E-3</c:v>
                </c:pt>
                <c:pt idx="762">
                  <c:v>6.5855000000000002E-3</c:v>
                </c:pt>
                <c:pt idx="763">
                  <c:v>1.08142E-2</c:v>
                </c:pt>
                <c:pt idx="764">
                  <c:v>1.44017E-2</c:v>
                </c:pt>
                <c:pt idx="765">
                  <c:v>1.7361999999999999E-2</c:v>
                </c:pt>
                <c:pt idx="766">
                  <c:v>2.0016099999999998E-2</c:v>
                </c:pt>
                <c:pt idx="767">
                  <c:v>2.2266399999999999E-2</c:v>
                </c:pt>
                <c:pt idx="768">
                  <c:v>2.4620900000000001E-2</c:v>
                </c:pt>
                <c:pt idx="769">
                  <c:v>2.6877100000000001E-2</c:v>
                </c:pt>
                <c:pt idx="770">
                  <c:v>3.108E-2</c:v>
                </c:pt>
                <c:pt idx="771">
                  <c:v>3.5428500000000002E-2</c:v>
                </c:pt>
                <c:pt idx="772">
                  <c:v>3.5465000000000003E-2</c:v>
                </c:pt>
                <c:pt idx="773">
                  <c:v>3.4950299999999997E-2</c:v>
                </c:pt>
                <c:pt idx="774">
                  <c:v>3.35892E-2</c:v>
                </c:pt>
                <c:pt idx="775">
                  <c:v>3.2740699999999998E-2</c:v>
                </c:pt>
                <c:pt idx="776">
                  <c:v>3.2975999999999998E-2</c:v>
                </c:pt>
                <c:pt idx="777">
                  <c:v>3.2540199999999998E-2</c:v>
                </c:pt>
                <c:pt idx="778">
                  <c:v>3.2136400000000002E-2</c:v>
                </c:pt>
                <c:pt idx="779">
                  <c:v>3.1714199999999998E-2</c:v>
                </c:pt>
                <c:pt idx="780">
                  <c:v>3.1549199999999999E-2</c:v>
                </c:pt>
                <c:pt idx="781">
                  <c:v>3.0874700000000001E-2</c:v>
                </c:pt>
                <c:pt idx="782">
                  <c:v>2.9772699999999999E-2</c:v>
                </c:pt>
                <c:pt idx="783">
                  <c:v>2.90429E-2</c:v>
                </c:pt>
                <c:pt idx="784">
                  <c:v>2.8301E-2</c:v>
                </c:pt>
                <c:pt idx="785">
                  <c:v>2.72792E-2</c:v>
                </c:pt>
                <c:pt idx="786">
                  <c:v>2.6285699999999999E-2</c:v>
                </c:pt>
                <c:pt idx="787">
                  <c:v>2.5791000000000001E-2</c:v>
                </c:pt>
                <c:pt idx="788">
                  <c:v>2.6868900000000001E-2</c:v>
                </c:pt>
                <c:pt idx="789">
                  <c:v>3.0360999999999999E-2</c:v>
                </c:pt>
                <c:pt idx="790">
                  <c:v>3.4651800000000003E-2</c:v>
                </c:pt>
                <c:pt idx="791">
                  <c:v>3.8261200000000002E-2</c:v>
                </c:pt>
                <c:pt idx="792">
                  <c:v>4.1537999999999999E-2</c:v>
                </c:pt>
                <c:pt idx="793">
                  <c:v>4.5099300000000002E-2</c:v>
                </c:pt>
                <c:pt idx="794">
                  <c:v>4.90284E-2</c:v>
                </c:pt>
                <c:pt idx="795">
                  <c:v>5.3953099999999997E-2</c:v>
                </c:pt>
                <c:pt idx="796">
                  <c:v>5.9112400000000002E-2</c:v>
                </c:pt>
                <c:pt idx="797">
                  <c:v>6.3878500000000005E-2</c:v>
                </c:pt>
                <c:pt idx="798">
                  <c:v>6.8313499999999999E-2</c:v>
                </c:pt>
                <c:pt idx="799">
                  <c:v>7.2692300000000001E-2</c:v>
                </c:pt>
                <c:pt idx="800">
                  <c:v>7.7002899999999999E-2</c:v>
                </c:pt>
                <c:pt idx="801">
                  <c:v>8.0400399999999997E-2</c:v>
                </c:pt>
                <c:pt idx="802">
                  <c:v>8.3197900000000005E-2</c:v>
                </c:pt>
                <c:pt idx="803">
                  <c:v>8.5350700000000002E-2</c:v>
                </c:pt>
                <c:pt idx="804">
                  <c:v>8.71527E-2</c:v>
                </c:pt>
                <c:pt idx="805">
                  <c:v>8.7776499999999993E-2</c:v>
                </c:pt>
                <c:pt idx="806">
                  <c:v>8.7509199999999995E-2</c:v>
                </c:pt>
                <c:pt idx="807">
                  <c:v>8.6296600000000001E-2</c:v>
                </c:pt>
                <c:pt idx="808">
                  <c:v>8.4005399999999994E-2</c:v>
                </c:pt>
                <c:pt idx="809">
                  <c:v>8.0078300000000005E-2</c:v>
                </c:pt>
                <c:pt idx="810">
                  <c:v>7.50088E-2</c:v>
                </c:pt>
                <c:pt idx="811">
                  <c:v>6.9030300000000003E-2</c:v>
                </c:pt>
                <c:pt idx="812">
                  <c:v>6.2706200000000004E-2</c:v>
                </c:pt>
                <c:pt idx="813">
                  <c:v>5.6715000000000002E-2</c:v>
                </c:pt>
                <c:pt idx="814">
                  <c:v>5.0849199999999997E-2</c:v>
                </c:pt>
                <c:pt idx="815">
                  <c:v>4.5699200000000002E-2</c:v>
                </c:pt>
                <c:pt idx="816">
                  <c:v>4.1082E-2</c:v>
                </c:pt>
                <c:pt idx="817">
                  <c:v>3.7787899999999999E-2</c:v>
                </c:pt>
                <c:pt idx="818">
                  <c:v>3.4835600000000001E-2</c:v>
                </c:pt>
                <c:pt idx="819">
                  <c:v>3.2486500000000001E-2</c:v>
                </c:pt>
                <c:pt idx="820">
                  <c:v>3.06909E-2</c:v>
                </c:pt>
                <c:pt idx="821">
                  <c:v>2.96382E-2</c:v>
                </c:pt>
                <c:pt idx="822">
                  <c:v>2.8894800000000002E-2</c:v>
                </c:pt>
                <c:pt idx="823">
                  <c:v>2.8331100000000001E-2</c:v>
                </c:pt>
                <c:pt idx="824">
                  <c:v>2.7847899999999998E-2</c:v>
                </c:pt>
                <c:pt idx="825">
                  <c:v>2.6920699999999999E-2</c:v>
                </c:pt>
                <c:pt idx="826">
                  <c:v>2.5636300000000001E-2</c:v>
                </c:pt>
                <c:pt idx="827">
                  <c:v>2.40019E-2</c:v>
                </c:pt>
                <c:pt idx="828">
                  <c:v>2.17889E-2</c:v>
                </c:pt>
                <c:pt idx="829">
                  <c:v>2.00019E-2</c:v>
                </c:pt>
                <c:pt idx="830">
                  <c:v>1.89112E-2</c:v>
                </c:pt>
                <c:pt idx="831">
                  <c:v>1.7288600000000001E-2</c:v>
                </c:pt>
                <c:pt idx="832">
                  <c:v>1.7260999999999999E-2</c:v>
                </c:pt>
                <c:pt idx="833">
                  <c:v>1.77982E-2</c:v>
                </c:pt>
                <c:pt idx="834">
                  <c:v>1.8839999999999999E-2</c:v>
                </c:pt>
                <c:pt idx="835">
                  <c:v>1.8673700000000001E-2</c:v>
                </c:pt>
                <c:pt idx="836">
                  <c:v>1.8506600000000002E-2</c:v>
                </c:pt>
                <c:pt idx="837">
                  <c:v>1.8472200000000001E-2</c:v>
                </c:pt>
                <c:pt idx="838">
                  <c:v>1.8448800000000001E-2</c:v>
                </c:pt>
                <c:pt idx="839">
                  <c:v>1.86745E-2</c:v>
                </c:pt>
                <c:pt idx="840">
                  <c:v>1.9119199999999999E-2</c:v>
                </c:pt>
                <c:pt idx="841">
                  <c:v>1.9327799999999999E-2</c:v>
                </c:pt>
                <c:pt idx="842">
                  <c:v>2.0114900000000002E-2</c:v>
                </c:pt>
                <c:pt idx="843">
                  <c:v>2.04505E-2</c:v>
                </c:pt>
                <c:pt idx="844">
                  <c:v>2.0674999999999999E-2</c:v>
                </c:pt>
                <c:pt idx="845">
                  <c:v>2.0933400000000001E-2</c:v>
                </c:pt>
                <c:pt idx="846">
                  <c:v>2.1822299999999999E-2</c:v>
                </c:pt>
                <c:pt idx="847">
                  <c:v>2.2394500000000001E-2</c:v>
                </c:pt>
                <c:pt idx="848">
                  <c:v>2.3122400000000001E-2</c:v>
                </c:pt>
                <c:pt idx="849">
                  <c:v>2.2000100000000002E-2</c:v>
                </c:pt>
                <c:pt idx="850">
                  <c:v>1.8763599999999998E-2</c:v>
                </c:pt>
                <c:pt idx="851">
                  <c:v>1.44846E-2</c:v>
                </c:pt>
                <c:pt idx="852">
                  <c:v>1.0115900000000001E-2</c:v>
                </c:pt>
                <c:pt idx="853">
                  <c:v>7.20742E-3</c:v>
                </c:pt>
                <c:pt idx="854">
                  <c:v>5.6718599999999999E-3</c:v>
                </c:pt>
                <c:pt idx="855">
                  <c:v>4.4728299999999997E-3</c:v>
                </c:pt>
                <c:pt idx="856">
                  <c:v>2.0908400000000001E-3</c:v>
                </c:pt>
                <c:pt idx="857">
                  <c:v>-1.5404800000000001E-3</c:v>
                </c:pt>
                <c:pt idx="858">
                  <c:v>-6.3646700000000002E-3</c:v>
                </c:pt>
                <c:pt idx="859">
                  <c:v>-1.14272E-2</c:v>
                </c:pt>
                <c:pt idx="860">
                  <c:v>-1.6897599999999999E-2</c:v>
                </c:pt>
                <c:pt idx="861">
                  <c:v>-2.2635499999999999E-2</c:v>
                </c:pt>
                <c:pt idx="862">
                  <c:v>-2.8472799999999999E-2</c:v>
                </c:pt>
                <c:pt idx="863">
                  <c:v>-3.4170300000000001E-2</c:v>
                </c:pt>
                <c:pt idx="864">
                  <c:v>-3.9297699999999998E-2</c:v>
                </c:pt>
                <c:pt idx="865">
                  <c:v>-4.3837099999999997E-2</c:v>
                </c:pt>
                <c:pt idx="866">
                  <c:v>-4.8131500000000001E-2</c:v>
                </c:pt>
                <c:pt idx="867">
                  <c:v>-5.1628E-2</c:v>
                </c:pt>
                <c:pt idx="868">
                  <c:v>-5.41781E-2</c:v>
                </c:pt>
                <c:pt idx="869">
                  <c:v>-5.5537499999999997E-2</c:v>
                </c:pt>
                <c:pt idx="870">
                  <c:v>-5.5747900000000003E-2</c:v>
                </c:pt>
                <c:pt idx="871">
                  <c:v>-5.5407100000000001E-2</c:v>
                </c:pt>
                <c:pt idx="872">
                  <c:v>-5.4326300000000001E-2</c:v>
                </c:pt>
                <c:pt idx="873">
                  <c:v>-5.2664799999999998E-2</c:v>
                </c:pt>
                <c:pt idx="874">
                  <c:v>-5.1034299999999998E-2</c:v>
                </c:pt>
                <c:pt idx="875">
                  <c:v>-4.8714399999999998E-2</c:v>
                </c:pt>
                <c:pt idx="876">
                  <c:v>-4.5523300000000003E-2</c:v>
                </c:pt>
                <c:pt idx="877">
                  <c:v>-4.1201500000000002E-2</c:v>
                </c:pt>
                <c:pt idx="878">
                  <c:v>-3.5697E-2</c:v>
                </c:pt>
                <c:pt idx="879">
                  <c:v>-2.9549099999999998E-2</c:v>
                </c:pt>
                <c:pt idx="880">
                  <c:v>-2.2194499999999999E-2</c:v>
                </c:pt>
                <c:pt idx="881">
                  <c:v>-1.5115999999999999E-2</c:v>
                </c:pt>
                <c:pt idx="882">
                  <c:v>-8.58189E-3</c:v>
                </c:pt>
                <c:pt idx="883">
                  <c:v>-2.3283100000000001E-3</c:v>
                </c:pt>
                <c:pt idx="884">
                  <c:v>3.0917800000000001E-3</c:v>
                </c:pt>
                <c:pt idx="885">
                  <c:v>8.4353599999999994E-3</c:v>
                </c:pt>
                <c:pt idx="886">
                  <c:v>1.2692200000000001E-2</c:v>
                </c:pt>
                <c:pt idx="887">
                  <c:v>1.6603099999999999E-2</c:v>
                </c:pt>
                <c:pt idx="888">
                  <c:v>2.02233E-2</c:v>
                </c:pt>
                <c:pt idx="889">
                  <c:v>2.25927E-2</c:v>
                </c:pt>
                <c:pt idx="890">
                  <c:v>2.3965400000000001E-2</c:v>
                </c:pt>
                <c:pt idx="891">
                  <c:v>2.7097099999999999E-2</c:v>
                </c:pt>
                <c:pt idx="892">
                  <c:v>2.7471599999999999E-2</c:v>
                </c:pt>
                <c:pt idx="893">
                  <c:v>2.7866200000000001E-2</c:v>
                </c:pt>
                <c:pt idx="894">
                  <c:v>2.78675E-2</c:v>
                </c:pt>
                <c:pt idx="895">
                  <c:v>2.6949299999999999E-2</c:v>
                </c:pt>
                <c:pt idx="896">
                  <c:v>2.6117700000000001E-2</c:v>
                </c:pt>
                <c:pt idx="897">
                  <c:v>2.5496499999999998E-2</c:v>
                </c:pt>
                <c:pt idx="898">
                  <c:v>2.4649999999999998E-2</c:v>
                </c:pt>
                <c:pt idx="899">
                  <c:v>2.4098600000000001E-2</c:v>
                </c:pt>
                <c:pt idx="900">
                  <c:v>2.3836199999999998E-2</c:v>
                </c:pt>
                <c:pt idx="901">
                  <c:v>2.36414E-2</c:v>
                </c:pt>
                <c:pt idx="902">
                  <c:v>2.28059E-2</c:v>
                </c:pt>
                <c:pt idx="903">
                  <c:v>2.2840200000000001E-2</c:v>
                </c:pt>
                <c:pt idx="904">
                  <c:v>2.3283600000000002E-2</c:v>
                </c:pt>
                <c:pt idx="905">
                  <c:v>2.2273899999999999E-2</c:v>
                </c:pt>
                <c:pt idx="906">
                  <c:v>2.13694E-2</c:v>
                </c:pt>
                <c:pt idx="907">
                  <c:v>2.2017800000000001E-2</c:v>
                </c:pt>
                <c:pt idx="908">
                  <c:v>2.4099700000000002E-2</c:v>
                </c:pt>
                <c:pt idx="909">
                  <c:v>2.7496300000000001E-2</c:v>
                </c:pt>
                <c:pt idx="910">
                  <c:v>3.09888E-2</c:v>
                </c:pt>
                <c:pt idx="911">
                  <c:v>3.4418900000000002E-2</c:v>
                </c:pt>
                <c:pt idx="912">
                  <c:v>3.79344E-2</c:v>
                </c:pt>
                <c:pt idx="913">
                  <c:v>4.1696700000000003E-2</c:v>
                </c:pt>
                <c:pt idx="914">
                  <c:v>4.5891700000000001E-2</c:v>
                </c:pt>
                <c:pt idx="915">
                  <c:v>5.03515E-2</c:v>
                </c:pt>
                <c:pt idx="916">
                  <c:v>5.45099E-2</c:v>
                </c:pt>
                <c:pt idx="917">
                  <c:v>5.9042600000000001E-2</c:v>
                </c:pt>
                <c:pt idx="918">
                  <c:v>6.3910800000000004E-2</c:v>
                </c:pt>
                <c:pt idx="919">
                  <c:v>6.9399500000000003E-2</c:v>
                </c:pt>
                <c:pt idx="920">
                  <c:v>7.4369299999999999E-2</c:v>
                </c:pt>
                <c:pt idx="921">
                  <c:v>7.9114599999999993E-2</c:v>
                </c:pt>
                <c:pt idx="922">
                  <c:v>8.3174200000000004E-2</c:v>
                </c:pt>
                <c:pt idx="923">
                  <c:v>8.6726300000000006E-2</c:v>
                </c:pt>
                <c:pt idx="924">
                  <c:v>8.94403E-2</c:v>
                </c:pt>
                <c:pt idx="925">
                  <c:v>9.1433299999999995E-2</c:v>
                </c:pt>
                <c:pt idx="926">
                  <c:v>9.2459100000000002E-2</c:v>
                </c:pt>
                <c:pt idx="927">
                  <c:v>9.1885099999999997E-2</c:v>
                </c:pt>
                <c:pt idx="928">
                  <c:v>9.0184200000000006E-2</c:v>
                </c:pt>
                <c:pt idx="929">
                  <c:v>8.7844900000000004E-2</c:v>
                </c:pt>
                <c:pt idx="930">
                  <c:v>8.5157099999999999E-2</c:v>
                </c:pt>
                <c:pt idx="931">
                  <c:v>8.2238199999999997E-2</c:v>
                </c:pt>
                <c:pt idx="932">
                  <c:v>7.8761999999999999E-2</c:v>
                </c:pt>
                <c:pt idx="933">
                  <c:v>7.5254399999999999E-2</c:v>
                </c:pt>
                <c:pt idx="934">
                  <c:v>7.2108500000000006E-2</c:v>
                </c:pt>
                <c:pt idx="935">
                  <c:v>6.8570900000000004E-2</c:v>
                </c:pt>
                <c:pt idx="936">
                  <c:v>6.4448099999999994E-2</c:v>
                </c:pt>
                <c:pt idx="937">
                  <c:v>6.0377699999999999E-2</c:v>
                </c:pt>
                <c:pt idx="938">
                  <c:v>5.6231700000000003E-2</c:v>
                </c:pt>
                <c:pt idx="939">
                  <c:v>5.1219899999999999E-2</c:v>
                </c:pt>
                <c:pt idx="940">
                  <c:v>4.62329E-2</c:v>
                </c:pt>
                <c:pt idx="941">
                  <c:v>4.1160200000000001E-2</c:v>
                </c:pt>
                <c:pt idx="942">
                  <c:v>3.6260399999999998E-2</c:v>
                </c:pt>
                <c:pt idx="943">
                  <c:v>3.1149900000000001E-2</c:v>
                </c:pt>
                <c:pt idx="944">
                  <c:v>2.54272E-2</c:v>
                </c:pt>
                <c:pt idx="945">
                  <c:v>2.0519200000000001E-2</c:v>
                </c:pt>
                <c:pt idx="946">
                  <c:v>1.5761799999999999E-2</c:v>
                </c:pt>
                <c:pt idx="947">
                  <c:v>1.08801E-2</c:v>
                </c:pt>
                <c:pt idx="948">
                  <c:v>6.4567899999999996E-3</c:v>
                </c:pt>
                <c:pt idx="949">
                  <c:v>2.9197200000000002E-3</c:v>
                </c:pt>
                <c:pt idx="950">
                  <c:v>1.01378E-4</c:v>
                </c:pt>
                <c:pt idx="951">
                  <c:v>-1.63821E-3</c:v>
                </c:pt>
                <c:pt idx="952">
                  <c:v>1.2346099999999999E-3</c:v>
                </c:pt>
                <c:pt idx="953">
                  <c:v>1.76454E-3</c:v>
                </c:pt>
                <c:pt idx="954">
                  <c:v>3.7537099999999999E-3</c:v>
                </c:pt>
                <c:pt idx="955">
                  <c:v>4.1205299999999999E-3</c:v>
                </c:pt>
                <c:pt idx="956">
                  <c:v>4.7894499999999998E-3</c:v>
                </c:pt>
                <c:pt idx="957">
                  <c:v>5.7318200000000003E-3</c:v>
                </c:pt>
                <c:pt idx="958">
                  <c:v>5.7157600000000003E-3</c:v>
                </c:pt>
                <c:pt idx="959">
                  <c:v>6.1082599999999999E-3</c:v>
                </c:pt>
                <c:pt idx="960">
                  <c:v>6.4157499999999996E-3</c:v>
                </c:pt>
                <c:pt idx="961">
                  <c:v>7.20406E-3</c:v>
                </c:pt>
                <c:pt idx="962">
                  <c:v>8.1396999999999997E-3</c:v>
                </c:pt>
                <c:pt idx="963">
                  <c:v>8.8905800000000004E-3</c:v>
                </c:pt>
                <c:pt idx="964">
                  <c:v>9.8645699999999996E-3</c:v>
                </c:pt>
                <c:pt idx="965">
                  <c:v>1.0143900000000001E-2</c:v>
                </c:pt>
                <c:pt idx="966">
                  <c:v>8.9660399999999998E-3</c:v>
                </c:pt>
                <c:pt idx="967">
                  <c:v>6.7095200000000001E-3</c:v>
                </c:pt>
                <c:pt idx="968">
                  <c:v>4.3666900000000003E-3</c:v>
                </c:pt>
                <c:pt idx="969">
                  <c:v>7.2698999999999995E-4</c:v>
                </c:pt>
                <c:pt idx="970">
                  <c:v>-4.32775E-3</c:v>
                </c:pt>
                <c:pt idx="971">
                  <c:v>-8.6698499999999998E-3</c:v>
                </c:pt>
                <c:pt idx="972">
                  <c:v>-1.13627E-2</c:v>
                </c:pt>
                <c:pt idx="973">
                  <c:v>-1.1426800000000001E-2</c:v>
                </c:pt>
                <c:pt idx="974">
                  <c:v>-1.10864E-2</c:v>
                </c:pt>
                <c:pt idx="975">
                  <c:v>-1.19413E-2</c:v>
                </c:pt>
                <c:pt idx="976">
                  <c:v>-1.4058899999999999E-2</c:v>
                </c:pt>
                <c:pt idx="977">
                  <c:v>-1.7020299999999999E-2</c:v>
                </c:pt>
                <c:pt idx="978">
                  <c:v>-1.9331899999999999E-2</c:v>
                </c:pt>
                <c:pt idx="979">
                  <c:v>-2.1478500000000001E-2</c:v>
                </c:pt>
                <c:pt idx="980">
                  <c:v>-2.3860699999999999E-2</c:v>
                </c:pt>
                <c:pt idx="981">
                  <c:v>-2.62223E-2</c:v>
                </c:pt>
                <c:pt idx="982">
                  <c:v>-2.8147200000000001E-2</c:v>
                </c:pt>
                <c:pt idx="983">
                  <c:v>-2.9747300000000001E-2</c:v>
                </c:pt>
                <c:pt idx="984">
                  <c:v>-3.0843200000000001E-2</c:v>
                </c:pt>
                <c:pt idx="985">
                  <c:v>-3.1715800000000002E-2</c:v>
                </c:pt>
                <c:pt idx="986">
                  <c:v>-3.18967E-2</c:v>
                </c:pt>
                <c:pt idx="987">
                  <c:v>-3.1257E-2</c:v>
                </c:pt>
                <c:pt idx="988">
                  <c:v>-2.9674099999999998E-2</c:v>
                </c:pt>
                <c:pt idx="989">
                  <c:v>-2.7073E-2</c:v>
                </c:pt>
                <c:pt idx="990">
                  <c:v>-2.4146899999999999E-2</c:v>
                </c:pt>
                <c:pt idx="991">
                  <c:v>-2.1161800000000001E-2</c:v>
                </c:pt>
                <c:pt idx="992">
                  <c:v>-1.78923E-2</c:v>
                </c:pt>
                <c:pt idx="993">
                  <c:v>-1.5143E-2</c:v>
                </c:pt>
                <c:pt idx="994">
                  <c:v>-1.18789E-2</c:v>
                </c:pt>
                <c:pt idx="995">
                  <c:v>-7.7317100000000001E-3</c:v>
                </c:pt>
                <c:pt idx="996">
                  <c:v>-3.3199000000000002E-3</c:v>
                </c:pt>
                <c:pt idx="997">
                  <c:v>1.7585299999999999E-3</c:v>
                </c:pt>
                <c:pt idx="998">
                  <c:v>7.2811300000000002E-3</c:v>
                </c:pt>
                <c:pt idx="999">
                  <c:v>1.28024E-2</c:v>
                </c:pt>
                <c:pt idx="1000">
                  <c:v>1.78835E-2</c:v>
                </c:pt>
                <c:pt idx="1001">
                  <c:v>2.2676499999999999E-2</c:v>
                </c:pt>
                <c:pt idx="1002">
                  <c:v>2.7529000000000001E-2</c:v>
                </c:pt>
                <c:pt idx="1003">
                  <c:v>3.08902E-2</c:v>
                </c:pt>
                <c:pt idx="1004">
                  <c:v>3.3301900000000002E-2</c:v>
                </c:pt>
                <c:pt idx="1005">
                  <c:v>3.5161400000000002E-2</c:v>
                </c:pt>
                <c:pt idx="1006">
                  <c:v>3.6158999999999997E-2</c:v>
                </c:pt>
                <c:pt idx="1007">
                  <c:v>3.7004799999999997E-2</c:v>
                </c:pt>
                <c:pt idx="1008">
                  <c:v>3.72457E-2</c:v>
                </c:pt>
                <c:pt idx="1009">
                  <c:v>3.8679499999999999E-2</c:v>
                </c:pt>
                <c:pt idx="1010">
                  <c:v>4.1511800000000001E-2</c:v>
                </c:pt>
                <c:pt idx="1011">
                  <c:v>4.3701700000000003E-2</c:v>
                </c:pt>
                <c:pt idx="1012">
                  <c:v>4.4621800000000003E-2</c:v>
                </c:pt>
                <c:pt idx="1013">
                  <c:v>4.5166900000000003E-2</c:v>
                </c:pt>
                <c:pt idx="1014">
                  <c:v>4.5949200000000003E-2</c:v>
                </c:pt>
                <c:pt idx="1015">
                  <c:v>4.6465800000000002E-2</c:v>
                </c:pt>
                <c:pt idx="1016">
                  <c:v>4.5806399999999997E-2</c:v>
                </c:pt>
                <c:pt idx="1017">
                  <c:v>4.52544E-2</c:v>
                </c:pt>
                <c:pt idx="1018">
                  <c:v>4.5038799999999997E-2</c:v>
                </c:pt>
                <c:pt idx="1019">
                  <c:v>4.4687299999999999E-2</c:v>
                </c:pt>
                <c:pt idx="1020">
                  <c:v>4.4138900000000002E-2</c:v>
                </c:pt>
                <c:pt idx="1021">
                  <c:v>4.37711E-2</c:v>
                </c:pt>
                <c:pt idx="1022">
                  <c:v>4.3119600000000001E-2</c:v>
                </c:pt>
                <c:pt idx="1023">
                  <c:v>4.3185099999999997E-2</c:v>
                </c:pt>
                <c:pt idx="1024">
                  <c:v>4.2996600000000003E-2</c:v>
                </c:pt>
                <c:pt idx="1025">
                  <c:v>4.1522900000000001E-2</c:v>
                </c:pt>
                <c:pt idx="1026">
                  <c:v>3.98921E-2</c:v>
                </c:pt>
                <c:pt idx="1027">
                  <c:v>3.8397300000000002E-2</c:v>
                </c:pt>
                <c:pt idx="1028">
                  <c:v>3.68121E-2</c:v>
                </c:pt>
                <c:pt idx="1029">
                  <c:v>3.6119400000000003E-2</c:v>
                </c:pt>
                <c:pt idx="1030">
                  <c:v>3.5451099999999999E-2</c:v>
                </c:pt>
                <c:pt idx="1031">
                  <c:v>3.7209800000000001E-2</c:v>
                </c:pt>
                <c:pt idx="1032">
                  <c:v>4.1368700000000001E-2</c:v>
                </c:pt>
                <c:pt idx="1033">
                  <c:v>4.69037E-2</c:v>
                </c:pt>
                <c:pt idx="1034">
                  <c:v>5.2120800000000002E-2</c:v>
                </c:pt>
                <c:pt idx="1035">
                  <c:v>5.6312099999999997E-2</c:v>
                </c:pt>
                <c:pt idx="1036">
                  <c:v>6.14981E-2</c:v>
                </c:pt>
                <c:pt idx="1037">
                  <c:v>6.7488699999999999E-2</c:v>
                </c:pt>
                <c:pt idx="1038">
                  <c:v>7.4471800000000005E-2</c:v>
                </c:pt>
                <c:pt idx="1039">
                  <c:v>8.1402299999999997E-2</c:v>
                </c:pt>
                <c:pt idx="1040">
                  <c:v>8.8222800000000004E-2</c:v>
                </c:pt>
                <c:pt idx="1041">
                  <c:v>9.4303100000000001E-2</c:v>
                </c:pt>
                <c:pt idx="1042">
                  <c:v>9.9621500000000002E-2</c:v>
                </c:pt>
                <c:pt idx="1043">
                  <c:v>0.104312</c:v>
                </c:pt>
                <c:pt idx="1044">
                  <c:v>0.108462</c:v>
                </c:pt>
                <c:pt idx="1045">
                  <c:v>0.112414</c:v>
                </c:pt>
                <c:pt idx="1046">
                  <c:v>0.115665</c:v>
                </c:pt>
                <c:pt idx="1047">
                  <c:v>0.11830499999999999</c:v>
                </c:pt>
                <c:pt idx="1048">
                  <c:v>0.120854</c:v>
                </c:pt>
                <c:pt idx="1049">
                  <c:v>0.12264899999999999</c:v>
                </c:pt>
                <c:pt idx="1050">
                  <c:v>0.123598</c:v>
                </c:pt>
                <c:pt idx="1051">
                  <c:v>0.123913</c:v>
                </c:pt>
                <c:pt idx="1052">
                  <c:v>0.123697</c:v>
                </c:pt>
                <c:pt idx="1053">
                  <c:v>0.12338499999999999</c:v>
                </c:pt>
                <c:pt idx="1054">
                  <c:v>0.122334</c:v>
                </c:pt>
                <c:pt idx="1055">
                  <c:v>0.120869</c:v>
                </c:pt>
                <c:pt idx="1056">
                  <c:v>0.118899</c:v>
                </c:pt>
                <c:pt idx="1057">
                  <c:v>0.116407</c:v>
                </c:pt>
                <c:pt idx="1058">
                  <c:v>0.112844</c:v>
                </c:pt>
                <c:pt idx="1059">
                  <c:v>0.109017</c:v>
                </c:pt>
                <c:pt idx="1060">
                  <c:v>0.104616</c:v>
                </c:pt>
                <c:pt idx="1061">
                  <c:v>0.100105</c:v>
                </c:pt>
                <c:pt idx="1062">
                  <c:v>9.5979700000000001E-2</c:v>
                </c:pt>
                <c:pt idx="1063">
                  <c:v>9.2231099999999996E-2</c:v>
                </c:pt>
                <c:pt idx="1064">
                  <c:v>8.79915E-2</c:v>
                </c:pt>
                <c:pt idx="1065">
                  <c:v>8.4237400000000004E-2</c:v>
                </c:pt>
                <c:pt idx="1066">
                  <c:v>7.9552200000000003E-2</c:v>
                </c:pt>
                <c:pt idx="1067">
                  <c:v>7.4871300000000002E-2</c:v>
                </c:pt>
                <c:pt idx="1068">
                  <c:v>6.9763699999999998E-2</c:v>
                </c:pt>
                <c:pt idx="1069">
                  <c:v>6.5044400000000002E-2</c:v>
                </c:pt>
                <c:pt idx="1070">
                  <c:v>6.05307E-2</c:v>
                </c:pt>
                <c:pt idx="1071">
                  <c:v>5.5709099999999998E-2</c:v>
                </c:pt>
                <c:pt idx="1072">
                  <c:v>5.1328699999999998E-2</c:v>
                </c:pt>
                <c:pt idx="1073">
                  <c:v>4.7769300000000001E-2</c:v>
                </c:pt>
                <c:pt idx="1074">
                  <c:v>4.4950200000000003E-2</c:v>
                </c:pt>
                <c:pt idx="1075">
                  <c:v>4.93071E-2</c:v>
                </c:pt>
                <c:pt idx="1076">
                  <c:v>5.1647100000000001E-2</c:v>
                </c:pt>
                <c:pt idx="1077">
                  <c:v>5.2658799999999999E-2</c:v>
                </c:pt>
                <c:pt idx="1078">
                  <c:v>5.2839200000000003E-2</c:v>
                </c:pt>
                <c:pt idx="1079">
                  <c:v>5.2550600000000003E-2</c:v>
                </c:pt>
                <c:pt idx="1080">
                  <c:v>5.2887999999999998E-2</c:v>
                </c:pt>
                <c:pt idx="1081">
                  <c:v>5.3273500000000001E-2</c:v>
                </c:pt>
                <c:pt idx="1082">
                  <c:v>5.2835300000000002E-2</c:v>
                </c:pt>
                <c:pt idx="1083">
                  <c:v>5.2792800000000001E-2</c:v>
                </c:pt>
                <c:pt idx="1084">
                  <c:v>5.2927799999999997E-2</c:v>
                </c:pt>
                <c:pt idx="1085">
                  <c:v>5.2493100000000001E-2</c:v>
                </c:pt>
                <c:pt idx="1086">
                  <c:v>5.2550300000000001E-2</c:v>
                </c:pt>
                <c:pt idx="1087">
                  <c:v>5.2155800000000002E-2</c:v>
                </c:pt>
                <c:pt idx="1088">
                  <c:v>5.1950299999999998E-2</c:v>
                </c:pt>
                <c:pt idx="1089">
                  <c:v>5.22426E-2</c:v>
                </c:pt>
                <c:pt idx="1090">
                  <c:v>5.2947500000000002E-2</c:v>
                </c:pt>
                <c:pt idx="1091">
                  <c:v>5.39158E-2</c:v>
                </c:pt>
                <c:pt idx="1092">
                  <c:v>5.53202E-2</c:v>
                </c:pt>
                <c:pt idx="1093">
                  <c:v>5.6661799999999998E-2</c:v>
                </c:pt>
                <c:pt idx="1094">
                  <c:v>5.7711800000000001E-2</c:v>
                </c:pt>
                <c:pt idx="1095">
                  <c:v>5.8369499999999998E-2</c:v>
                </c:pt>
                <c:pt idx="1096">
                  <c:v>5.8827299999999999E-2</c:v>
                </c:pt>
                <c:pt idx="1097">
                  <c:v>5.8999799999999998E-2</c:v>
                </c:pt>
                <c:pt idx="1098">
                  <c:v>5.7988400000000002E-2</c:v>
                </c:pt>
                <c:pt idx="1099">
                  <c:v>5.4944E-2</c:v>
                </c:pt>
                <c:pt idx="1100">
                  <c:v>5.0734000000000001E-2</c:v>
                </c:pt>
                <c:pt idx="1101">
                  <c:v>4.4382699999999997E-2</c:v>
                </c:pt>
                <c:pt idx="1102">
                  <c:v>3.7593599999999998E-2</c:v>
                </c:pt>
                <c:pt idx="1103">
                  <c:v>3.1890599999999998E-2</c:v>
                </c:pt>
                <c:pt idx="1104">
                  <c:v>2.8119700000000001E-2</c:v>
                </c:pt>
                <c:pt idx="1105">
                  <c:v>2.3812799999999999E-2</c:v>
                </c:pt>
                <c:pt idx="1106">
                  <c:v>1.8232399999999999E-2</c:v>
                </c:pt>
                <c:pt idx="1107">
                  <c:v>1.15529E-2</c:v>
                </c:pt>
                <c:pt idx="1108">
                  <c:v>5.3497199999999996E-3</c:v>
                </c:pt>
                <c:pt idx="1109">
                  <c:v>-7.0034999999999997E-4</c:v>
                </c:pt>
                <c:pt idx="1110">
                  <c:v>-5.6670399999999999E-3</c:v>
                </c:pt>
                <c:pt idx="1111">
                  <c:v>-9.8797899999999994E-3</c:v>
                </c:pt>
                <c:pt idx="1112">
                  <c:v>-1.24978E-2</c:v>
                </c:pt>
                <c:pt idx="1113">
                  <c:v>-1.3706299999999999E-2</c:v>
                </c:pt>
                <c:pt idx="1114">
                  <c:v>-1.37203E-2</c:v>
                </c:pt>
                <c:pt idx="1115">
                  <c:v>-1.2645399999999999E-2</c:v>
                </c:pt>
                <c:pt idx="1116">
                  <c:v>-1.1011099999999999E-2</c:v>
                </c:pt>
                <c:pt idx="1117">
                  <c:v>-9.0983899999999996E-3</c:v>
                </c:pt>
                <c:pt idx="1118">
                  <c:v>-7.1484699999999997E-3</c:v>
                </c:pt>
                <c:pt idx="1119">
                  <c:v>-4.9095900000000001E-3</c:v>
                </c:pt>
                <c:pt idx="1120">
                  <c:v>-2.8406600000000001E-3</c:v>
                </c:pt>
                <c:pt idx="1121">
                  <c:v>1.34979E-4</c:v>
                </c:pt>
                <c:pt idx="1122">
                  <c:v>3.9473900000000003E-3</c:v>
                </c:pt>
                <c:pt idx="1123">
                  <c:v>8.5318900000000003E-3</c:v>
                </c:pt>
                <c:pt idx="1124">
                  <c:v>1.43695E-2</c:v>
                </c:pt>
                <c:pt idx="1125">
                  <c:v>2.0487200000000001E-2</c:v>
                </c:pt>
                <c:pt idx="1126">
                  <c:v>2.71431E-2</c:v>
                </c:pt>
                <c:pt idx="1127">
                  <c:v>3.4030600000000001E-2</c:v>
                </c:pt>
                <c:pt idx="1128">
                  <c:v>4.1015500000000003E-2</c:v>
                </c:pt>
                <c:pt idx="1129">
                  <c:v>4.7778800000000003E-2</c:v>
                </c:pt>
                <c:pt idx="1130">
                  <c:v>5.3524599999999999E-2</c:v>
                </c:pt>
                <c:pt idx="1131">
                  <c:v>5.8678599999999997E-2</c:v>
                </c:pt>
                <c:pt idx="1132">
                  <c:v>6.2980999999999995E-2</c:v>
                </c:pt>
                <c:pt idx="1133">
                  <c:v>6.6610600000000006E-2</c:v>
                </c:pt>
                <c:pt idx="1134">
                  <c:v>6.9982900000000001E-2</c:v>
                </c:pt>
                <c:pt idx="1135">
                  <c:v>7.2589000000000001E-2</c:v>
                </c:pt>
                <c:pt idx="1136">
                  <c:v>7.4690599999999996E-2</c:v>
                </c:pt>
                <c:pt idx="1137">
                  <c:v>7.5893199999999994E-2</c:v>
                </c:pt>
                <c:pt idx="1138">
                  <c:v>7.6317499999999996E-2</c:v>
                </c:pt>
                <c:pt idx="1139">
                  <c:v>8.0870300000000006E-2</c:v>
                </c:pt>
                <c:pt idx="1140">
                  <c:v>8.1795800000000002E-2</c:v>
                </c:pt>
                <c:pt idx="1141">
                  <c:v>8.1401500000000002E-2</c:v>
                </c:pt>
                <c:pt idx="1142">
                  <c:v>8.2006200000000001E-2</c:v>
                </c:pt>
                <c:pt idx="1143">
                  <c:v>8.2426700000000006E-2</c:v>
                </c:pt>
                <c:pt idx="1144">
                  <c:v>8.2198300000000002E-2</c:v>
                </c:pt>
                <c:pt idx="1145">
                  <c:v>8.2212499999999994E-2</c:v>
                </c:pt>
                <c:pt idx="1146">
                  <c:v>8.2162600000000002E-2</c:v>
                </c:pt>
                <c:pt idx="1147">
                  <c:v>8.1778500000000004E-2</c:v>
                </c:pt>
                <c:pt idx="1148">
                  <c:v>8.17388E-2</c:v>
                </c:pt>
                <c:pt idx="1149">
                  <c:v>8.1977499999999995E-2</c:v>
                </c:pt>
                <c:pt idx="1150">
                  <c:v>8.2369499999999998E-2</c:v>
                </c:pt>
                <c:pt idx="1151">
                  <c:v>8.2199800000000003E-2</c:v>
                </c:pt>
                <c:pt idx="1152">
                  <c:v>8.2190799999999994E-2</c:v>
                </c:pt>
                <c:pt idx="1153">
                  <c:v>8.23242E-2</c:v>
                </c:pt>
                <c:pt idx="1154">
                  <c:v>8.2116700000000001E-2</c:v>
                </c:pt>
                <c:pt idx="1155">
                  <c:v>8.1653500000000004E-2</c:v>
                </c:pt>
                <c:pt idx="1156">
                  <c:v>8.1059199999999998E-2</c:v>
                </c:pt>
                <c:pt idx="1157">
                  <c:v>8.0086900000000003E-2</c:v>
                </c:pt>
                <c:pt idx="1158">
                  <c:v>7.9161899999999993E-2</c:v>
                </c:pt>
                <c:pt idx="1159">
                  <c:v>7.8369999999999995E-2</c:v>
                </c:pt>
                <c:pt idx="1160">
                  <c:v>7.9010499999999997E-2</c:v>
                </c:pt>
                <c:pt idx="1161">
                  <c:v>8.0571400000000001E-2</c:v>
                </c:pt>
                <c:pt idx="1162">
                  <c:v>8.5328500000000002E-2</c:v>
                </c:pt>
                <c:pt idx="1163">
                  <c:v>9.16492E-2</c:v>
                </c:pt>
                <c:pt idx="1164">
                  <c:v>9.7468799999999994E-2</c:v>
                </c:pt>
                <c:pt idx="1165">
                  <c:v>0.10234699999999999</c:v>
                </c:pt>
                <c:pt idx="1166">
                  <c:v>0.10681</c:v>
                </c:pt>
                <c:pt idx="1167">
                  <c:v>0.110982</c:v>
                </c:pt>
                <c:pt idx="1168">
                  <c:v>0.115373</c:v>
                </c:pt>
                <c:pt idx="1169">
                  <c:v>0.119181</c:v>
                </c:pt>
                <c:pt idx="1170">
                  <c:v>0.12253600000000001</c:v>
                </c:pt>
                <c:pt idx="1171">
                  <c:v>0.12535399999999999</c:v>
                </c:pt>
                <c:pt idx="1172">
                  <c:v>0.12786400000000001</c:v>
                </c:pt>
                <c:pt idx="1173">
                  <c:v>0.13036400000000001</c:v>
                </c:pt>
                <c:pt idx="1174">
                  <c:v>0.13281100000000001</c:v>
                </c:pt>
                <c:pt idx="1175">
                  <c:v>0.135381</c:v>
                </c:pt>
                <c:pt idx="1176">
                  <c:v>0.13877400000000001</c:v>
                </c:pt>
                <c:pt idx="1177">
                  <c:v>0.142287</c:v>
                </c:pt>
                <c:pt idx="1178">
                  <c:v>0.14541200000000001</c:v>
                </c:pt>
                <c:pt idx="1179">
                  <c:v>0.14832699999999999</c:v>
                </c:pt>
                <c:pt idx="1180">
                  <c:v>0.15143899999999999</c:v>
                </c:pt>
                <c:pt idx="1181">
                  <c:v>0.153583</c:v>
                </c:pt>
                <c:pt idx="1182">
                  <c:v>0.15451799999999999</c:v>
                </c:pt>
                <c:pt idx="1183">
                  <c:v>0.15476200000000001</c:v>
                </c:pt>
                <c:pt idx="1184">
                  <c:v>0.153615</c:v>
                </c:pt>
                <c:pt idx="1185">
                  <c:v>0.15084700000000001</c:v>
                </c:pt>
                <c:pt idx="1186">
                  <c:v>0.14772299999999999</c:v>
                </c:pt>
                <c:pt idx="1187">
                  <c:v>0.143567</c:v>
                </c:pt>
                <c:pt idx="1188">
                  <c:v>0.13848199999999999</c:v>
                </c:pt>
                <c:pt idx="1189">
                  <c:v>0.13247999999999999</c:v>
                </c:pt>
                <c:pt idx="1190">
                  <c:v>0.12517800000000001</c:v>
                </c:pt>
                <c:pt idx="1191">
                  <c:v>0.117322</c:v>
                </c:pt>
                <c:pt idx="1192">
                  <c:v>0.109226</c:v>
                </c:pt>
                <c:pt idx="1193">
                  <c:v>0.100842</c:v>
                </c:pt>
                <c:pt idx="1194">
                  <c:v>9.2095099999999999E-2</c:v>
                </c:pt>
                <c:pt idx="1195">
                  <c:v>8.3751500000000006E-2</c:v>
                </c:pt>
                <c:pt idx="1196">
                  <c:v>7.4865200000000007E-2</c:v>
                </c:pt>
                <c:pt idx="1197">
                  <c:v>6.6015000000000004E-2</c:v>
                </c:pt>
                <c:pt idx="1198">
                  <c:v>5.7464300000000003E-2</c:v>
                </c:pt>
                <c:pt idx="1199">
                  <c:v>4.9268800000000001E-2</c:v>
                </c:pt>
                <c:pt idx="1200">
                  <c:v>4.26922E-2</c:v>
                </c:pt>
                <c:pt idx="1201">
                  <c:v>3.7397100000000003E-2</c:v>
                </c:pt>
                <c:pt idx="1202">
                  <c:v>3.6689699999999999E-2</c:v>
                </c:pt>
                <c:pt idx="1203">
                  <c:v>4.1608300000000001E-2</c:v>
                </c:pt>
                <c:pt idx="1204">
                  <c:v>4.3350399999999997E-2</c:v>
                </c:pt>
                <c:pt idx="1205">
                  <c:v>4.4189800000000001E-2</c:v>
                </c:pt>
                <c:pt idx="1206">
                  <c:v>4.4267399999999998E-2</c:v>
                </c:pt>
                <c:pt idx="1207">
                  <c:v>4.5237199999999998E-2</c:v>
                </c:pt>
                <c:pt idx="1208">
                  <c:v>4.60068E-2</c:v>
                </c:pt>
                <c:pt idx="1209">
                  <c:v>4.5999400000000003E-2</c:v>
                </c:pt>
                <c:pt idx="1210">
                  <c:v>4.6480399999999998E-2</c:v>
                </c:pt>
                <c:pt idx="1211">
                  <c:v>4.64018E-2</c:v>
                </c:pt>
                <c:pt idx="1212">
                  <c:v>4.6103100000000001E-2</c:v>
                </c:pt>
                <c:pt idx="1213">
                  <c:v>4.6465699999999999E-2</c:v>
                </c:pt>
                <c:pt idx="1214">
                  <c:v>4.6524200000000002E-2</c:v>
                </c:pt>
                <c:pt idx="1215">
                  <c:v>4.6253700000000002E-2</c:v>
                </c:pt>
                <c:pt idx="1216">
                  <c:v>4.6280099999999998E-2</c:v>
                </c:pt>
                <c:pt idx="1217">
                  <c:v>4.4606100000000003E-2</c:v>
                </c:pt>
                <c:pt idx="1218">
                  <c:v>3.9858699999999997E-2</c:v>
                </c:pt>
                <c:pt idx="1219">
                  <c:v>3.1900600000000001E-2</c:v>
                </c:pt>
                <c:pt idx="1220">
                  <c:v>2.3002100000000001E-2</c:v>
                </c:pt>
                <c:pt idx="1221">
                  <c:v>1.5044800000000001E-2</c:v>
                </c:pt>
                <c:pt idx="1222">
                  <c:v>7.7602499999999998E-3</c:v>
                </c:pt>
                <c:pt idx="1223">
                  <c:v>3.34514E-4</c:v>
                </c:pt>
                <c:pt idx="1224">
                  <c:v>-7.7221900000000003E-3</c:v>
                </c:pt>
                <c:pt idx="1225">
                  <c:v>-1.45288E-2</c:v>
                </c:pt>
                <c:pt idx="1226">
                  <c:v>-2.0542000000000001E-2</c:v>
                </c:pt>
                <c:pt idx="1227">
                  <c:v>-2.5583399999999999E-2</c:v>
                </c:pt>
                <c:pt idx="1228">
                  <c:v>-2.9068900000000002E-2</c:v>
                </c:pt>
                <c:pt idx="1229">
                  <c:v>-3.1319100000000002E-2</c:v>
                </c:pt>
                <c:pt idx="1230">
                  <c:v>-3.2812500000000001E-2</c:v>
                </c:pt>
                <c:pt idx="1231">
                  <c:v>-3.3843400000000003E-2</c:v>
                </c:pt>
                <c:pt idx="1232">
                  <c:v>-3.5061700000000001E-2</c:v>
                </c:pt>
                <c:pt idx="1233">
                  <c:v>-3.70008E-2</c:v>
                </c:pt>
                <c:pt idx="1234">
                  <c:v>-3.9357000000000003E-2</c:v>
                </c:pt>
                <c:pt idx="1235">
                  <c:v>-4.1936899999999999E-2</c:v>
                </c:pt>
                <c:pt idx="1236">
                  <c:v>-4.42332E-2</c:v>
                </c:pt>
                <c:pt idx="1237">
                  <c:v>-4.6867399999999997E-2</c:v>
                </c:pt>
                <c:pt idx="1238">
                  <c:v>-4.8580900000000003E-2</c:v>
                </c:pt>
                <c:pt idx="1239">
                  <c:v>-4.9957799999999997E-2</c:v>
                </c:pt>
                <c:pt idx="1240">
                  <c:v>-5.12202E-2</c:v>
                </c:pt>
                <c:pt idx="1241">
                  <c:v>-5.1125799999999999E-2</c:v>
                </c:pt>
                <c:pt idx="1242">
                  <c:v>-4.9867599999999998E-2</c:v>
                </c:pt>
                <c:pt idx="1243">
                  <c:v>-4.8103399999999998E-2</c:v>
                </c:pt>
                <c:pt idx="1244">
                  <c:v>-4.5591800000000002E-2</c:v>
                </c:pt>
                <c:pt idx="1245">
                  <c:v>-4.2525399999999998E-2</c:v>
                </c:pt>
                <c:pt idx="1246">
                  <c:v>-3.8499199999999997E-2</c:v>
                </c:pt>
                <c:pt idx="1247">
                  <c:v>-3.4182799999999999E-2</c:v>
                </c:pt>
                <c:pt idx="1248">
                  <c:v>-2.93747E-2</c:v>
                </c:pt>
                <c:pt idx="1249">
                  <c:v>-2.3916099999999999E-2</c:v>
                </c:pt>
                <c:pt idx="1250">
                  <c:v>-1.8100999999999999E-2</c:v>
                </c:pt>
                <c:pt idx="1251">
                  <c:v>-1.19215E-2</c:v>
                </c:pt>
                <c:pt idx="1252">
                  <c:v>-5.2107400000000002E-3</c:v>
                </c:pt>
                <c:pt idx="1253">
                  <c:v>2.0232900000000001E-3</c:v>
                </c:pt>
                <c:pt idx="1254">
                  <c:v>8.6709300000000003E-3</c:v>
                </c:pt>
                <c:pt idx="1255">
                  <c:v>1.52377E-2</c:v>
                </c:pt>
                <c:pt idx="1256">
                  <c:v>2.1593000000000001E-2</c:v>
                </c:pt>
                <c:pt idx="1257">
                  <c:v>2.7693800000000001E-2</c:v>
                </c:pt>
                <c:pt idx="1258">
                  <c:v>3.3618700000000001E-2</c:v>
                </c:pt>
                <c:pt idx="1259">
                  <c:v>3.8701399999999997E-2</c:v>
                </c:pt>
                <c:pt idx="1260">
                  <c:v>4.3127600000000002E-2</c:v>
                </c:pt>
                <c:pt idx="1261">
                  <c:v>4.6963999999999999E-2</c:v>
                </c:pt>
                <c:pt idx="1262">
                  <c:v>5.0384699999999998E-2</c:v>
                </c:pt>
                <c:pt idx="1263">
                  <c:v>5.2513999999999998E-2</c:v>
                </c:pt>
                <c:pt idx="1264">
                  <c:v>6.0355499999999999E-2</c:v>
                </c:pt>
                <c:pt idx="1265">
                  <c:v>6.3009399999999993E-2</c:v>
                </c:pt>
                <c:pt idx="1266">
                  <c:v>6.3343300000000005E-2</c:v>
                </c:pt>
                <c:pt idx="1267">
                  <c:v>6.3224799999999998E-2</c:v>
                </c:pt>
                <c:pt idx="1268">
                  <c:v>6.2787099999999998E-2</c:v>
                </c:pt>
                <c:pt idx="1269">
                  <c:v>6.2228699999999998E-2</c:v>
                </c:pt>
                <c:pt idx="1270">
                  <c:v>6.2222E-2</c:v>
                </c:pt>
                <c:pt idx="1271">
                  <c:v>6.1919000000000002E-2</c:v>
                </c:pt>
                <c:pt idx="1272">
                  <c:v>6.1160300000000001E-2</c:v>
                </c:pt>
                <c:pt idx="1273">
                  <c:v>6.0806100000000002E-2</c:v>
                </c:pt>
                <c:pt idx="1274">
                  <c:v>6.0503500000000002E-2</c:v>
                </c:pt>
                <c:pt idx="1275">
                  <c:v>6.0062400000000002E-2</c:v>
                </c:pt>
                <c:pt idx="1276">
                  <c:v>5.9848800000000001E-2</c:v>
                </c:pt>
                <c:pt idx="1277">
                  <c:v>5.9622799999999997E-2</c:v>
                </c:pt>
                <c:pt idx="1278">
                  <c:v>5.8843699999999999E-2</c:v>
                </c:pt>
                <c:pt idx="1279">
                  <c:v>5.8252900000000003E-2</c:v>
                </c:pt>
                <c:pt idx="1280">
                  <c:v>5.6993299999999997E-2</c:v>
                </c:pt>
                <c:pt idx="1281">
                  <c:v>5.5639300000000003E-2</c:v>
                </c:pt>
                <c:pt idx="1282">
                  <c:v>5.4260299999999997E-2</c:v>
                </c:pt>
                <c:pt idx="1283">
                  <c:v>5.3117400000000002E-2</c:v>
                </c:pt>
                <c:pt idx="1284">
                  <c:v>5.2757499999999999E-2</c:v>
                </c:pt>
                <c:pt idx="1285">
                  <c:v>5.4132E-2</c:v>
                </c:pt>
                <c:pt idx="1286">
                  <c:v>5.83522E-2</c:v>
                </c:pt>
                <c:pt idx="1287">
                  <c:v>6.3934099999999994E-2</c:v>
                </c:pt>
                <c:pt idx="1288">
                  <c:v>6.9619500000000001E-2</c:v>
                </c:pt>
                <c:pt idx="1289">
                  <c:v>7.4363899999999997E-2</c:v>
                </c:pt>
                <c:pt idx="1290">
                  <c:v>7.9694200000000007E-2</c:v>
                </c:pt>
                <c:pt idx="1291">
                  <c:v>8.6231199999999994E-2</c:v>
                </c:pt>
                <c:pt idx="1292">
                  <c:v>9.4447100000000006E-2</c:v>
                </c:pt>
                <c:pt idx="1293">
                  <c:v>0.103114</c:v>
                </c:pt>
                <c:pt idx="1294">
                  <c:v>0.11164499999999999</c:v>
                </c:pt>
                <c:pt idx="1295">
                  <c:v>0.119564</c:v>
                </c:pt>
                <c:pt idx="1296">
                  <c:v>0.12679299999999999</c:v>
                </c:pt>
                <c:pt idx="1297">
                  <c:v>0.13329299999999999</c:v>
                </c:pt>
                <c:pt idx="1298">
                  <c:v>0.13902500000000001</c:v>
                </c:pt>
                <c:pt idx="1299">
                  <c:v>0.14423800000000001</c:v>
                </c:pt>
                <c:pt idx="1300">
                  <c:v>0.14896300000000001</c:v>
                </c:pt>
                <c:pt idx="1301">
                  <c:v>0.15326500000000001</c:v>
                </c:pt>
                <c:pt idx="1302">
                  <c:v>0.156892</c:v>
                </c:pt>
                <c:pt idx="1303">
                  <c:v>0.15984400000000001</c:v>
                </c:pt>
                <c:pt idx="1304">
                  <c:v>0.161716</c:v>
                </c:pt>
                <c:pt idx="1305">
                  <c:v>0.16250200000000001</c:v>
                </c:pt>
                <c:pt idx="1306">
                  <c:v>0.16233400000000001</c:v>
                </c:pt>
                <c:pt idx="1307">
                  <c:v>0.16142799999999999</c:v>
                </c:pt>
                <c:pt idx="1308">
                  <c:v>0.15951399999999999</c:v>
                </c:pt>
                <c:pt idx="1309">
                  <c:v>0.15604499999999999</c:v>
                </c:pt>
                <c:pt idx="1310">
                  <c:v>0.15199699999999999</c:v>
                </c:pt>
                <c:pt idx="1311">
                  <c:v>0.147451</c:v>
                </c:pt>
                <c:pt idx="1312">
                  <c:v>0.142344</c:v>
                </c:pt>
                <c:pt idx="1313">
                  <c:v>0.137152</c:v>
                </c:pt>
                <c:pt idx="1314">
                  <c:v>0.13164799999999999</c:v>
                </c:pt>
                <c:pt idx="1315">
                  <c:v>0.12565799999999999</c:v>
                </c:pt>
                <c:pt idx="1316">
                  <c:v>0.119503</c:v>
                </c:pt>
                <c:pt idx="1317">
                  <c:v>0.113495</c:v>
                </c:pt>
                <c:pt idx="1318">
                  <c:v>0.10760699999999999</c:v>
                </c:pt>
                <c:pt idx="1319">
                  <c:v>0.102745</c:v>
                </c:pt>
                <c:pt idx="1320">
                  <c:v>9.8081399999999999E-2</c:v>
                </c:pt>
                <c:pt idx="1321">
                  <c:v>9.3483800000000006E-2</c:v>
                </c:pt>
                <c:pt idx="1322">
                  <c:v>8.9196200000000003E-2</c:v>
                </c:pt>
                <c:pt idx="1323">
                  <c:v>8.4859900000000002E-2</c:v>
                </c:pt>
                <c:pt idx="1324">
                  <c:v>8.0754500000000007E-2</c:v>
                </c:pt>
                <c:pt idx="1325">
                  <c:v>7.6178999999999997E-2</c:v>
                </c:pt>
                <c:pt idx="1326">
                  <c:v>7.1416099999999996E-2</c:v>
                </c:pt>
                <c:pt idx="1327">
                  <c:v>7.1184700000000004E-2</c:v>
                </c:pt>
                <c:pt idx="1328">
                  <c:v>7.5962100000000005E-2</c:v>
                </c:pt>
                <c:pt idx="1329">
                  <c:v>7.8130599999999994E-2</c:v>
                </c:pt>
                <c:pt idx="1330">
                  <c:v>7.9864900000000003E-2</c:v>
                </c:pt>
                <c:pt idx="1331">
                  <c:v>8.0790500000000001E-2</c:v>
                </c:pt>
                <c:pt idx="1332">
                  <c:v>8.1825300000000004E-2</c:v>
                </c:pt>
                <c:pt idx="1333">
                  <c:v>8.2938799999999993E-2</c:v>
                </c:pt>
                <c:pt idx="1334">
                  <c:v>8.3782200000000001E-2</c:v>
                </c:pt>
                <c:pt idx="1335">
                  <c:v>8.4594600000000006E-2</c:v>
                </c:pt>
                <c:pt idx="1336">
                  <c:v>8.5389099999999996E-2</c:v>
                </c:pt>
                <c:pt idx="1337">
                  <c:v>8.6172299999999993E-2</c:v>
                </c:pt>
                <c:pt idx="1338">
                  <c:v>8.7303099999999995E-2</c:v>
                </c:pt>
                <c:pt idx="1339">
                  <c:v>8.8138599999999998E-2</c:v>
                </c:pt>
                <c:pt idx="1340">
                  <c:v>8.8116700000000006E-2</c:v>
                </c:pt>
                <c:pt idx="1341">
                  <c:v>8.6957499999999993E-2</c:v>
                </c:pt>
                <c:pt idx="1342">
                  <c:v>8.5240800000000005E-2</c:v>
                </c:pt>
                <c:pt idx="1343">
                  <c:v>8.1754400000000005E-2</c:v>
                </c:pt>
                <c:pt idx="1344">
                  <c:v>7.69426E-2</c:v>
                </c:pt>
                <c:pt idx="1345">
                  <c:v>7.1296899999999996E-2</c:v>
                </c:pt>
                <c:pt idx="1346">
                  <c:v>6.6666299999999998E-2</c:v>
                </c:pt>
                <c:pt idx="1347">
                  <c:v>6.3336799999999999E-2</c:v>
                </c:pt>
                <c:pt idx="1348">
                  <c:v>5.9649099999999997E-2</c:v>
                </c:pt>
                <c:pt idx="1349">
                  <c:v>5.55509E-2</c:v>
                </c:pt>
                <c:pt idx="1350">
                  <c:v>5.0487700000000003E-2</c:v>
                </c:pt>
                <c:pt idx="1351">
                  <c:v>4.4883100000000002E-2</c:v>
                </c:pt>
                <c:pt idx="1352">
                  <c:v>3.9836000000000003E-2</c:v>
                </c:pt>
                <c:pt idx="1353">
                  <c:v>3.5734000000000002E-2</c:v>
                </c:pt>
                <c:pt idx="1354">
                  <c:v>3.1668599999999998E-2</c:v>
                </c:pt>
                <c:pt idx="1355">
                  <c:v>2.8043200000000001E-2</c:v>
                </c:pt>
                <c:pt idx="1356">
                  <c:v>2.4922300000000001E-2</c:v>
                </c:pt>
                <c:pt idx="1357">
                  <c:v>2.1687499999999998E-2</c:v>
                </c:pt>
                <c:pt idx="1358">
                  <c:v>1.8688199999999999E-2</c:v>
                </c:pt>
                <c:pt idx="1359">
                  <c:v>1.5775999999999998E-2</c:v>
                </c:pt>
                <c:pt idx="1360">
                  <c:v>1.30384E-2</c:v>
                </c:pt>
                <c:pt idx="1361">
                  <c:v>1.0959E-2</c:v>
                </c:pt>
                <c:pt idx="1362">
                  <c:v>8.5376900000000006E-3</c:v>
                </c:pt>
                <c:pt idx="1363">
                  <c:v>6.9146499999999996E-3</c:v>
                </c:pt>
                <c:pt idx="1364">
                  <c:v>5.6125899999999998E-3</c:v>
                </c:pt>
                <c:pt idx="1365">
                  <c:v>4.4638500000000001E-3</c:v>
                </c:pt>
                <c:pt idx="1366">
                  <c:v>4.1210800000000001E-3</c:v>
                </c:pt>
                <c:pt idx="1367">
                  <c:v>4.1531900000000002E-3</c:v>
                </c:pt>
                <c:pt idx="1368">
                  <c:v>4.8916999999999997E-3</c:v>
                </c:pt>
                <c:pt idx="1369">
                  <c:v>5.6848599999999999E-3</c:v>
                </c:pt>
                <c:pt idx="1370">
                  <c:v>7.2925100000000003E-3</c:v>
                </c:pt>
                <c:pt idx="1371">
                  <c:v>9.5954400000000002E-3</c:v>
                </c:pt>
                <c:pt idx="1372">
                  <c:v>1.31547E-2</c:v>
                </c:pt>
                <c:pt idx="1373">
                  <c:v>1.7415300000000002E-2</c:v>
                </c:pt>
                <c:pt idx="1374">
                  <c:v>2.1542700000000001E-2</c:v>
                </c:pt>
                <c:pt idx="1375">
                  <c:v>2.6314299999999999E-2</c:v>
                </c:pt>
                <c:pt idx="1376">
                  <c:v>3.0321500000000001E-2</c:v>
                </c:pt>
                <c:pt idx="1377">
                  <c:v>3.4497E-2</c:v>
                </c:pt>
                <c:pt idx="1378">
                  <c:v>3.8208399999999997E-2</c:v>
                </c:pt>
                <c:pt idx="1379">
                  <c:v>4.2317199999999999E-2</c:v>
                </c:pt>
                <c:pt idx="1380">
                  <c:v>4.6792199999999999E-2</c:v>
                </c:pt>
                <c:pt idx="1381">
                  <c:v>5.1247399999999999E-2</c:v>
                </c:pt>
                <c:pt idx="1382">
                  <c:v>5.6117500000000001E-2</c:v>
                </c:pt>
                <c:pt idx="1383">
                  <c:v>6.2117199999999997E-2</c:v>
                </c:pt>
                <c:pt idx="1384">
                  <c:v>6.8768399999999993E-2</c:v>
                </c:pt>
                <c:pt idx="1385">
                  <c:v>7.5764799999999993E-2</c:v>
                </c:pt>
                <c:pt idx="1386">
                  <c:v>8.2446699999999998E-2</c:v>
                </c:pt>
                <c:pt idx="1387">
                  <c:v>8.9338200000000006E-2</c:v>
                </c:pt>
                <c:pt idx="1388">
                  <c:v>9.4878299999999999E-2</c:v>
                </c:pt>
                <c:pt idx="1389">
                  <c:v>9.9887599999999993E-2</c:v>
                </c:pt>
                <c:pt idx="1390">
                  <c:v>0.102546</c:v>
                </c:pt>
                <c:pt idx="1391">
                  <c:v>0.101844</c:v>
                </c:pt>
                <c:pt idx="1392">
                  <c:v>0.101496</c:v>
                </c:pt>
                <c:pt idx="1393">
                  <c:v>0.101564</c:v>
                </c:pt>
                <c:pt idx="1394">
                  <c:v>0.100518</c:v>
                </c:pt>
                <c:pt idx="1395">
                  <c:v>0.10005699999999999</c:v>
                </c:pt>
                <c:pt idx="1396">
                  <c:v>9.9615999999999996E-2</c:v>
                </c:pt>
                <c:pt idx="1397">
                  <c:v>9.8808400000000005E-2</c:v>
                </c:pt>
                <c:pt idx="1398">
                  <c:v>9.8384200000000005E-2</c:v>
                </c:pt>
                <c:pt idx="1399">
                  <c:v>9.7908300000000004E-2</c:v>
                </c:pt>
                <c:pt idx="1400">
                  <c:v>9.7448999999999994E-2</c:v>
                </c:pt>
                <c:pt idx="1401">
                  <c:v>9.6992400000000006E-2</c:v>
                </c:pt>
                <c:pt idx="1402">
                  <c:v>9.6652199999999994E-2</c:v>
                </c:pt>
                <c:pt idx="1403">
                  <c:v>9.61872E-2</c:v>
                </c:pt>
                <c:pt idx="1404">
                  <c:v>9.51708E-2</c:v>
                </c:pt>
                <c:pt idx="1405">
                  <c:v>9.4254900000000003E-2</c:v>
                </c:pt>
                <c:pt idx="1406">
                  <c:v>9.3361E-2</c:v>
                </c:pt>
                <c:pt idx="1407">
                  <c:v>9.2359800000000006E-2</c:v>
                </c:pt>
                <c:pt idx="1408">
                  <c:v>9.1279399999999997E-2</c:v>
                </c:pt>
                <c:pt idx="1409">
                  <c:v>9.0452099999999994E-2</c:v>
                </c:pt>
                <c:pt idx="1410">
                  <c:v>9.0427400000000005E-2</c:v>
                </c:pt>
                <c:pt idx="1411">
                  <c:v>9.1941599999999998E-2</c:v>
                </c:pt>
                <c:pt idx="1412">
                  <c:v>9.42471E-2</c:v>
                </c:pt>
                <c:pt idx="1413">
                  <c:v>9.6988900000000003E-2</c:v>
                </c:pt>
                <c:pt idx="1414">
                  <c:v>9.9384200000000006E-2</c:v>
                </c:pt>
                <c:pt idx="1415">
                  <c:v>0.101396</c:v>
                </c:pt>
                <c:pt idx="1416">
                  <c:v>0.103163</c:v>
                </c:pt>
                <c:pt idx="1417">
                  <c:v>0.10467</c:v>
                </c:pt>
                <c:pt idx="1418">
                  <c:v>0.10600999999999999</c:v>
                </c:pt>
                <c:pt idx="1419">
                  <c:v>0.107087</c:v>
                </c:pt>
                <c:pt idx="1420">
                  <c:v>0.108336</c:v>
                </c:pt>
                <c:pt idx="1421">
                  <c:v>0.10982500000000001</c:v>
                </c:pt>
                <c:pt idx="1422">
                  <c:v>0.111708</c:v>
                </c:pt>
                <c:pt idx="1423">
                  <c:v>0.11433599999999999</c:v>
                </c:pt>
                <c:pt idx="1424">
                  <c:v>0.117769</c:v>
                </c:pt>
                <c:pt idx="1425">
                  <c:v>0.121865</c:v>
                </c:pt>
                <c:pt idx="1426">
                  <c:v>0.12589500000000001</c:v>
                </c:pt>
                <c:pt idx="1427">
                  <c:v>0.128943</c:v>
                </c:pt>
                <c:pt idx="1428">
                  <c:v>0.13161700000000001</c:v>
                </c:pt>
                <c:pt idx="1429">
                  <c:v>0.13364400000000001</c:v>
                </c:pt>
                <c:pt idx="1430">
                  <c:v>0.134685</c:v>
                </c:pt>
                <c:pt idx="1431">
                  <c:v>0.135021</c:v>
                </c:pt>
                <c:pt idx="1432">
                  <c:v>0.13478499999999999</c:v>
                </c:pt>
                <c:pt idx="1433">
                  <c:v>0.133909</c:v>
                </c:pt>
                <c:pt idx="1434">
                  <c:v>0.13292300000000001</c:v>
                </c:pt>
                <c:pt idx="1435">
                  <c:v>0.13174</c:v>
                </c:pt>
                <c:pt idx="1436">
                  <c:v>0.12964300000000001</c:v>
                </c:pt>
                <c:pt idx="1437">
                  <c:v>0.12711900000000001</c:v>
                </c:pt>
                <c:pt idx="1438">
                  <c:v>0.12511900000000001</c:v>
                </c:pt>
                <c:pt idx="1439">
                  <c:v>0.122932</c:v>
                </c:pt>
                <c:pt idx="1440">
                  <c:v>0.12006799999999999</c:v>
                </c:pt>
                <c:pt idx="1441">
                  <c:v>0.116928</c:v>
                </c:pt>
                <c:pt idx="1442">
                  <c:v>0.113815</c:v>
                </c:pt>
                <c:pt idx="1443">
                  <c:v>0.110959</c:v>
                </c:pt>
                <c:pt idx="1444">
                  <c:v>0.107728</c:v>
                </c:pt>
                <c:pt idx="1445">
                  <c:v>0.103865</c:v>
                </c:pt>
                <c:pt idx="1446">
                  <c:v>9.8954700000000007E-2</c:v>
                </c:pt>
                <c:pt idx="1447">
                  <c:v>9.3334700000000007E-2</c:v>
                </c:pt>
                <c:pt idx="1448">
                  <c:v>8.6895100000000003E-2</c:v>
                </c:pt>
                <c:pt idx="1449">
                  <c:v>7.9700400000000005E-2</c:v>
                </c:pt>
                <c:pt idx="1450">
                  <c:v>7.1720000000000006E-2</c:v>
                </c:pt>
                <c:pt idx="1451">
                  <c:v>6.3936199999999999E-2</c:v>
                </c:pt>
                <c:pt idx="1452">
                  <c:v>5.6135699999999997E-2</c:v>
                </c:pt>
                <c:pt idx="1453">
                  <c:v>5.02371E-2</c:v>
                </c:pt>
                <c:pt idx="1454">
                  <c:v>5.3662399999999999E-2</c:v>
                </c:pt>
                <c:pt idx="1455">
                  <c:v>5.7129100000000002E-2</c:v>
                </c:pt>
                <c:pt idx="1456">
                  <c:v>5.7947899999999997E-2</c:v>
                </c:pt>
                <c:pt idx="1457">
                  <c:v>5.8716699999999997E-2</c:v>
                </c:pt>
                <c:pt idx="1458">
                  <c:v>5.84398E-2</c:v>
                </c:pt>
                <c:pt idx="1459">
                  <c:v>5.87851E-2</c:v>
                </c:pt>
                <c:pt idx="1460">
                  <c:v>5.9271900000000002E-2</c:v>
                </c:pt>
                <c:pt idx="1461">
                  <c:v>5.8986799999999999E-2</c:v>
                </c:pt>
                <c:pt idx="1462">
                  <c:v>5.9127300000000001E-2</c:v>
                </c:pt>
                <c:pt idx="1463">
                  <c:v>5.9742999999999997E-2</c:v>
                </c:pt>
                <c:pt idx="1464">
                  <c:v>5.9800600000000002E-2</c:v>
                </c:pt>
                <c:pt idx="1465">
                  <c:v>5.9754799999999997E-2</c:v>
                </c:pt>
                <c:pt idx="1466">
                  <c:v>5.9927899999999999E-2</c:v>
                </c:pt>
                <c:pt idx="1467">
                  <c:v>6.0629200000000001E-2</c:v>
                </c:pt>
                <c:pt idx="1468">
                  <c:v>6.0791100000000001E-2</c:v>
                </c:pt>
                <c:pt idx="1469">
                  <c:v>6.1094099999999998E-2</c:v>
                </c:pt>
                <c:pt idx="1470">
                  <c:v>6.0670000000000002E-2</c:v>
                </c:pt>
                <c:pt idx="1471">
                  <c:v>5.9139999999999998E-2</c:v>
                </c:pt>
                <c:pt idx="1472">
                  <c:v>5.7514200000000001E-2</c:v>
                </c:pt>
                <c:pt idx="1473">
                  <c:v>5.5270300000000001E-2</c:v>
                </c:pt>
                <c:pt idx="1474">
                  <c:v>5.1844599999999998E-2</c:v>
                </c:pt>
                <c:pt idx="1475">
                  <c:v>4.7540699999999998E-2</c:v>
                </c:pt>
                <c:pt idx="1476">
                  <c:v>4.3043199999999997E-2</c:v>
                </c:pt>
                <c:pt idx="1477">
                  <c:v>3.9487800000000003E-2</c:v>
                </c:pt>
                <c:pt idx="1478">
                  <c:v>3.72503E-2</c:v>
                </c:pt>
                <c:pt idx="1479">
                  <c:v>3.4538699999999999E-2</c:v>
                </c:pt>
                <c:pt idx="1480">
                  <c:v>3.0512899999999999E-2</c:v>
                </c:pt>
                <c:pt idx="1481">
                  <c:v>2.4404200000000001E-2</c:v>
                </c:pt>
                <c:pt idx="1482">
                  <c:v>1.6467800000000001E-2</c:v>
                </c:pt>
                <c:pt idx="1483">
                  <c:v>9.7455700000000003E-3</c:v>
                </c:pt>
                <c:pt idx="1484">
                  <c:v>3.2841099999999998E-3</c:v>
                </c:pt>
                <c:pt idx="1485">
                  <c:v>-3.06888E-3</c:v>
                </c:pt>
                <c:pt idx="1486">
                  <c:v>-8.6270300000000008E-3</c:v>
                </c:pt>
                <c:pt idx="1487">
                  <c:v>-1.31299E-2</c:v>
                </c:pt>
                <c:pt idx="1488">
                  <c:v>-1.6156199999999999E-2</c:v>
                </c:pt>
                <c:pt idx="1489">
                  <c:v>-1.8520200000000001E-2</c:v>
                </c:pt>
                <c:pt idx="1490">
                  <c:v>-1.9704300000000001E-2</c:v>
                </c:pt>
                <c:pt idx="1491">
                  <c:v>-1.99674E-2</c:v>
                </c:pt>
                <c:pt idx="1492">
                  <c:v>-2.0046000000000001E-2</c:v>
                </c:pt>
                <c:pt idx="1493">
                  <c:v>-1.9400799999999999E-2</c:v>
                </c:pt>
                <c:pt idx="1494">
                  <c:v>-1.8742999999999999E-2</c:v>
                </c:pt>
                <c:pt idx="1495">
                  <c:v>-1.8038100000000001E-2</c:v>
                </c:pt>
                <c:pt idx="1496">
                  <c:v>-1.7195700000000001E-2</c:v>
                </c:pt>
                <c:pt idx="1497">
                  <c:v>-1.5782299999999999E-2</c:v>
                </c:pt>
                <c:pt idx="1498">
                  <c:v>-1.40857E-2</c:v>
                </c:pt>
                <c:pt idx="1499">
                  <c:v>-1.2943400000000001E-2</c:v>
                </c:pt>
                <c:pt idx="1500">
                  <c:v>-1.11266E-2</c:v>
                </c:pt>
                <c:pt idx="1501">
                  <c:v>-9.3102800000000006E-3</c:v>
                </c:pt>
                <c:pt idx="1502">
                  <c:v>-6.83279E-3</c:v>
                </c:pt>
                <c:pt idx="1503">
                  <c:v>-4.6751500000000003E-3</c:v>
                </c:pt>
                <c:pt idx="1504">
                  <c:v>-1.4128400000000001E-3</c:v>
                </c:pt>
                <c:pt idx="1505">
                  <c:v>1.92628E-3</c:v>
                </c:pt>
                <c:pt idx="1506">
                  <c:v>6.0817400000000004E-3</c:v>
                </c:pt>
                <c:pt idx="1507">
                  <c:v>1.09116E-2</c:v>
                </c:pt>
                <c:pt idx="1508">
                  <c:v>1.5609400000000001E-2</c:v>
                </c:pt>
                <c:pt idx="1509">
                  <c:v>2.04651E-2</c:v>
                </c:pt>
                <c:pt idx="1510">
                  <c:v>2.5349799999999999E-2</c:v>
                </c:pt>
                <c:pt idx="1511">
                  <c:v>3.0387500000000001E-2</c:v>
                </c:pt>
                <c:pt idx="1512">
                  <c:v>3.58418E-2</c:v>
                </c:pt>
                <c:pt idx="1513">
                  <c:v>4.1034300000000003E-2</c:v>
                </c:pt>
                <c:pt idx="1514">
                  <c:v>4.5379200000000001E-2</c:v>
                </c:pt>
                <c:pt idx="1515">
                  <c:v>4.9904799999999999E-2</c:v>
                </c:pt>
                <c:pt idx="1516">
                  <c:v>5.1111400000000001E-2</c:v>
                </c:pt>
                <c:pt idx="1517">
                  <c:v>5.0782500000000001E-2</c:v>
                </c:pt>
                <c:pt idx="1518">
                  <c:v>5.03971E-2</c:v>
                </c:pt>
                <c:pt idx="1519">
                  <c:v>4.8605200000000001E-2</c:v>
                </c:pt>
                <c:pt idx="1520">
                  <c:v>4.7964100000000003E-2</c:v>
                </c:pt>
                <c:pt idx="1521">
                  <c:v>4.7062100000000003E-2</c:v>
                </c:pt>
                <c:pt idx="1522">
                  <c:v>4.61226E-2</c:v>
                </c:pt>
                <c:pt idx="1523">
                  <c:v>4.5472400000000003E-2</c:v>
                </c:pt>
                <c:pt idx="1524">
                  <c:v>4.4638499999999998E-2</c:v>
                </c:pt>
                <c:pt idx="1525">
                  <c:v>4.3551600000000003E-2</c:v>
                </c:pt>
                <c:pt idx="1526">
                  <c:v>4.2495499999999999E-2</c:v>
                </c:pt>
                <c:pt idx="1527">
                  <c:v>4.1042200000000001E-2</c:v>
                </c:pt>
                <c:pt idx="1528">
                  <c:v>3.9734199999999997E-2</c:v>
                </c:pt>
                <c:pt idx="1529">
                  <c:v>3.8644199999999997E-2</c:v>
                </c:pt>
                <c:pt idx="1530">
                  <c:v>3.78765E-2</c:v>
                </c:pt>
                <c:pt idx="1531">
                  <c:v>3.7082400000000001E-2</c:v>
                </c:pt>
                <c:pt idx="1532">
                  <c:v>3.7142500000000002E-2</c:v>
                </c:pt>
                <c:pt idx="1533">
                  <c:v>3.8999899999999997E-2</c:v>
                </c:pt>
                <c:pt idx="1534">
                  <c:v>4.2761199999999999E-2</c:v>
                </c:pt>
                <c:pt idx="1535">
                  <c:v>4.7588999999999999E-2</c:v>
                </c:pt>
                <c:pt idx="1536">
                  <c:v>5.2821E-2</c:v>
                </c:pt>
                <c:pt idx="1537">
                  <c:v>5.8562999999999997E-2</c:v>
                </c:pt>
                <c:pt idx="1538">
                  <c:v>6.4721699999999993E-2</c:v>
                </c:pt>
                <c:pt idx="1539">
                  <c:v>7.0872099999999993E-2</c:v>
                </c:pt>
                <c:pt idx="1540">
                  <c:v>7.6980900000000005E-2</c:v>
                </c:pt>
                <c:pt idx="1541">
                  <c:v>8.2894899999999994E-2</c:v>
                </c:pt>
                <c:pt idx="1542">
                  <c:v>8.8424900000000001E-2</c:v>
                </c:pt>
                <c:pt idx="1543">
                  <c:v>9.3384200000000001E-2</c:v>
                </c:pt>
                <c:pt idx="1544">
                  <c:v>9.7564100000000001E-2</c:v>
                </c:pt>
                <c:pt idx="1545">
                  <c:v>0.10083</c:v>
                </c:pt>
                <c:pt idx="1546">
                  <c:v>0.103273</c:v>
                </c:pt>
                <c:pt idx="1547">
                  <c:v>0.105313</c:v>
                </c:pt>
                <c:pt idx="1548">
                  <c:v>0.107445</c:v>
                </c:pt>
                <c:pt idx="1549">
                  <c:v>0.109667</c:v>
                </c:pt>
                <c:pt idx="1550">
                  <c:v>0.112736</c:v>
                </c:pt>
                <c:pt idx="1551">
                  <c:v>0.115135</c:v>
                </c:pt>
                <c:pt idx="1552">
                  <c:v>0.117287</c:v>
                </c:pt>
                <c:pt idx="1553">
                  <c:v>0.118936</c:v>
                </c:pt>
                <c:pt idx="1554">
                  <c:v>0.120488</c:v>
                </c:pt>
                <c:pt idx="1555">
                  <c:v>0.120889</c:v>
                </c:pt>
                <c:pt idx="1556">
                  <c:v>0.11997099999999999</c:v>
                </c:pt>
                <c:pt idx="1557">
                  <c:v>0.118521</c:v>
                </c:pt>
                <c:pt idx="1558">
                  <c:v>0.116212</c:v>
                </c:pt>
                <c:pt idx="1559">
                  <c:v>0.112756</c:v>
                </c:pt>
                <c:pt idx="1560">
                  <c:v>0.109498</c:v>
                </c:pt>
                <c:pt idx="1561">
                  <c:v>0.10499</c:v>
                </c:pt>
                <c:pt idx="1562">
                  <c:v>0.100728</c:v>
                </c:pt>
                <c:pt idx="1563">
                  <c:v>9.59121E-2</c:v>
                </c:pt>
                <c:pt idx="1564">
                  <c:v>9.0980000000000005E-2</c:v>
                </c:pt>
                <c:pt idx="1565">
                  <c:v>8.6320099999999997E-2</c:v>
                </c:pt>
                <c:pt idx="1566">
                  <c:v>8.2933099999999996E-2</c:v>
                </c:pt>
                <c:pt idx="1567">
                  <c:v>7.9794400000000001E-2</c:v>
                </c:pt>
                <c:pt idx="1568">
                  <c:v>7.7083899999999997E-2</c:v>
                </c:pt>
                <c:pt idx="1569">
                  <c:v>7.5201599999999993E-2</c:v>
                </c:pt>
                <c:pt idx="1570">
                  <c:v>7.3225299999999993E-2</c:v>
                </c:pt>
                <c:pt idx="1571">
                  <c:v>7.1871699999999997E-2</c:v>
                </c:pt>
                <c:pt idx="1572">
                  <c:v>7.0780499999999996E-2</c:v>
                </c:pt>
                <c:pt idx="1573">
                  <c:v>6.9868700000000006E-2</c:v>
                </c:pt>
                <c:pt idx="1574">
                  <c:v>6.8379899999999993E-2</c:v>
                </c:pt>
                <c:pt idx="1575">
                  <c:v>6.5629699999999999E-2</c:v>
                </c:pt>
                <c:pt idx="1576">
                  <c:v>6.1461799999999997E-2</c:v>
                </c:pt>
                <c:pt idx="1577">
                  <c:v>5.98232E-2</c:v>
                </c:pt>
                <c:pt idx="1578">
                  <c:v>5.5241999999999999E-2</c:v>
                </c:pt>
                <c:pt idx="1579">
                  <c:v>5.4107200000000001E-2</c:v>
                </c:pt>
                <c:pt idx="1580">
                  <c:v>5.4997699999999997E-2</c:v>
                </c:pt>
                <c:pt idx="1581">
                  <c:v>5.5892299999999999E-2</c:v>
                </c:pt>
                <c:pt idx="1582">
                  <c:v>5.6542799999999997E-2</c:v>
                </c:pt>
                <c:pt idx="1583">
                  <c:v>5.77545E-2</c:v>
                </c:pt>
                <c:pt idx="1584">
                  <c:v>5.8487699999999997E-2</c:v>
                </c:pt>
                <c:pt idx="1585">
                  <c:v>5.8401700000000001E-2</c:v>
                </c:pt>
                <c:pt idx="1586">
                  <c:v>5.89101E-2</c:v>
                </c:pt>
                <c:pt idx="1587">
                  <c:v>5.9228900000000001E-2</c:v>
                </c:pt>
                <c:pt idx="1588">
                  <c:v>5.9463599999999998E-2</c:v>
                </c:pt>
                <c:pt idx="1589">
                  <c:v>5.9716900000000003E-2</c:v>
                </c:pt>
                <c:pt idx="1590">
                  <c:v>5.9741099999999998E-2</c:v>
                </c:pt>
                <c:pt idx="1591">
                  <c:v>5.9602500000000003E-2</c:v>
                </c:pt>
                <c:pt idx="1592">
                  <c:v>5.91367E-2</c:v>
                </c:pt>
                <c:pt idx="1593">
                  <c:v>5.8486700000000003E-2</c:v>
                </c:pt>
                <c:pt idx="1594">
                  <c:v>5.7835900000000003E-2</c:v>
                </c:pt>
                <c:pt idx="1595">
                  <c:v>5.67468E-2</c:v>
                </c:pt>
                <c:pt idx="1596">
                  <c:v>5.4666699999999999E-2</c:v>
                </c:pt>
                <c:pt idx="1597">
                  <c:v>5.1780399999999997E-2</c:v>
                </c:pt>
                <c:pt idx="1598">
                  <c:v>4.84273E-2</c:v>
                </c:pt>
                <c:pt idx="1599">
                  <c:v>4.4114E-2</c:v>
                </c:pt>
                <c:pt idx="1600">
                  <c:v>3.9813399999999999E-2</c:v>
                </c:pt>
                <c:pt idx="1601">
                  <c:v>3.6402299999999999E-2</c:v>
                </c:pt>
                <c:pt idx="1602">
                  <c:v>3.6550100000000002E-2</c:v>
                </c:pt>
                <c:pt idx="1603">
                  <c:v>4.0175500000000003E-2</c:v>
                </c:pt>
                <c:pt idx="1604">
                  <c:v>4.32892E-2</c:v>
                </c:pt>
                <c:pt idx="1605">
                  <c:v>4.3698500000000001E-2</c:v>
                </c:pt>
                <c:pt idx="1606">
                  <c:v>4.1171300000000001E-2</c:v>
                </c:pt>
                <c:pt idx="1607">
                  <c:v>3.5832999999999997E-2</c:v>
                </c:pt>
                <c:pt idx="1608">
                  <c:v>2.84295E-2</c:v>
                </c:pt>
                <c:pt idx="1609">
                  <c:v>2.0204300000000001E-2</c:v>
                </c:pt>
                <c:pt idx="1610">
                  <c:v>1.16966E-2</c:v>
                </c:pt>
                <c:pt idx="1611">
                  <c:v>3.5251700000000002E-3</c:v>
                </c:pt>
                <c:pt idx="1612">
                  <c:v>-3.1117100000000002E-3</c:v>
                </c:pt>
                <c:pt idx="1613">
                  <c:v>-8.2658499999999999E-3</c:v>
                </c:pt>
                <c:pt idx="1614">
                  <c:v>-1.2012200000000001E-2</c:v>
                </c:pt>
                <c:pt idx="1615">
                  <c:v>-1.4234500000000001E-2</c:v>
                </c:pt>
                <c:pt idx="1616">
                  <c:v>-1.5055799999999999E-2</c:v>
                </c:pt>
                <c:pt idx="1617">
                  <c:v>-1.46137E-2</c:v>
                </c:pt>
                <c:pt idx="1618">
                  <c:v>-1.3475000000000001E-2</c:v>
                </c:pt>
                <c:pt idx="1619">
                  <c:v>-1.1818499999999999E-2</c:v>
                </c:pt>
                <c:pt idx="1620">
                  <c:v>-9.3666500000000007E-3</c:v>
                </c:pt>
                <c:pt idx="1621">
                  <c:v>-6.7901899999999998E-3</c:v>
                </c:pt>
                <c:pt idx="1622">
                  <c:v>-4.16519E-3</c:v>
                </c:pt>
                <c:pt idx="1623">
                  <c:v>-1.39785E-3</c:v>
                </c:pt>
                <c:pt idx="1624">
                  <c:v>1.8282299999999999E-3</c:v>
                </c:pt>
                <c:pt idx="1625">
                  <c:v>5.4573800000000004E-3</c:v>
                </c:pt>
                <c:pt idx="1626">
                  <c:v>9.8822700000000003E-3</c:v>
                </c:pt>
                <c:pt idx="1627">
                  <c:v>1.47797E-2</c:v>
                </c:pt>
                <c:pt idx="1628">
                  <c:v>2.0380499999999999E-2</c:v>
                </c:pt>
                <c:pt idx="1629">
                  <c:v>2.6356999999999998E-2</c:v>
                </c:pt>
                <c:pt idx="1630">
                  <c:v>3.30622E-2</c:v>
                </c:pt>
                <c:pt idx="1631">
                  <c:v>4.0730299999999997E-2</c:v>
                </c:pt>
                <c:pt idx="1632">
                  <c:v>4.8560499999999999E-2</c:v>
                </c:pt>
                <c:pt idx="1633">
                  <c:v>5.54225E-2</c:v>
                </c:pt>
                <c:pt idx="1634">
                  <c:v>6.1262700000000003E-2</c:v>
                </c:pt>
                <c:pt idx="1635">
                  <c:v>6.5723900000000002E-2</c:v>
                </c:pt>
                <c:pt idx="1636">
                  <c:v>7.0399299999999998E-2</c:v>
                </c:pt>
                <c:pt idx="1637">
                  <c:v>7.5155700000000006E-2</c:v>
                </c:pt>
                <c:pt idx="1638">
                  <c:v>7.9494200000000001E-2</c:v>
                </c:pt>
                <c:pt idx="1639">
                  <c:v>8.3730600000000002E-2</c:v>
                </c:pt>
                <c:pt idx="1640">
                  <c:v>8.7931899999999993E-2</c:v>
                </c:pt>
                <c:pt idx="1641">
                  <c:v>9.2899399999999993E-2</c:v>
                </c:pt>
                <c:pt idx="1642">
                  <c:v>9.2604800000000001E-2</c:v>
                </c:pt>
                <c:pt idx="1643">
                  <c:v>9.5397399999999993E-2</c:v>
                </c:pt>
                <c:pt idx="1644">
                  <c:v>9.5698500000000006E-2</c:v>
                </c:pt>
                <c:pt idx="1645">
                  <c:v>9.5204499999999997E-2</c:v>
                </c:pt>
                <c:pt idx="1646">
                  <c:v>9.5546500000000006E-2</c:v>
                </c:pt>
                <c:pt idx="1647">
                  <c:v>9.4921800000000001E-2</c:v>
                </c:pt>
                <c:pt idx="1648">
                  <c:v>9.3733999999999998E-2</c:v>
                </c:pt>
                <c:pt idx="1649">
                  <c:v>9.3431399999999998E-2</c:v>
                </c:pt>
                <c:pt idx="1650">
                  <c:v>9.2741799999999999E-2</c:v>
                </c:pt>
                <c:pt idx="1651">
                  <c:v>9.2356499999999994E-2</c:v>
                </c:pt>
                <c:pt idx="1652">
                  <c:v>9.22655E-2</c:v>
                </c:pt>
                <c:pt idx="1653">
                  <c:v>9.2304600000000001E-2</c:v>
                </c:pt>
                <c:pt idx="1654">
                  <c:v>9.2638899999999996E-2</c:v>
                </c:pt>
                <c:pt idx="1655">
                  <c:v>9.2507400000000004E-2</c:v>
                </c:pt>
                <c:pt idx="1656">
                  <c:v>9.2236200000000004E-2</c:v>
                </c:pt>
                <c:pt idx="1657">
                  <c:v>9.1707200000000003E-2</c:v>
                </c:pt>
                <c:pt idx="1658">
                  <c:v>9.0648000000000006E-2</c:v>
                </c:pt>
                <c:pt idx="1659">
                  <c:v>8.9265899999999995E-2</c:v>
                </c:pt>
                <c:pt idx="1660">
                  <c:v>8.8209200000000001E-2</c:v>
                </c:pt>
                <c:pt idx="1661">
                  <c:v>8.7411799999999998E-2</c:v>
                </c:pt>
                <c:pt idx="1662">
                  <c:v>8.6342500000000003E-2</c:v>
                </c:pt>
                <c:pt idx="1663">
                  <c:v>8.61846E-2</c:v>
                </c:pt>
                <c:pt idx="1664">
                  <c:v>8.8385900000000003E-2</c:v>
                </c:pt>
                <c:pt idx="1665">
                  <c:v>9.3205300000000005E-2</c:v>
                </c:pt>
                <c:pt idx="1666">
                  <c:v>0.100051</c:v>
                </c:pt>
                <c:pt idx="1667">
                  <c:v>0.106947</c:v>
                </c:pt>
                <c:pt idx="1668">
                  <c:v>0.114014</c:v>
                </c:pt>
                <c:pt idx="1669">
                  <c:v>0.121196</c:v>
                </c:pt>
                <c:pt idx="1670">
                  <c:v>0.127663</c:v>
                </c:pt>
                <c:pt idx="1671">
                  <c:v>0.133717</c:v>
                </c:pt>
                <c:pt idx="1672">
                  <c:v>0.139178</c:v>
                </c:pt>
                <c:pt idx="1673">
                  <c:v>0.143928</c:v>
                </c:pt>
                <c:pt idx="1674">
                  <c:v>0.148233</c:v>
                </c:pt>
                <c:pt idx="1675">
                  <c:v>0.15206</c:v>
                </c:pt>
                <c:pt idx="1676">
                  <c:v>0.15543899999999999</c:v>
                </c:pt>
                <c:pt idx="1677">
                  <c:v>0.15853900000000001</c:v>
                </c:pt>
                <c:pt idx="1678">
                  <c:v>0.16150300000000001</c:v>
                </c:pt>
                <c:pt idx="1679">
                  <c:v>0.164744</c:v>
                </c:pt>
                <c:pt idx="1680">
                  <c:v>0.16717799999999999</c:v>
                </c:pt>
                <c:pt idx="1681">
                  <c:v>0.16902900000000001</c:v>
                </c:pt>
                <c:pt idx="1682">
                  <c:v>0.17025000000000001</c:v>
                </c:pt>
                <c:pt idx="1683">
                  <c:v>0.17050499999999999</c:v>
                </c:pt>
                <c:pt idx="1684">
                  <c:v>0.16970299999999999</c:v>
                </c:pt>
                <c:pt idx="1685">
                  <c:v>0.167938</c:v>
                </c:pt>
                <c:pt idx="1686">
                  <c:v>0.16494700000000001</c:v>
                </c:pt>
                <c:pt idx="1687">
                  <c:v>0.160833</c:v>
                </c:pt>
                <c:pt idx="1688">
                  <c:v>0.15740399999999999</c:v>
                </c:pt>
                <c:pt idx="1689">
                  <c:v>0.153669</c:v>
                </c:pt>
                <c:pt idx="1690">
                  <c:v>0.14868300000000001</c:v>
                </c:pt>
                <c:pt idx="1691">
                  <c:v>0.143121</c:v>
                </c:pt>
                <c:pt idx="1692">
                  <c:v>0.13742299999999999</c:v>
                </c:pt>
                <c:pt idx="1693">
                  <c:v>0.13200899999999999</c:v>
                </c:pt>
                <c:pt idx="1694">
                  <c:v>0.12645700000000001</c:v>
                </c:pt>
                <c:pt idx="1695">
                  <c:v>0.121043</c:v>
                </c:pt>
                <c:pt idx="1696">
                  <c:v>0.115687</c:v>
                </c:pt>
                <c:pt idx="1697">
                  <c:v>0.11076800000000001</c:v>
                </c:pt>
                <c:pt idx="1698">
                  <c:v>0.10533099999999999</c:v>
                </c:pt>
                <c:pt idx="1699">
                  <c:v>9.9935599999999999E-2</c:v>
                </c:pt>
                <c:pt idx="1700">
                  <c:v>9.44739E-2</c:v>
                </c:pt>
                <c:pt idx="1701">
                  <c:v>8.8895399999999999E-2</c:v>
                </c:pt>
                <c:pt idx="1702">
                  <c:v>8.3692600000000006E-2</c:v>
                </c:pt>
                <c:pt idx="1703">
                  <c:v>7.8771900000000006E-2</c:v>
                </c:pt>
                <c:pt idx="1704">
                  <c:v>7.3821399999999995E-2</c:v>
                </c:pt>
                <c:pt idx="1705">
                  <c:v>7.2148599999999993E-2</c:v>
                </c:pt>
                <c:pt idx="1706">
                  <c:v>6.9153400000000004E-2</c:v>
                </c:pt>
                <c:pt idx="1707">
                  <c:v>6.7538600000000004E-2</c:v>
                </c:pt>
                <c:pt idx="1708">
                  <c:v>6.7731899999999998E-2</c:v>
                </c:pt>
                <c:pt idx="1709">
                  <c:v>6.7730899999999997E-2</c:v>
                </c:pt>
                <c:pt idx="1710">
                  <c:v>6.8177799999999997E-2</c:v>
                </c:pt>
                <c:pt idx="1711">
                  <c:v>6.9123599999999993E-2</c:v>
                </c:pt>
                <c:pt idx="1712">
                  <c:v>6.9016599999999997E-2</c:v>
                </c:pt>
                <c:pt idx="1713">
                  <c:v>6.8717E-2</c:v>
                </c:pt>
                <c:pt idx="1714">
                  <c:v>6.9068400000000002E-2</c:v>
                </c:pt>
                <c:pt idx="1715">
                  <c:v>6.9533800000000007E-2</c:v>
                </c:pt>
                <c:pt idx="1716">
                  <c:v>6.9920800000000005E-2</c:v>
                </c:pt>
                <c:pt idx="1717">
                  <c:v>7.0362400000000005E-2</c:v>
                </c:pt>
                <c:pt idx="1718">
                  <c:v>7.0695300000000003E-2</c:v>
                </c:pt>
                <c:pt idx="1719">
                  <c:v>7.15673E-2</c:v>
                </c:pt>
                <c:pt idx="1720">
                  <c:v>7.2381399999999999E-2</c:v>
                </c:pt>
                <c:pt idx="1721">
                  <c:v>7.3118000000000002E-2</c:v>
                </c:pt>
                <c:pt idx="1722">
                  <c:v>7.3746900000000004E-2</c:v>
                </c:pt>
                <c:pt idx="1723">
                  <c:v>7.3702900000000002E-2</c:v>
                </c:pt>
                <c:pt idx="1724">
                  <c:v>7.2458099999999998E-2</c:v>
                </c:pt>
                <c:pt idx="1725">
                  <c:v>7.0648799999999998E-2</c:v>
                </c:pt>
                <c:pt idx="1726">
                  <c:v>6.8259500000000001E-2</c:v>
                </c:pt>
                <c:pt idx="1727">
                  <c:v>6.5040799999999996E-2</c:v>
                </c:pt>
                <c:pt idx="1728">
                  <c:v>6.0292199999999997E-2</c:v>
                </c:pt>
                <c:pt idx="1729">
                  <c:v>5.5325399999999997E-2</c:v>
                </c:pt>
                <c:pt idx="1730">
                  <c:v>5.0391100000000001E-2</c:v>
                </c:pt>
                <c:pt idx="1731">
                  <c:v>4.7845600000000002E-2</c:v>
                </c:pt>
                <c:pt idx="1732">
                  <c:v>4.7309999999999998E-2</c:v>
                </c:pt>
                <c:pt idx="1733">
                  <c:v>4.6276499999999998E-2</c:v>
                </c:pt>
                <c:pt idx="1734">
                  <c:v>4.39511E-2</c:v>
                </c:pt>
                <c:pt idx="1735">
                  <c:v>3.9333199999999999E-2</c:v>
                </c:pt>
                <c:pt idx="1736">
                  <c:v>3.4574399999999998E-2</c:v>
                </c:pt>
                <c:pt idx="1737">
                  <c:v>2.97363E-2</c:v>
                </c:pt>
                <c:pt idx="1738">
                  <c:v>2.4363900000000001E-2</c:v>
                </c:pt>
                <c:pt idx="1739">
                  <c:v>1.8740300000000001E-2</c:v>
                </c:pt>
                <c:pt idx="1740">
                  <c:v>1.3563199999999999E-2</c:v>
                </c:pt>
                <c:pt idx="1741">
                  <c:v>9.2083200000000007E-3</c:v>
                </c:pt>
                <c:pt idx="1742">
                  <c:v>5.6719400000000003E-3</c:v>
                </c:pt>
                <c:pt idx="1743">
                  <c:v>3.36076E-3</c:v>
                </c:pt>
                <c:pt idx="1744">
                  <c:v>1.6795499999999999E-3</c:v>
                </c:pt>
                <c:pt idx="1745">
                  <c:v>1.1241999999999999E-3</c:v>
                </c:pt>
                <c:pt idx="1746">
                  <c:v>1.56751E-3</c:v>
                </c:pt>
                <c:pt idx="1747">
                  <c:v>2.4797199999999999E-3</c:v>
                </c:pt>
                <c:pt idx="1748">
                  <c:v>4.1349000000000004E-3</c:v>
                </c:pt>
                <c:pt idx="1749">
                  <c:v>6.4371799999999998E-3</c:v>
                </c:pt>
                <c:pt idx="1750">
                  <c:v>9.7111899999999998E-3</c:v>
                </c:pt>
                <c:pt idx="1751">
                  <c:v>1.32184E-2</c:v>
                </c:pt>
                <c:pt idx="1752">
                  <c:v>1.8154099999999999E-2</c:v>
                </c:pt>
                <c:pt idx="1753">
                  <c:v>2.351E-2</c:v>
                </c:pt>
                <c:pt idx="1754">
                  <c:v>2.92965E-2</c:v>
                </c:pt>
                <c:pt idx="1755">
                  <c:v>3.5078400000000003E-2</c:v>
                </c:pt>
                <c:pt idx="1756">
                  <c:v>4.1846099999999997E-2</c:v>
                </c:pt>
                <c:pt idx="1757">
                  <c:v>4.9601800000000001E-2</c:v>
                </c:pt>
                <c:pt idx="1758">
                  <c:v>5.7430299999999997E-2</c:v>
                </c:pt>
                <c:pt idx="1759">
                  <c:v>6.56471E-2</c:v>
                </c:pt>
                <c:pt idx="1760">
                  <c:v>7.2880200000000006E-2</c:v>
                </c:pt>
                <c:pt idx="1761">
                  <c:v>7.9208600000000004E-2</c:v>
                </c:pt>
                <c:pt idx="1762">
                  <c:v>8.4154400000000004E-2</c:v>
                </c:pt>
                <c:pt idx="1763">
                  <c:v>8.7904899999999994E-2</c:v>
                </c:pt>
                <c:pt idx="1764">
                  <c:v>9.0959499999999999E-2</c:v>
                </c:pt>
                <c:pt idx="1765">
                  <c:v>9.3474000000000002E-2</c:v>
                </c:pt>
                <c:pt idx="1766">
                  <c:v>9.5794099999999993E-2</c:v>
                </c:pt>
                <c:pt idx="1767">
                  <c:v>9.7681500000000004E-2</c:v>
                </c:pt>
                <c:pt idx="1768">
                  <c:v>9.9331900000000001E-2</c:v>
                </c:pt>
                <c:pt idx="1769">
                  <c:v>9.9920200000000001E-2</c:v>
                </c:pt>
                <c:pt idx="1770">
                  <c:v>0.10589999999999999</c:v>
                </c:pt>
                <c:pt idx="1771">
                  <c:v>0.10473</c:v>
                </c:pt>
                <c:pt idx="1772">
                  <c:v>0.105878</c:v>
                </c:pt>
                <c:pt idx="1773">
                  <c:v>0.106601</c:v>
                </c:pt>
                <c:pt idx="1774">
                  <c:v>0.10641200000000001</c:v>
                </c:pt>
                <c:pt idx="1775">
                  <c:v>0.105631</c:v>
                </c:pt>
                <c:pt idx="1776">
                  <c:v>0.10512100000000001</c:v>
                </c:pt>
                <c:pt idx="1777">
                  <c:v>0.104087</c:v>
                </c:pt>
                <c:pt idx="1778">
                  <c:v>0.10334500000000001</c:v>
                </c:pt>
                <c:pt idx="1779">
                  <c:v>0.10301</c:v>
                </c:pt>
                <c:pt idx="1780">
                  <c:v>0.102966</c:v>
                </c:pt>
                <c:pt idx="1781">
                  <c:v>0.10276299999999999</c:v>
                </c:pt>
                <c:pt idx="1782">
                  <c:v>0.10255300000000001</c:v>
                </c:pt>
                <c:pt idx="1783">
                  <c:v>0.102047</c:v>
                </c:pt>
                <c:pt idx="1784">
                  <c:v>0.101406</c:v>
                </c:pt>
                <c:pt idx="1785">
                  <c:v>0.100179</c:v>
                </c:pt>
                <c:pt idx="1786">
                  <c:v>9.8987000000000006E-2</c:v>
                </c:pt>
                <c:pt idx="1787">
                  <c:v>9.7955899999999999E-2</c:v>
                </c:pt>
                <c:pt idx="1788">
                  <c:v>9.6757599999999999E-2</c:v>
                </c:pt>
                <c:pt idx="1789">
                  <c:v>9.6185300000000001E-2</c:v>
                </c:pt>
                <c:pt idx="1790">
                  <c:v>9.7833400000000001E-2</c:v>
                </c:pt>
                <c:pt idx="1791">
                  <c:v>0.102515</c:v>
                </c:pt>
                <c:pt idx="1792">
                  <c:v>0.109051</c:v>
                </c:pt>
                <c:pt idx="1793">
                  <c:v>0.11570800000000001</c:v>
                </c:pt>
                <c:pt idx="1794">
                  <c:v>0.121684</c:v>
                </c:pt>
                <c:pt idx="1795">
                  <c:v>0.127831</c:v>
                </c:pt>
                <c:pt idx="1796">
                  <c:v>0.13465299999999999</c:v>
                </c:pt>
                <c:pt idx="1797">
                  <c:v>0.14185800000000001</c:v>
                </c:pt>
                <c:pt idx="1798">
                  <c:v>0.14931700000000001</c:v>
                </c:pt>
                <c:pt idx="1799">
                  <c:v>0.156747</c:v>
                </c:pt>
                <c:pt idx="1800">
                  <c:v>0.16380400000000001</c:v>
                </c:pt>
                <c:pt idx="1801">
                  <c:v>0.17044500000000001</c:v>
                </c:pt>
                <c:pt idx="1802">
                  <c:v>0.17638400000000001</c:v>
                </c:pt>
                <c:pt idx="1803">
                  <c:v>0.18173400000000001</c:v>
                </c:pt>
                <c:pt idx="1804">
                  <c:v>0.18656300000000001</c:v>
                </c:pt>
                <c:pt idx="1805">
                  <c:v>0.190994</c:v>
                </c:pt>
                <c:pt idx="1806">
                  <c:v>0.195108</c:v>
                </c:pt>
                <c:pt idx="1807">
                  <c:v>0.199406</c:v>
                </c:pt>
                <c:pt idx="1808">
                  <c:v>0.20246800000000001</c:v>
                </c:pt>
                <c:pt idx="1809">
                  <c:v>0.205258</c:v>
                </c:pt>
                <c:pt idx="1810">
                  <c:v>0.206925</c:v>
                </c:pt>
                <c:pt idx="1811">
                  <c:v>0.207206</c:v>
                </c:pt>
                <c:pt idx="1812">
                  <c:v>0.207123</c:v>
                </c:pt>
                <c:pt idx="1813">
                  <c:v>0.20661499999999999</c:v>
                </c:pt>
                <c:pt idx="1814">
                  <c:v>0.20577999999999999</c:v>
                </c:pt>
                <c:pt idx="1815">
                  <c:v>0.20408899999999999</c:v>
                </c:pt>
                <c:pt idx="1816">
                  <c:v>0.201872</c:v>
                </c:pt>
                <c:pt idx="1817">
                  <c:v>0.19943</c:v>
                </c:pt>
                <c:pt idx="1818">
                  <c:v>0.196413</c:v>
                </c:pt>
                <c:pt idx="1819">
                  <c:v>0.19284499999999999</c:v>
                </c:pt>
                <c:pt idx="1820">
                  <c:v>0.189111</c:v>
                </c:pt>
                <c:pt idx="1821">
                  <c:v>0.18417700000000001</c:v>
                </c:pt>
                <c:pt idx="1822">
                  <c:v>0.17851800000000001</c:v>
                </c:pt>
                <c:pt idx="1823">
                  <c:v>0.17188700000000001</c:v>
                </c:pt>
                <c:pt idx="1824">
                  <c:v>0.164354</c:v>
                </c:pt>
                <c:pt idx="1825">
                  <c:v>0.15609700000000001</c:v>
                </c:pt>
                <c:pt idx="1826">
                  <c:v>0.147564</c:v>
                </c:pt>
                <c:pt idx="1827">
                  <c:v>0.13841100000000001</c:v>
                </c:pt>
                <c:pt idx="1828">
                  <c:v>0.128858</c:v>
                </c:pt>
                <c:pt idx="1829">
                  <c:v>0.11931</c:v>
                </c:pt>
                <c:pt idx="1830">
                  <c:v>0.11000799999999999</c:v>
                </c:pt>
                <c:pt idx="1831">
                  <c:v>0.101531</c:v>
                </c:pt>
                <c:pt idx="1832">
                  <c:v>9.4178700000000004E-2</c:v>
                </c:pt>
                <c:pt idx="1833">
                  <c:v>8.8351499999999999E-2</c:v>
                </c:pt>
                <c:pt idx="1834">
                  <c:v>8.8297E-2</c:v>
                </c:pt>
                <c:pt idx="1835">
                  <c:v>8.9577199999999996E-2</c:v>
                </c:pt>
                <c:pt idx="1836">
                  <c:v>8.9363899999999996E-2</c:v>
                </c:pt>
                <c:pt idx="1837">
                  <c:v>8.9722999999999997E-2</c:v>
                </c:pt>
                <c:pt idx="1838">
                  <c:v>9.0896900000000003E-2</c:v>
                </c:pt>
                <c:pt idx="1839">
                  <c:v>9.1694200000000003E-2</c:v>
                </c:pt>
                <c:pt idx="1840">
                  <c:v>9.1969700000000001E-2</c:v>
                </c:pt>
                <c:pt idx="1841">
                  <c:v>9.22592E-2</c:v>
                </c:pt>
                <c:pt idx="1842">
                  <c:v>9.2981499999999995E-2</c:v>
                </c:pt>
                <c:pt idx="1843">
                  <c:v>9.3370800000000004E-2</c:v>
                </c:pt>
                <c:pt idx="1844">
                  <c:v>9.3708299999999994E-2</c:v>
                </c:pt>
                <c:pt idx="1845">
                  <c:v>9.4563099999999997E-2</c:v>
                </c:pt>
                <c:pt idx="1846">
                  <c:v>9.4966800000000004E-2</c:v>
                </c:pt>
                <c:pt idx="1847">
                  <c:v>9.4000899999999998E-2</c:v>
                </c:pt>
                <c:pt idx="1848">
                  <c:v>9.2263899999999996E-2</c:v>
                </c:pt>
                <c:pt idx="1849">
                  <c:v>9.0048400000000001E-2</c:v>
                </c:pt>
                <c:pt idx="1850">
                  <c:v>8.6367399999999997E-2</c:v>
                </c:pt>
                <c:pt idx="1851">
                  <c:v>8.1628300000000001E-2</c:v>
                </c:pt>
                <c:pt idx="1852">
                  <c:v>7.5302499999999994E-2</c:v>
                </c:pt>
                <c:pt idx="1853">
                  <c:v>6.8667900000000004E-2</c:v>
                </c:pt>
                <c:pt idx="1854">
                  <c:v>6.3158400000000003E-2</c:v>
                </c:pt>
                <c:pt idx="1855">
                  <c:v>6.0472600000000001E-2</c:v>
                </c:pt>
                <c:pt idx="1856">
                  <c:v>5.9621399999999998E-2</c:v>
                </c:pt>
                <c:pt idx="1857">
                  <c:v>5.8722299999999998E-2</c:v>
                </c:pt>
                <c:pt idx="1858">
                  <c:v>5.6315400000000002E-2</c:v>
                </c:pt>
                <c:pt idx="1859">
                  <c:v>5.2140899999999997E-2</c:v>
                </c:pt>
                <c:pt idx="1860">
                  <c:v>4.82811E-2</c:v>
                </c:pt>
                <c:pt idx="1861">
                  <c:v>4.3639600000000001E-2</c:v>
                </c:pt>
                <c:pt idx="1862">
                  <c:v>3.8381699999999998E-2</c:v>
                </c:pt>
                <c:pt idx="1863">
                  <c:v>3.2204900000000002E-2</c:v>
                </c:pt>
                <c:pt idx="1864">
                  <c:v>2.5965800000000001E-2</c:v>
                </c:pt>
                <c:pt idx="1865">
                  <c:v>2.0645299999999998E-2</c:v>
                </c:pt>
                <c:pt idx="1866">
                  <c:v>1.5672999999999999E-2</c:v>
                </c:pt>
                <c:pt idx="1867">
                  <c:v>1.13373E-2</c:v>
                </c:pt>
                <c:pt idx="1868">
                  <c:v>7.7266399999999999E-3</c:v>
                </c:pt>
                <c:pt idx="1869">
                  <c:v>4.8389499999999998E-3</c:v>
                </c:pt>
                <c:pt idx="1870">
                  <c:v>2.55303E-3</c:v>
                </c:pt>
                <c:pt idx="1871">
                  <c:v>1.72547E-3</c:v>
                </c:pt>
                <c:pt idx="1872">
                  <c:v>8.9669999999999995E-4</c:v>
                </c:pt>
                <c:pt idx="1873">
                  <c:v>7.14275E-4</c:v>
                </c:pt>
                <c:pt idx="1874">
                  <c:v>1.46144E-3</c:v>
                </c:pt>
                <c:pt idx="1875">
                  <c:v>2.78065E-3</c:v>
                </c:pt>
                <c:pt idx="1876">
                  <c:v>4.7353400000000002E-3</c:v>
                </c:pt>
                <c:pt idx="1877">
                  <c:v>6.9307600000000002E-3</c:v>
                </c:pt>
                <c:pt idx="1878">
                  <c:v>9.8246300000000009E-3</c:v>
                </c:pt>
                <c:pt idx="1879">
                  <c:v>1.2510200000000001E-2</c:v>
                </c:pt>
                <c:pt idx="1880">
                  <c:v>1.62828E-2</c:v>
                </c:pt>
                <c:pt idx="1881">
                  <c:v>2.0532399999999999E-2</c:v>
                </c:pt>
                <c:pt idx="1882">
                  <c:v>2.5252199999999999E-2</c:v>
                </c:pt>
                <c:pt idx="1883">
                  <c:v>3.11699E-2</c:v>
                </c:pt>
                <c:pt idx="1884">
                  <c:v>3.7956499999999997E-2</c:v>
                </c:pt>
                <c:pt idx="1885">
                  <c:v>4.4797400000000001E-2</c:v>
                </c:pt>
                <c:pt idx="1886">
                  <c:v>5.2364099999999997E-2</c:v>
                </c:pt>
                <c:pt idx="1887">
                  <c:v>5.9977900000000001E-2</c:v>
                </c:pt>
                <c:pt idx="1888">
                  <c:v>6.7015199999999997E-2</c:v>
                </c:pt>
                <c:pt idx="1889">
                  <c:v>7.3964699999999994E-2</c:v>
                </c:pt>
                <c:pt idx="1890">
                  <c:v>8.1004199999999998E-2</c:v>
                </c:pt>
                <c:pt idx="1891">
                  <c:v>8.8001300000000005E-2</c:v>
                </c:pt>
                <c:pt idx="1892">
                  <c:v>9.3765600000000004E-2</c:v>
                </c:pt>
                <c:pt idx="1893">
                  <c:v>9.8796800000000004E-2</c:v>
                </c:pt>
                <c:pt idx="1894">
                  <c:v>0.102524</c:v>
                </c:pt>
                <c:pt idx="1895">
                  <c:v>0.10494000000000001</c:v>
                </c:pt>
                <c:pt idx="1896">
                  <c:v>0.110234</c:v>
                </c:pt>
                <c:pt idx="1897">
                  <c:v>0.112751</c:v>
                </c:pt>
                <c:pt idx="1898">
                  <c:v>0.112632</c:v>
                </c:pt>
                <c:pt idx="1899">
                  <c:v>0.113626</c:v>
                </c:pt>
                <c:pt idx="1900">
                  <c:v>0.113825</c:v>
                </c:pt>
                <c:pt idx="1901">
                  <c:v>0.11258799999999999</c:v>
                </c:pt>
                <c:pt idx="1902">
                  <c:v>0.11191</c:v>
                </c:pt>
                <c:pt idx="1903">
                  <c:v>0.11145099999999999</c:v>
                </c:pt>
                <c:pt idx="1904">
                  <c:v>0.11098</c:v>
                </c:pt>
                <c:pt idx="1905">
                  <c:v>0.110711</c:v>
                </c:pt>
                <c:pt idx="1906">
                  <c:v>0.110697</c:v>
                </c:pt>
                <c:pt idx="1907">
                  <c:v>0.110351</c:v>
                </c:pt>
                <c:pt idx="1908">
                  <c:v>0.110276</c:v>
                </c:pt>
                <c:pt idx="1909">
                  <c:v>0.109844</c:v>
                </c:pt>
                <c:pt idx="1910">
                  <c:v>0.109736</c:v>
                </c:pt>
                <c:pt idx="1911">
                  <c:v>0.109323</c:v>
                </c:pt>
                <c:pt idx="1912">
                  <c:v>0.10859000000000001</c:v>
                </c:pt>
                <c:pt idx="1913">
                  <c:v>0.107631</c:v>
                </c:pt>
                <c:pt idx="1914">
                  <c:v>0.10668999999999999</c:v>
                </c:pt>
                <c:pt idx="1915">
                  <c:v>0.10558099999999999</c:v>
                </c:pt>
                <c:pt idx="1916">
                  <c:v>0.104314</c:v>
                </c:pt>
                <c:pt idx="1917">
                  <c:v>0.103351</c:v>
                </c:pt>
                <c:pt idx="1918">
                  <c:v>0.103086</c:v>
                </c:pt>
                <c:pt idx="1919">
                  <c:v>0.104576</c:v>
                </c:pt>
                <c:pt idx="1920">
                  <c:v>0.107266</c:v>
                </c:pt>
                <c:pt idx="1921">
                  <c:v>0.10968600000000001</c:v>
                </c:pt>
                <c:pt idx="1922">
                  <c:v>0.112746</c:v>
                </c:pt>
                <c:pt idx="1923">
                  <c:v>0.117066</c:v>
                </c:pt>
                <c:pt idx="1924">
                  <c:v>0.12286999999999999</c:v>
                </c:pt>
                <c:pt idx="1925">
                  <c:v>0.12962599999999999</c:v>
                </c:pt>
                <c:pt idx="1926">
                  <c:v>0.136374</c:v>
                </c:pt>
                <c:pt idx="1927">
                  <c:v>0.14335000000000001</c:v>
                </c:pt>
                <c:pt idx="1928">
                  <c:v>0.15036099999999999</c:v>
                </c:pt>
                <c:pt idx="1929">
                  <c:v>0.156939</c:v>
                </c:pt>
                <c:pt idx="1930">
                  <c:v>0.16325600000000001</c:v>
                </c:pt>
                <c:pt idx="1931">
                  <c:v>0.169129</c:v>
                </c:pt>
                <c:pt idx="1932">
                  <c:v>0.17503099999999999</c:v>
                </c:pt>
                <c:pt idx="1933">
                  <c:v>0.17985699999999999</c:v>
                </c:pt>
                <c:pt idx="1934">
                  <c:v>0.184063</c:v>
                </c:pt>
                <c:pt idx="1935">
                  <c:v>0.18845000000000001</c:v>
                </c:pt>
                <c:pt idx="1936">
                  <c:v>0.19204299999999999</c:v>
                </c:pt>
                <c:pt idx="1937">
                  <c:v>0.19489799999999999</c:v>
                </c:pt>
                <c:pt idx="1938">
                  <c:v>0.196912</c:v>
                </c:pt>
                <c:pt idx="1939">
                  <c:v>0.19784099999999999</c:v>
                </c:pt>
                <c:pt idx="1940">
                  <c:v>0.19730600000000001</c:v>
                </c:pt>
                <c:pt idx="1941">
                  <c:v>0.195991</c:v>
                </c:pt>
                <c:pt idx="1942">
                  <c:v>0.19403200000000001</c:v>
                </c:pt>
                <c:pt idx="1943">
                  <c:v>0.19170699999999999</c:v>
                </c:pt>
                <c:pt idx="1944">
                  <c:v>0.18920300000000001</c:v>
                </c:pt>
                <c:pt idx="1945">
                  <c:v>0.185637</c:v>
                </c:pt>
                <c:pt idx="1946">
                  <c:v>0.18153</c:v>
                </c:pt>
                <c:pt idx="1947">
                  <c:v>0.17697299999999999</c:v>
                </c:pt>
                <c:pt idx="1948">
                  <c:v>0.17233499999999999</c:v>
                </c:pt>
                <c:pt idx="1949">
                  <c:v>0.16819700000000001</c:v>
                </c:pt>
                <c:pt idx="1950">
                  <c:v>0.164187</c:v>
                </c:pt>
                <c:pt idx="1951">
                  <c:v>0.16009499999999999</c:v>
                </c:pt>
                <c:pt idx="1952">
                  <c:v>0.15729000000000001</c:v>
                </c:pt>
                <c:pt idx="1953">
                  <c:v>0.154864</c:v>
                </c:pt>
                <c:pt idx="1954">
                  <c:v>0.15243699999999999</c:v>
                </c:pt>
                <c:pt idx="1955">
                  <c:v>0.14993999999999999</c:v>
                </c:pt>
                <c:pt idx="1956">
                  <c:v>0.14677200000000001</c:v>
                </c:pt>
                <c:pt idx="1957">
                  <c:v>0.14373900000000001</c:v>
                </c:pt>
                <c:pt idx="1958">
                  <c:v>0.14005699999999999</c:v>
                </c:pt>
                <c:pt idx="1959">
                  <c:v>0.13555900000000001</c:v>
                </c:pt>
                <c:pt idx="1960">
                  <c:v>0.130801</c:v>
                </c:pt>
                <c:pt idx="1961">
                  <c:v>0.126803</c:v>
                </c:pt>
                <c:pt idx="1962">
                  <c:v>0.12485</c:v>
                </c:pt>
                <c:pt idx="1963">
                  <c:v>0.12560399999999999</c:v>
                </c:pt>
                <c:pt idx="1964">
                  <c:v>0.12598400000000001</c:v>
                </c:pt>
                <c:pt idx="1965">
                  <c:v>0.12778700000000001</c:v>
                </c:pt>
                <c:pt idx="1966">
                  <c:v>0.129135</c:v>
                </c:pt>
                <c:pt idx="1967">
                  <c:v>0.12959200000000001</c:v>
                </c:pt>
                <c:pt idx="1968">
                  <c:v>0.13028200000000001</c:v>
                </c:pt>
                <c:pt idx="1969">
                  <c:v>0.13039400000000001</c:v>
                </c:pt>
                <c:pt idx="1970">
                  <c:v>0.13050400000000001</c:v>
                </c:pt>
                <c:pt idx="1971">
                  <c:v>0.13081599999999999</c:v>
                </c:pt>
                <c:pt idx="1972">
                  <c:v>0.13104099999999999</c:v>
                </c:pt>
                <c:pt idx="1973">
                  <c:v>0.13159000000000001</c:v>
                </c:pt>
                <c:pt idx="1974">
                  <c:v>0.13145699999999999</c:v>
                </c:pt>
                <c:pt idx="1975">
                  <c:v>0.13140099999999999</c:v>
                </c:pt>
                <c:pt idx="1976">
                  <c:v>0.13137599999999999</c:v>
                </c:pt>
                <c:pt idx="1977">
                  <c:v>0.130996</c:v>
                </c:pt>
                <c:pt idx="1978">
                  <c:v>0.130716</c:v>
                </c:pt>
                <c:pt idx="1979">
                  <c:v>0.13026299999999999</c:v>
                </c:pt>
                <c:pt idx="1980">
                  <c:v>0.13050800000000001</c:v>
                </c:pt>
                <c:pt idx="1981">
                  <c:v>0.13114899999999999</c:v>
                </c:pt>
                <c:pt idx="1982">
                  <c:v>0.131854</c:v>
                </c:pt>
                <c:pt idx="1983">
                  <c:v>0.132438</c:v>
                </c:pt>
                <c:pt idx="1984">
                  <c:v>0.132663</c:v>
                </c:pt>
                <c:pt idx="1985">
                  <c:v>0.13277600000000001</c:v>
                </c:pt>
                <c:pt idx="1986">
                  <c:v>0.13317399999999999</c:v>
                </c:pt>
                <c:pt idx="1987">
                  <c:v>0.132969</c:v>
                </c:pt>
                <c:pt idx="1988">
                  <c:v>0.13367799999999999</c:v>
                </c:pt>
                <c:pt idx="1989">
                  <c:v>0.13337199999999999</c:v>
                </c:pt>
                <c:pt idx="1990">
                  <c:v>0.13327900000000001</c:v>
                </c:pt>
                <c:pt idx="1991">
                  <c:v>0.13314899999999999</c:v>
                </c:pt>
                <c:pt idx="1992">
                  <c:v>0.13280900000000001</c:v>
                </c:pt>
                <c:pt idx="1993">
                  <c:v>0.132186</c:v>
                </c:pt>
                <c:pt idx="1994">
                  <c:v>0.13242100000000001</c:v>
                </c:pt>
                <c:pt idx="1995">
                  <c:v>0.13233300000000001</c:v>
                </c:pt>
                <c:pt idx="1996">
                  <c:v>0.132385</c:v>
                </c:pt>
                <c:pt idx="1997">
                  <c:v>0.13211700000000001</c:v>
                </c:pt>
                <c:pt idx="1998">
                  <c:v>0.131718</c:v>
                </c:pt>
                <c:pt idx="1999">
                  <c:v>0.131879</c:v>
                </c:pt>
                <c:pt idx="2000">
                  <c:v>0.13250600000000001</c:v>
                </c:pt>
                <c:pt idx="2001">
                  <c:v>0.13225999999999999</c:v>
                </c:pt>
                <c:pt idx="2002">
                  <c:v>0.13242000000000001</c:v>
                </c:pt>
                <c:pt idx="2003">
                  <c:v>0.13283600000000001</c:v>
                </c:pt>
                <c:pt idx="2004">
                  <c:v>0.13276399999999999</c:v>
                </c:pt>
                <c:pt idx="2005">
                  <c:v>0.13231799999999999</c:v>
                </c:pt>
                <c:pt idx="2006">
                  <c:v>0.132356</c:v>
                </c:pt>
                <c:pt idx="2007">
                  <c:v>0.13211999999999999</c:v>
                </c:pt>
                <c:pt idx="2008">
                  <c:v>0.132692</c:v>
                </c:pt>
                <c:pt idx="2009">
                  <c:v>0.13275799999999999</c:v>
                </c:pt>
                <c:pt idx="2010">
                  <c:v>0.13243099999999999</c:v>
                </c:pt>
                <c:pt idx="2011">
                  <c:v>0.132992</c:v>
                </c:pt>
                <c:pt idx="2012">
                  <c:v>0.133629</c:v>
                </c:pt>
                <c:pt idx="2013">
                  <c:v>0.13383400000000001</c:v>
                </c:pt>
                <c:pt idx="2014">
                  <c:v>0.13319900000000001</c:v>
                </c:pt>
                <c:pt idx="2015">
                  <c:v>0.132521</c:v>
                </c:pt>
                <c:pt idx="2016">
                  <c:v>0.13215299999999999</c:v>
                </c:pt>
                <c:pt idx="2017">
                  <c:v>0.13193299999999999</c:v>
                </c:pt>
                <c:pt idx="2018">
                  <c:v>0.13178899999999999</c:v>
                </c:pt>
                <c:pt idx="2019">
                  <c:v>0.13112599999999999</c:v>
                </c:pt>
                <c:pt idx="2020">
                  <c:v>0.131131</c:v>
                </c:pt>
                <c:pt idx="2021">
                  <c:v>0.13163900000000001</c:v>
                </c:pt>
                <c:pt idx="2022">
                  <c:v>0.131964</c:v>
                </c:pt>
                <c:pt idx="2023">
                  <c:v>0.13181899999999999</c:v>
                </c:pt>
                <c:pt idx="2024">
                  <c:v>0.131215</c:v>
                </c:pt>
                <c:pt idx="2025">
                  <c:v>0.13093099999999999</c:v>
                </c:pt>
                <c:pt idx="2026">
                  <c:v>0.13051199999999999</c:v>
                </c:pt>
                <c:pt idx="2027">
                  <c:v>0.13015299999999999</c:v>
                </c:pt>
                <c:pt idx="2028">
                  <c:v>0.13094800000000001</c:v>
                </c:pt>
                <c:pt idx="2029">
                  <c:v>0.131101</c:v>
                </c:pt>
                <c:pt idx="2030">
                  <c:v>0.131079</c:v>
                </c:pt>
                <c:pt idx="2031">
                  <c:v>0.13095799999999999</c:v>
                </c:pt>
                <c:pt idx="2032">
                  <c:v>0.130269</c:v>
                </c:pt>
                <c:pt idx="2033">
                  <c:v>0.13095599999999999</c:v>
                </c:pt>
                <c:pt idx="2034">
                  <c:v>0.131716</c:v>
                </c:pt>
                <c:pt idx="2035">
                  <c:v>0.132137</c:v>
                </c:pt>
                <c:pt idx="2036">
                  <c:v>0.13164899999999999</c:v>
                </c:pt>
                <c:pt idx="2037">
                  <c:v>0.132298</c:v>
                </c:pt>
                <c:pt idx="2038">
                  <c:v>0.132572</c:v>
                </c:pt>
                <c:pt idx="2039">
                  <c:v>0.132712</c:v>
                </c:pt>
                <c:pt idx="2040">
                  <c:v>0.13253000000000001</c:v>
                </c:pt>
                <c:pt idx="2041">
                  <c:v>0.13245299999999999</c:v>
                </c:pt>
                <c:pt idx="2042">
                  <c:v>0.132157</c:v>
                </c:pt>
                <c:pt idx="2043">
                  <c:v>0.13270899999999999</c:v>
                </c:pt>
                <c:pt idx="2044">
                  <c:v>0.132659</c:v>
                </c:pt>
                <c:pt idx="2045">
                  <c:v>0.13309399999999999</c:v>
                </c:pt>
                <c:pt idx="2046">
                  <c:v>0.13358200000000001</c:v>
                </c:pt>
                <c:pt idx="2047">
                  <c:v>0.133211</c:v>
                </c:pt>
                <c:pt idx="2048">
                  <c:v>0.13287499999999999</c:v>
                </c:pt>
                <c:pt idx="2049">
                  <c:v>0.13239799999999999</c:v>
                </c:pt>
                <c:pt idx="2050">
                  <c:v>0.13253599999999999</c:v>
                </c:pt>
                <c:pt idx="2051">
                  <c:v>0.133075</c:v>
                </c:pt>
                <c:pt idx="2052">
                  <c:v>0.13350000000000001</c:v>
                </c:pt>
                <c:pt idx="2053">
                  <c:v>0.13423399999999999</c:v>
                </c:pt>
                <c:pt idx="2054">
                  <c:v>0.13395199999999999</c:v>
                </c:pt>
                <c:pt idx="2055">
                  <c:v>0.13348599999999999</c:v>
                </c:pt>
                <c:pt idx="2056">
                  <c:v>0.133467</c:v>
                </c:pt>
                <c:pt idx="2057">
                  <c:v>0.133882</c:v>
                </c:pt>
                <c:pt idx="2058">
                  <c:v>0.134074</c:v>
                </c:pt>
                <c:pt idx="2059">
                  <c:v>0.13384299999999999</c:v>
                </c:pt>
                <c:pt idx="2060">
                  <c:v>0.13349</c:v>
                </c:pt>
                <c:pt idx="2061">
                  <c:v>0.13400899999999999</c:v>
                </c:pt>
                <c:pt idx="2062">
                  <c:v>0.133711</c:v>
                </c:pt>
                <c:pt idx="2063">
                  <c:v>0.133743</c:v>
                </c:pt>
                <c:pt idx="2064">
                  <c:v>0.134408</c:v>
                </c:pt>
                <c:pt idx="2065">
                  <c:v>0.13490099999999999</c:v>
                </c:pt>
                <c:pt idx="2066">
                  <c:v>0.134522</c:v>
                </c:pt>
                <c:pt idx="2067">
                  <c:v>0.134128</c:v>
                </c:pt>
                <c:pt idx="2068">
                  <c:v>0.13375899999999999</c:v>
                </c:pt>
                <c:pt idx="2069">
                  <c:v>0.133325</c:v>
                </c:pt>
                <c:pt idx="2070">
                  <c:v>0.13402800000000001</c:v>
                </c:pt>
                <c:pt idx="2071">
                  <c:v>0.13389000000000001</c:v>
                </c:pt>
                <c:pt idx="2072">
                  <c:v>0.13406299999999999</c:v>
                </c:pt>
                <c:pt idx="2073">
                  <c:v>0.13406199999999999</c:v>
                </c:pt>
                <c:pt idx="2074">
                  <c:v>0.133912</c:v>
                </c:pt>
                <c:pt idx="2075">
                  <c:v>0.133718</c:v>
                </c:pt>
                <c:pt idx="2076">
                  <c:v>0.134382</c:v>
                </c:pt>
                <c:pt idx="2077">
                  <c:v>0.13425000000000001</c:v>
                </c:pt>
                <c:pt idx="2078">
                  <c:v>0.134238</c:v>
                </c:pt>
                <c:pt idx="2079">
                  <c:v>0.13387399999999999</c:v>
                </c:pt>
                <c:pt idx="2080">
                  <c:v>0.13425100000000001</c:v>
                </c:pt>
                <c:pt idx="2081">
                  <c:v>0.13380900000000001</c:v>
                </c:pt>
                <c:pt idx="2082">
                  <c:v>0.13403300000000001</c:v>
                </c:pt>
                <c:pt idx="2083">
                  <c:v>0.133718</c:v>
                </c:pt>
                <c:pt idx="2084">
                  <c:v>0.133518</c:v>
                </c:pt>
                <c:pt idx="2085">
                  <c:v>0.133517</c:v>
                </c:pt>
                <c:pt idx="2086">
                  <c:v>0.133493</c:v>
                </c:pt>
                <c:pt idx="2087">
                  <c:v>0.13417699999999999</c:v>
                </c:pt>
                <c:pt idx="2088">
                  <c:v>0.133907</c:v>
                </c:pt>
                <c:pt idx="2089">
                  <c:v>0.13467100000000001</c:v>
                </c:pt>
                <c:pt idx="2090">
                  <c:v>0.133989</c:v>
                </c:pt>
                <c:pt idx="2091">
                  <c:v>0.13413900000000001</c:v>
                </c:pt>
                <c:pt idx="2092">
                  <c:v>0.133411</c:v>
                </c:pt>
                <c:pt idx="2093">
                  <c:v>0.133296</c:v>
                </c:pt>
                <c:pt idx="2094">
                  <c:v>0.133601</c:v>
                </c:pt>
                <c:pt idx="2095">
                  <c:v>0.13322100000000001</c:v>
                </c:pt>
                <c:pt idx="2096">
                  <c:v>0.133604</c:v>
                </c:pt>
                <c:pt idx="2097">
                  <c:v>0.133663</c:v>
                </c:pt>
                <c:pt idx="2098">
                  <c:v>0.133634</c:v>
                </c:pt>
                <c:pt idx="2099">
                  <c:v>0.13364300000000001</c:v>
                </c:pt>
                <c:pt idx="2100">
                  <c:v>0.13353100000000001</c:v>
                </c:pt>
                <c:pt idx="2101">
                  <c:v>0.13394</c:v>
                </c:pt>
                <c:pt idx="2102">
                  <c:v>0.13412099999999999</c:v>
                </c:pt>
                <c:pt idx="2103">
                  <c:v>0.13433899999999999</c:v>
                </c:pt>
                <c:pt idx="2104">
                  <c:v>0.13487299999999999</c:v>
                </c:pt>
                <c:pt idx="2105">
                  <c:v>0.13492199999999999</c:v>
                </c:pt>
                <c:pt idx="2106">
                  <c:v>0.13458400000000001</c:v>
                </c:pt>
                <c:pt idx="2107">
                  <c:v>0.134322</c:v>
                </c:pt>
                <c:pt idx="2108">
                  <c:v>0.13456299999999999</c:v>
                </c:pt>
                <c:pt idx="2109">
                  <c:v>0.13397000000000001</c:v>
                </c:pt>
                <c:pt idx="2110">
                  <c:v>0.134628</c:v>
                </c:pt>
                <c:pt idx="2111">
                  <c:v>0.13427800000000001</c:v>
                </c:pt>
                <c:pt idx="2112">
                  <c:v>0.13498499999999999</c:v>
                </c:pt>
                <c:pt idx="2113">
                  <c:v>0.13506000000000001</c:v>
                </c:pt>
                <c:pt idx="2114">
                  <c:v>0.13427900000000001</c:v>
                </c:pt>
                <c:pt idx="2115">
                  <c:v>0.13417699999999999</c:v>
                </c:pt>
                <c:pt idx="2116">
                  <c:v>0.134244</c:v>
                </c:pt>
                <c:pt idx="2117">
                  <c:v>0.134518</c:v>
                </c:pt>
                <c:pt idx="2118">
                  <c:v>0.133774</c:v>
                </c:pt>
                <c:pt idx="2119">
                  <c:v>0.134329</c:v>
                </c:pt>
                <c:pt idx="2120">
                  <c:v>0.13466500000000001</c:v>
                </c:pt>
                <c:pt idx="2121">
                  <c:v>0.13412199999999999</c:v>
                </c:pt>
                <c:pt idx="2122">
                  <c:v>0.13444500000000001</c:v>
                </c:pt>
                <c:pt idx="2123">
                  <c:v>0.13476199999999999</c:v>
                </c:pt>
                <c:pt idx="2124">
                  <c:v>0.13550599999999999</c:v>
                </c:pt>
                <c:pt idx="2125">
                  <c:v>0.13500100000000001</c:v>
                </c:pt>
                <c:pt idx="2126">
                  <c:v>0.13456000000000001</c:v>
                </c:pt>
                <c:pt idx="2127">
                  <c:v>0.134634</c:v>
                </c:pt>
                <c:pt idx="2128">
                  <c:v>0.13450000000000001</c:v>
                </c:pt>
                <c:pt idx="2129">
                  <c:v>0.13525999999999999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55-49EA-8662-3C2711865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2463920"/>
        <c:axId val="1082464752"/>
      </c:scatterChart>
      <c:valAx>
        <c:axId val="108246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 (10ms)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2464752"/>
        <c:crosses val="autoZero"/>
        <c:crossBetween val="midCat"/>
      </c:valAx>
      <c:valAx>
        <c:axId val="1082464752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feet</a:t>
                </a:r>
                <a:r>
                  <a:rPr lang="en-US" altLang="ko-KR" baseline="0"/>
                  <a:t> heading (radians)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246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7FE74-22FE-4289-987E-CB465D79681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88F267F-0878-402D-9CE7-F548757B9D01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0</a:t>
          </a:r>
          <a:endParaRPr lang="ko-KR" altLang="en-US" sz="2800" dirty="0"/>
        </a:p>
      </dgm:t>
    </dgm:pt>
    <dgm:pt modelId="{B865B52C-A646-4B68-901C-B7735C3EC21A}" type="parTrans" cxnId="{BED6736E-6117-45DD-8718-5E5CB04BAE10}">
      <dgm:prSet/>
      <dgm:spPr/>
      <dgm:t>
        <a:bodyPr/>
        <a:lstStyle/>
        <a:p>
          <a:pPr latinLnBrk="1"/>
          <a:endParaRPr lang="ko-KR" altLang="en-US"/>
        </a:p>
      </dgm:t>
    </dgm:pt>
    <dgm:pt modelId="{CC28C543-023A-469C-BE18-956734A4205D}" type="sibTrans" cxnId="{BED6736E-6117-45DD-8718-5E5CB04BAE10}">
      <dgm:prSet/>
      <dgm:spPr/>
      <dgm:t>
        <a:bodyPr/>
        <a:lstStyle/>
        <a:p>
          <a:pPr latinLnBrk="1"/>
          <a:endParaRPr lang="ko-KR" altLang="en-US"/>
        </a:p>
      </dgm:t>
    </dgm:pt>
    <dgm:pt modelId="{27161940-ACBF-46E9-A34F-0CD47C084E25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1</a:t>
          </a:r>
          <a:endParaRPr lang="ko-KR" altLang="en-US" sz="2800" dirty="0"/>
        </a:p>
      </dgm:t>
    </dgm:pt>
    <dgm:pt modelId="{5E7B8F24-BA7E-471B-8BF2-38C41C188987}" type="parTrans" cxnId="{EDE9655B-6A45-44CB-BA37-E003F5916456}">
      <dgm:prSet/>
      <dgm:spPr/>
      <dgm:t>
        <a:bodyPr/>
        <a:lstStyle/>
        <a:p>
          <a:pPr latinLnBrk="1"/>
          <a:endParaRPr lang="ko-KR" altLang="en-US"/>
        </a:p>
      </dgm:t>
    </dgm:pt>
    <dgm:pt modelId="{AF782582-32E4-4C4F-804C-3EBA3E511DB6}" type="sibTrans" cxnId="{EDE9655B-6A45-44CB-BA37-E003F5916456}">
      <dgm:prSet/>
      <dgm:spPr/>
      <dgm:t>
        <a:bodyPr/>
        <a:lstStyle/>
        <a:p>
          <a:pPr latinLnBrk="1"/>
          <a:endParaRPr lang="ko-KR" altLang="en-US"/>
        </a:p>
      </dgm:t>
    </dgm:pt>
    <dgm:pt modelId="{7CD3F438-2C27-43BF-9EA1-347BEDB54D1C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2</a:t>
          </a:r>
          <a:endParaRPr lang="ko-KR" altLang="en-US" sz="2800" dirty="0"/>
        </a:p>
      </dgm:t>
    </dgm:pt>
    <dgm:pt modelId="{5B83D4DC-88B7-4590-84A5-9D13C18EC813}" type="parTrans" cxnId="{763D36C4-6B00-47D5-AD25-FB1EF0B62541}">
      <dgm:prSet/>
      <dgm:spPr/>
      <dgm:t>
        <a:bodyPr/>
        <a:lstStyle/>
        <a:p>
          <a:pPr latinLnBrk="1"/>
          <a:endParaRPr lang="ko-KR" altLang="en-US"/>
        </a:p>
      </dgm:t>
    </dgm:pt>
    <dgm:pt modelId="{D6A71898-B16F-45EE-944C-1C958AA86443}" type="sibTrans" cxnId="{763D36C4-6B00-47D5-AD25-FB1EF0B62541}">
      <dgm:prSet/>
      <dgm:spPr/>
      <dgm:t>
        <a:bodyPr/>
        <a:lstStyle/>
        <a:p>
          <a:pPr latinLnBrk="1"/>
          <a:endParaRPr lang="ko-KR" altLang="en-US"/>
        </a:p>
      </dgm:t>
    </dgm:pt>
    <dgm:pt modelId="{52CA5719-F134-4C16-9136-A0B9F60D0959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3</a:t>
          </a:r>
          <a:endParaRPr lang="ko-KR" altLang="en-US" sz="2800" dirty="0"/>
        </a:p>
      </dgm:t>
    </dgm:pt>
    <dgm:pt modelId="{7A1F5619-9593-4483-9842-6900D2109967}" type="parTrans" cxnId="{2E7DD84E-BAB0-4029-9160-3211515D0924}">
      <dgm:prSet/>
      <dgm:spPr/>
      <dgm:t>
        <a:bodyPr/>
        <a:lstStyle/>
        <a:p>
          <a:pPr latinLnBrk="1"/>
          <a:endParaRPr lang="ko-KR" altLang="en-US"/>
        </a:p>
      </dgm:t>
    </dgm:pt>
    <dgm:pt modelId="{1EA1D2D2-F19F-40FB-A03C-E4E594987AD7}" type="sibTrans" cxnId="{2E7DD84E-BAB0-4029-9160-3211515D0924}">
      <dgm:prSet/>
      <dgm:spPr/>
      <dgm:t>
        <a:bodyPr/>
        <a:lstStyle/>
        <a:p>
          <a:pPr latinLnBrk="1"/>
          <a:endParaRPr lang="ko-KR" altLang="en-US"/>
        </a:p>
      </dgm:t>
    </dgm:pt>
    <dgm:pt modelId="{52FF0A82-AA21-4552-8D7C-D18C1DFF9FFE}" type="pres">
      <dgm:prSet presAssocID="{1587FE74-22FE-4289-987E-CB465D7968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4C7AB3-E363-4807-99C8-7A7B306BD3D0}" type="pres">
      <dgm:prSet presAssocID="{B88F267F-0878-402D-9CE7-F548757B9D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66580-0636-44D2-B24E-4E443149721B}" type="pres">
      <dgm:prSet presAssocID="{CC28C543-023A-469C-BE18-956734A4205D}" presName="sibTrans" presStyleLbl="sibTrans2D1" presStyleIdx="0" presStyleCnt="4" custLinFactNeighborX="12264" custLinFactNeighborY="-1913"/>
      <dgm:spPr/>
      <dgm:t>
        <a:bodyPr/>
        <a:lstStyle/>
        <a:p>
          <a:pPr latinLnBrk="1"/>
          <a:endParaRPr lang="ko-KR" altLang="en-US"/>
        </a:p>
      </dgm:t>
    </dgm:pt>
    <dgm:pt modelId="{E60516A1-FDE6-48E7-82EA-8242BBCA8E41}" type="pres">
      <dgm:prSet presAssocID="{CC28C543-023A-469C-BE18-956734A4205D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1EE6928-0558-4A93-ABB3-06FE31F922B6}" type="pres">
      <dgm:prSet presAssocID="{27161940-ACBF-46E9-A34F-0CD47C084E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779BD-E461-4FFD-A331-11CECADB5CDF}" type="pres">
      <dgm:prSet presAssocID="{AF782582-32E4-4C4F-804C-3EBA3E511DB6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477C9F2-969E-45E2-A89C-927B9C9F5D4A}" type="pres">
      <dgm:prSet presAssocID="{AF782582-32E4-4C4F-804C-3EBA3E511DB6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F0AEAA5-AE84-41C4-9F20-A0C0FCB6B284}" type="pres">
      <dgm:prSet presAssocID="{7CD3F438-2C27-43BF-9EA1-347BEDB54D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42519B-8719-4D01-B203-398898AF5AF6}" type="pres">
      <dgm:prSet presAssocID="{D6A71898-B16F-45EE-944C-1C958AA8644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F0DB01-36D0-4581-85A1-FD61FF19724A}" type="pres">
      <dgm:prSet presAssocID="{D6A71898-B16F-45EE-944C-1C958AA8644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2B00C12-CA2F-4AEC-A6D5-2CD2D875AE30}" type="pres">
      <dgm:prSet presAssocID="{52CA5719-F134-4C16-9136-A0B9F60D09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95734-3174-44C1-9AB7-50C721DFCA72}" type="pres">
      <dgm:prSet presAssocID="{1EA1D2D2-F19F-40FB-A03C-E4E594987AD7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1C5D626-6CFD-40E0-BE10-CA0C0D8A09CC}" type="pres">
      <dgm:prSet presAssocID="{1EA1D2D2-F19F-40FB-A03C-E4E594987AD7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EDE9655B-6A45-44CB-BA37-E003F5916456}" srcId="{1587FE74-22FE-4289-987E-CB465D796815}" destId="{27161940-ACBF-46E9-A34F-0CD47C084E25}" srcOrd="1" destOrd="0" parTransId="{5E7B8F24-BA7E-471B-8BF2-38C41C188987}" sibTransId="{AF782582-32E4-4C4F-804C-3EBA3E511DB6}"/>
    <dgm:cxn modelId="{5E612CCD-722E-4663-B9B6-0D74E3F4B35C}" type="presOf" srcId="{CC28C543-023A-469C-BE18-956734A4205D}" destId="{A1A66580-0636-44D2-B24E-4E443149721B}" srcOrd="0" destOrd="0" presId="urn:microsoft.com/office/officeart/2005/8/layout/cycle2"/>
    <dgm:cxn modelId="{6989B440-B386-42ED-A85D-EEF8B4F537FB}" type="presOf" srcId="{52CA5719-F134-4C16-9136-A0B9F60D0959}" destId="{A2B00C12-CA2F-4AEC-A6D5-2CD2D875AE30}" srcOrd="0" destOrd="0" presId="urn:microsoft.com/office/officeart/2005/8/layout/cycle2"/>
    <dgm:cxn modelId="{711848F1-7027-47BD-A824-313E1AB1CA79}" type="presOf" srcId="{CC28C543-023A-469C-BE18-956734A4205D}" destId="{E60516A1-FDE6-48E7-82EA-8242BBCA8E41}" srcOrd="1" destOrd="0" presId="urn:microsoft.com/office/officeart/2005/8/layout/cycle2"/>
    <dgm:cxn modelId="{41C06AF6-F04D-41F3-8801-C904CAF7023B}" type="presOf" srcId="{27161940-ACBF-46E9-A34F-0CD47C084E25}" destId="{81EE6928-0558-4A93-ABB3-06FE31F922B6}" srcOrd="0" destOrd="0" presId="urn:microsoft.com/office/officeart/2005/8/layout/cycle2"/>
    <dgm:cxn modelId="{FD0EA961-6027-4D5D-AF02-997F3F0CE3A7}" type="presOf" srcId="{1EA1D2D2-F19F-40FB-A03C-E4E594987AD7}" destId="{92895734-3174-44C1-9AB7-50C721DFCA72}" srcOrd="0" destOrd="0" presId="urn:microsoft.com/office/officeart/2005/8/layout/cycle2"/>
    <dgm:cxn modelId="{F74B5F2D-6926-47AA-806A-4195D1577ABA}" type="presOf" srcId="{AF782582-32E4-4C4F-804C-3EBA3E511DB6}" destId="{A6E779BD-E461-4FFD-A331-11CECADB5CDF}" srcOrd="0" destOrd="0" presId="urn:microsoft.com/office/officeart/2005/8/layout/cycle2"/>
    <dgm:cxn modelId="{71A2A50E-B696-4803-AA11-20C34F37518D}" type="presOf" srcId="{D6A71898-B16F-45EE-944C-1C958AA86443}" destId="{BC42519B-8719-4D01-B203-398898AF5AF6}" srcOrd="0" destOrd="0" presId="urn:microsoft.com/office/officeart/2005/8/layout/cycle2"/>
    <dgm:cxn modelId="{CF2C096D-62D5-4E8C-AD38-4F55BF7D0B57}" type="presOf" srcId="{1587FE74-22FE-4289-987E-CB465D796815}" destId="{52FF0A82-AA21-4552-8D7C-D18C1DFF9FFE}" srcOrd="0" destOrd="0" presId="urn:microsoft.com/office/officeart/2005/8/layout/cycle2"/>
    <dgm:cxn modelId="{5F941066-6514-44D1-842F-F1540D90E7A7}" type="presOf" srcId="{D6A71898-B16F-45EE-944C-1C958AA86443}" destId="{96F0DB01-36D0-4581-85A1-FD61FF19724A}" srcOrd="1" destOrd="0" presId="urn:microsoft.com/office/officeart/2005/8/layout/cycle2"/>
    <dgm:cxn modelId="{5B1A94DD-0D75-4547-9EA5-154DFAF0E662}" type="presOf" srcId="{AF782582-32E4-4C4F-804C-3EBA3E511DB6}" destId="{0477C9F2-969E-45E2-A89C-927B9C9F5D4A}" srcOrd="1" destOrd="0" presId="urn:microsoft.com/office/officeart/2005/8/layout/cycle2"/>
    <dgm:cxn modelId="{763D36C4-6B00-47D5-AD25-FB1EF0B62541}" srcId="{1587FE74-22FE-4289-987E-CB465D796815}" destId="{7CD3F438-2C27-43BF-9EA1-347BEDB54D1C}" srcOrd="2" destOrd="0" parTransId="{5B83D4DC-88B7-4590-84A5-9D13C18EC813}" sibTransId="{D6A71898-B16F-45EE-944C-1C958AA86443}"/>
    <dgm:cxn modelId="{BED6736E-6117-45DD-8718-5E5CB04BAE10}" srcId="{1587FE74-22FE-4289-987E-CB465D796815}" destId="{B88F267F-0878-402D-9CE7-F548757B9D01}" srcOrd="0" destOrd="0" parTransId="{B865B52C-A646-4B68-901C-B7735C3EC21A}" sibTransId="{CC28C543-023A-469C-BE18-956734A4205D}"/>
    <dgm:cxn modelId="{79312DFB-5C4F-4570-9754-41C44D7A65C6}" type="presOf" srcId="{7CD3F438-2C27-43BF-9EA1-347BEDB54D1C}" destId="{CF0AEAA5-AE84-41C4-9F20-A0C0FCB6B284}" srcOrd="0" destOrd="0" presId="urn:microsoft.com/office/officeart/2005/8/layout/cycle2"/>
    <dgm:cxn modelId="{3B7A6964-20DB-49E5-A9A8-58D37BAF0A3F}" type="presOf" srcId="{B88F267F-0878-402D-9CE7-F548757B9D01}" destId="{304C7AB3-E363-4807-99C8-7A7B306BD3D0}" srcOrd="0" destOrd="0" presId="urn:microsoft.com/office/officeart/2005/8/layout/cycle2"/>
    <dgm:cxn modelId="{2E7DD84E-BAB0-4029-9160-3211515D0924}" srcId="{1587FE74-22FE-4289-987E-CB465D796815}" destId="{52CA5719-F134-4C16-9136-A0B9F60D0959}" srcOrd="3" destOrd="0" parTransId="{7A1F5619-9593-4483-9842-6900D2109967}" sibTransId="{1EA1D2D2-F19F-40FB-A03C-E4E594987AD7}"/>
    <dgm:cxn modelId="{9D10BE40-368B-45D7-833B-D01413B28BCD}" type="presOf" srcId="{1EA1D2D2-F19F-40FB-A03C-E4E594987AD7}" destId="{A1C5D626-6CFD-40E0-BE10-CA0C0D8A09CC}" srcOrd="1" destOrd="0" presId="urn:microsoft.com/office/officeart/2005/8/layout/cycle2"/>
    <dgm:cxn modelId="{0E6193E3-6061-4FC4-A796-FAECDEAFCB16}" type="presParOf" srcId="{52FF0A82-AA21-4552-8D7C-D18C1DFF9FFE}" destId="{304C7AB3-E363-4807-99C8-7A7B306BD3D0}" srcOrd="0" destOrd="0" presId="urn:microsoft.com/office/officeart/2005/8/layout/cycle2"/>
    <dgm:cxn modelId="{7A136030-E97A-45EB-9DE4-02923442E492}" type="presParOf" srcId="{52FF0A82-AA21-4552-8D7C-D18C1DFF9FFE}" destId="{A1A66580-0636-44D2-B24E-4E443149721B}" srcOrd="1" destOrd="0" presId="urn:microsoft.com/office/officeart/2005/8/layout/cycle2"/>
    <dgm:cxn modelId="{79E4FE1D-FF49-46AE-AF48-EA4F96B6806B}" type="presParOf" srcId="{A1A66580-0636-44D2-B24E-4E443149721B}" destId="{E60516A1-FDE6-48E7-82EA-8242BBCA8E41}" srcOrd="0" destOrd="0" presId="urn:microsoft.com/office/officeart/2005/8/layout/cycle2"/>
    <dgm:cxn modelId="{3EAD4C31-9344-4346-A7FF-38C2331C52AE}" type="presParOf" srcId="{52FF0A82-AA21-4552-8D7C-D18C1DFF9FFE}" destId="{81EE6928-0558-4A93-ABB3-06FE31F922B6}" srcOrd="2" destOrd="0" presId="urn:microsoft.com/office/officeart/2005/8/layout/cycle2"/>
    <dgm:cxn modelId="{E8F0B41E-0F5C-4010-B7E1-DE0B65B15C4B}" type="presParOf" srcId="{52FF0A82-AA21-4552-8D7C-D18C1DFF9FFE}" destId="{A6E779BD-E461-4FFD-A331-11CECADB5CDF}" srcOrd="3" destOrd="0" presId="urn:microsoft.com/office/officeart/2005/8/layout/cycle2"/>
    <dgm:cxn modelId="{930414FA-8208-4F23-9950-8D1AD906BC65}" type="presParOf" srcId="{A6E779BD-E461-4FFD-A331-11CECADB5CDF}" destId="{0477C9F2-969E-45E2-A89C-927B9C9F5D4A}" srcOrd="0" destOrd="0" presId="urn:microsoft.com/office/officeart/2005/8/layout/cycle2"/>
    <dgm:cxn modelId="{F79256D8-4026-4E71-B61E-D8EAE0BF05C8}" type="presParOf" srcId="{52FF0A82-AA21-4552-8D7C-D18C1DFF9FFE}" destId="{CF0AEAA5-AE84-41C4-9F20-A0C0FCB6B284}" srcOrd="4" destOrd="0" presId="urn:microsoft.com/office/officeart/2005/8/layout/cycle2"/>
    <dgm:cxn modelId="{D063A1D0-CAA7-4BBE-814B-C52B367BD0CB}" type="presParOf" srcId="{52FF0A82-AA21-4552-8D7C-D18C1DFF9FFE}" destId="{BC42519B-8719-4D01-B203-398898AF5AF6}" srcOrd="5" destOrd="0" presId="urn:microsoft.com/office/officeart/2005/8/layout/cycle2"/>
    <dgm:cxn modelId="{6AD474C6-F2D3-472D-BA12-5CD03FAB14FA}" type="presParOf" srcId="{BC42519B-8719-4D01-B203-398898AF5AF6}" destId="{96F0DB01-36D0-4581-85A1-FD61FF19724A}" srcOrd="0" destOrd="0" presId="urn:microsoft.com/office/officeart/2005/8/layout/cycle2"/>
    <dgm:cxn modelId="{02068490-1069-46D4-B4C7-9F5F1A8AF4B4}" type="presParOf" srcId="{52FF0A82-AA21-4552-8D7C-D18C1DFF9FFE}" destId="{A2B00C12-CA2F-4AEC-A6D5-2CD2D875AE30}" srcOrd="6" destOrd="0" presId="urn:microsoft.com/office/officeart/2005/8/layout/cycle2"/>
    <dgm:cxn modelId="{45102498-5B6D-4CF1-9071-9E38D1D78F18}" type="presParOf" srcId="{52FF0A82-AA21-4552-8D7C-D18C1DFF9FFE}" destId="{92895734-3174-44C1-9AB7-50C721DFCA72}" srcOrd="7" destOrd="0" presId="urn:microsoft.com/office/officeart/2005/8/layout/cycle2"/>
    <dgm:cxn modelId="{6904E8FD-10CF-44FF-80EB-969A1E4918F5}" type="presParOf" srcId="{92895734-3174-44C1-9AB7-50C721DFCA72}" destId="{A1C5D626-6CFD-40E0-BE10-CA0C0D8A09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7FE74-22FE-4289-987E-CB465D79681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88F267F-0878-402D-9CE7-F548757B9D01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0</a:t>
          </a:r>
          <a:endParaRPr lang="ko-KR" altLang="en-US" sz="2800" dirty="0"/>
        </a:p>
      </dgm:t>
    </dgm:pt>
    <dgm:pt modelId="{B865B52C-A646-4B68-901C-B7735C3EC21A}" type="parTrans" cxnId="{BED6736E-6117-45DD-8718-5E5CB04BAE10}">
      <dgm:prSet/>
      <dgm:spPr/>
      <dgm:t>
        <a:bodyPr/>
        <a:lstStyle/>
        <a:p>
          <a:pPr latinLnBrk="1"/>
          <a:endParaRPr lang="ko-KR" altLang="en-US"/>
        </a:p>
      </dgm:t>
    </dgm:pt>
    <dgm:pt modelId="{CC28C543-023A-469C-BE18-956734A4205D}" type="sibTrans" cxnId="{BED6736E-6117-45DD-8718-5E5CB04BAE10}">
      <dgm:prSet/>
      <dgm:spPr/>
      <dgm:t>
        <a:bodyPr/>
        <a:lstStyle/>
        <a:p>
          <a:pPr latinLnBrk="1"/>
          <a:endParaRPr lang="ko-KR" altLang="en-US"/>
        </a:p>
      </dgm:t>
    </dgm:pt>
    <dgm:pt modelId="{27161940-ACBF-46E9-A34F-0CD47C084E25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1</a:t>
          </a:r>
          <a:endParaRPr lang="ko-KR" altLang="en-US" sz="2800" dirty="0"/>
        </a:p>
      </dgm:t>
    </dgm:pt>
    <dgm:pt modelId="{5E7B8F24-BA7E-471B-8BF2-38C41C188987}" type="parTrans" cxnId="{EDE9655B-6A45-44CB-BA37-E003F5916456}">
      <dgm:prSet/>
      <dgm:spPr/>
      <dgm:t>
        <a:bodyPr/>
        <a:lstStyle/>
        <a:p>
          <a:pPr latinLnBrk="1"/>
          <a:endParaRPr lang="ko-KR" altLang="en-US"/>
        </a:p>
      </dgm:t>
    </dgm:pt>
    <dgm:pt modelId="{AF782582-32E4-4C4F-804C-3EBA3E511DB6}" type="sibTrans" cxnId="{EDE9655B-6A45-44CB-BA37-E003F5916456}">
      <dgm:prSet/>
      <dgm:spPr/>
      <dgm:t>
        <a:bodyPr/>
        <a:lstStyle/>
        <a:p>
          <a:pPr latinLnBrk="1"/>
          <a:endParaRPr lang="ko-KR" altLang="en-US"/>
        </a:p>
      </dgm:t>
    </dgm:pt>
    <dgm:pt modelId="{7CD3F438-2C27-43BF-9EA1-347BEDB54D1C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2</a:t>
          </a:r>
          <a:endParaRPr lang="ko-KR" altLang="en-US" sz="2800" dirty="0"/>
        </a:p>
      </dgm:t>
    </dgm:pt>
    <dgm:pt modelId="{5B83D4DC-88B7-4590-84A5-9D13C18EC813}" type="parTrans" cxnId="{763D36C4-6B00-47D5-AD25-FB1EF0B62541}">
      <dgm:prSet/>
      <dgm:spPr/>
      <dgm:t>
        <a:bodyPr/>
        <a:lstStyle/>
        <a:p>
          <a:pPr latinLnBrk="1"/>
          <a:endParaRPr lang="ko-KR" altLang="en-US"/>
        </a:p>
      </dgm:t>
    </dgm:pt>
    <dgm:pt modelId="{D6A71898-B16F-45EE-944C-1C958AA86443}" type="sibTrans" cxnId="{763D36C4-6B00-47D5-AD25-FB1EF0B62541}">
      <dgm:prSet/>
      <dgm:spPr/>
      <dgm:t>
        <a:bodyPr/>
        <a:lstStyle/>
        <a:p>
          <a:pPr latinLnBrk="1"/>
          <a:endParaRPr lang="ko-KR" altLang="en-US"/>
        </a:p>
      </dgm:t>
    </dgm:pt>
    <dgm:pt modelId="{52CA5719-F134-4C16-9136-A0B9F60D0959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3</a:t>
          </a:r>
          <a:endParaRPr lang="ko-KR" altLang="en-US" sz="2800" dirty="0"/>
        </a:p>
      </dgm:t>
    </dgm:pt>
    <dgm:pt modelId="{7A1F5619-9593-4483-9842-6900D2109967}" type="parTrans" cxnId="{2E7DD84E-BAB0-4029-9160-3211515D0924}">
      <dgm:prSet/>
      <dgm:spPr/>
      <dgm:t>
        <a:bodyPr/>
        <a:lstStyle/>
        <a:p>
          <a:pPr latinLnBrk="1"/>
          <a:endParaRPr lang="ko-KR" altLang="en-US"/>
        </a:p>
      </dgm:t>
    </dgm:pt>
    <dgm:pt modelId="{1EA1D2D2-F19F-40FB-A03C-E4E594987AD7}" type="sibTrans" cxnId="{2E7DD84E-BAB0-4029-9160-3211515D0924}">
      <dgm:prSet/>
      <dgm:spPr/>
      <dgm:t>
        <a:bodyPr/>
        <a:lstStyle/>
        <a:p>
          <a:pPr latinLnBrk="1"/>
          <a:endParaRPr lang="ko-KR" altLang="en-US"/>
        </a:p>
      </dgm:t>
    </dgm:pt>
    <dgm:pt modelId="{F35493C6-CE65-43E3-837A-6A7E3DC2F727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state 4</a:t>
          </a:r>
          <a:endParaRPr lang="ko-KR" altLang="en-US" sz="2800" dirty="0"/>
        </a:p>
      </dgm:t>
    </dgm:pt>
    <dgm:pt modelId="{251A6850-0E43-41A9-9D95-925847E1FB66}" type="parTrans" cxnId="{ED603201-689F-46EB-A60F-614338F0801D}">
      <dgm:prSet/>
      <dgm:spPr/>
      <dgm:t>
        <a:bodyPr/>
        <a:lstStyle/>
        <a:p>
          <a:pPr latinLnBrk="1"/>
          <a:endParaRPr lang="ko-KR" altLang="en-US"/>
        </a:p>
      </dgm:t>
    </dgm:pt>
    <dgm:pt modelId="{E24D2D1C-35D6-4AA6-A9B6-47338C6B461E}" type="sibTrans" cxnId="{ED603201-689F-46EB-A60F-614338F0801D}">
      <dgm:prSet/>
      <dgm:spPr/>
      <dgm:t>
        <a:bodyPr/>
        <a:lstStyle/>
        <a:p>
          <a:pPr latinLnBrk="1"/>
          <a:endParaRPr lang="ko-KR" altLang="en-US"/>
        </a:p>
      </dgm:t>
    </dgm:pt>
    <dgm:pt modelId="{52FF0A82-AA21-4552-8D7C-D18C1DFF9FFE}" type="pres">
      <dgm:prSet presAssocID="{1587FE74-22FE-4289-987E-CB465D7968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4C7AB3-E363-4807-99C8-7A7B306BD3D0}" type="pres">
      <dgm:prSet presAssocID="{B88F267F-0878-402D-9CE7-F548757B9D0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66580-0636-44D2-B24E-4E443149721B}" type="pres">
      <dgm:prSet presAssocID="{CC28C543-023A-469C-BE18-956734A4205D}" presName="sibTrans" presStyleLbl="sibTrans2D1" presStyleIdx="0" presStyleCnt="5" custLinFactNeighborX="65620" custLinFactNeighborY="-74188"/>
      <dgm:spPr/>
      <dgm:t>
        <a:bodyPr/>
        <a:lstStyle/>
        <a:p>
          <a:pPr latinLnBrk="1"/>
          <a:endParaRPr lang="ko-KR" altLang="en-US"/>
        </a:p>
      </dgm:t>
    </dgm:pt>
    <dgm:pt modelId="{E60516A1-FDE6-48E7-82EA-8242BBCA8E41}" type="pres">
      <dgm:prSet presAssocID="{CC28C543-023A-469C-BE18-956734A4205D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1EE6928-0558-4A93-ABB3-06FE31F922B6}" type="pres">
      <dgm:prSet presAssocID="{27161940-ACBF-46E9-A34F-0CD47C084E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779BD-E461-4FFD-A331-11CECADB5CDF}" type="pres">
      <dgm:prSet presAssocID="{AF782582-32E4-4C4F-804C-3EBA3E511DB6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477C9F2-969E-45E2-A89C-927B9C9F5D4A}" type="pres">
      <dgm:prSet presAssocID="{AF782582-32E4-4C4F-804C-3EBA3E511DB6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F0AEAA5-AE84-41C4-9F20-A0C0FCB6B284}" type="pres">
      <dgm:prSet presAssocID="{7CD3F438-2C27-43BF-9EA1-347BEDB54D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42519B-8719-4D01-B203-398898AF5AF6}" type="pres">
      <dgm:prSet presAssocID="{D6A71898-B16F-45EE-944C-1C958AA86443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6F0DB01-36D0-4581-85A1-FD61FF19724A}" type="pres">
      <dgm:prSet presAssocID="{D6A71898-B16F-45EE-944C-1C958AA86443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2B00C12-CA2F-4AEC-A6D5-2CD2D875AE30}" type="pres">
      <dgm:prSet presAssocID="{52CA5719-F134-4C16-9136-A0B9F60D095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95734-3174-44C1-9AB7-50C721DFCA72}" type="pres">
      <dgm:prSet presAssocID="{1EA1D2D2-F19F-40FB-A03C-E4E594987AD7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1C5D626-6CFD-40E0-BE10-CA0C0D8A09CC}" type="pres">
      <dgm:prSet presAssocID="{1EA1D2D2-F19F-40FB-A03C-E4E594987AD7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42A0910-3C4E-4FAD-925D-BBB4826179D1}" type="pres">
      <dgm:prSet presAssocID="{F35493C6-CE65-43E3-837A-6A7E3DC2F72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66A8A-CD40-4C1A-A84D-0EAFA2BE6B03}" type="pres">
      <dgm:prSet presAssocID="{E24D2D1C-35D6-4AA6-A9B6-47338C6B46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5EFBCEE-3B8C-40E5-A34E-4EE7E83295E2}" type="pres">
      <dgm:prSet presAssocID="{E24D2D1C-35D6-4AA6-A9B6-47338C6B46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EDE9655B-6A45-44CB-BA37-E003F5916456}" srcId="{1587FE74-22FE-4289-987E-CB465D796815}" destId="{27161940-ACBF-46E9-A34F-0CD47C084E25}" srcOrd="1" destOrd="0" parTransId="{5E7B8F24-BA7E-471B-8BF2-38C41C188987}" sibTransId="{AF782582-32E4-4C4F-804C-3EBA3E511DB6}"/>
    <dgm:cxn modelId="{50BC90DC-15AA-4BE5-811F-1A1DF2EC6E23}" type="presOf" srcId="{E24D2D1C-35D6-4AA6-A9B6-47338C6B461E}" destId="{A5EFBCEE-3B8C-40E5-A34E-4EE7E83295E2}" srcOrd="1" destOrd="0" presId="urn:microsoft.com/office/officeart/2005/8/layout/cycle2"/>
    <dgm:cxn modelId="{1BD2CEE1-8142-402B-9970-C48C52788980}" type="presOf" srcId="{F35493C6-CE65-43E3-837A-6A7E3DC2F727}" destId="{B42A0910-3C4E-4FAD-925D-BBB4826179D1}" srcOrd="0" destOrd="0" presId="urn:microsoft.com/office/officeart/2005/8/layout/cycle2"/>
    <dgm:cxn modelId="{5E612CCD-722E-4663-B9B6-0D74E3F4B35C}" type="presOf" srcId="{CC28C543-023A-469C-BE18-956734A4205D}" destId="{A1A66580-0636-44D2-B24E-4E443149721B}" srcOrd="0" destOrd="0" presId="urn:microsoft.com/office/officeart/2005/8/layout/cycle2"/>
    <dgm:cxn modelId="{6989B440-B386-42ED-A85D-EEF8B4F537FB}" type="presOf" srcId="{52CA5719-F134-4C16-9136-A0B9F60D0959}" destId="{A2B00C12-CA2F-4AEC-A6D5-2CD2D875AE30}" srcOrd="0" destOrd="0" presId="urn:microsoft.com/office/officeart/2005/8/layout/cycle2"/>
    <dgm:cxn modelId="{87133E47-6719-47E1-8C60-5C3DF705B447}" type="presOf" srcId="{E24D2D1C-35D6-4AA6-A9B6-47338C6B461E}" destId="{49166A8A-CD40-4C1A-A84D-0EAFA2BE6B03}" srcOrd="0" destOrd="0" presId="urn:microsoft.com/office/officeart/2005/8/layout/cycle2"/>
    <dgm:cxn modelId="{711848F1-7027-47BD-A824-313E1AB1CA79}" type="presOf" srcId="{CC28C543-023A-469C-BE18-956734A4205D}" destId="{E60516A1-FDE6-48E7-82EA-8242BBCA8E41}" srcOrd="1" destOrd="0" presId="urn:microsoft.com/office/officeart/2005/8/layout/cycle2"/>
    <dgm:cxn modelId="{ED603201-689F-46EB-A60F-614338F0801D}" srcId="{1587FE74-22FE-4289-987E-CB465D796815}" destId="{F35493C6-CE65-43E3-837A-6A7E3DC2F727}" srcOrd="4" destOrd="0" parTransId="{251A6850-0E43-41A9-9D95-925847E1FB66}" sibTransId="{E24D2D1C-35D6-4AA6-A9B6-47338C6B461E}"/>
    <dgm:cxn modelId="{41C06AF6-F04D-41F3-8801-C904CAF7023B}" type="presOf" srcId="{27161940-ACBF-46E9-A34F-0CD47C084E25}" destId="{81EE6928-0558-4A93-ABB3-06FE31F922B6}" srcOrd="0" destOrd="0" presId="urn:microsoft.com/office/officeart/2005/8/layout/cycle2"/>
    <dgm:cxn modelId="{FD0EA961-6027-4D5D-AF02-997F3F0CE3A7}" type="presOf" srcId="{1EA1D2D2-F19F-40FB-A03C-E4E594987AD7}" destId="{92895734-3174-44C1-9AB7-50C721DFCA72}" srcOrd="0" destOrd="0" presId="urn:microsoft.com/office/officeart/2005/8/layout/cycle2"/>
    <dgm:cxn modelId="{F74B5F2D-6926-47AA-806A-4195D1577ABA}" type="presOf" srcId="{AF782582-32E4-4C4F-804C-3EBA3E511DB6}" destId="{A6E779BD-E461-4FFD-A331-11CECADB5CDF}" srcOrd="0" destOrd="0" presId="urn:microsoft.com/office/officeart/2005/8/layout/cycle2"/>
    <dgm:cxn modelId="{71A2A50E-B696-4803-AA11-20C34F37518D}" type="presOf" srcId="{D6A71898-B16F-45EE-944C-1C958AA86443}" destId="{BC42519B-8719-4D01-B203-398898AF5AF6}" srcOrd="0" destOrd="0" presId="urn:microsoft.com/office/officeart/2005/8/layout/cycle2"/>
    <dgm:cxn modelId="{CF2C096D-62D5-4E8C-AD38-4F55BF7D0B57}" type="presOf" srcId="{1587FE74-22FE-4289-987E-CB465D796815}" destId="{52FF0A82-AA21-4552-8D7C-D18C1DFF9FFE}" srcOrd="0" destOrd="0" presId="urn:microsoft.com/office/officeart/2005/8/layout/cycle2"/>
    <dgm:cxn modelId="{5F941066-6514-44D1-842F-F1540D90E7A7}" type="presOf" srcId="{D6A71898-B16F-45EE-944C-1C958AA86443}" destId="{96F0DB01-36D0-4581-85A1-FD61FF19724A}" srcOrd="1" destOrd="0" presId="urn:microsoft.com/office/officeart/2005/8/layout/cycle2"/>
    <dgm:cxn modelId="{5B1A94DD-0D75-4547-9EA5-154DFAF0E662}" type="presOf" srcId="{AF782582-32E4-4C4F-804C-3EBA3E511DB6}" destId="{0477C9F2-969E-45E2-A89C-927B9C9F5D4A}" srcOrd="1" destOrd="0" presId="urn:microsoft.com/office/officeart/2005/8/layout/cycle2"/>
    <dgm:cxn modelId="{763D36C4-6B00-47D5-AD25-FB1EF0B62541}" srcId="{1587FE74-22FE-4289-987E-CB465D796815}" destId="{7CD3F438-2C27-43BF-9EA1-347BEDB54D1C}" srcOrd="2" destOrd="0" parTransId="{5B83D4DC-88B7-4590-84A5-9D13C18EC813}" sibTransId="{D6A71898-B16F-45EE-944C-1C958AA86443}"/>
    <dgm:cxn modelId="{BED6736E-6117-45DD-8718-5E5CB04BAE10}" srcId="{1587FE74-22FE-4289-987E-CB465D796815}" destId="{B88F267F-0878-402D-9CE7-F548757B9D01}" srcOrd="0" destOrd="0" parTransId="{B865B52C-A646-4B68-901C-B7735C3EC21A}" sibTransId="{CC28C543-023A-469C-BE18-956734A4205D}"/>
    <dgm:cxn modelId="{79312DFB-5C4F-4570-9754-41C44D7A65C6}" type="presOf" srcId="{7CD3F438-2C27-43BF-9EA1-347BEDB54D1C}" destId="{CF0AEAA5-AE84-41C4-9F20-A0C0FCB6B284}" srcOrd="0" destOrd="0" presId="urn:microsoft.com/office/officeart/2005/8/layout/cycle2"/>
    <dgm:cxn modelId="{3B7A6964-20DB-49E5-A9A8-58D37BAF0A3F}" type="presOf" srcId="{B88F267F-0878-402D-9CE7-F548757B9D01}" destId="{304C7AB3-E363-4807-99C8-7A7B306BD3D0}" srcOrd="0" destOrd="0" presId="urn:microsoft.com/office/officeart/2005/8/layout/cycle2"/>
    <dgm:cxn modelId="{2E7DD84E-BAB0-4029-9160-3211515D0924}" srcId="{1587FE74-22FE-4289-987E-CB465D796815}" destId="{52CA5719-F134-4C16-9136-A0B9F60D0959}" srcOrd="3" destOrd="0" parTransId="{7A1F5619-9593-4483-9842-6900D2109967}" sibTransId="{1EA1D2D2-F19F-40FB-A03C-E4E594987AD7}"/>
    <dgm:cxn modelId="{9D10BE40-368B-45D7-833B-D01413B28BCD}" type="presOf" srcId="{1EA1D2D2-F19F-40FB-A03C-E4E594987AD7}" destId="{A1C5D626-6CFD-40E0-BE10-CA0C0D8A09CC}" srcOrd="1" destOrd="0" presId="urn:microsoft.com/office/officeart/2005/8/layout/cycle2"/>
    <dgm:cxn modelId="{0E6193E3-6061-4FC4-A796-FAECDEAFCB16}" type="presParOf" srcId="{52FF0A82-AA21-4552-8D7C-D18C1DFF9FFE}" destId="{304C7AB3-E363-4807-99C8-7A7B306BD3D0}" srcOrd="0" destOrd="0" presId="urn:microsoft.com/office/officeart/2005/8/layout/cycle2"/>
    <dgm:cxn modelId="{7A136030-E97A-45EB-9DE4-02923442E492}" type="presParOf" srcId="{52FF0A82-AA21-4552-8D7C-D18C1DFF9FFE}" destId="{A1A66580-0636-44D2-B24E-4E443149721B}" srcOrd="1" destOrd="0" presId="urn:microsoft.com/office/officeart/2005/8/layout/cycle2"/>
    <dgm:cxn modelId="{79E4FE1D-FF49-46AE-AF48-EA4F96B6806B}" type="presParOf" srcId="{A1A66580-0636-44D2-B24E-4E443149721B}" destId="{E60516A1-FDE6-48E7-82EA-8242BBCA8E41}" srcOrd="0" destOrd="0" presId="urn:microsoft.com/office/officeart/2005/8/layout/cycle2"/>
    <dgm:cxn modelId="{3EAD4C31-9344-4346-A7FF-38C2331C52AE}" type="presParOf" srcId="{52FF0A82-AA21-4552-8D7C-D18C1DFF9FFE}" destId="{81EE6928-0558-4A93-ABB3-06FE31F922B6}" srcOrd="2" destOrd="0" presId="urn:microsoft.com/office/officeart/2005/8/layout/cycle2"/>
    <dgm:cxn modelId="{E8F0B41E-0F5C-4010-B7E1-DE0B65B15C4B}" type="presParOf" srcId="{52FF0A82-AA21-4552-8D7C-D18C1DFF9FFE}" destId="{A6E779BD-E461-4FFD-A331-11CECADB5CDF}" srcOrd="3" destOrd="0" presId="urn:microsoft.com/office/officeart/2005/8/layout/cycle2"/>
    <dgm:cxn modelId="{930414FA-8208-4F23-9950-8D1AD906BC65}" type="presParOf" srcId="{A6E779BD-E461-4FFD-A331-11CECADB5CDF}" destId="{0477C9F2-969E-45E2-A89C-927B9C9F5D4A}" srcOrd="0" destOrd="0" presId="urn:microsoft.com/office/officeart/2005/8/layout/cycle2"/>
    <dgm:cxn modelId="{F79256D8-4026-4E71-B61E-D8EAE0BF05C8}" type="presParOf" srcId="{52FF0A82-AA21-4552-8D7C-D18C1DFF9FFE}" destId="{CF0AEAA5-AE84-41C4-9F20-A0C0FCB6B284}" srcOrd="4" destOrd="0" presId="urn:microsoft.com/office/officeart/2005/8/layout/cycle2"/>
    <dgm:cxn modelId="{D063A1D0-CAA7-4BBE-814B-C52B367BD0CB}" type="presParOf" srcId="{52FF0A82-AA21-4552-8D7C-D18C1DFF9FFE}" destId="{BC42519B-8719-4D01-B203-398898AF5AF6}" srcOrd="5" destOrd="0" presId="urn:microsoft.com/office/officeart/2005/8/layout/cycle2"/>
    <dgm:cxn modelId="{6AD474C6-F2D3-472D-BA12-5CD03FAB14FA}" type="presParOf" srcId="{BC42519B-8719-4D01-B203-398898AF5AF6}" destId="{96F0DB01-36D0-4581-85A1-FD61FF19724A}" srcOrd="0" destOrd="0" presId="urn:microsoft.com/office/officeart/2005/8/layout/cycle2"/>
    <dgm:cxn modelId="{02068490-1069-46D4-B4C7-9F5F1A8AF4B4}" type="presParOf" srcId="{52FF0A82-AA21-4552-8D7C-D18C1DFF9FFE}" destId="{A2B00C12-CA2F-4AEC-A6D5-2CD2D875AE30}" srcOrd="6" destOrd="0" presId="urn:microsoft.com/office/officeart/2005/8/layout/cycle2"/>
    <dgm:cxn modelId="{45102498-5B6D-4CF1-9071-9E38D1D78F18}" type="presParOf" srcId="{52FF0A82-AA21-4552-8D7C-D18C1DFF9FFE}" destId="{92895734-3174-44C1-9AB7-50C721DFCA72}" srcOrd="7" destOrd="0" presId="urn:microsoft.com/office/officeart/2005/8/layout/cycle2"/>
    <dgm:cxn modelId="{6904E8FD-10CF-44FF-80EB-969A1E4918F5}" type="presParOf" srcId="{92895734-3174-44C1-9AB7-50C721DFCA72}" destId="{A1C5D626-6CFD-40E0-BE10-CA0C0D8A09CC}" srcOrd="0" destOrd="0" presId="urn:microsoft.com/office/officeart/2005/8/layout/cycle2"/>
    <dgm:cxn modelId="{0E5548EE-A64B-49D3-9B83-0AF8CCCC6497}" type="presParOf" srcId="{52FF0A82-AA21-4552-8D7C-D18C1DFF9FFE}" destId="{B42A0910-3C4E-4FAD-925D-BBB4826179D1}" srcOrd="8" destOrd="0" presId="urn:microsoft.com/office/officeart/2005/8/layout/cycle2"/>
    <dgm:cxn modelId="{A42D0654-42CA-428A-A725-98A6EEFDB7EC}" type="presParOf" srcId="{52FF0A82-AA21-4552-8D7C-D18C1DFF9FFE}" destId="{49166A8A-CD40-4C1A-A84D-0EAFA2BE6B03}" srcOrd="9" destOrd="0" presId="urn:microsoft.com/office/officeart/2005/8/layout/cycle2"/>
    <dgm:cxn modelId="{444BD066-C912-4568-8F8A-EA320E89532F}" type="presParOf" srcId="{49166A8A-CD40-4C1A-A84D-0EAFA2BE6B03}" destId="{A5EFBCEE-3B8C-40E5-A34E-4EE7E83295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3523F7-5C26-4075-A347-716A187DBB8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0D855D-E4F1-49BF-80A4-DC9B4AC97E21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true</a:t>
          </a:r>
          <a:endParaRPr lang="ko-KR" altLang="en-US" sz="2800" dirty="0"/>
        </a:p>
      </dgm:t>
    </dgm:pt>
    <dgm:pt modelId="{03EFF978-9F41-4B0E-9DAF-61516C3C9084}" type="parTrans" cxnId="{F375BE73-0727-4733-B0B5-07F056C4F94A}">
      <dgm:prSet/>
      <dgm:spPr/>
      <dgm:t>
        <a:bodyPr/>
        <a:lstStyle/>
        <a:p>
          <a:pPr latinLnBrk="1"/>
          <a:endParaRPr lang="ko-KR" altLang="en-US"/>
        </a:p>
      </dgm:t>
    </dgm:pt>
    <dgm:pt modelId="{94E8235B-3B5D-40B9-9ADD-5CC82C7C8A8E}" type="sibTrans" cxnId="{F375BE73-0727-4733-B0B5-07F056C4F94A}">
      <dgm:prSet/>
      <dgm:spPr/>
      <dgm:t>
        <a:bodyPr/>
        <a:lstStyle/>
        <a:p>
          <a:pPr latinLnBrk="1"/>
          <a:endParaRPr lang="ko-KR" altLang="en-US"/>
        </a:p>
      </dgm:t>
    </dgm:pt>
    <dgm:pt modelId="{19384FC4-5746-4771-B40C-EF48848D097B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false</a:t>
          </a:r>
          <a:endParaRPr lang="ko-KR" altLang="en-US" sz="2800" dirty="0"/>
        </a:p>
      </dgm:t>
    </dgm:pt>
    <dgm:pt modelId="{CA0958B7-4467-4569-916A-B06C2138233A}" type="parTrans" cxnId="{49E1E4E8-2947-4C6F-AA98-F07738E572DA}">
      <dgm:prSet/>
      <dgm:spPr/>
      <dgm:t>
        <a:bodyPr/>
        <a:lstStyle/>
        <a:p>
          <a:pPr latinLnBrk="1"/>
          <a:endParaRPr lang="ko-KR" altLang="en-US"/>
        </a:p>
      </dgm:t>
    </dgm:pt>
    <dgm:pt modelId="{258BCAB1-D364-439B-B551-641E916CA311}" type="sibTrans" cxnId="{49E1E4E8-2947-4C6F-AA98-F07738E572DA}">
      <dgm:prSet/>
      <dgm:spPr/>
      <dgm:t>
        <a:bodyPr/>
        <a:lstStyle/>
        <a:p>
          <a:pPr latinLnBrk="1"/>
          <a:endParaRPr lang="ko-KR" altLang="en-US"/>
        </a:p>
      </dgm:t>
    </dgm:pt>
    <dgm:pt modelId="{A5931864-CE81-49EE-B82B-FC23CA1B1A48}" type="pres">
      <dgm:prSet presAssocID="{FC3523F7-5C26-4075-A347-716A187DBB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D74F6-D33A-46E7-8341-5778E6AC3121}" type="pres">
      <dgm:prSet presAssocID="{C80D855D-E4F1-49BF-80A4-DC9B4AC97E2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5ECC86-D246-4113-AF01-537489BB6685}" type="pres">
      <dgm:prSet presAssocID="{94E8235B-3B5D-40B9-9ADD-5CC82C7C8A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4AD0BAE-C42F-4DBD-892F-D2B1428C7206}" type="pres">
      <dgm:prSet presAssocID="{94E8235B-3B5D-40B9-9ADD-5CC82C7C8A8E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FB57077-A894-490C-BD4B-18A2CD71B4DC}" type="pres">
      <dgm:prSet presAssocID="{19384FC4-5746-4771-B40C-EF48848D097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04639-38E9-4F6C-8BC0-BA72244F2FE2}" type="pres">
      <dgm:prSet presAssocID="{258BCAB1-D364-439B-B551-641E916CA31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984EA7F-BC1E-444B-A4AA-F7DC565807B3}" type="pres">
      <dgm:prSet presAssocID="{258BCAB1-D364-439B-B551-641E916CA31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B75E6A0D-A425-4C9B-842F-E2FAFBF576A4}" type="presOf" srcId="{94E8235B-3B5D-40B9-9ADD-5CC82C7C8A8E}" destId="{54AD0BAE-C42F-4DBD-892F-D2B1428C7206}" srcOrd="1" destOrd="0" presId="urn:microsoft.com/office/officeart/2005/8/layout/cycle2"/>
    <dgm:cxn modelId="{A80A7276-3BA8-4410-B994-99422BD6B21B}" type="presOf" srcId="{FC3523F7-5C26-4075-A347-716A187DBB8B}" destId="{A5931864-CE81-49EE-B82B-FC23CA1B1A48}" srcOrd="0" destOrd="0" presId="urn:microsoft.com/office/officeart/2005/8/layout/cycle2"/>
    <dgm:cxn modelId="{49E1E4E8-2947-4C6F-AA98-F07738E572DA}" srcId="{FC3523F7-5C26-4075-A347-716A187DBB8B}" destId="{19384FC4-5746-4771-B40C-EF48848D097B}" srcOrd="1" destOrd="0" parTransId="{CA0958B7-4467-4569-916A-B06C2138233A}" sibTransId="{258BCAB1-D364-439B-B551-641E916CA311}"/>
    <dgm:cxn modelId="{395BA180-7518-4239-809F-2C06164D9AF7}" type="presOf" srcId="{94E8235B-3B5D-40B9-9ADD-5CC82C7C8A8E}" destId="{925ECC86-D246-4113-AF01-537489BB6685}" srcOrd="0" destOrd="0" presId="urn:microsoft.com/office/officeart/2005/8/layout/cycle2"/>
    <dgm:cxn modelId="{DC2B12E0-42BE-4B2F-84CD-83EE3647F85F}" type="presOf" srcId="{C80D855D-E4F1-49BF-80A4-DC9B4AC97E21}" destId="{5B8D74F6-D33A-46E7-8341-5778E6AC3121}" srcOrd="0" destOrd="0" presId="urn:microsoft.com/office/officeart/2005/8/layout/cycle2"/>
    <dgm:cxn modelId="{F375BE73-0727-4733-B0B5-07F056C4F94A}" srcId="{FC3523F7-5C26-4075-A347-716A187DBB8B}" destId="{C80D855D-E4F1-49BF-80A4-DC9B4AC97E21}" srcOrd="0" destOrd="0" parTransId="{03EFF978-9F41-4B0E-9DAF-61516C3C9084}" sibTransId="{94E8235B-3B5D-40B9-9ADD-5CC82C7C8A8E}"/>
    <dgm:cxn modelId="{41825E83-C774-43E6-9CAC-140F232A3E52}" type="presOf" srcId="{19384FC4-5746-4771-B40C-EF48848D097B}" destId="{FFB57077-A894-490C-BD4B-18A2CD71B4DC}" srcOrd="0" destOrd="0" presId="urn:microsoft.com/office/officeart/2005/8/layout/cycle2"/>
    <dgm:cxn modelId="{D29F74BB-0207-4921-A507-A2F4CDBBAE1D}" type="presOf" srcId="{258BCAB1-D364-439B-B551-641E916CA311}" destId="{6984EA7F-BC1E-444B-A4AA-F7DC565807B3}" srcOrd="1" destOrd="0" presId="urn:microsoft.com/office/officeart/2005/8/layout/cycle2"/>
    <dgm:cxn modelId="{549E437F-5A88-4324-B6FC-BEAF0A71F5B6}" type="presOf" srcId="{258BCAB1-D364-439B-B551-641E916CA311}" destId="{EF404639-38E9-4F6C-8BC0-BA72244F2FE2}" srcOrd="0" destOrd="0" presId="urn:microsoft.com/office/officeart/2005/8/layout/cycle2"/>
    <dgm:cxn modelId="{947753B8-BB63-450A-8AC1-52B0ACE139A4}" type="presParOf" srcId="{A5931864-CE81-49EE-B82B-FC23CA1B1A48}" destId="{5B8D74F6-D33A-46E7-8341-5778E6AC3121}" srcOrd="0" destOrd="0" presId="urn:microsoft.com/office/officeart/2005/8/layout/cycle2"/>
    <dgm:cxn modelId="{9E2CE7AD-DFA5-4C83-A66C-18ED476214A6}" type="presParOf" srcId="{A5931864-CE81-49EE-B82B-FC23CA1B1A48}" destId="{925ECC86-D246-4113-AF01-537489BB6685}" srcOrd="1" destOrd="0" presId="urn:microsoft.com/office/officeart/2005/8/layout/cycle2"/>
    <dgm:cxn modelId="{AF8CA3B2-AE66-421E-81D0-832C1B610714}" type="presParOf" srcId="{925ECC86-D246-4113-AF01-537489BB6685}" destId="{54AD0BAE-C42F-4DBD-892F-D2B1428C7206}" srcOrd="0" destOrd="0" presId="urn:microsoft.com/office/officeart/2005/8/layout/cycle2"/>
    <dgm:cxn modelId="{66AED52A-2705-4100-837C-0238655D16BA}" type="presParOf" srcId="{A5931864-CE81-49EE-B82B-FC23CA1B1A48}" destId="{FFB57077-A894-490C-BD4B-18A2CD71B4DC}" srcOrd="2" destOrd="0" presId="urn:microsoft.com/office/officeart/2005/8/layout/cycle2"/>
    <dgm:cxn modelId="{04D0945A-DFC8-462A-9966-7FC97577FCA5}" type="presParOf" srcId="{A5931864-CE81-49EE-B82B-FC23CA1B1A48}" destId="{EF404639-38E9-4F6C-8BC0-BA72244F2FE2}" srcOrd="3" destOrd="0" presId="urn:microsoft.com/office/officeart/2005/8/layout/cycle2"/>
    <dgm:cxn modelId="{7F47DB7D-93CA-407C-A0D2-523756540696}" type="presParOf" srcId="{EF404639-38E9-4F6C-8BC0-BA72244F2FE2}" destId="{6984EA7F-BC1E-444B-A4AA-F7DC565807B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C7AB3-E363-4807-99C8-7A7B306BD3D0}">
      <dsp:nvSpPr>
        <dsp:cNvPr id="0" name=""/>
        <dsp:cNvSpPr/>
      </dsp:nvSpPr>
      <dsp:spPr>
        <a:xfrm>
          <a:off x="2279989" y="229"/>
          <a:ext cx="1418790" cy="141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0</a:t>
          </a:r>
          <a:endParaRPr lang="ko-KR" altLang="en-US" sz="2800" kern="1200" dirty="0"/>
        </a:p>
      </dsp:txBody>
      <dsp:txXfrm>
        <a:off x="2487766" y="208006"/>
        <a:ext cx="1003236" cy="1003236"/>
      </dsp:txXfrm>
    </dsp:sp>
    <dsp:sp modelId="{A1A66580-0636-44D2-B24E-4E443149721B}">
      <dsp:nvSpPr>
        <dsp:cNvPr id="0" name=""/>
        <dsp:cNvSpPr/>
      </dsp:nvSpPr>
      <dsp:spPr>
        <a:xfrm rot="2700000">
          <a:off x="3592647" y="1206519"/>
          <a:ext cx="376865" cy="478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09204" y="1262315"/>
        <a:ext cx="263806" cy="287305"/>
      </dsp:txXfrm>
    </dsp:sp>
    <dsp:sp modelId="{81EE6928-0558-4A93-ABB3-06FE31F922B6}">
      <dsp:nvSpPr>
        <dsp:cNvPr id="0" name=""/>
        <dsp:cNvSpPr/>
      </dsp:nvSpPr>
      <dsp:spPr>
        <a:xfrm>
          <a:off x="3786026" y="1506266"/>
          <a:ext cx="1418790" cy="141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1</a:t>
          </a:r>
          <a:endParaRPr lang="ko-KR" altLang="en-US" sz="2800" kern="1200" dirty="0"/>
        </a:p>
      </dsp:txBody>
      <dsp:txXfrm>
        <a:off x="3993803" y="1714043"/>
        <a:ext cx="1003236" cy="1003236"/>
      </dsp:txXfrm>
    </dsp:sp>
    <dsp:sp modelId="{A6E779BD-E461-4FFD-A331-11CECADB5CDF}">
      <dsp:nvSpPr>
        <dsp:cNvPr id="0" name=""/>
        <dsp:cNvSpPr/>
      </dsp:nvSpPr>
      <dsp:spPr>
        <a:xfrm rot="8100000">
          <a:off x="3561512" y="2721717"/>
          <a:ext cx="376865" cy="478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3658014" y="2777513"/>
        <a:ext cx="263806" cy="287305"/>
      </dsp:txXfrm>
    </dsp:sp>
    <dsp:sp modelId="{CF0AEAA5-AE84-41C4-9F20-A0C0FCB6B284}">
      <dsp:nvSpPr>
        <dsp:cNvPr id="0" name=""/>
        <dsp:cNvSpPr/>
      </dsp:nvSpPr>
      <dsp:spPr>
        <a:xfrm>
          <a:off x="2279989" y="3012303"/>
          <a:ext cx="1418790" cy="141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2</a:t>
          </a:r>
          <a:endParaRPr lang="ko-KR" altLang="en-US" sz="2800" kern="1200" dirty="0"/>
        </a:p>
      </dsp:txBody>
      <dsp:txXfrm>
        <a:off x="2487766" y="3220080"/>
        <a:ext cx="1003236" cy="1003236"/>
      </dsp:txXfrm>
    </dsp:sp>
    <dsp:sp modelId="{BC42519B-8719-4D01-B203-398898AF5AF6}">
      <dsp:nvSpPr>
        <dsp:cNvPr id="0" name=""/>
        <dsp:cNvSpPr/>
      </dsp:nvSpPr>
      <dsp:spPr>
        <a:xfrm rot="13500000">
          <a:off x="2055475" y="2736801"/>
          <a:ext cx="376865" cy="478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151977" y="2872541"/>
        <a:ext cx="263806" cy="287305"/>
      </dsp:txXfrm>
    </dsp:sp>
    <dsp:sp modelId="{A2B00C12-CA2F-4AEC-A6D5-2CD2D875AE30}">
      <dsp:nvSpPr>
        <dsp:cNvPr id="0" name=""/>
        <dsp:cNvSpPr/>
      </dsp:nvSpPr>
      <dsp:spPr>
        <a:xfrm>
          <a:off x="773952" y="1506266"/>
          <a:ext cx="1418790" cy="141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3</a:t>
          </a:r>
          <a:endParaRPr lang="ko-KR" altLang="en-US" sz="2800" kern="1200" dirty="0"/>
        </a:p>
      </dsp:txBody>
      <dsp:txXfrm>
        <a:off x="981729" y="1714043"/>
        <a:ext cx="1003236" cy="1003236"/>
      </dsp:txXfrm>
    </dsp:sp>
    <dsp:sp modelId="{92895734-3174-44C1-9AB7-50C721DFCA72}">
      <dsp:nvSpPr>
        <dsp:cNvPr id="0" name=""/>
        <dsp:cNvSpPr/>
      </dsp:nvSpPr>
      <dsp:spPr>
        <a:xfrm rot="18900000">
          <a:off x="2040391" y="1230764"/>
          <a:ext cx="376865" cy="478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056948" y="1366504"/>
        <a:ext cx="263806" cy="287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C7AB3-E363-4807-99C8-7A7B306BD3D0}">
      <dsp:nvSpPr>
        <dsp:cNvPr id="0" name=""/>
        <dsp:cNvSpPr/>
      </dsp:nvSpPr>
      <dsp:spPr>
        <a:xfrm>
          <a:off x="2320860" y="1471"/>
          <a:ext cx="1337049" cy="1337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0</a:t>
          </a:r>
          <a:endParaRPr lang="ko-KR" altLang="en-US" sz="2800" kern="1200" dirty="0"/>
        </a:p>
      </dsp:txBody>
      <dsp:txXfrm>
        <a:off x="2516666" y="197277"/>
        <a:ext cx="945437" cy="945437"/>
      </dsp:txXfrm>
    </dsp:sp>
    <dsp:sp modelId="{A1A66580-0636-44D2-B24E-4E443149721B}">
      <dsp:nvSpPr>
        <dsp:cNvPr id="0" name=""/>
        <dsp:cNvSpPr/>
      </dsp:nvSpPr>
      <dsp:spPr>
        <a:xfrm rot="2160000">
          <a:off x="3849453" y="694061"/>
          <a:ext cx="356064" cy="451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3859653" y="752919"/>
        <a:ext cx="249245" cy="270752"/>
      </dsp:txXfrm>
    </dsp:sp>
    <dsp:sp modelId="{81EE6928-0558-4A93-ABB3-06FE31F922B6}">
      <dsp:nvSpPr>
        <dsp:cNvPr id="0" name=""/>
        <dsp:cNvSpPr/>
      </dsp:nvSpPr>
      <dsp:spPr>
        <a:xfrm>
          <a:off x="3946069" y="1182254"/>
          <a:ext cx="1337049" cy="1337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1</a:t>
          </a:r>
          <a:endParaRPr lang="ko-KR" altLang="en-US" sz="2800" kern="1200" dirty="0"/>
        </a:p>
      </dsp:txBody>
      <dsp:txXfrm>
        <a:off x="4141875" y="1378060"/>
        <a:ext cx="945437" cy="945437"/>
      </dsp:txXfrm>
    </dsp:sp>
    <dsp:sp modelId="{A6E779BD-E461-4FFD-A331-11CECADB5CDF}">
      <dsp:nvSpPr>
        <dsp:cNvPr id="0" name=""/>
        <dsp:cNvSpPr/>
      </dsp:nvSpPr>
      <dsp:spPr>
        <a:xfrm rot="6480000">
          <a:off x="4129288" y="2570841"/>
          <a:ext cx="356064" cy="451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4199202" y="2610297"/>
        <a:ext cx="249245" cy="270752"/>
      </dsp:txXfrm>
    </dsp:sp>
    <dsp:sp modelId="{CF0AEAA5-AE84-41C4-9F20-A0C0FCB6B284}">
      <dsp:nvSpPr>
        <dsp:cNvPr id="0" name=""/>
        <dsp:cNvSpPr/>
      </dsp:nvSpPr>
      <dsp:spPr>
        <a:xfrm>
          <a:off x="3325294" y="3092802"/>
          <a:ext cx="1337049" cy="1337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2</a:t>
          </a:r>
          <a:endParaRPr lang="ko-KR" altLang="en-US" sz="2800" kern="1200" dirty="0"/>
        </a:p>
      </dsp:txBody>
      <dsp:txXfrm>
        <a:off x="3521100" y="3288608"/>
        <a:ext cx="945437" cy="945437"/>
      </dsp:txXfrm>
    </dsp:sp>
    <dsp:sp modelId="{BC42519B-8719-4D01-B203-398898AF5AF6}">
      <dsp:nvSpPr>
        <dsp:cNvPr id="0" name=""/>
        <dsp:cNvSpPr/>
      </dsp:nvSpPr>
      <dsp:spPr>
        <a:xfrm rot="10800000">
          <a:off x="2821430" y="3535699"/>
          <a:ext cx="356064" cy="451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2928249" y="3625950"/>
        <a:ext cx="249245" cy="270752"/>
      </dsp:txXfrm>
    </dsp:sp>
    <dsp:sp modelId="{A2B00C12-CA2F-4AEC-A6D5-2CD2D875AE30}">
      <dsp:nvSpPr>
        <dsp:cNvPr id="0" name=""/>
        <dsp:cNvSpPr/>
      </dsp:nvSpPr>
      <dsp:spPr>
        <a:xfrm>
          <a:off x="1316426" y="3092802"/>
          <a:ext cx="1337049" cy="1337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3</a:t>
          </a:r>
          <a:endParaRPr lang="ko-KR" altLang="en-US" sz="2800" kern="1200" dirty="0"/>
        </a:p>
      </dsp:txBody>
      <dsp:txXfrm>
        <a:off x="1512232" y="3288608"/>
        <a:ext cx="945437" cy="945437"/>
      </dsp:txXfrm>
    </dsp:sp>
    <dsp:sp modelId="{92895734-3174-44C1-9AB7-50C721DFCA72}">
      <dsp:nvSpPr>
        <dsp:cNvPr id="0" name=""/>
        <dsp:cNvSpPr/>
      </dsp:nvSpPr>
      <dsp:spPr>
        <a:xfrm rot="15120000">
          <a:off x="1499645" y="2590010"/>
          <a:ext cx="356064" cy="451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1569559" y="2731056"/>
        <a:ext cx="249245" cy="270752"/>
      </dsp:txXfrm>
    </dsp:sp>
    <dsp:sp modelId="{B42A0910-3C4E-4FAD-925D-BBB4826179D1}">
      <dsp:nvSpPr>
        <dsp:cNvPr id="0" name=""/>
        <dsp:cNvSpPr/>
      </dsp:nvSpPr>
      <dsp:spPr>
        <a:xfrm>
          <a:off x="695651" y="1182254"/>
          <a:ext cx="1337049" cy="1337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state 4</a:t>
          </a:r>
          <a:endParaRPr lang="ko-KR" altLang="en-US" sz="2800" kern="1200" dirty="0"/>
        </a:p>
      </dsp:txBody>
      <dsp:txXfrm>
        <a:off x="891457" y="1378060"/>
        <a:ext cx="945437" cy="945437"/>
      </dsp:txXfrm>
    </dsp:sp>
    <dsp:sp modelId="{49166A8A-CD40-4C1A-A84D-0EAFA2BE6B03}">
      <dsp:nvSpPr>
        <dsp:cNvPr id="0" name=""/>
        <dsp:cNvSpPr/>
      </dsp:nvSpPr>
      <dsp:spPr>
        <a:xfrm rot="19440000">
          <a:off x="1990595" y="1040684"/>
          <a:ext cx="356064" cy="451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000795" y="1162328"/>
        <a:ext cx="249245" cy="27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D74F6-D33A-46E7-8341-5778E6AC3121}">
      <dsp:nvSpPr>
        <dsp:cNvPr id="0" name=""/>
        <dsp:cNvSpPr/>
      </dsp:nvSpPr>
      <dsp:spPr>
        <a:xfrm>
          <a:off x="653" y="86770"/>
          <a:ext cx="1347605" cy="1347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true</a:t>
          </a:r>
          <a:endParaRPr lang="ko-KR" altLang="en-US" sz="2800" kern="1200" dirty="0"/>
        </a:p>
      </dsp:txBody>
      <dsp:txXfrm>
        <a:off x="198005" y="284122"/>
        <a:ext cx="952901" cy="952901"/>
      </dsp:txXfrm>
    </dsp:sp>
    <dsp:sp modelId="{925ECC86-D246-4113-AF01-537489BB6685}">
      <dsp:nvSpPr>
        <dsp:cNvPr id="0" name=""/>
        <dsp:cNvSpPr/>
      </dsp:nvSpPr>
      <dsp:spPr>
        <a:xfrm>
          <a:off x="1243212" y="-103681"/>
          <a:ext cx="839983" cy="454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1243212" y="-12718"/>
        <a:ext cx="703538" cy="272890"/>
      </dsp:txXfrm>
    </dsp:sp>
    <dsp:sp modelId="{FFB57077-A894-490C-BD4B-18A2CD71B4DC}">
      <dsp:nvSpPr>
        <dsp:cNvPr id="0" name=""/>
        <dsp:cNvSpPr/>
      </dsp:nvSpPr>
      <dsp:spPr>
        <a:xfrm>
          <a:off x="2025696" y="86770"/>
          <a:ext cx="1347605" cy="1347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false</a:t>
          </a:r>
          <a:endParaRPr lang="ko-KR" altLang="en-US" sz="2800" kern="1200" dirty="0"/>
        </a:p>
      </dsp:txBody>
      <dsp:txXfrm>
        <a:off x="2223048" y="284122"/>
        <a:ext cx="952901" cy="952901"/>
      </dsp:txXfrm>
    </dsp:sp>
    <dsp:sp modelId="{EF404639-38E9-4F6C-8BC0-BA72244F2FE2}">
      <dsp:nvSpPr>
        <dsp:cNvPr id="0" name=""/>
        <dsp:cNvSpPr/>
      </dsp:nvSpPr>
      <dsp:spPr>
        <a:xfrm rot="10800000">
          <a:off x="1290758" y="1170010"/>
          <a:ext cx="839983" cy="454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1427203" y="1260973"/>
        <a:ext cx="703538" cy="2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FB947-B8B9-40AB-9D65-BE25B4468FB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0204-FFD8-4FAC-98D1-F519032B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0204-FFD8-4FAC-98D1-F519032B39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0204-FFD8-4FAC-98D1-F519032B39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6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7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3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8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D905-51EC-41F7-92DC-3A96788A3AD4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35E6-C9B7-489E-8DAD-16A8CB2CD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23" y="910528"/>
            <a:ext cx="3970083" cy="4142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528"/>
            <a:ext cx="10432124" cy="4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51386" y="581809"/>
            <a:ext cx="9165515" cy="5561703"/>
            <a:chOff x="1451386" y="581809"/>
            <a:chExt cx="9165515" cy="5561703"/>
          </a:xfrm>
        </p:grpSpPr>
        <p:graphicFrame>
          <p:nvGraphicFramePr>
            <p:cNvPr id="2" name="차트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9856896"/>
                </p:ext>
              </p:extLst>
            </p:nvPr>
          </p:nvGraphicFramePr>
          <p:xfrm>
            <a:off x="1451386" y="581809"/>
            <a:ext cx="4582758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" name="차트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8223647"/>
                </p:ext>
              </p:extLst>
            </p:nvPr>
          </p:nvGraphicFramePr>
          <p:xfrm>
            <a:off x="6034144" y="581809"/>
            <a:ext cx="4582757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2393190"/>
                </p:ext>
              </p:extLst>
            </p:nvPr>
          </p:nvGraphicFramePr>
          <p:xfrm>
            <a:off x="1451386" y="3362661"/>
            <a:ext cx="4582758" cy="2780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2417177"/>
                </p:ext>
              </p:extLst>
            </p:nvPr>
          </p:nvGraphicFramePr>
          <p:xfrm>
            <a:off x="6034144" y="3362661"/>
            <a:ext cx="4582757" cy="2780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54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56764" y="600635"/>
            <a:ext cx="9144000" cy="5486400"/>
            <a:chOff x="1456764" y="600635"/>
            <a:chExt cx="9144000" cy="5486400"/>
          </a:xfrm>
        </p:grpSpPr>
        <p:graphicFrame>
          <p:nvGraphicFramePr>
            <p:cNvPr id="2" name="차트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9994162"/>
                </p:ext>
              </p:extLst>
            </p:nvPr>
          </p:nvGraphicFramePr>
          <p:xfrm>
            <a:off x="1456764" y="60063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차트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0329530"/>
                </p:ext>
              </p:extLst>
            </p:nvPr>
          </p:nvGraphicFramePr>
          <p:xfrm>
            <a:off x="6028764" y="60063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4863006"/>
                </p:ext>
              </p:extLst>
            </p:nvPr>
          </p:nvGraphicFramePr>
          <p:xfrm>
            <a:off x="1456764" y="334383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8055965"/>
                </p:ext>
              </p:extLst>
            </p:nvPr>
          </p:nvGraphicFramePr>
          <p:xfrm>
            <a:off x="6028764" y="334383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26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49593" y="580239"/>
            <a:ext cx="9167308" cy="5564842"/>
            <a:chOff x="1449593" y="580239"/>
            <a:chExt cx="9167308" cy="5564842"/>
          </a:xfrm>
        </p:grpSpPr>
        <p:graphicFrame>
          <p:nvGraphicFramePr>
            <p:cNvPr id="2" name="차트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910299"/>
                </p:ext>
              </p:extLst>
            </p:nvPr>
          </p:nvGraphicFramePr>
          <p:xfrm>
            <a:off x="1450489" y="580240"/>
            <a:ext cx="4582758" cy="2780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차트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6990038"/>
                </p:ext>
              </p:extLst>
            </p:nvPr>
          </p:nvGraphicFramePr>
          <p:xfrm>
            <a:off x="6033247" y="580239"/>
            <a:ext cx="4582758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7019254"/>
                </p:ext>
              </p:extLst>
            </p:nvPr>
          </p:nvGraphicFramePr>
          <p:xfrm>
            <a:off x="1449593" y="3361091"/>
            <a:ext cx="4584551" cy="27839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7737340"/>
                </p:ext>
              </p:extLst>
            </p:nvPr>
          </p:nvGraphicFramePr>
          <p:xfrm>
            <a:off x="6032351" y="3362660"/>
            <a:ext cx="4584550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18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451386" y="581809"/>
            <a:ext cx="9165515" cy="5565697"/>
            <a:chOff x="1451386" y="581809"/>
            <a:chExt cx="9165515" cy="5565697"/>
          </a:xfrm>
        </p:grpSpPr>
        <p:graphicFrame>
          <p:nvGraphicFramePr>
            <p:cNvPr id="7" name="차트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36225902"/>
                </p:ext>
              </p:extLst>
            </p:nvPr>
          </p:nvGraphicFramePr>
          <p:xfrm>
            <a:off x="1451386" y="581809"/>
            <a:ext cx="4582758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차트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3369260"/>
                </p:ext>
              </p:extLst>
            </p:nvPr>
          </p:nvGraphicFramePr>
          <p:xfrm>
            <a:off x="6034144" y="581809"/>
            <a:ext cx="4582757" cy="27808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차트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0890415"/>
                </p:ext>
              </p:extLst>
            </p:nvPr>
          </p:nvGraphicFramePr>
          <p:xfrm>
            <a:off x="1451386" y="3366655"/>
            <a:ext cx="4582758" cy="2780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차트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3960812"/>
                </p:ext>
              </p:extLst>
            </p:nvPr>
          </p:nvGraphicFramePr>
          <p:xfrm>
            <a:off x="6034143" y="3362661"/>
            <a:ext cx="4582757" cy="2780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6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6020" y="716123"/>
            <a:ext cx="9507470" cy="4616018"/>
            <a:chOff x="147647" y="361016"/>
            <a:chExt cx="9507470" cy="4616018"/>
          </a:xfrm>
        </p:grpSpPr>
        <p:pic>
          <p:nvPicPr>
            <p:cNvPr id="15" name="Shape 134" descr="cycle.jp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17585" y="361016"/>
              <a:ext cx="4437532" cy="46160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그룹 13"/>
            <p:cNvGrpSpPr/>
            <p:nvPr/>
          </p:nvGrpSpPr>
          <p:grpSpPr>
            <a:xfrm>
              <a:off x="147647" y="462942"/>
              <a:ext cx="5978770" cy="4431323"/>
              <a:chOff x="5403228" y="2123067"/>
              <a:chExt cx="5978770" cy="4431323"/>
            </a:xfrm>
          </p:grpSpPr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275043058"/>
                  </p:ext>
                </p:extLst>
              </p:nvPr>
            </p:nvGraphicFramePr>
            <p:xfrm>
              <a:off x="5403228" y="2123067"/>
              <a:ext cx="5978770" cy="44313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5" name="오른쪽 화살표 4"/>
              <p:cNvSpPr txBox="1"/>
              <p:nvPr/>
            </p:nvSpPr>
            <p:spPr>
              <a:xfrm rot="10705448">
                <a:off x="7154337" y="4215035"/>
                <a:ext cx="1155704" cy="2316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600" kern="120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 rot="16200000">
                <a:off x="7755050" y="4155253"/>
                <a:ext cx="1275126" cy="366949"/>
                <a:chOff x="1243212" y="-103681"/>
                <a:chExt cx="839983" cy="454816"/>
              </a:xfrm>
            </p:grpSpPr>
            <p:sp>
              <p:nvSpPr>
                <p:cNvPr id="7" name="오른쪽 화살표 6"/>
                <p:cNvSpPr/>
                <p:nvPr/>
              </p:nvSpPr>
              <p:spPr>
                <a:xfrm>
                  <a:off x="1243212" y="-103681"/>
                  <a:ext cx="839983" cy="45481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" name="오른쪽 화살표 4"/>
                <p:cNvSpPr txBox="1"/>
                <p:nvPr/>
              </p:nvSpPr>
              <p:spPr>
                <a:xfrm>
                  <a:off x="1243212" y="-12718"/>
                  <a:ext cx="703538" cy="2728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200" kern="1200"/>
                </a:p>
              </p:txBody>
            </p:sp>
          </p:grpSp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 rot="2608719">
                <a:off x="8981519" y="2898768"/>
                <a:ext cx="1346937" cy="39565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:r>
                  <a:rPr lang="en-US" altLang="ko-KR" dirty="0" smtClean="0">
                    <a:solidFill>
                      <a:srgbClr val="00B050"/>
                    </a:solidFill>
                  </a:rPr>
                  <a:t>Heel Off</a:t>
                </a:r>
                <a:endParaRPr lang="en-US" altLang="ko-K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내용 개체 틀 2"/>
              <p:cNvSpPr txBox="1">
                <a:spLocks/>
              </p:cNvSpPr>
              <p:nvPr/>
            </p:nvSpPr>
            <p:spPr>
              <a:xfrm rot="18898808">
                <a:off x="8971594" y="5401398"/>
                <a:ext cx="1346937" cy="39565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:r>
                  <a:rPr lang="en-US" altLang="ko-KR" dirty="0" smtClean="0">
                    <a:solidFill>
                      <a:srgbClr val="0070C0"/>
                    </a:solidFill>
                  </a:rPr>
                  <a:t>Toe Off</a:t>
                </a:r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내용 개체 틀 2"/>
              <p:cNvSpPr txBox="1">
                <a:spLocks/>
              </p:cNvSpPr>
              <p:nvPr/>
            </p:nvSpPr>
            <p:spPr>
              <a:xfrm rot="2608719">
                <a:off x="6467370" y="5370290"/>
                <a:ext cx="1346937" cy="39565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:r>
                  <a:rPr lang="en-US" altLang="ko-KR" dirty="0" smtClean="0"/>
                  <a:t>Heel Strike</a:t>
                </a:r>
                <a:endParaRPr lang="en-US" altLang="ko-KR" dirty="0"/>
              </a:p>
            </p:txBody>
          </p:sp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 rot="18792326">
                <a:off x="6478124" y="2832491"/>
                <a:ext cx="1346937" cy="39565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Foot Flat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7719143" y="4157956"/>
                <a:ext cx="1346937" cy="395654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:r>
                  <a:rPr lang="en-US" altLang="ko-KR" dirty="0" smtClean="0"/>
                  <a:t>False positive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7160"/>
          <a:stretch/>
        </p:blipFill>
        <p:spPr>
          <a:xfrm>
            <a:off x="729198" y="745724"/>
            <a:ext cx="6649876" cy="16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88787664"/>
              </p:ext>
            </p:extLst>
          </p:nvPr>
        </p:nvGraphicFramePr>
        <p:xfrm>
          <a:off x="4321224" y="380786"/>
          <a:ext cx="5978770" cy="443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580417" y="1787300"/>
            <a:ext cx="437552" cy="1651008"/>
            <a:chOff x="7858801" y="2344647"/>
            <a:chExt cx="437552" cy="1651008"/>
          </a:xfrm>
        </p:grpSpPr>
        <p:sp>
          <p:nvSpPr>
            <p:cNvPr id="6" name="오른쪽 화살표 5"/>
            <p:cNvSpPr/>
            <p:nvPr/>
          </p:nvSpPr>
          <p:spPr>
            <a:xfrm rot="17308452">
              <a:off x="7277786" y="2977088"/>
              <a:ext cx="1651008" cy="386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오른쪽 화살표 4"/>
            <p:cNvSpPr txBox="1"/>
            <p:nvPr/>
          </p:nvSpPr>
          <p:spPr>
            <a:xfrm rot="6508452">
              <a:off x="7396787" y="3252110"/>
              <a:ext cx="1155704" cy="231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50490" y="1768666"/>
            <a:ext cx="386126" cy="1688282"/>
            <a:chOff x="8928874" y="2326013"/>
            <a:chExt cx="386126" cy="1688282"/>
          </a:xfrm>
        </p:grpSpPr>
        <p:sp>
          <p:nvSpPr>
            <p:cNvPr id="9" name="오른쪽 화살표 8"/>
            <p:cNvSpPr/>
            <p:nvPr/>
          </p:nvSpPr>
          <p:spPr>
            <a:xfrm rot="15120000">
              <a:off x="8277796" y="2977091"/>
              <a:ext cx="1688282" cy="386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오른쪽 화살표 4"/>
            <p:cNvSpPr txBox="1"/>
            <p:nvPr/>
          </p:nvSpPr>
          <p:spPr>
            <a:xfrm rot="4320000">
              <a:off x="8545170" y="3295165"/>
              <a:ext cx="1181796" cy="231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34856" y="1483933"/>
            <a:ext cx="304859" cy="386126"/>
            <a:chOff x="9213240" y="2041280"/>
            <a:chExt cx="304859" cy="386126"/>
          </a:xfrm>
        </p:grpSpPr>
        <p:sp>
          <p:nvSpPr>
            <p:cNvPr id="12" name="오른쪽 화살표 11"/>
            <p:cNvSpPr/>
            <p:nvPr/>
          </p:nvSpPr>
          <p:spPr>
            <a:xfrm rot="12960000">
              <a:off x="9213240" y="2041280"/>
              <a:ext cx="304859" cy="386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 txBox="1"/>
            <p:nvPr/>
          </p:nvSpPr>
          <p:spPr>
            <a:xfrm rot="12960000">
              <a:off x="9295965" y="2145384"/>
              <a:ext cx="213401" cy="231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264837" y="1666395"/>
            <a:ext cx="2091542" cy="3956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800" dirty="0"/>
              <a:t>s</a:t>
            </a:r>
            <a:r>
              <a:rPr lang="en-US" altLang="ko-KR" sz="1800" dirty="0" smtClean="0"/>
              <a:t>tationary true</a:t>
            </a:r>
            <a:endParaRPr lang="en-US" altLang="ko-KR" sz="1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 rot="20616477">
            <a:off x="4506502" y="3293277"/>
            <a:ext cx="1346937" cy="395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altLang="ko-KR" dirty="0" err="1" smtClean="0"/>
              <a:t>maxDown</a:t>
            </a:r>
            <a:endParaRPr lang="en-US" altLang="ko-KR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637140" y="4491048"/>
            <a:ext cx="1346937" cy="395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altLang="ko-KR" dirty="0" err="1" smtClean="0"/>
              <a:t>zeroPass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 rot="1062811">
            <a:off x="8668285" y="3081937"/>
            <a:ext cx="1346937" cy="395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altLang="ko-KR" dirty="0" err="1" smtClean="0"/>
              <a:t>maxUp</a:t>
            </a:r>
            <a:endParaRPr lang="en-US" altLang="ko-KR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 rot="2079350">
            <a:off x="7892181" y="725504"/>
            <a:ext cx="1534452" cy="395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tationary </a:t>
            </a:r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26451" y="1592990"/>
            <a:ext cx="3373955" cy="2521331"/>
            <a:chOff x="1804835" y="2150337"/>
            <a:chExt cx="3373955" cy="2521331"/>
          </a:xfrm>
        </p:grpSpPr>
        <p:graphicFrame>
          <p:nvGraphicFramePr>
            <p:cNvPr id="19" name="다이어그램 18"/>
            <p:cNvGraphicFramePr/>
            <p:nvPr>
              <p:extLst>
                <p:ext uri="{D42A27DB-BD31-4B8C-83A1-F6EECF244321}">
                  <p14:modId xmlns:p14="http://schemas.microsoft.com/office/powerpoint/2010/main" val="2925431447"/>
                </p:ext>
              </p:extLst>
            </p:nvPr>
          </p:nvGraphicFramePr>
          <p:xfrm>
            <a:off x="1804835" y="2640796"/>
            <a:ext cx="3373955" cy="15211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2427905" y="2150337"/>
              <a:ext cx="2091542" cy="39565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2" charset="2"/>
                <a:buNone/>
              </a:pPr>
              <a:r>
                <a:rPr lang="en-US" altLang="ko-KR" dirty="0"/>
                <a:t>a</a:t>
              </a:r>
              <a:r>
                <a:rPr lang="en-US" altLang="ko-KR" dirty="0" smtClean="0"/>
                <a:t>bove threshold</a:t>
              </a:r>
              <a:endParaRPr lang="en-US" altLang="ko-KR" dirty="0"/>
            </a:p>
          </p:txBody>
        </p:sp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2427905" y="4276014"/>
              <a:ext cx="2091542" cy="39565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1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2" charset="2"/>
                <a:buNone/>
              </a:pPr>
              <a:r>
                <a:rPr lang="en-US" altLang="ko-KR" dirty="0" smtClean="0"/>
                <a:t>below threshold</a:t>
              </a:r>
              <a:endParaRPr lang="en-US" altLang="ko-KR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5749" y="0"/>
            <a:ext cx="194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/>
                </a:solidFill>
              </a:rPr>
              <a:t>stationary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31827" y="1"/>
            <a:ext cx="165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accent1"/>
                </a:solidFill>
              </a:rPr>
              <a:t>s</a:t>
            </a:r>
            <a:r>
              <a:rPr lang="en-US" altLang="ko-KR" sz="2400" b="1" dirty="0" err="1" smtClean="0">
                <a:solidFill>
                  <a:schemeClr val="accent1"/>
                </a:solidFill>
              </a:rPr>
              <a:t>tate_vv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918336"/>
              </p:ext>
            </p:extLst>
          </p:nvPr>
        </p:nvGraphicFramePr>
        <p:xfrm>
          <a:off x="2072640" y="1882140"/>
          <a:ext cx="804672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86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r="6970"/>
          <a:stretch/>
        </p:blipFill>
        <p:spPr>
          <a:xfrm>
            <a:off x="1089891" y="457200"/>
            <a:ext cx="102523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137633"/>
              </p:ext>
            </p:extLst>
          </p:nvPr>
        </p:nvGraphicFramePr>
        <p:xfrm>
          <a:off x="2697290" y="1654531"/>
          <a:ext cx="6723529" cy="358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820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7273"/>
          <a:stretch/>
        </p:blipFill>
        <p:spPr>
          <a:xfrm>
            <a:off x="1108364" y="565785"/>
            <a:ext cx="101969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-2138219"/>
            <a:ext cx="12192000" cy="11887200"/>
            <a:chOff x="0" y="-2138219"/>
            <a:chExt cx="12192000" cy="11887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138219"/>
              <a:ext cx="12192000" cy="5943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05381"/>
              <a:ext cx="12192000" cy="5943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-2138219"/>
              <a:ext cx="716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A</a:t>
              </a:r>
              <a:endParaRPr lang="ko-KR" altLang="en-US" sz="3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3805381"/>
              <a:ext cx="716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B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7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205</Words>
  <Application>Microsoft Office PowerPoint</Application>
  <PresentationFormat>와이드스크린</PresentationFormat>
  <Paragraphs>65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jgkim2020</dc:creator>
  <cp:lastModifiedBy>jgkim2020</cp:lastModifiedBy>
  <cp:revision>21</cp:revision>
  <dcterms:created xsi:type="dcterms:W3CDTF">2017-11-30T08:56:08Z</dcterms:created>
  <dcterms:modified xsi:type="dcterms:W3CDTF">2017-12-03T13:56:32Z</dcterms:modified>
</cp:coreProperties>
</file>