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Palatino Linotype" panose="02040502050505030304" pitchFamily="18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R26zEQRwa178zeCjcGM7IfLoZ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4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4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4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4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3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2" name="Google Shape;92;p13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3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3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3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3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3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3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3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3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AR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AR" sz="3600" dirty="0">
                <a:solidFill>
                  <a:schemeClr val="dk2"/>
                </a:solidFill>
              </a:rPr>
              <a:t>ITBA     </a:t>
            </a:r>
            <a:r>
              <a:rPr lang="es-AR" sz="3600" dirty="0" smtClean="0">
                <a:solidFill>
                  <a:schemeClr val="dk2"/>
                </a:solidFill>
              </a:rPr>
              <a:t>2025-Q1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/>
              <a:t>TP 4- Ejer 5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897781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Ahora implementar Closed Hashing con resoucion de colisiones con rehasheo lineal (tratamiento lista circular)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354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Century Gothic</vt:lpstr>
      <vt:lpstr>Calibri</vt:lpstr>
      <vt:lpstr>Noto Sans Symbols</vt:lpstr>
      <vt:lpstr>Consolas</vt:lpstr>
      <vt:lpstr>Palatino Linotype</vt:lpstr>
      <vt:lpstr>Arial</vt:lpstr>
      <vt:lpstr>Roboto</vt:lpstr>
      <vt:lpstr>Presentation on brainstorming</vt:lpstr>
      <vt:lpstr>Estructura de Datos y Algoritmos</vt:lpstr>
      <vt:lpstr>TP 4- Ejer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4</cp:revision>
  <dcterms:created xsi:type="dcterms:W3CDTF">2019-02-21T18:33:09Z</dcterms:created>
  <dcterms:modified xsi:type="dcterms:W3CDTF">2025-04-23T09:15:54Z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