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Palatino Linotype" panose="02040502050505030304" pitchFamily="18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ABGuZKhCzOX0mVjOuzn2MhFHN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heme" Target="theme/theme1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5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15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15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15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15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15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24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24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4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4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4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24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6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4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4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4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4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4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4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4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4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ohoff/jdk8u-jdk/blob/master/src/share/classes/java/util/HashMap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</a:t>
            </a:r>
            <a:r>
              <a:rPr lang="en-US" sz="3600" smtClean="0">
                <a:solidFill>
                  <a:schemeClr val="dk2"/>
                </a:solidFill>
              </a:rPr>
              <a:t>2025-Q1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85" name="Google Shape;185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Pero si hay demasiados elementos allí, los transforma en un (red black) árbol !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</p:txBody>
      </p:sp>
      <p:sp>
        <p:nvSpPr>
          <p:cNvPr id="186" name="Google Shape;186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87" name="Google Shape;18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5961" y="3189188"/>
            <a:ext cx="4524375" cy="123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0"/>
          <p:cNvCxnSpPr/>
          <p:nvPr/>
        </p:nvCxnSpPr>
        <p:spPr>
          <a:xfrm flipH="1">
            <a:off x="2599508" y="3676105"/>
            <a:ext cx="3944983" cy="653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p10"/>
          <p:cNvCxnSpPr/>
          <p:nvPr/>
        </p:nvCxnSpPr>
        <p:spPr>
          <a:xfrm flipH="1">
            <a:off x="2599508" y="3982102"/>
            <a:ext cx="3944983" cy="653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117475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11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429077"/>
            <a:ext cx="502920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/>
          <p:nvPr/>
        </p:nvSpPr>
        <p:spPr>
          <a:xfrm>
            <a:off x="2207623" y="2547257"/>
            <a:ext cx="4767943" cy="414307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endParaRPr sz="18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2592035" y="3366187"/>
            <a:ext cx="4767943" cy="1874553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endParaRPr sz="18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05" name="Google Shape;205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¿Y si mis Keys no son comparables? ¿Cómo maneja el orden del árbol?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En ese caso ordena por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hashcode()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6" name="Google Shape;206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12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3735977" y="3892731"/>
            <a:ext cx="4754880" cy="2463621"/>
          </a:xfrm>
          <a:prstGeom prst="irregularSeal2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latino Linotype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¡Muy elaborada la nueva version!</a:t>
            </a:r>
            <a:endParaRPr sz="18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Ya pueden terminar el TP 4 por cuenta de Uds.</a:t>
            </a: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4- Ejer 6.1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897781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estrategia </a:t>
            </a: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OpenHashing con zona de overflow version LinkedList.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 considerar aun factor de carga </a:t>
            </a: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(lo discutimos en un rato)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354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Consideraciones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Súper importante redefinir equals(). Caso contrario, la lista no permitirá updates porque siempre considerará que los elementos son diferentes.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Manejar una lista en zona de overflow puede generar una complejidad mucho mayor que 1 en inserción/búsqueda/update/remove. ¿Por qué?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4- Ejer 6.2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2"/>
          </p:nvPr>
        </p:nvSpPr>
        <p:spPr>
          <a:xfrm>
            <a:off x="4897781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Mejorar la versión 6.1 con factor de carga: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Factor de carga global &gt; threshold =&gt; duplica tabla y rehashea con la idea de acercarnos a O(1)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354" y="4746614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¿Un factor de carga global, soluciona totalmente el problema del desbalanceo?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Rta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No garantiza que hay alguna lista que esta muy sobrecargada.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Algunos usan factor de carga local y si una lista particular supera cierta longitude si hace split. Otros combinan las estrategias.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Hashing y Java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Hashing es una colección que viene implementada en Java. 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Pregunta: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¿Cómo lo tiene implementado Java? En particular hubo un cambio muy importante </a:t>
            </a:r>
            <a:r>
              <a:rPr lang="en-US" b="1"/>
              <a:t>a partir de la versión 8</a:t>
            </a:r>
            <a:r>
              <a:rPr lang="en-US"/>
              <a:t>. Chequear esta versión.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 b="1"/>
          </a:p>
          <a:p>
            <a:pPr marL="0" lvl="0" indent="0" algn="just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https://github.com/frohoff/jdk8u-jdk/blob/master/src/share/classes/java/util/HashMap.java</a:t>
            </a:r>
            <a:endParaRPr/>
          </a:p>
          <a:p>
            <a:pPr marL="0" lvl="0" indent="0" algn="just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just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just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Usa, al igual que como lo hicieron ustedes: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A) Arreglo de ranuras con zona de overflow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b) Manejo del espacio inicial y factor de carga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358" y="5430556"/>
            <a:ext cx="338137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5957" y="3084467"/>
            <a:ext cx="3918858" cy="836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67358" y="4965137"/>
            <a:ext cx="4324350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8" name="Google Shape;168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C) Si se acaba el espacio, lo duplica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	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</p:txBody>
      </p:sp>
      <p:sp>
        <p:nvSpPr>
          <p:cNvPr id="169" name="Google Shape;169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0" name="Google Shape;1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1614" y="2538685"/>
            <a:ext cx="2881904" cy="883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D) Tiene manejo de zona de overflow pero ¿qué coloca allí 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Si no hay mucha ocupación en una ranura, entonces usa una lista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 </a:t>
            </a:r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0341" y="3663316"/>
            <a:ext cx="3381375" cy="2457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9"/>
          <p:cNvCxnSpPr/>
          <p:nvPr/>
        </p:nvCxnSpPr>
        <p:spPr>
          <a:xfrm flipH="1">
            <a:off x="3409406" y="5695406"/>
            <a:ext cx="3944983" cy="653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On-screen Show (4:3)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Century Gothic</vt:lpstr>
      <vt:lpstr>Calibri</vt:lpstr>
      <vt:lpstr>Consolas</vt:lpstr>
      <vt:lpstr>Palatino Linotype</vt:lpstr>
      <vt:lpstr>Arial</vt:lpstr>
      <vt:lpstr>Noto Sans Symbols</vt:lpstr>
      <vt:lpstr>Roboto</vt:lpstr>
      <vt:lpstr>Presentation on brainstorming</vt:lpstr>
      <vt:lpstr>Estructura de Datos y Algoritmos</vt:lpstr>
      <vt:lpstr>TP 4- Ejer 6.1</vt:lpstr>
      <vt:lpstr>PowerPoint Presentation</vt:lpstr>
      <vt:lpstr>TP 4- Ejer 6.2</vt:lpstr>
      <vt:lpstr>PowerPoint Presentation</vt:lpstr>
      <vt:lpstr>Hashing y Java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4</cp:revision>
  <dcterms:created xsi:type="dcterms:W3CDTF">2019-02-21T18:33:09Z</dcterms:created>
  <dcterms:modified xsi:type="dcterms:W3CDTF">2025-04-23T09:16:40Z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