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7"/>
  </p:notesMasterIdLst>
  <p:sldIdLst>
    <p:sldId id="272" r:id="rId2"/>
    <p:sldId id="708" r:id="rId3"/>
    <p:sldId id="786" r:id="rId4"/>
    <p:sldId id="709" r:id="rId5"/>
    <p:sldId id="785" r:id="rId6"/>
    <p:sldId id="710" r:id="rId7"/>
    <p:sldId id="711" r:id="rId8"/>
    <p:sldId id="712" r:id="rId9"/>
    <p:sldId id="713" r:id="rId10"/>
    <p:sldId id="714" r:id="rId11"/>
    <p:sldId id="715" r:id="rId12"/>
    <p:sldId id="716" r:id="rId13"/>
    <p:sldId id="717" r:id="rId14"/>
    <p:sldId id="718" r:id="rId15"/>
    <p:sldId id="719" r:id="rId16"/>
    <p:sldId id="720" r:id="rId17"/>
    <p:sldId id="721" r:id="rId18"/>
    <p:sldId id="722" r:id="rId19"/>
    <p:sldId id="723" r:id="rId20"/>
    <p:sldId id="724" r:id="rId21"/>
    <p:sldId id="725" r:id="rId22"/>
    <p:sldId id="726" r:id="rId23"/>
    <p:sldId id="727" r:id="rId24"/>
    <p:sldId id="728" r:id="rId25"/>
    <p:sldId id="729" r:id="rId26"/>
    <p:sldId id="730" r:id="rId27"/>
    <p:sldId id="731" r:id="rId28"/>
    <p:sldId id="732" r:id="rId29"/>
    <p:sldId id="733" r:id="rId30"/>
    <p:sldId id="734" r:id="rId31"/>
    <p:sldId id="735" r:id="rId32"/>
    <p:sldId id="736" r:id="rId33"/>
    <p:sldId id="737" r:id="rId34"/>
    <p:sldId id="738" r:id="rId35"/>
    <p:sldId id="739" r:id="rId36"/>
    <p:sldId id="740" r:id="rId37"/>
    <p:sldId id="741" r:id="rId38"/>
    <p:sldId id="742" r:id="rId39"/>
    <p:sldId id="743" r:id="rId40"/>
    <p:sldId id="744" r:id="rId41"/>
    <p:sldId id="745" r:id="rId42"/>
    <p:sldId id="746" r:id="rId43"/>
    <p:sldId id="747" r:id="rId44"/>
    <p:sldId id="748" r:id="rId45"/>
    <p:sldId id="749" r:id="rId46"/>
    <p:sldId id="750" r:id="rId47"/>
    <p:sldId id="751" r:id="rId48"/>
    <p:sldId id="752" r:id="rId49"/>
    <p:sldId id="753" r:id="rId50"/>
    <p:sldId id="754" r:id="rId51"/>
    <p:sldId id="755" r:id="rId52"/>
    <p:sldId id="756" r:id="rId53"/>
    <p:sldId id="757" r:id="rId54"/>
    <p:sldId id="758" r:id="rId55"/>
    <p:sldId id="759" r:id="rId56"/>
    <p:sldId id="760" r:id="rId57"/>
    <p:sldId id="761" r:id="rId58"/>
    <p:sldId id="762" r:id="rId59"/>
    <p:sldId id="763" r:id="rId60"/>
    <p:sldId id="764" r:id="rId61"/>
    <p:sldId id="765" r:id="rId62"/>
    <p:sldId id="766" r:id="rId63"/>
    <p:sldId id="767" r:id="rId64"/>
    <p:sldId id="768" r:id="rId65"/>
    <p:sldId id="769" r:id="rId66"/>
    <p:sldId id="770" r:id="rId67"/>
    <p:sldId id="771" r:id="rId68"/>
    <p:sldId id="772" r:id="rId69"/>
    <p:sldId id="773" r:id="rId70"/>
    <p:sldId id="774" r:id="rId71"/>
    <p:sldId id="775" r:id="rId72"/>
    <p:sldId id="776" r:id="rId73"/>
    <p:sldId id="777" r:id="rId74"/>
    <p:sldId id="778" r:id="rId75"/>
    <p:sldId id="779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00"/>
    <a:srgbClr val="ECE9E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5/6/2025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2024-Q2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979715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5" name="Rounded Rectangle 14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smtClean="0"/>
              <a:t>  </a:t>
            </a:r>
            <a:r>
              <a:rPr lang="es-AR" dirty="0" smtClean="0"/>
              <a:t>( </a:t>
            </a:r>
            <a:r>
              <a:rPr lang="es-AR" dirty="0"/>
              <a:t>3 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937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( </a:t>
            </a:r>
            <a:r>
              <a:rPr lang="es-AR" dirty="0"/>
              <a:t>3 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1254035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Rectangle 13"/>
          <p:cNvSpPr/>
          <p:nvPr/>
        </p:nvSpPr>
        <p:spPr>
          <a:xfrm>
            <a:off x="5296988" y="11625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436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smtClean="0"/>
              <a:t>  </a:t>
            </a:r>
            <a:r>
              <a:rPr lang="es-AR" dirty="0" smtClean="0"/>
              <a:t>( </a:t>
            </a:r>
            <a:r>
              <a:rPr lang="es-AR" dirty="0"/>
              <a:t>3 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0648" y="1410789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5" name="Rectangle 14"/>
          <p:cNvSpPr/>
          <p:nvPr/>
        </p:nvSpPr>
        <p:spPr>
          <a:xfrm>
            <a:off x="5264333" y="135919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181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5963" y="1672046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75611" y="1946366"/>
            <a:ext cx="1867989" cy="1789611"/>
          </a:xfrm>
          <a:custGeom>
            <a:avLst/>
            <a:gdLst>
              <a:gd name="connsiteX0" fmla="*/ 1854926 w 1867989"/>
              <a:gd name="connsiteY0" fmla="*/ 1789611 h 1789611"/>
              <a:gd name="connsiteX1" fmla="*/ 1763486 w 1867989"/>
              <a:gd name="connsiteY1" fmla="*/ 1110343 h 1789611"/>
              <a:gd name="connsiteX2" fmla="*/ 1789612 w 1867989"/>
              <a:gd name="connsiteY2" fmla="*/ 1058091 h 1789611"/>
              <a:gd name="connsiteX3" fmla="*/ 1815738 w 1867989"/>
              <a:gd name="connsiteY3" fmla="*/ 966651 h 1789611"/>
              <a:gd name="connsiteX4" fmla="*/ 1841863 w 1867989"/>
              <a:gd name="connsiteY4" fmla="*/ 914400 h 1789611"/>
              <a:gd name="connsiteX5" fmla="*/ 1867989 w 1867989"/>
              <a:gd name="connsiteY5" fmla="*/ 770708 h 1789611"/>
              <a:gd name="connsiteX6" fmla="*/ 1854926 w 1867989"/>
              <a:gd name="connsiteY6" fmla="*/ 496388 h 1789611"/>
              <a:gd name="connsiteX7" fmla="*/ 1815738 w 1867989"/>
              <a:gd name="connsiteY7" fmla="*/ 339634 h 1789611"/>
              <a:gd name="connsiteX8" fmla="*/ 1789612 w 1867989"/>
              <a:gd name="connsiteY8" fmla="*/ 287383 h 1789611"/>
              <a:gd name="connsiteX9" fmla="*/ 1750423 w 1867989"/>
              <a:gd name="connsiteY9" fmla="*/ 248194 h 1789611"/>
              <a:gd name="connsiteX10" fmla="*/ 1711235 w 1867989"/>
              <a:gd name="connsiteY10" fmla="*/ 195943 h 1789611"/>
              <a:gd name="connsiteX11" fmla="*/ 1685109 w 1867989"/>
              <a:gd name="connsiteY11" fmla="*/ 156754 h 1789611"/>
              <a:gd name="connsiteX12" fmla="*/ 1645920 w 1867989"/>
              <a:gd name="connsiteY12" fmla="*/ 130628 h 1789611"/>
              <a:gd name="connsiteX13" fmla="*/ 1567543 w 1867989"/>
              <a:gd name="connsiteY13" fmla="*/ 65314 h 1789611"/>
              <a:gd name="connsiteX14" fmla="*/ 1541418 w 1867989"/>
              <a:gd name="connsiteY14" fmla="*/ 26125 h 1789611"/>
              <a:gd name="connsiteX15" fmla="*/ 1423852 w 1867989"/>
              <a:gd name="connsiteY15" fmla="*/ 0 h 1789611"/>
              <a:gd name="connsiteX16" fmla="*/ 1123406 w 1867989"/>
              <a:gd name="connsiteY16" fmla="*/ 13063 h 1789611"/>
              <a:gd name="connsiteX17" fmla="*/ 966652 w 1867989"/>
              <a:gd name="connsiteY17" fmla="*/ 39188 h 1789611"/>
              <a:gd name="connsiteX18" fmla="*/ 679269 w 1867989"/>
              <a:gd name="connsiteY18" fmla="*/ 26125 h 1789611"/>
              <a:gd name="connsiteX19" fmla="*/ 600892 w 1867989"/>
              <a:gd name="connsiteY19" fmla="*/ 13063 h 1789611"/>
              <a:gd name="connsiteX20" fmla="*/ 509452 w 1867989"/>
              <a:gd name="connsiteY20" fmla="*/ 0 h 1789611"/>
              <a:gd name="connsiteX21" fmla="*/ 313509 w 1867989"/>
              <a:gd name="connsiteY21" fmla="*/ 13063 h 1789611"/>
              <a:gd name="connsiteX22" fmla="*/ 274320 w 1867989"/>
              <a:gd name="connsiteY22" fmla="*/ 26125 h 1789611"/>
              <a:gd name="connsiteX23" fmla="*/ 222069 w 1867989"/>
              <a:gd name="connsiteY23" fmla="*/ 39188 h 1789611"/>
              <a:gd name="connsiteX24" fmla="*/ 182880 w 1867989"/>
              <a:gd name="connsiteY24" fmla="*/ 52251 h 1789611"/>
              <a:gd name="connsiteX25" fmla="*/ 130629 w 1867989"/>
              <a:gd name="connsiteY25" fmla="*/ 65314 h 1789611"/>
              <a:gd name="connsiteX26" fmla="*/ 52252 w 1867989"/>
              <a:gd name="connsiteY26" fmla="*/ 91440 h 1789611"/>
              <a:gd name="connsiteX27" fmla="*/ 0 w 1867989"/>
              <a:gd name="connsiteY27" fmla="*/ 156754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7989" h="1789611">
                <a:moveTo>
                  <a:pt x="1854926" y="1789611"/>
                </a:moveTo>
                <a:cubicBezTo>
                  <a:pt x="1824446" y="1563188"/>
                  <a:pt x="1783804" y="1337903"/>
                  <a:pt x="1763486" y="1110343"/>
                </a:cubicBezTo>
                <a:cubicBezTo>
                  <a:pt x="1761754" y="1090947"/>
                  <a:pt x="1782774" y="1076324"/>
                  <a:pt x="1789612" y="1058091"/>
                </a:cubicBezTo>
                <a:cubicBezTo>
                  <a:pt x="1822761" y="969695"/>
                  <a:pt x="1784154" y="1040348"/>
                  <a:pt x="1815738" y="966651"/>
                </a:cubicBezTo>
                <a:cubicBezTo>
                  <a:pt x="1823409" y="948753"/>
                  <a:pt x="1835026" y="932633"/>
                  <a:pt x="1841863" y="914400"/>
                </a:cubicBezTo>
                <a:cubicBezTo>
                  <a:pt x="1856076" y="876497"/>
                  <a:pt x="1863221" y="804087"/>
                  <a:pt x="1867989" y="770708"/>
                </a:cubicBezTo>
                <a:cubicBezTo>
                  <a:pt x="1863635" y="679268"/>
                  <a:pt x="1861689" y="587681"/>
                  <a:pt x="1854926" y="496388"/>
                </a:cubicBezTo>
                <a:cubicBezTo>
                  <a:pt x="1851693" y="452747"/>
                  <a:pt x="1835310" y="378777"/>
                  <a:pt x="1815738" y="339634"/>
                </a:cubicBezTo>
                <a:cubicBezTo>
                  <a:pt x="1807029" y="322217"/>
                  <a:pt x="1800930" y="303229"/>
                  <a:pt x="1789612" y="287383"/>
                </a:cubicBezTo>
                <a:cubicBezTo>
                  <a:pt x="1778874" y="272350"/>
                  <a:pt x="1762446" y="262220"/>
                  <a:pt x="1750423" y="248194"/>
                </a:cubicBezTo>
                <a:cubicBezTo>
                  <a:pt x="1736255" y="231664"/>
                  <a:pt x="1723889" y="213659"/>
                  <a:pt x="1711235" y="195943"/>
                </a:cubicBezTo>
                <a:cubicBezTo>
                  <a:pt x="1702110" y="183168"/>
                  <a:pt x="1696210" y="167855"/>
                  <a:pt x="1685109" y="156754"/>
                </a:cubicBezTo>
                <a:cubicBezTo>
                  <a:pt x="1674008" y="145653"/>
                  <a:pt x="1657981" y="140679"/>
                  <a:pt x="1645920" y="130628"/>
                </a:cubicBezTo>
                <a:cubicBezTo>
                  <a:pt x="1545340" y="46811"/>
                  <a:pt x="1664843" y="130181"/>
                  <a:pt x="1567543" y="65314"/>
                </a:cubicBezTo>
                <a:cubicBezTo>
                  <a:pt x="1558835" y="52251"/>
                  <a:pt x="1553677" y="35932"/>
                  <a:pt x="1541418" y="26125"/>
                </a:cubicBezTo>
                <a:cubicBezTo>
                  <a:pt x="1524495" y="12587"/>
                  <a:pt x="1424648" y="133"/>
                  <a:pt x="1423852" y="0"/>
                </a:cubicBezTo>
                <a:lnTo>
                  <a:pt x="1123406" y="13063"/>
                </a:lnTo>
                <a:cubicBezTo>
                  <a:pt x="1015709" y="19794"/>
                  <a:pt x="1035021" y="16398"/>
                  <a:pt x="966652" y="39188"/>
                </a:cubicBezTo>
                <a:cubicBezTo>
                  <a:pt x="870858" y="34834"/>
                  <a:pt x="774919" y="32957"/>
                  <a:pt x="679269" y="26125"/>
                </a:cubicBezTo>
                <a:cubicBezTo>
                  <a:pt x="652850" y="24238"/>
                  <a:pt x="627070" y="17090"/>
                  <a:pt x="600892" y="13063"/>
                </a:cubicBezTo>
                <a:cubicBezTo>
                  <a:pt x="570461" y="8381"/>
                  <a:pt x="539932" y="4354"/>
                  <a:pt x="509452" y="0"/>
                </a:cubicBezTo>
                <a:cubicBezTo>
                  <a:pt x="444138" y="4354"/>
                  <a:pt x="378568" y="5834"/>
                  <a:pt x="313509" y="13063"/>
                </a:cubicBezTo>
                <a:cubicBezTo>
                  <a:pt x="299824" y="14584"/>
                  <a:pt x="287560" y="22342"/>
                  <a:pt x="274320" y="26125"/>
                </a:cubicBezTo>
                <a:cubicBezTo>
                  <a:pt x="257058" y="31057"/>
                  <a:pt x="239331" y="34256"/>
                  <a:pt x="222069" y="39188"/>
                </a:cubicBezTo>
                <a:cubicBezTo>
                  <a:pt x="208829" y="42971"/>
                  <a:pt x="196120" y="48468"/>
                  <a:pt x="182880" y="52251"/>
                </a:cubicBezTo>
                <a:cubicBezTo>
                  <a:pt x="165618" y="57183"/>
                  <a:pt x="147825" y="60155"/>
                  <a:pt x="130629" y="65314"/>
                </a:cubicBezTo>
                <a:cubicBezTo>
                  <a:pt x="104252" y="73227"/>
                  <a:pt x="52252" y="91440"/>
                  <a:pt x="52252" y="91440"/>
                </a:cubicBezTo>
                <a:cubicBezTo>
                  <a:pt x="9368" y="148617"/>
                  <a:pt x="28458" y="128296"/>
                  <a:pt x="0" y="156754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314009" y="3303207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</a:t>
            </a:r>
            <a:r>
              <a:rPr lang="es-AR" dirty="0"/>
              <a:t>3 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202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979715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75611" y="1946366"/>
            <a:ext cx="1867989" cy="1789611"/>
          </a:xfrm>
          <a:custGeom>
            <a:avLst/>
            <a:gdLst>
              <a:gd name="connsiteX0" fmla="*/ 1854926 w 1867989"/>
              <a:gd name="connsiteY0" fmla="*/ 1789611 h 1789611"/>
              <a:gd name="connsiteX1" fmla="*/ 1763486 w 1867989"/>
              <a:gd name="connsiteY1" fmla="*/ 1110343 h 1789611"/>
              <a:gd name="connsiteX2" fmla="*/ 1789612 w 1867989"/>
              <a:gd name="connsiteY2" fmla="*/ 1058091 h 1789611"/>
              <a:gd name="connsiteX3" fmla="*/ 1815738 w 1867989"/>
              <a:gd name="connsiteY3" fmla="*/ 966651 h 1789611"/>
              <a:gd name="connsiteX4" fmla="*/ 1841863 w 1867989"/>
              <a:gd name="connsiteY4" fmla="*/ 914400 h 1789611"/>
              <a:gd name="connsiteX5" fmla="*/ 1867989 w 1867989"/>
              <a:gd name="connsiteY5" fmla="*/ 770708 h 1789611"/>
              <a:gd name="connsiteX6" fmla="*/ 1854926 w 1867989"/>
              <a:gd name="connsiteY6" fmla="*/ 496388 h 1789611"/>
              <a:gd name="connsiteX7" fmla="*/ 1815738 w 1867989"/>
              <a:gd name="connsiteY7" fmla="*/ 339634 h 1789611"/>
              <a:gd name="connsiteX8" fmla="*/ 1789612 w 1867989"/>
              <a:gd name="connsiteY8" fmla="*/ 287383 h 1789611"/>
              <a:gd name="connsiteX9" fmla="*/ 1750423 w 1867989"/>
              <a:gd name="connsiteY9" fmla="*/ 248194 h 1789611"/>
              <a:gd name="connsiteX10" fmla="*/ 1711235 w 1867989"/>
              <a:gd name="connsiteY10" fmla="*/ 195943 h 1789611"/>
              <a:gd name="connsiteX11" fmla="*/ 1685109 w 1867989"/>
              <a:gd name="connsiteY11" fmla="*/ 156754 h 1789611"/>
              <a:gd name="connsiteX12" fmla="*/ 1645920 w 1867989"/>
              <a:gd name="connsiteY12" fmla="*/ 130628 h 1789611"/>
              <a:gd name="connsiteX13" fmla="*/ 1567543 w 1867989"/>
              <a:gd name="connsiteY13" fmla="*/ 65314 h 1789611"/>
              <a:gd name="connsiteX14" fmla="*/ 1541418 w 1867989"/>
              <a:gd name="connsiteY14" fmla="*/ 26125 h 1789611"/>
              <a:gd name="connsiteX15" fmla="*/ 1423852 w 1867989"/>
              <a:gd name="connsiteY15" fmla="*/ 0 h 1789611"/>
              <a:gd name="connsiteX16" fmla="*/ 1123406 w 1867989"/>
              <a:gd name="connsiteY16" fmla="*/ 13063 h 1789611"/>
              <a:gd name="connsiteX17" fmla="*/ 966652 w 1867989"/>
              <a:gd name="connsiteY17" fmla="*/ 39188 h 1789611"/>
              <a:gd name="connsiteX18" fmla="*/ 679269 w 1867989"/>
              <a:gd name="connsiteY18" fmla="*/ 26125 h 1789611"/>
              <a:gd name="connsiteX19" fmla="*/ 600892 w 1867989"/>
              <a:gd name="connsiteY19" fmla="*/ 13063 h 1789611"/>
              <a:gd name="connsiteX20" fmla="*/ 509452 w 1867989"/>
              <a:gd name="connsiteY20" fmla="*/ 0 h 1789611"/>
              <a:gd name="connsiteX21" fmla="*/ 313509 w 1867989"/>
              <a:gd name="connsiteY21" fmla="*/ 13063 h 1789611"/>
              <a:gd name="connsiteX22" fmla="*/ 274320 w 1867989"/>
              <a:gd name="connsiteY22" fmla="*/ 26125 h 1789611"/>
              <a:gd name="connsiteX23" fmla="*/ 222069 w 1867989"/>
              <a:gd name="connsiteY23" fmla="*/ 39188 h 1789611"/>
              <a:gd name="connsiteX24" fmla="*/ 182880 w 1867989"/>
              <a:gd name="connsiteY24" fmla="*/ 52251 h 1789611"/>
              <a:gd name="connsiteX25" fmla="*/ 130629 w 1867989"/>
              <a:gd name="connsiteY25" fmla="*/ 65314 h 1789611"/>
              <a:gd name="connsiteX26" fmla="*/ 52252 w 1867989"/>
              <a:gd name="connsiteY26" fmla="*/ 91440 h 1789611"/>
              <a:gd name="connsiteX27" fmla="*/ 0 w 1867989"/>
              <a:gd name="connsiteY27" fmla="*/ 156754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7989" h="1789611">
                <a:moveTo>
                  <a:pt x="1854926" y="1789611"/>
                </a:moveTo>
                <a:cubicBezTo>
                  <a:pt x="1824446" y="1563188"/>
                  <a:pt x="1783804" y="1337903"/>
                  <a:pt x="1763486" y="1110343"/>
                </a:cubicBezTo>
                <a:cubicBezTo>
                  <a:pt x="1761754" y="1090947"/>
                  <a:pt x="1782774" y="1076324"/>
                  <a:pt x="1789612" y="1058091"/>
                </a:cubicBezTo>
                <a:cubicBezTo>
                  <a:pt x="1822761" y="969695"/>
                  <a:pt x="1784154" y="1040348"/>
                  <a:pt x="1815738" y="966651"/>
                </a:cubicBezTo>
                <a:cubicBezTo>
                  <a:pt x="1823409" y="948753"/>
                  <a:pt x="1835026" y="932633"/>
                  <a:pt x="1841863" y="914400"/>
                </a:cubicBezTo>
                <a:cubicBezTo>
                  <a:pt x="1856076" y="876497"/>
                  <a:pt x="1863221" y="804087"/>
                  <a:pt x="1867989" y="770708"/>
                </a:cubicBezTo>
                <a:cubicBezTo>
                  <a:pt x="1863635" y="679268"/>
                  <a:pt x="1861689" y="587681"/>
                  <a:pt x="1854926" y="496388"/>
                </a:cubicBezTo>
                <a:cubicBezTo>
                  <a:pt x="1851693" y="452747"/>
                  <a:pt x="1835310" y="378777"/>
                  <a:pt x="1815738" y="339634"/>
                </a:cubicBezTo>
                <a:cubicBezTo>
                  <a:pt x="1807029" y="322217"/>
                  <a:pt x="1800930" y="303229"/>
                  <a:pt x="1789612" y="287383"/>
                </a:cubicBezTo>
                <a:cubicBezTo>
                  <a:pt x="1778874" y="272350"/>
                  <a:pt x="1762446" y="262220"/>
                  <a:pt x="1750423" y="248194"/>
                </a:cubicBezTo>
                <a:cubicBezTo>
                  <a:pt x="1736255" y="231664"/>
                  <a:pt x="1723889" y="213659"/>
                  <a:pt x="1711235" y="195943"/>
                </a:cubicBezTo>
                <a:cubicBezTo>
                  <a:pt x="1702110" y="183168"/>
                  <a:pt x="1696210" y="167855"/>
                  <a:pt x="1685109" y="156754"/>
                </a:cubicBezTo>
                <a:cubicBezTo>
                  <a:pt x="1674008" y="145653"/>
                  <a:pt x="1657981" y="140679"/>
                  <a:pt x="1645920" y="130628"/>
                </a:cubicBezTo>
                <a:cubicBezTo>
                  <a:pt x="1545340" y="46811"/>
                  <a:pt x="1664843" y="130181"/>
                  <a:pt x="1567543" y="65314"/>
                </a:cubicBezTo>
                <a:cubicBezTo>
                  <a:pt x="1558835" y="52251"/>
                  <a:pt x="1553677" y="35932"/>
                  <a:pt x="1541418" y="26125"/>
                </a:cubicBezTo>
                <a:cubicBezTo>
                  <a:pt x="1524495" y="12587"/>
                  <a:pt x="1424648" y="133"/>
                  <a:pt x="1423852" y="0"/>
                </a:cubicBezTo>
                <a:lnTo>
                  <a:pt x="1123406" y="13063"/>
                </a:lnTo>
                <a:cubicBezTo>
                  <a:pt x="1015709" y="19794"/>
                  <a:pt x="1035021" y="16398"/>
                  <a:pt x="966652" y="39188"/>
                </a:cubicBezTo>
                <a:cubicBezTo>
                  <a:pt x="870858" y="34834"/>
                  <a:pt x="774919" y="32957"/>
                  <a:pt x="679269" y="26125"/>
                </a:cubicBezTo>
                <a:cubicBezTo>
                  <a:pt x="652850" y="24238"/>
                  <a:pt x="627070" y="17090"/>
                  <a:pt x="600892" y="13063"/>
                </a:cubicBezTo>
                <a:cubicBezTo>
                  <a:pt x="570461" y="8381"/>
                  <a:pt x="539932" y="4354"/>
                  <a:pt x="509452" y="0"/>
                </a:cubicBezTo>
                <a:cubicBezTo>
                  <a:pt x="444138" y="4354"/>
                  <a:pt x="378568" y="5834"/>
                  <a:pt x="313509" y="13063"/>
                </a:cubicBezTo>
                <a:cubicBezTo>
                  <a:pt x="299824" y="14584"/>
                  <a:pt x="287560" y="22342"/>
                  <a:pt x="274320" y="26125"/>
                </a:cubicBezTo>
                <a:cubicBezTo>
                  <a:pt x="257058" y="31057"/>
                  <a:pt x="239331" y="34256"/>
                  <a:pt x="222069" y="39188"/>
                </a:cubicBezTo>
                <a:cubicBezTo>
                  <a:pt x="208829" y="42971"/>
                  <a:pt x="196120" y="48468"/>
                  <a:pt x="182880" y="52251"/>
                </a:cubicBezTo>
                <a:cubicBezTo>
                  <a:pt x="165618" y="57183"/>
                  <a:pt x="147825" y="60155"/>
                  <a:pt x="130629" y="65314"/>
                </a:cubicBezTo>
                <a:cubicBezTo>
                  <a:pt x="104252" y="73227"/>
                  <a:pt x="52252" y="91440"/>
                  <a:pt x="52252" y="91440"/>
                </a:cubicBezTo>
                <a:cubicBezTo>
                  <a:pt x="9368" y="148617"/>
                  <a:pt x="28458" y="128296"/>
                  <a:pt x="0" y="156754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314009" y="3303207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8" name="Rounded Rectangle 1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</a:t>
            </a:r>
            <a:r>
              <a:rPr lang="es-AR" dirty="0"/>
              <a:t>3 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904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</a:t>
            </a:r>
            <a:r>
              <a:rPr lang="es-AR" dirty="0"/>
              <a:t>3 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1267098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75611" y="1946366"/>
            <a:ext cx="1867989" cy="1789611"/>
          </a:xfrm>
          <a:custGeom>
            <a:avLst/>
            <a:gdLst>
              <a:gd name="connsiteX0" fmla="*/ 1854926 w 1867989"/>
              <a:gd name="connsiteY0" fmla="*/ 1789611 h 1789611"/>
              <a:gd name="connsiteX1" fmla="*/ 1763486 w 1867989"/>
              <a:gd name="connsiteY1" fmla="*/ 1110343 h 1789611"/>
              <a:gd name="connsiteX2" fmla="*/ 1789612 w 1867989"/>
              <a:gd name="connsiteY2" fmla="*/ 1058091 h 1789611"/>
              <a:gd name="connsiteX3" fmla="*/ 1815738 w 1867989"/>
              <a:gd name="connsiteY3" fmla="*/ 966651 h 1789611"/>
              <a:gd name="connsiteX4" fmla="*/ 1841863 w 1867989"/>
              <a:gd name="connsiteY4" fmla="*/ 914400 h 1789611"/>
              <a:gd name="connsiteX5" fmla="*/ 1867989 w 1867989"/>
              <a:gd name="connsiteY5" fmla="*/ 770708 h 1789611"/>
              <a:gd name="connsiteX6" fmla="*/ 1854926 w 1867989"/>
              <a:gd name="connsiteY6" fmla="*/ 496388 h 1789611"/>
              <a:gd name="connsiteX7" fmla="*/ 1815738 w 1867989"/>
              <a:gd name="connsiteY7" fmla="*/ 339634 h 1789611"/>
              <a:gd name="connsiteX8" fmla="*/ 1789612 w 1867989"/>
              <a:gd name="connsiteY8" fmla="*/ 287383 h 1789611"/>
              <a:gd name="connsiteX9" fmla="*/ 1750423 w 1867989"/>
              <a:gd name="connsiteY9" fmla="*/ 248194 h 1789611"/>
              <a:gd name="connsiteX10" fmla="*/ 1711235 w 1867989"/>
              <a:gd name="connsiteY10" fmla="*/ 195943 h 1789611"/>
              <a:gd name="connsiteX11" fmla="*/ 1685109 w 1867989"/>
              <a:gd name="connsiteY11" fmla="*/ 156754 h 1789611"/>
              <a:gd name="connsiteX12" fmla="*/ 1645920 w 1867989"/>
              <a:gd name="connsiteY12" fmla="*/ 130628 h 1789611"/>
              <a:gd name="connsiteX13" fmla="*/ 1567543 w 1867989"/>
              <a:gd name="connsiteY13" fmla="*/ 65314 h 1789611"/>
              <a:gd name="connsiteX14" fmla="*/ 1541418 w 1867989"/>
              <a:gd name="connsiteY14" fmla="*/ 26125 h 1789611"/>
              <a:gd name="connsiteX15" fmla="*/ 1423852 w 1867989"/>
              <a:gd name="connsiteY15" fmla="*/ 0 h 1789611"/>
              <a:gd name="connsiteX16" fmla="*/ 1123406 w 1867989"/>
              <a:gd name="connsiteY16" fmla="*/ 13063 h 1789611"/>
              <a:gd name="connsiteX17" fmla="*/ 966652 w 1867989"/>
              <a:gd name="connsiteY17" fmla="*/ 39188 h 1789611"/>
              <a:gd name="connsiteX18" fmla="*/ 679269 w 1867989"/>
              <a:gd name="connsiteY18" fmla="*/ 26125 h 1789611"/>
              <a:gd name="connsiteX19" fmla="*/ 600892 w 1867989"/>
              <a:gd name="connsiteY19" fmla="*/ 13063 h 1789611"/>
              <a:gd name="connsiteX20" fmla="*/ 509452 w 1867989"/>
              <a:gd name="connsiteY20" fmla="*/ 0 h 1789611"/>
              <a:gd name="connsiteX21" fmla="*/ 313509 w 1867989"/>
              <a:gd name="connsiteY21" fmla="*/ 13063 h 1789611"/>
              <a:gd name="connsiteX22" fmla="*/ 274320 w 1867989"/>
              <a:gd name="connsiteY22" fmla="*/ 26125 h 1789611"/>
              <a:gd name="connsiteX23" fmla="*/ 222069 w 1867989"/>
              <a:gd name="connsiteY23" fmla="*/ 39188 h 1789611"/>
              <a:gd name="connsiteX24" fmla="*/ 182880 w 1867989"/>
              <a:gd name="connsiteY24" fmla="*/ 52251 h 1789611"/>
              <a:gd name="connsiteX25" fmla="*/ 130629 w 1867989"/>
              <a:gd name="connsiteY25" fmla="*/ 65314 h 1789611"/>
              <a:gd name="connsiteX26" fmla="*/ 52252 w 1867989"/>
              <a:gd name="connsiteY26" fmla="*/ 91440 h 1789611"/>
              <a:gd name="connsiteX27" fmla="*/ 0 w 1867989"/>
              <a:gd name="connsiteY27" fmla="*/ 156754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7989" h="1789611">
                <a:moveTo>
                  <a:pt x="1854926" y="1789611"/>
                </a:moveTo>
                <a:cubicBezTo>
                  <a:pt x="1824446" y="1563188"/>
                  <a:pt x="1783804" y="1337903"/>
                  <a:pt x="1763486" y="1110343"/>
                </a:cubicBezTo>
                <a:cubicBezTo>
                  <a:pt x="1761754" y="1090947"/>
                  <a:pt x="1782774" y="1076324"/>
                  <a:pt x="1789612" y="1058091"/>
                </a:cubicBezTo>
                <a:cubicBezTo>
                  <a:pt x="1822761" y="969695"/>
                  <a:pt x="1784154" y="1040348"/>
                  <a:pt x="1815738" y="966651"/>
                </a:cubicBezTo>
                <a:cubicBezTo>
                  <a:pt x="1823409" y="948753"/>
                  <a:pt x="1835026" y="932633"/>
                  <a:pt x="1841863" y="914400"/>
                </a:cubicBezTo>
                <a:cubicBezTo>
                  <a:pt x="1856076" y="876497"/>
                  <a:pt x="1863221" y="804087"/>
                  <a:pt x="1867989" y="770708"/>
                </a:cubicBezTo>
                <a:cubicBezTo>
                  <a:pt x="1863635" y="679268"/>
                  <a:pt x="1861689" y="587681"/>
                  <a:pt x="1854926" y="496388"/>
                </a:cubicBezTo>
                <a:cubicBezTo>
                  <a:pt x="1851693" y="452747"/>
                  <a:pt x="1835310" y="378777"/>
                  <a:pt x="1815738" y="339634"/>
                </a:cubicBezTo>
                <a:cubicBezTo>
                  <a:pt x="1807029" y="322217"/>
                  <a:pt x="1800930" y="303229"/>
                  <a:pt x="1789612" y="287383"/>
                </a:cubicBezTo>
                <a:cubicBezTo>
                  <a:pt x="1778874" y="272350"/>
                  <a:pt x="1762446" y="262220"/>
                  <a:pt x="1750423" y="248194"/>
                </a:cubicBezTo>
                <a:cubicBezTo>
                  <a:pt x="1736255" y="231664"/>
                  <a:pt x="1723889" y="213659"/>
                  <a:pt x="1711235" y="195943"/>
                </a:cubicBezTo>
                <a:cubicBezTo>
                  <a:pt x="1702110" y="183168"/>
                  <a:pt x="1696210" y="167855"/>
                  <a:pt x="1685109" y="156754"/>
                </a:cubicBezTo>
                <a:cubicBezTo>
                  <a:pt x="1674008" y="145653"/>
                  <a:pt x="1657981" y="140679"/>
                  <a:pt x="1645920" y="130628"/>
                </a:cubicBezTo>
                <a:cubicBezTo>
                  <a:pt x="1545340" y="46811"/>
                  <a:pt x="1664843" y="130181"/>
                  <a:pt x="1567543" y="65314"/>
                </a:cubicBezTo>
                <a:cubicBezTo>
                  <a:pt x="1558835" y="52251"/>
                  <a:pt x="1553677" y="35932"/>
                  <a:pt x="1541418" y="26125"/>
                </a:cubicBezTo>
                <a:cubicBezTo>
                  <a:pt x="1524495" y="12587"/>
                  <a:pt x="1424648" y="133"/>
                  <a:pt x="1423852" y="0"/>
                </a:cubicBezTo>
                <a:lnTo>
                  <a:pt x="1123406" y="13063"/>
                </a:lnTo>
                <a:cubicBezTo>
                  <a:pt x="1015709" y="19794"/>
                  <a:pt x="1035021" y="16398"/>
                  <a:pt x="966652" y="39188"/>
                </a:cubicBezTo>
                <a:cubicBezTo>
                  <a:pt x="870858" y="34834"/>
                  <a:pt x="774919" y="32957"/>
                  <a:pt x="679269" y="26125"/>
                </a:cubicBezTo>
                <a:cubicBezTo>
                  <a:pt x="652850" y="24238"/>
                  <a:pt x="627070" y="17090"/>
                  <a:pt x="600892" y="13063"/>
                </a:cubicBezTo>
                <a:cubicBezTo>
                  <a:pt x="570461" y="8381"/>
                  <a:pt x="539932" y="4354"/>
                  <a:pt x="509452" y="0"/>
                </a:cubicBezTo>
                <a:cubicBezTo>
                  <a:pt x="444138" y="4354"/>
                  <a:pt x="378568" y="5834"/>
                  <a:pt x="313509" y="13063"/>
                </a:cubicBezTo>
                <a:cubicBezTo>
                  <a:pt x="299824" y="14584"/>
                  <a:pt x="287560" y="22342"/>
                  <a:pt x="274320" y="26125"/>
                </a:cubicBezTo>
                <a:cubicBezTo>
                  <a:pt x="257058" y="31057"/>
                  <a:pt x="239331" y="34256"/>
                  <a:pt x="222069" y="39188"/>
                </a:cubicBezTo>
                <a:cubicBezTo>
                  <a:pt x="208829" y="42971"/>
                  <a:pt x="196120" y="48468"/>
                  <a:pt x="182880" y="52251"/>
                </a:cubicBezTo>
                <a:cubicBezTo>
                  <a:pt x="165618" y="57183"/>
                  <a:pt x="147825" y="60155"/>
                  <a:pt x="130629" y="65314"/>
                </a:cubicBezTo>
                <a:cubicBezTo>
                  <a:pt x="104252" y="73227"/>
                  <a:pt x="52252" y="91440"/>
                  <a:pt x="52252" y="91440"/>
                </a:cubicBezTo>
                <a:cubicBezTo>
                  <a:pt x="9368" y="148617"/>
                  <a:pt x="28458" y="128296"/>
                  <a:pt x="0" y="156754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314009" y="3303207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5" name="Rectangle 14"/>
          <p:cNvSpPr/>
          <p:nvPr/>
        </p:nvSpPr>
        <p:spPr>
          <a:xfrm>
            <a:off x="5443945" y="11625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215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</a:t>
            </a:r>
            <a:r>
              <a:rPr lang="es-AR" dirty="0"/>
              <a:t>3 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146766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75611" y="1946366"/>
            <a:ext cx="1867989" cy="1789611"/>
          </a:xfrm>
          <a:custGeom>
            <a:avLst/>
            <a:gdLst>
              <a:gd name="connsiteX0" fmla="*/ 1854926 w 1867989"/>
              <a:gd name="connsiteY0" fmla="*/ 1789611 h 1789611"/>
              <a:gd name="connsiteX1" fmla="*/ 1763486 w 1867989"/>
              <a:gd name="connsiteY1" fmla="*/ 1110343 h 1789611"/>
              <a:gd name="connsiteX2" fmla="*/ 1789612 w 1867989"/>
              <a:gd name="connsiteY2" fmla="*/ 1058091 h 1789611"/>
              <a:gd name="connsiteX3" fmla="*/ 1815738 w 1867989"/>
              <a:gd name="connsiteY3" fmla="*/ 966651 h 1789611"/>
              <a:gd name="connsiteX4" fmla="*/ 1841863 w 1867989"/>
              <a:gd name="connsiteY4" fmla="*/ 914400 h 1789611"/>
              <a:gd name="connsiteX5" fmla="*/ 1867989 w 1867989"/>
              <a:gd name="connsiteY5" fmla="*/ 770708 h 1789611"/>
              <a:gd name="connsiteX6" fmla="*/ 1854926 w 1867989"/>
              <a:gd name="connsiteY6" fmla="*/ 496388 h 1789611"/>
              <a:gd name="connsiteX7" fmla="*/ 1815738 w 1867989"/>
              <a:gd name="connsiteY7" fmla="*/ 339634 h 1789611"/>
              <a:gd name="connsiteX8" fmla="*/ 1789612 w 1867989"/>
              <a:gd name="connsiteY8" fmla="*/ 287383 h 1789611"/>
              <a:gd name="connsiteX9" fmla="*/ 1750423 w 1867989"/>
              <a:gd name="connsiteY9" fmla="*/ 248194 h 1789611"/>
              <a:gd name="connsiteX10" fmla="*/ 1711235 w 1867989"/>
              <a:gd name="connsiteY10" fmla="*/ 195943 h 1789611"/>
              <a:gd name="connsiteX11" fmla="*/ 1685109 w 1867989"/>
              <a:gd name="connsiteY11" fmla="*/ 156754 h 1789611"/>
              <a:gd name="connsiteX12" fmla="*/ 1645920 w 1867989"/>
              <a:gd name="connsiteY12" fmla="*/ 130628 h 1789611"/>
              <a:gd name="connsiteX13" fmla="*/ 1567543 w 1867989"/>
              <a:gd name="connsiteY13" fmla="*/ 65314 h 1789611"/>
              <a:gd name="connsiteX14" fmla="*/ 1541418 w 1867989"/>
              <a:gd name="connsiteY14" fmla="*/ 26125 h 1789611"/>
              <a:gd name="connsiteX15" fmla="*/ 1423852 w 1867989"/>
              <a:gd name="connsiteY15" fmla="*/ 0 h 1789611"/>
              <a:gd name="connsiteX16" fmla="*/ 1123406 w 1867989"/>
              <a:gd name="connsiteY16" fmla="*/ 13063 h 1789611"/>
              <a:gd name="connsiteX17" fmla="*/ 966652 w 1867989"/>
              <a:gd name="connsiteY17" fmla="*/ 39188 h 1789611"/>
              <a:gd name="connsiteX18" fmla="*/ 679269 w 1867989"/>
              <a:gd name="connsiteY18" fmla="*/ 26125 h 1789611"/>
              <a:gd name="connsiteX19" fmla="*/ 600892 w 1867989"/>
              <a:gd name="connsiteY19" fmla="*/ 13063 h 1789611"/>
              <a:gd name="connsiteX20" fmla="*/ 509452 w 1867989"/>
              <a:gd name="connsiteY20" fmla="*/ 0 h 1789611"/>
              <a:gd name="connsiteX21" fmla="*/ 313509 w 1867989"/>
              <a:gd name="connsiteY21" fmla="*/ 13063 h 1789611"/>
              <a:gd name="connsiteX22" fmla="*/ 274320 w 1867989"/>
              <a:gd name="connsiteY22" fmla="*/ 26125 h 1789611"/>
              <a:gd name="connsiteX23" fmla="*/ 222069 w 1867989"/>
              <a:gd name="connsiteY23" fmla="*/ 39188 h 1789611"/>
              <a:gd name="connsiteX24" fmla="*/ 182880 w 1867989"/>
              <a:gd name="connsiteY24" fmla="*/ 52251 h 1789611"/>
              <a:gd name="connsiteX25" fmla="*/ 130629 w 1867989"/>
              <a:gd name="connsiteY25" fmla="*/ 65314 h 1789611"/>
              <a:gd name="connsiteX26" fmla="*/ 52252 w 1867989"/>
              <a:gd name="connsiteY26" fmla="*/ 91440 h 1789611"/>
              <a:gd name="connsiteX27" fmla="*/ 0 w 1867989"/>
              <a:gd name="connsiteY27" fmla="*/ 156754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7989" h="1789611">
                <a:moveTo>
                  <a:pt x="1854926" y="1789611"/>
                </a:moveTo>
                <a:cubicBezTo>
                  <a:pt x="1824446" y="1563188"/>
                  <a:pt x="1783804" y="1337903"/>
                  <a:pt x="1763486" y="1110343"/>
                </a:cubicBezTo>
                <a:cubicBezTo>
                  <a:pt x="1761754" y="1090947"/>
                  <a:pt x="1782774" y="1076324"/>
                  <a:pt x="1789612" y="1058091"/>
                </a:cubicBezTo>
                <a:cubicBezTo>
                  <a:pt x="1822761" y="969695"/>
                  <a:pt x="1784154" y="1040348"/>
                  <a:pt x="1815738" y="966651"/>
                </a:cubicBezTo>
                <a:cubicBezTo>
                  <a:pt x="1823409" y="948753"/>
                  <a:pt x="1835026" y="932633"/>
                  <a:pt x="1841863" y="914400"/>
                </a:cubicBezTo>
                <a:cubicBezTo>
                  <a:pt x="1856076" y="876497"/>
                  <a:pt x="1863221" y="804087"/>
                  <a:pt x="1867989" y="770708"/>
                </a:cubicBezTo>
                <a:cubicBezTo>
                  <a:pt x="1863635" y="679268"/>
                  <a:pt x="1861689" y="587681"/>
                  <a:pt x="1854926" y="496388"/>
                </a:cubicBezTo>
                <a:cubicBezTo>
                  <a:pt x="1851693" y="452747"/>
                  <a:pt x="1835310" y="378777"/>
                  <a:pt x="1815738" y="339634"/>
                </a:cubicBezTo>
                <a:cubicBezTo>
                  <a:pt x="1807029" y="322217"/>
                  <a:pt x="1800930" y="303229"/>
                  <a:pt x="1789612" y="287383"/>
                </a:cubicBezTo>
                <a:cubicBezTo>
                  <a:pt x="1778874" y="272350"/>
                  <a:pt x="1762446" y="262220"/>
                  <a:pt x="1750423" y="248194"/>
                </a:cubicBezTo>
                <a:cubicBezTo>
                  <a:pt x="1736255" y="231664"/>
                  <a:pt x="1723889" y="213659"/>
                  <a:pt x="1711235" y="195943"/>
                </a:cubicBezTo>
                <a:cubicBezTo>
                  <a:pt x="1702110" y="183168"/>
                  <a:pt x="1696210" y="167855"/>
                  <a:pt x="1685109" y="156754"/>
                </a:cubicBezTo>
                <a:cubicBezTo>
                  <a:pt x="1674008" y="145653"/>
                  <a:pt x="1657981" y="140679"/>
                  <a:pt x="1645920" y="130628"/>
                </a:cubicBezTo>
                <a:cubicBezTo>
                  <a:pt x="1545340" y="46811"/>
                  <a:pt x="1664843" y="130181"/>
                  <a:pt x="1567543" y="65314"/>
                </a:cubicBezTo>
                <a:cubicBezTo>
                  <a:pt x="1558835" y="52251"/>
                  <a:pt x="1553677" y="35932"/>
                  <a:pt x="1541418" y="26125"/>
                </a:cubicBezTo>
                <a:cubicBezTo>
                  <a:pt x="1524495" y="12587"/>
                  <a:pt x="1424648" y="133"/>
                  <a:pt x="1423852" y="0"/>
                </a:cubicBezTo>
                <a:lnTo>
                  <a:pt x="1123406" y="13063"/>
                </a:lnTo>
                <a:cubicBezTo>
                  <a:pt x="1015709" y="19794"/>
                  <a:pt x="1035021" y="16398"/>
                  <a:pt x="966652" y="39188"/>
                </a:cubicBezTo>
                <a:cubicBezTo>
                  <a:pt x="870858" y="34834"/>
                  <a:pt x="774919" y="32957"/>
                  <a:pt x="679269" y="26125"/>
                </a:cubicBezTo>
                <a:cubicBezTo>
                  <a:pt x="652850" y="24238"/>
                  <a:pt x="627070" y="17090"/>
                  <a:pt x="600892" y="13063"/>
                </a:cubicBezTo>
                <a:cubicBezTo>
                  <a:pt x="570461" y="8381"/>
                  <a:pt x="539932" y="4354"/>
                  <a:pt x="509452" y="0"/>
                </a:cubicBezTo>
                <a:cubicBezTo>
                  <a:pt x="444138" y="4354"/>
                  <a:pt x="378568" y="5834"/>
                  <a:pt x="313509" y="13063"/>
                </a:cubicBezTo>
                <a:cubicBezTo>
                  <a:pt x="299824" y="14584"/>
                  <a:pt x="287560" y="22342"/>
                  <a:pt x="274320" y="26125"/>
                </a:cubicBezTo>
                <a:cubicBezTo>
                  <a:pt x="257058" y="31057"/>
                  <a:pt x="239331" y="34256"/>
                  <a:pt x="222069" y="39188"/>
                </a:cubicBezTo>
                <a:cubicBezTo>
                  <a:pt x="208829" y="42971"/>
                  <a:pt x="196120" y="48468"/>
                  <a:pt x="182880" y="52251"/>
                </a:cubicBezTo>
                <a:cubicBezTo>
                  <a:pt x="165618" y="57183"/>
                  <a:pt x="147825" y="60155"/>
                  <a:pt x="130629" y="65314"/>
                </a:cubicBezTo>
                <a:cubicBezTo>
                  <a:pt x="104252" y="73227"/>
                  <a:pt x="52252" y="91440"/>
                  <a:pt x="52252" y="91440"/>
                </a:cubicBezTo>
                <a:cubicBezTo>
                  <a:pt x="9368" y="148617"/>
                  <a:pt x="28458" y="128296"/>
                  <a:pt x="0" y="156754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314009" y="3303207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5" name="Rectangle 14"/>
          <p:cNvSpPr/>
          <p:nvPr/>
        </p:nvSpPr>
        <p:spPr>
          <a:xfrm>
            <a:off x="5443945" y="127065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356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</a:t>
            </a:r>
            <a:r>
              <a:rPr lang="es-AR" dirty="0"/>
              <a:t>3 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564777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75611" y="1946366"/>
            <a:ext cx="1867989" cy="1789611"/>
          </a:xfrm>
          <a:custGeom>
            <a:avLst/>
            <a:gdLst>
              <a:gd name="connsiteX0" fmla="*/ 1854926 w 1867989"/>
              <a:gd name="connsiteY0" fmla="*/ 1789611 h 1789611"/>
              <a:gd name="connsiteX1" fmla="*/ 1763486 w 1867989"/>
              <a:gd name="connsiteY1" fmla="*/ 1110343 h 1789611"/>
              <a:gd name="connsiteX2" fmla="*/ 1789612 w 1867989"/>
              <a:gd name="connsiteY2" fmla="*/ 1058091 h 1789611"/>
              <a:gd name="connsiteX3" fmla="*/ 1815738 w 1867989"/>
              <a:gd name="connsiteY3" fmla="*/ 966651 h 1789611"/>
              <a:gd name="connsiteX4" fmla="*/ 1841863 w 1867989"/>
              <a:gd name="connsiteY4" fmla="*/ 914400 h 1789611"/>
              <a:gd name="connsiteX5" fmla="*/ 1867989 w 1867989"/>
              <a:gd name="connsiteY5" fmla="*/ 770708 h 1789611"/>
              <a:gd name="connsiteX6" fmla="*/ 1854926 w 1867989"/>
              <a:gd name="connsiteY6" fmla="*/ 496388 h 1789611"/>
              <a:gd name="connsiteX7" fmla="*/ 1815738 w 1867989"/>
              <a:gd name="connsiteY7" fmla="*/ 339634 h 1789611"/>
              <a:gd name="connsiteX8" fmla="*/ 1789612 w 1867989"/>
              <a:gd name="connsiteY8" fmla="*/ 287383 h 1789611"/>
              <a:gd name="connsiteX9" fmla="*/ 1750423 w 1867989"/>
              <a:gd name="connsiteY9" fmla="*/ 248194 h 1789611"/>
              <a:gd name="connsiteX10" fmla="*/ 1711235 w 1867989"/>
              <a:gd name="connsiteY10" fmla="*/ 195943 h 1789611"/>
              <a:gd name="connsiteX11" fmla="*/ 1685109 w 1867989"/>
              <a:gd name="connsiteY11" fmla="*/ 156754 h 1789611"/>
              <a:gd name="connsiteX12" fmla="*/ 1645920 w 1867989"/>
              <a:gd name="connsiteY12" fmla="*/ 130628 h 1789611"/>
              <a:gd name="connsiteX13" fmla="*/ 1567543 w 1867989"/>
              <a:gd name="connsiteY13" fmla="*/ 65314 h 1789611"/>
              <a:gd name="connsiteX14" fmla="*/ 1541418 w 1867989"/>
              <a:gd name="connsiteY14" fmla="*/ 26125 h 1789611"/>
              <a:gd name="connsiteX15" fmla="*/ 1423852 w 1867989"/>
              <a:gd name="connsiteY15" fmla="*/ 0 h 1789611"/>
              <a:gd name="connsiteX16" fmla="*/ 1123406 w 1867989"/>
              <a:gd name="connsiteY16" fmla="*/ 13063 h 1789611"/>
              <a:gd name="connsiteX17" fmla="*/ 966652 w 1867989"/>
              <a:gd name="connsiteY17" fmla="*/ 39188 h 1789611"/>
              <a:gd name="connsiteX18" fmla="*/ 679269 w 1867989"/>
              <a:gd name="connsiteY18" fmla="*/ 26125 h 1789611"/>
              <a:gd name="connsiteX19" fmla="*/ 600892 w 1867989"/>
              <a:gd name="connsiteY19" fmla="*/ 13063 h 1789611"/>
              <a:gd name="connsiteX20" fmla="*/ 509452 w 1867989"/>
              <a:gd name="connsiteY20" fmla="*/ 0 h 1789611"/>
              <a:gd name="connsiteX21" fmla="*/ 313509 w 1867989"/>
              <a:gd name="connsiteY21" fmla="*/ 13063 h 1789611"/>
              <a:gd name="connsiteX22" fmla="*/ 274320 w 1867989"/>
              <a:gd name="connsiteY22" fmla="*/ 26125 h 1789611"/>
              <a:gd name="connsiteX23" fmla="*/ 222069 w 1867989"/>
              <a:gd name="connsiteY23" fmla="*/ 39188 h 1789611"/>
              <a:gd name="connsiteX24" fmla="*/ 182880 w 1867989"/>
              <a:gd name="connsiteY24" fmla="*/ 52251 h 1789611"/>
              <a:gd name="connsiteX25" fmla="*/ 130629 w 1867989"/>
              <a:gd name="connsiteY25" fmla="*/ 65314 h 1789611"/>
              <a:gd name="connsiteX26" fmla="*/ 52252 w 1867989"/>
              <a:gd name="connsiteY26" fmla="*/ 91440 h 1789611"/>
              <a:gd name="connsiteX27" fmla="*/ 0 w 1867989"/>
              <a:gd name="connsiteY27" fmla="*/ 156754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7989" h="1789611">
                <a:moveTo>
                  <a:pt x="1854926" y="1789611"/>
                </a:moveTo>
                <a:cubicBezTo>
                  <a:pt x="1824446" y="1563188"/>
                  <a:pt x="1783804" y="1337903"/>
                  <a:pt x="1763486" y="1110343"/>
                </a:cubicBezTo>
                <a:cubicBezTo>
                  <a:pt x="1761754" y="1090947"/>
                  <a:pt x="1782774" y="1076324"/>
                  <a:pt x="1789612" y="1058091"/>
                </a:cubicBezTo>
                <a:cubicBezTo>
                  <a:pt x="1822761" y="969695"/>
                  <a:pt x="1784154" y="1040348"/>
                  <a:pt x="1815738" y="966651"/>
                </a:cubicBezTo>
                <a:cubicBezTo>
                  <a:pt x="1823409" y="948753"/>
                  <a:pt x="1835026" y="932633"/>
                  <a:pt x="1841863" y="914400"/>
                </a:cubicBezTo>
                <a:cubicBezTo>
                  <a:pt x="1856076" y="876497"/>
                  <a:pt x="1863221" y="804087"/>
                  <a:pt x="1867989" y="770708"/>
                </a:cubicBezTo>
                <a:cubicBezTo>
                  <a:pt x="1863635" y="679268"/>
                  <a:pt x="1861689" y="587681"/>
                  <a:pt x="1854926" y="496388"/>
                </a:cubicBezTo>
                <a:cubicBezTo>
                  <a:pt x="1851693" y="452747"/>
                  <a:pt x="1835310" y="378777"/>
                  <a:pt x="1815738" y="339634"/>
                </a:cubicBezTo>
                <a:cubicBezTo>
                  <a:pt x="1807029" y="322217"/>
                  <a:pt x="1800930" y="303229"/>
                  <a:pt x="1789612" y="287383"/>
                </a:cubicBezTo>
                <a:cubicBezTo>
                  <a:pt x="1778874" y="272350"/>
                  <a:pt x="1762446" y="262220"/>
                  <a:pt x="1750423" y="248194"/>
                </a:cubicBezTo>
                <a:cubicBezTo>
                  <a:pt x="1736255" y="231664"/>
                  <a:pt x="1723889" y="213659"/>
                  <a:pt x="1711235" y="195943"/>
                </a:cubicBezTo>
                <a:cubicBezTo>
                  <a:pt x="1702110" y="183168"/>
                  <a:pt x="1696210" y="167855"/>
                  <a:pt x="1685109" y="156754"/>
                </a:cubicBezTo>
                <a:cubicBezTo>
                  <a:pt x="1674008" y="145653"/>
                  <a:pt x="1657981" y="140679"/>
                  <a:pt x="1645920" y="130628"/>
                </a:cubicBezTo>
                <a:cubicBezTo>
                  <a:pt x="1545340" y="46811"/>
                  <a:pt x="1664843" y="130181"/>
                  <a:pt x="1567543" y="65314"/>
                </a:cubicBezTo>
                <a:cubicBezTo>
                  <a:pt x="1558835" y="52251"/>
                  <a:pt x="1553677" y="35932"/>
                  <a:pt x="1541418" y="26125"/>
                </a:cubicBezTo>
                <a:cubicBezTo>
                  <a:pt x="1524495" y="12587"/>
                  <a:pt x="1424648" y="133"/>
                  <a:pt x="1423852" y="0"/>
                </a:cubicBezTo>
                <a:lnTo>
                  <a:pt x="1123406" y="13063"/>
                </a:lnTo>
                <a:cubicBezTo>
                  <a:pt x="1015709" y="19794"/>
                  <a:pt x="1035021" y="16398"/>
                  <a:pt x="966652" y="39188"/>
                </a:cubicBezTo>
                <a:cubicBezTo>
                  <a:pt x="870858" y="34834"/>
                  <a:pt x="774919" y="32957"/>
                  <a:pt x="679269" y="26125"/>
                </a:cubicBezTo>
                <a:cubicBezTo>
                  <a:pt x="652850" y="24238"/>
                  <a:pt x="627070" y="17090"/>
                  <a:pt x="600892" y="13063"/>
                </a:cubicBezTo>
                <a:cubicBezTo>
                  <a:pt x="570461" y="8381"/>
                  <a:pt x="539932" y="4354"/>
                  <a:pt x="509452" y="0"/>
                </a:cubicBezTo>
                <a:cubicBezTo>
                  <a:pt x="444138" y="4354"/>
                  <a:pt x="378568" y="5834"/>
                  <a:pt x="313509" y="13063"/>
                </a:cubicBezTo>
                <a:cubicBezTo>
                  <a:pt x="299824" y="14584"/>
                  <a:pt x="287560" y="22342"/>
                  <a:pt x="274320" y="26125"/>
                </a:cubicBezTo>
                <a:cubicBezTo>
                  <a:pt x="257058" y="31057"/>
                  <a:pt x="239331" y="34256"/>
                  <a:pt x="222069" y="39188"/>
                </a:cubicBezTo>
                <a:cubicBezTo>
                  <a:pt x="208829" y="42971"/>
                  <a:pt x="196120" y="48468"/>
                  <a:pt x="182880" y="52251"/>
                </a:cubicBezTo>
                <a:cubicBezTo>
                  <a:pt x="165618" y="57183"/>
                  <a:pt x="147825" y="60155"/>
                  <a:pt x="130629" y="65314"/>
                </a:cubicBezTo>
                <a:cubicBezTo>
                  <a:pt x="104252" y="73227"/>
                  <a:pt x="52252" y="91440"/>
                  <a:pt x="52252" y="91440"/>
                </a:cubicBezTo>
                <a:cubicBezTo>
                  <a:pt x="9368" y="148617"/>
                  <a:pt x="28458" y="128296"/>
                  <a:pt x="0" y="156754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314009" y="3303207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sp>
        <p:nvSpPr>
          <p:cNvPr id="18" name="Rectangle 17"/>
          <p:cNvSpPr/>
          <p:nvPr/>
        </p:nvSpPr>
        <p:spPr>
          <a:xfrm>
            <a:off x="5443945" y="127065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angle 20"/>
          <p:cNvSpPr/>
          <p:nvPr/>
        </p:nvSpPr>
        <p:spPr>
          <a:xfrm>
            <a:off x="5443945" y="13591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300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721531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75611" y="1946366"/>
            <a:ext cx="1867989" cy="1789611"/>
          </a:xfrm>
          <a:custGeom>
            <a:avLst/>
            <a:gdLst>
              <a:gd name="connsiteX0" fmla="*/ 1854926 w 1867989"/>
              <a:gd name="connsiteY0" fmla="*/ 1789611 h 1789611"/>
              <a:gd name="connsiteX1" fmla="*/ 1763486 w 1867989"/>
              <a:gd name="connsiteY1" fmla="*/ 1110343 h 1789611"/>
              <a:gd name="connsiteX2" fmla="*/ 1789612 w 1867989"/>
              <a:gd name="connsiteY2" fmla="*/ 1058091 h 1789611"/>
              <a:gd name="connsiteX3" fmla="*/ 1815738 w 1867989"/>
              <a:gd name="connsiteY3" fmla="*/ 966651 h 1789611"/>
              <a:gd name="connsiteX4" fmla="*/ 1841863 w 1867989"/>
              <a:gd name="connsiteY4" fmla="*/ 914400 h 1789611"/>
              <a:gd name="connsiteX5" fmla="*/ 1867989 w 1867989"/>
              <a:gd name="connsiteY5" fmla="*/ 770708 h 1789611"/>
              <a:gd name="connsiteX6" fmla="*/ 1854926 w 1867989"/>
              <a:gd name="connsiteY6" fmla="*/ 496388 h 1789611"/>
              <a:gd name="connsiteX7" fmla="*/ 1815738 w 1867989"/>
              <a:gd name="connsiteY7" fmla="*/ 339634 h 1789611"/>
              <a:gd name="connsiteX8" fmla="*/ 1789612 w 1867989"/>
              <a:gd name="connsiteY8" fmla="*/ 287383 h 1789611"/>
              <a:gd name="connsiteX9" fmla="*/ 1750423 w 1867989"/>
              <a:gd name="connsiteY9" fmla="*/ 248194 h 1789611"/>
              <a:gd name="connsiteX10" fmla="*/ 1711235 w 1867989"/>
              <a:gd name="connsiteY10" fmla="*/ 195943 h 1789611"/>
              <a:gd name="connsiteX11" fmla="*/ 1685109 w 1867989"/>
              <a:gd name="connsiteY11" fmla="*/ 156754 h 1789611"/>
              <a:gd name="connsiteX12" fmla="*/ 1645920 w 1867989"/>
              <a:gd name="connsiteY12" fmla="*/ 130628 h 1789611"/>
              <a:gd name="connsiteX13" fmla="*/ 1567543 w 1867989"/>
              <a:gd name="connsiteY13" fmla="*/ 65314 h 1789611"/>
              <a:gd name="connsiteX14" fmla="*/ 1541418 w 1867989"/>
              <a:gd name="connsiteY14" fmla="*/ 26125 h 1789611"/>
              <a:gd name="connsiteX15" fmla="*/ 1423852 w 1867989"/>
              <a:gd name="connsiteY15" fmla="*/ 0 h 1789611"/>
              <a:gd name="connsiteX16" fmla="*/ 1123406 w 1867989"/>
              <a:gd name="connsiteY16" fmla="*/ 13063 h 1789611"/>
              <a:gd name="connsiteX17" fmla="*/ 966652 w 1867989"/>
              <a:gd name="connsiteY17" fmla="*/ 39188 h 1789611"/>
              <a:gd name="connsiteX18" fmla="*/ 679269 w 1867989"/>
              <a:gd name="connsiteY18" fmla="*/ 26125 h 1789611"/>
              <a:gd name="connsiteX19" fmla="*/ 600892 w 1867989"/>
              <a:gd name="connsiteY19" fmla="*/ 13063 h 1789611"/>
              <a:gd name="connsiteX20" fmla="*/ 509452 w 1867989"/>
              <a:gd name="connsiteY20" fmla="*/ 0 h 1789611"/>
              <a:gd name="connsiteX21" fmla="*/ 313509 w 1867989"/>
              <a:gd name="connsiteY21" fmla="*/ 13063 h 1789611"/>
              <a:gd name="connsiteX22" fmla="*/ 274320 w 1867989"/>
              <a:gd name="connsiteY22" fmla="*/ 26125 h 1789611"/>
              <a:gd name="connsiteX23" fmla="*/ 222069 w 1867989"/>
              <a:gd name="connsiteY23" fmla="*/ 39188 h 1789611"/>
              <a:gd name="connsiteX24" fmla="*/ 182880 w 1867989"/>
              <a:gd name="connsiteY24" fmla="*/ 52251 h 1789611"/>
              <a:gd name="connsiteX25" fmla="*/ 130629 w 1867989"/>
              <a:gd name="connsiteY25" fmla="*/ 65314 h 1789611"/>
              <a:gd name="connsiteX26" fmla="*/ 52252 w 1867989"/>
              <a:gd name="connsiteY26" fmla="*/ 91440 h 1789611"/>
              <a:gd name="connsiteX27" fmla="*/ 0 w 1867989"/>
              <a:gd name="connsiteY27" fmla="*/ 156754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7989" h="1789611">
                <a:moveTo>
                  <a:pt x="1854926" y="1789611"/>
                </a:moveTo>
                <a:cubicBezTo>
                  <a:pt x="1824446" y="1563188"/>
                  <a:pt x="1783804" y="1337903"/>
                  <a:pt x="1763486" y="1110343"/>
                </a:cubicBezTo>
                <a:cubicBezTo>
                  <a:pt x="1761754" y="1090947"/>
                  <a:pt x="1782774" y="1076324"/>
                  <a:pt x="1789612" y="1058091"/>
                </a:cubicBezTo>
                <a:cubicBezTo>
                  <a:pt x="1822761" y="969695"/>
                  <a:pt x="1784154" y="1040348"/>
                  <a:pt x="1815738" y="966651"/>
                </a:cubicBezTo>
                <a:cubicBezTo>
                  <a:pt x="1823409" y="948753"/>
                  <a:pt x="1835026" y="932633"/>
                  <a:pt x="1841863" y="914400"/>
                </a:cubicBezTo>
                <a:cubicBezTo>
                  <a:pt x="1856076" y="876497"/>
                  <a:pt x="1863221" y="804087"/>
                  <a:pt x="1867989" y="770708"/>
                </a:cubicBezTo>
                <a:cubicBezTo>
                  <a:pt x="1863635" y="679268"/>
                  <a:pt x="1861689" y="587681"/>
                  <a:pt x="1854926" y="496388"/>
                </a:cubicBezTo>
                <a:cubicBezTo>
                  <a:pt x="1851693" y="452747"/>
                  <a:pt x="1835310" y="378777"/>
                  <a:pt x="1815738" y="339634"/>
                </a:cubicBezTo>
                <a:cubicBezTo>
                  <a:pt x="1807029" y="322217"/>
                  <a:pt x="1800930" y="303229"/>
                  <a:pt x="1789612" y="287383"/>
                </a:cubicBezTo>
                <a:cubicBezTo>
                  <a:pt x="1778874" y="272350"/>
                  <a:pt x="1762446" y="262220"/>
                  <a:pt x="1750423" y="248194"/>
                </a:cubicBezTo>
                <a:cubicBezTo>
                  <a:pt x="1736255" y="231664"/>
                  <a:pt x="1723889" y="213659"/>
                  <a:pt x="1711235" y="195943"/>
                </a:cubicBezTo>
                <a:cubicBezTo>
                  <a:pt x="1702110" y="183168"/>
                  <a:pt x="1696210" y="167855"/>
                  <a:pt x="1685109" y="156754"/>
                </a:cubicBezTo>
                <a:cubicBezTo>
                  <a:pt x="1674008" y="145653"/>
                  <a:pt x="1657981" y="140679"/>
                  <a:pt x="1645920" y="130628"/>
                </a:cubicBezTo>
                <a:cubicBezTo>
                  <a:pt x="1545340" y="46811"/>
                  <a:pt x="1664843" y="130181"/>
                  <a:pt x="1567543" y="65314"/>
                </a:cubicBezTo>
                <a:cubicBezTo>
                  <a:pt x="1558835" y="52251"/>
                  <a:pt x="1553677" y="35932"/>
                  <a:pt x="1541418" y="26125"/>
                </a:cubicBezTo>
                <a:cubicBezTo>
                  <a:pt x="1524495" y="12587"/>
                  <a:pt x="1424648" y="133"/>
                  <a:pt x="1423852" y="0"/>
                </a:cubicBezTo>
                <a:lnTo>
                  <a:pt x="1123406" y="13063"/>
                </a:lnTo>
                <a:cubicBezTo>
                  <a:pt x="1015709" y="19794"/>
                  <a:pt x="1035021" y="16398"/>
                  <a:pt x="966652" y="39188"/>
                </a:cubicBezTo>
                <a:cubicBezTo>
                  <a:pt x="870858" y="34834"/>
                  <a:pt x="774919" y="32957"/>
                  <a:pt x="679269" y="26125"/>
                </a:cubicBezTo>
                <a:cubicBezTo>
                  <a:pt x="652850" y="24238"/>
                  <a:pt x="627070" y="17090"/>
                  <a:pt x="600892" y="13063"/>
                </a:cubicBezTo>
                <a:cubicBezTo>
                  <a:pt x="570461" y="8381"/>
                  <a:pt x="539932" y="4354"/>
                  <a:pt x="509452" y="0"/>
                </a:cubicBezTo>
                <a:cubicBezTo>
                  <a:pt x="444138" y="4354"/>
                  <a:pt x="378568" y="5834"/>
                  <a:pt x="313509" y="13063"/>
                </a:cubicBezTo>
                <a:cubicBezTo>
                  <a:pt x="299824" y="14584"/>
                  <a:pt x="287560" y="22342"/>
                  <a:pt x="274320" y="26125"/>
                </a:cubicBezTo>
                <a:cubicBezTo>
                  <a:pt x="257058" y="31057"/>
                  <a:pt x="239331" y="34256"/>
                  <a:pt x="222069" y="39188"/>
                </a:cubicBezTo>
                <a:cubicBezTo>
                  <a:pt x="208829" y="42971"/>
                  <a:pt x="196120" y="48468"/>
                  <a:pt x="182880" y="52251"/>
                </a:cubicBezTo>
                <a:cubicBezTo>
                  <a:pt x="165618" y="57183"/>
                  <a:pt x="147825" y="60155"/>
                  <a:pt x="130629" y="65314"/>
                </a:cubicBezTo>
                <a:cubicBezTo>
                  <a:pt x="104252" y="73227"/>
                  <a:pt x="52252" y="91440"/>
                  <a:pt x="52252" y="91440"/>
                </a:cubicBezTo>
                <a:cubicBezTo>
                  <a:pt x="9368" y="148617"/>
                  <a:pt x="28458" y="128296"/>
                  <a:pt x="0" y="156754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314009" y="3303207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sp>
        <p:nvSpPr>
          <p:cNvPr id="19" name="Rounded Rectangle 18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</a:t>
            </a:r>
            <a:r>
              <a:rPr lang="es-AR" dirty="0"/>
              <a:t>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3805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6139543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75611" y="1946366"/>
            <a:ext cx="1867989" cy="1789611"/>
          </a:xfrm>
          <a:custGeom>
            <a:avLst/>
            <a:gdLst>
              <a:gd name="connsiteX0" fmla="*/ 1854926 w 1867989"/>
              <a:gd name="connsiteY0" fmla="*/ 1789611 h 1789611"/>
              <a:gd name="connsiteX1" fmla="*/ 1763486 w 1867989"/>
              <a:gd name="connsiteY1" fmla="*/ 1110343 h 1789611"/>
              <a:gd name="connsiteX2" fmla="*/ 1789612 w 1867989"/>
              <a:gd name="connsiteY2" fmla="*/ 1058091 h 1789611"/>
              <a:gd name="connsiteX3" fmla="*/ 1815738 w 1867989"/>
              <a:gd name="connsiteY3" fmla="*/ 966651 h 1789611"/>
              <a:gd name="connsiteX4" fmla="*/ 1841863 w 1867989"/>
              <a:gd name="connsiteY4" fmla="*/ 914400 h 1789611"/>
              <a:gd name="connsiteX5" fmla="*/ 1867989 w 1867989"/>
              <a:gd name="connsiteY5" fmla="*/ 770708 h 1789611"/>
              <a:gd name="connsiteX6" fmla="*/ 1854926 w 1867989"/>
              <a:gd name="connsiteY6" fmla="*/ 496388 h 1789611"/>
              <a:gd name="connsiteX7" fmla="*/ 1815738 w 1867989"/>
              <a:gd name="connsiteY7" fmla="*/ 339634 h 1789611"/>
              <a:gd name="connsiteX8" fmla="*/ 1789612 w 1867989"/>
              <a:gd name="connsiteY8" fmla="*/ 287383 h 1789611"/>
              <a:gd name="connsiteX9" fmla="*/ 1750423 w 1867989"/>
              <a:gd name="connsiteY9" fmla="*/ 248194 h 1789611"/>
              <a:gd name="connsiteX10" fmla="*/ 1711235 w 1867989"/>
              <a:gd name="connsiteY10" fmla="*/ 195943 h 1789611"/>
              <a:gd name="connsiteX11" fmla="*/ 1685109 w 1867989"/>
              <a:gd name="connsiteY11" fmla="*/ 156754 h 1789611"/>
              <a:gd name="connsiteX12" fmla="*/ 1645920 w 1867989"/>
              <a:gd name="connsiteY12" fmla="*/ 130628 h 1789611"/>
              <a:gd name="connsiteX13" fmla="*/ 1567543 w 1867989"/>
              <a:gd name="connsiteY13" fmla="*/ 65314 h 1789611"/>
              <a:gd name="connsiteX14" fmla="*/ 1541418 w 1867989"/>
              <a:gd name="connsiteY14" fmla="*/ 26125 h 1789611"/>
              <a:gd name="connsiteX15" fmla="*/ 1423852 w 1867989"/>
              <a:gd name="connsiteY15" fmla="*/ 0 h 1789611"/>
              <a:gd name="connsiteX16" fmla="*/ 1123406 w 1867989"/>
              <a:gd name="connsiteY16" fmla="*/ 13063 h 1789611"/>
              <a:gd name="connsiteX17" fmla="*/ 966652 w 1867989"/>
              <a:gd name="connsiteY17" fmla="*/ 39188 h 1789611"/>
              <a:gd name="connsiteX18" fmla="*/ 679269 w 1867989"/>
              <a:gd name="connsiteY18" fmla="*/ 26125 h 1789611"/>
              <a:gd name="connsiteX19" fmla="*/ 600892 w 1867989"/>
              <a:gd name="connsiteY19" fmla="*/ 13063 h 1789611"/>
              <a:gd name="connsiteX20" fmla="*/ 509452 w 1867989"/>
              <a:gd name="connsiteY20" fmla="*/ 0 h 1789611"/>
              <a:gd name="connsiteX21" fmla="*/ 313509 w 1867989"/>
              <a:gd name="connsiteY21" fmla="*/ 13063 h 1789611"/>
              <a:gd name="connsiteX22" fmla="*/ 274320 w 1867989"/>
              <a:gd name="connsiteY22" fmla="*/ 26125 h 1789611"/>
              <a:gd name="connsiteX23" fmla="*/ 222069 w 1867989"/>
              <a:gd name="connsiteY23" fmla="*/ 39188 h 1789611"/>
              <a:gd name="connsiteX24" fmla="*/ 182880 w 1867989"/>
              <a:gd name="connsiteY24" fmla="*/ 52251 h 1789611"/>
              <a:gd name="connsiteX25" fmla="*/ 130629 w 1867989"/>
              <a:gd name="connsiteY25" fmla="*/ 65314 h 1789611"/>
              <a:gd name="connsiteX26" fmla="*/ 52252 w 1867989"/>
              <a:gd name="connsiteY26" fmla="*/ 91440 h 1789611"/>
              <a:gd name="connsiteX27" fmla="*/ 0 w 1867989"/>
              <a:gd name="connsiteY27" fmla="*/ 156754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7989" h="1789611">
                <a:moveTo>
                  <a:pt x="1854926" y="1789611"/>
                </a:moveTo>
                <a:cubicBezTo>
                  <a:pt x="1824446" y="1563188"/>
                  <a:pt x="1783804" y="1337903"/>
                  <a:pt x="1763486" y="1110343"/>
                </a:cubicBezTo>
                <a:cubicBezTo>
                  <a:pt x="1761754" y="1090947"/>
                  <a:pt x="1782774" y="1076324"/>
                  <a:pt x="1789612" y="1058091"/>
                </a:cubicBezTo>
                <a:cubicBezTo>
                  <a:pt x="1822761" y="969695"/>
                  <a:pt x="1784154" y="1040348"/>
                  <a:pt x="1815738" y="966651"/>
                </a:cubicBezTo>
                <a:cubicBezTo>
                  <a:pt x="1823409" y="948753"/>
                  <a:pt x="1835026" y="932633"/>
                  <a:pt x="1841863" y="914400"/>
                </a:cubicBezTo>
                <a:cubicBezTo>
                  <a:pt x="1856076" y="876497"/>
                  <a:pt x="1863221" y="804087"/>
                  <a:pt x="1867989" y="770708"/>
                </a:cubicBezTo>
                <a:cubicBezTo>
                  <a:pt x="1863635" y="679268"/>
                  <a:pt x="1861689" y="587681"/>
                  <a:pt x="1854926" y="496388"/>
                </a:cubicBezTo>
                <a:cubicBezTo>
                  <a:pt x="1851693" y="452747"/>
                  <a:pt x="1835310" y="378777"/>
                  <a:pt x="1815738" y="339634"/>
                </a:cubicBezTo>
                <a:cubicBezTo>
                  <a:pt x="1807029" y="322217"/>
                  <a:pt x="1800930" y="303229"/>
                  <a:pt x="1789612" y="287383"/>
                </a:cubicBezTo>
                <a:cubicBezTo>
                  <a:pt x="1778874" y="272350"/>
                  <a:pt x="1762446" y="262220"/>
                  <a:pt x="1750423" y="248194"/>
                </a:cubicBezTo>
                <a:cubicBezTo>
                  <a:pt x="1736255" y="231664"/>
                  <a:pt x="1723889" y="213659"/>
                  <a:pt x="1711235" y="195943"/>
                </a:cubicBezTo>
                <a:cubicBezTo>
                  <a:pt x="1702110" y="183168"/>
                  <a:pt x="1696210" y="167855"/>
                  <a:pt x="1685109" y="156754"/>
                </a:cubicBezTo>
                <a:cubicBezTo>
                  <a:pt x="1674008" y="145653"/>
                  <a:pt x="1657981" y="140679"/>
                  <a:pt x="1645920" y="130628"/>
                </a:cubicBezTo>
                <a:cubicBezTo>
                  <a:pt x="1545340" y="46811"/>
                  <a:pt x="1664843" y="130181"/>
                  <a:pt x="1567543" y="65314"/>
                </a:cubicBezTo>
                <a:cubicBezTo>
                  <a:pt x="1558835" y="52251"/>
                  <a:pt x="1553677" y="35932"/>
                  <a:pt x="1541418" y="26125"/>
                </a:cubicBezTo>
                <a:cubicBezTo>
                  <a:pt x="1524495" y="12587"/>
                  <a:pt x="1424648" y="133"/>
                  <a:pt x="1423852" y="0"/>
                </a:cubicBezTo>
                <a:lnTo>
                  <a:pt x="1123406" y="13063"/>
                </a:lnTo>
                <a:cubicBezTo>
                  <a:pt x="1015709" y="19794"/>
                  <a:pt x="1035021" y="16398"/>
                  <a:pt x="966652" y="39188"/>
                </a:cubicBezTo>
                <a:cubicBezTo>
                  <a:pt x="870858" y="34834"/>
                  <a:pt x="774919" y="32957"/>
                  <a:pt x="679269" y="26125"/>
                </a:cubicBezTo>
                <a:cubicBezTo>
                  <a:pt x="652850" y="24238"/>
                  <a:pt x="627070" y="17090"/>
                  <a:pt x="600892" y="13063"/>
                </a:cubicBezTo>
                <a:cubicBezTo>
                  <a:pt x="570461" y="8381"/>
                  <a:pt x="539932" y="4354"/>
                  <a:pt x="509452" y="0"/>
                </a:cubicBezTo>
                <a:cubicBezTo>
                  <a:pt x="444138" y="4354"/>
                  <a:pt x="378568" y="5834"/>
                  <a:pt x="313509" y="13063"/>
                </a:cubicBezTo>
                <a:cubicBezTo>
                  <a:pt x="299824" y="14584"/>
                  <a:pt x="287560" y="22342"/>
                  <a:pt x="274320" y="26125"/>
                </a:cubicBezTo>
                <a:cubicBezTo>
                  <a:pt x="257058" y="31057"/>
                  <a:pt x="239331" y="34256"/>
                  <a:pt x="222069" y="39188"/>
                </a:cubicBezTo>
                <a:cubicBezTo>
                  <a:pt x="208829" y="42971"/>
                  <a:pt x="196120" y="48468"/>
                  <a:pt x="182880" y="52251"/>
                </a:cubicBezTo>
                <a:cubicBezTo>
                  <a:pt x="165618" y="57183"/>
                  <a:pt x="147825" y="60155"/>
                  <a:pt x="130629" y="65314"/>
                </a:cubicBezTo>
                <a:cubicBezTo>
                  <a:pt x="104252" y="73227"/>
                  <a:pt x="52252" y="91440"/>
                  <a:pt x="52252" y="91440"/>
                </a:cubicBezTo>
                <a:cubicBezTo>
                  <a:pt x="9368" y="148617"/>
                  <a:pt x="28458" y="128296"/>
                  <a:pt x="0" y="156754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314009" y="3303207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5" name="Picture 1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</a:t>
            </a:r>
            <a:r>
              <a:rPr lang="es-AR" dirty="0"/>
              <a:t>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1535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Seguimiento</a:t>
            </a:r>
            <a:r>
              <a:rPr lang="en-US" b="1" dirty="0" smtClean="0"/>
              <a:t> del </a:t>
            </a:r>
            <a:r>
              <a:rPr lang="en-US" b="1" dirty="0" err="1" smtClean="0"/>
              <a:t>método</a:t>
            </a:r>
            <a:r>
              <a:rPr lang="en-US" b="1" dirty="0" smtClean="0"/>
              <a:t> </a:t>
            </a:r>
            <a:r>
              <a:rPr lang="en-US" b="1" dirty="0" err="1" smtClean="0"/>
              <a:t>recursivo</a:t>
            </a:r>
            <a:r>
              <a:rPr lang="en-US" b="1" dirty="0" smtClean="0"/>
              <a:t> </a:t>
            </a:r>
            <a:r>
              <a:rPr lang="en-US" b="1" dirty="0" err="1" smtClean="0"/>
              <a:t>buildExpression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para “</a:t>
            </a:r>
            <a:r>
              <a:rPr lang="es-AR" dirty="0"/>
              <a:t>( ( 3 *  (    5  -  10.2 )  ) -  2  )</a:t>
            </a:r>
            <a:r>
              <a:rPr lang="es-AR" dirty="0" smtClean="0"/>
              <a:t>”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278777" y="3361509"/>
            <a:ext cx="2586446" cy="7685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/>
              <a:t>cte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8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</a:t>
            </a:r>
            <a:r>
              <a:rPr lang="es-AR" dirty="0"/>
              <a:t>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2271" y="2105624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075611" y="1946366"/>
            <a:ext cx="1867989" cy="1789611"/>
          </a:xfrm>
          <a:custGeom>
            <a:avLst/>
            <a:gdLst>
              <a:gd name="connsiteX0" fmla="*/ 1854926 w 1867989"/>
              <a:gd name="connsiteY0" fmla="*/ 1789611 h 1789611"/>
              <a:gd name="connsiteX1" fmla="*/ 1763486 w 1867989"/>
              <a:gd name="connsiteY1" fmla="*/ 1110343 h 1789611"/>
              <a:gd name="connsiteX2" fmla="*/ 1789612 w 1867989"/>
              <a:gd name="connsiteY2" fmla="*/ 1058091 h 1789611"/>
              <a:gd name="connsiteX3" fmla="*/ 1815738 w 1867989"/>
              <a:gd name="connsiteY3" fmla="*/ 966651 h 1789611"/>
              <a:gd name="connsiteX4" fmla="*/ 1841863 w 1867989"/>
              <a:gd name="connsiteY4" fmla="*/ 914400 h 1789611"/>
              <a:gd name="connsiteX5" fmla="*/ 1867989 w 1867989"/>
              <a:gd name="connsiteY5" fmla="*/ 770708 h 1789611"/>
              <a:gd name="connsiteX6" fmla="*/ 1854926 w 1867989"/>
              <a:gd name="connsiteY6" fmla="*/ 496388 h 1789611"/>
              <a:gd name="connsiteX7" fmla="*/ 1815738 w 1867989"/>
              <a:gd name="connsiteY7" fmla="*/ 339634 h 1789611"/>
              <a:gd name="connsiteX8" fmla="*/ 1789612 w 1867989"/>
              <a:gd name="connsiteY8" fmla="*/ 287383 h 1789611"/>
              <a:gd name="connsiteX9" fmla="*/ 1750423 w 1867989"/>
              <a:gd name="connsiteY9" fmla="*/ 248194 h 1789611"/>
              <a:gd name="connsiteX10" fmla="*/ 1711235 w 1867989"/>
              <a:gd name="connsiteY10" fmla="*/ 195943 h 1789611"/>
              <a:gd name="connsiteX11" fmla="*/ 1685109 w 1867989"/>
              <a:gd name="connsiteY11" fmla="*/ 156754 h 1789611"/>
              <a:gd name="connsiteX12" fmla="*/ 1645920 w 1867989"/>
              <a:gd name="connsiteY12" fmla="*/ 130628 h 1789611"/>
              <a:gd name="connsiteX13" fmla="*/ 1567543 w 1867989"/>
              <a:gd name="connsiteY13" fmla="*/ 65314 h 1789611"/>
              <a:gd name="connsiteX14" fmla="*/ 1541418 w 1867989"/>
              <a:gd name="connsiteY14" fmla="*/ 26125 h 1789611"/>
              <a:gd name="connsiteX15" fmla="*/ 1423852 w 1867989"/>
              <a:gd name="connsiteY15" fmla="*/ 0 h 1789611"/>
              <a:gd name="connsiteX16" fmla="*/ 1123406 w 1867989"/>
              <a:gd name="connsiteY16" fmla="*/ 13063 h 1789611"/>
              <a:gd name="connsiteX17" fmla="*/ 966652 w 1867989"/>
              <a:gd name="connsiteY17" fmla="*/ 39188 h 1789611"/>
              <a:gd name="connsiteX18" fmla="*/ 679269 w 1867989"/>
              <a:gd name="connsiteY18" fmla="*/ 26125 h 1789611"/>
              <a:gd name="connsiteX19" fmla="*/ 600892 w 1867989"/>
              <a:gd name="connsiteY19" fmla="*/ 13063 h 1789611"/>
              <a:gd name="connsiteX20" fmla="*/ 509452 w 1867989"/>
              <a:gd name="connsiteY20" fmla="*/ 0 h 1789611"/>
              <a:gd name="connsiteX21" fmla="*/ 313509 w 1867989"/>
              <a:gd name="connsiteY21" fmla="*/ 13063 h 1789611"/>
              <a:gd name="connsiteX22" fmla="*/ 274320 w 1867989"/>
              <a:gd name="connsiteY22" fmla="*/ 26125 h 1789611"/>
              <a:gd name="connsiteX23" fmla="*/ 222069 w 1867989"/>
              <a:gd name="connsiteY23" fmla="*/ 39188 h 1789611"/>
              <a:gd name="connsiteX24" fmla="*/ 182880 w 1867989"/>
              <a:gd name="connsiteY24" fmla="*/ 52251 h 1789611"/>
              <a:gd name="connsiteX25" fmla="*/ 130629 w 1867989"/>
              <a:gd name="connsiteY25" fmla="*/ 65314 h 1789611"/>
              <a:gd name="connsiteX26" fmla="*/ 52252 w 1867989"/>
              <a:gd name="connsiteY26" fmla="*/ 91440 h 1789611"/>
              <a:gd name="connsiteX27" fmla="*/ 0 w 1867989"/>
              <a:gd name="connsiteY27" fmla="*/ 156754 h 1789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7989" h="1789611">
                <a:moveTo>
                  <a:pt x="1854926" y="1789611"/>
                </a:moveTo>
                <a:cubicBezTo>
                  <a:pt x="1824446" y="1563188"/>
                  <a:pt x="1783804" y="1337903"/>
                  <a:pt x="1763486" y="1110343"/>
                </a:cubicBezTo>
                <a:cubicBezTo>
                  <a:pt x="1761754" y="1090947"/>
                  <a:pt x="1782774" y="1076324"/>
                  <a:pt x="1789612" y="1058091"/>
                </a:cubicBezTo>
                <a:cubicBezTo>
                  <a:pt x="1822761" y="969695"/>
                  <a:pt x="1784154" y="1040348"/>
                  <a:pt x="1815738" y="966651"/>
                </a:cubicBezTo>
                <a:cubicBezTo>
                  <a:pt x="1823409" y="948753"/>
                  <a:pt x="1835026" y="932633"/>
                  <a:pt x="1841863" y="914400"/>
                </a:cubicBezTo>
                <a:cubicBezTo>
                  <a:pt x="1856076" y="876497"/>
                  <a:pt x="1863221" y="804087"/>
                  <a:pt x="1867989" y="770708"/>
                </a:cubicBezTo>
                <a:cubicBezTo>
                  <a:pt x="1863635" y="679268"/>
                  <a:pt x="1861689" y="587681"/>
                  <a:pt x="1854926" y="496388"/>
                </a:cubicBezTo>
                <a:cubicBezTo>
                  <a:pt x="1851693" y="452747"/>
                  <a:pt x="1835310" y="378777"/>
                  <a:pt x="1815738" y="339634"/>
                </a:cubicBezTo>
                <a:cubicBezTo>
                  <a:pt x="1807029" y="322217"/>
                  <a:pt x="1800930" y="303229"/>
                  <a:pt x="1789612" y="287383"/>
                </a:cubicBezTo>
                <a:cubicBezTo>
                  <a:pt x="1778874" y="272350"/>
                  <a:pt x="1762446" y="262220"/>
                  <a:pt x="1750423" y="248194"/>
                </a:cubicBezTo>
                <a:cubicBezTo>
                  <a:pt x="1736255" y="231664"/>
                  <a:pt x="1723889" y="213659"/>
                  <a:pt x="1711235" y="195943"/>
                </a:cubicBezTo>
                <a:cubicBezTo>
                  <a:pt x="1702110" y="183168"/>
                  <a:pt x="1696210" y="167855"/>
                  <a:pt x="1685109" y="156754"/>
                </a:cubicBezTo>
                <a:cubicBezTo>
                  <a:pt x="1674008" y="145653"/>
                  <a:pt x="1657981" y="140679"/>
                  <a:pt x="1645920" y="130628"/>
                </a:cubicBezTo>
                <a:cubicBezTo>
                  <a:pt x="1545340" y="46811"/>
                  <a:pt x="1664843" y="130181"/>
                  <a:pt x="1567543" y="65314"/>
                </a:cubicBezTo>
                <a:cubicBezTo>
                  <a:pt x="1558835" y="52251"/>
                  <a:pt x="1553677" y="35932"/>
                  <a:pt x="1541418" y="26125"/>
                </a:cubicBezTo>
                <a:cubicBezTo>
                  <a:pt x="1524495" y="12587"/>
                  <a:pt x="1424648" y="133"/>
                  <a:pt x="1423852" y="0"/>
                </a:cubicBezTo>
                <a:lnTo>
                  <a:pt x="1123406" y="13063"/>
                </a:lnTo>
                <a:cubicBezTo>
                  <a:pt x="1015709" y="19794"/>
                  <a:pt x="1035021" y="16398"/>
                  <a:pt x="966652" y="39188"/>
                </a:cubicBezTo>
                <a:cubicBezTo>
                  <a:pt x="870858" y="34834"/>
                  <a:pt x="774919" y="32957"/>
                  <a:pt x="679269" y="26125"/>
                </a:cubicBezTo>
                <a:cubicBezTo>
                  <a:pt x="652850" y="24238"/>
                  <a:pt x="627070" y="17090"/>
                  <a:pt x="600892" y="13063"/>
                </a:cubicBezTo>
                <a:cubicBezTo>
                  <a:pt x="570461" y="8381"/>
                  <a:pt x="539932" y="4354"/>
                  <a:pt x="509452" y="0"/>
                </a:cubicBezTo>
                <a:cubicBezTo>
                  <a:pt x="444138" y="4354"/>
                  <a:pt x="378568" y="5834"/>
                  <a:pt x="313509" y="13063"/>
                </a:cubicBezTo>
                <a:cubicBezTo>
                  <a:pt x="299824" y="14584"/>
                  <a:pt x="287560" y="22342"/>
                  <a:pt x="274320" y="26125"/>
                </a:cubicBezTo>
                <a:cubicBezTo>
                  <a:pt x="257058" y="31057"/>
                  <a:pt x="239331" y="34256"/>
                  <a:pt x="222069" y="39188"/>
                </a:cubicBezTo>
                <a:cubicBezTo>
                  <a:pt x="208829" y="42971"/>
                  <a:pt x="196120" y="48468"/>
                  <a:pt x="182880" y="52251"/>
                </a:cubicBezTo>
                <a:cubicBezTo>
                  <a:pt x="165618" y="57183"/>
                  <a:pt x="147825" y="60155"/>
                  <a:pt x="130629" y="65314"/>
                </a:cubicBezTo>
                <a:cubicBezTo>
                  <a:pt x="104252" y="73227"/>
                  <a:pt x="52252" y="91440"/>
                  <a:pt x="52252" y="91440"/>
                </a:cubicBezTo>
                <a:cubicBezTo>
                  <a:pt x="9368" y="148617"/>
                  <a:pt x="28458" y="128296"/>
                  <a:pt x="0" y="156754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angle 15"/>
          <p:cNvSpPr/>
          <p:nvPr/>
        </p:nvSpPr>
        <p:spPr>
          <a:xfrm>
            <a:off x="4314009" y="3303207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sp>
        <p:nvSpPr>
          <p:cNvPr id="15" name="Rectangle 14"/>
          <p:cNvSpPr/>
          <p:nvPr/>
        </p:nvSpPr>
        <p:spPr>
          <a:xfrm>
            <a:off x="5619204" y="127065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1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</a:t>
            </a:r>
            <a:r>
              <a:rPr lang="es-AR" dirty="0"/>
              <a:t>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0648" y="2421854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sp>
        <p:nvSpPr>
          <p:cNvPr id="15" name="Rectangle 14"/>
          <p:cNvSpPr/>
          <p:nvPr/>
        </p:nvSpPr>
        <p:spPr>
          <a:xfrm>
            <a:off x="5619204" y="11625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1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</a:t>
            </a:r>
            <a:r>
              <a:rPr lang="es-AR" dirty="0"/>
              <a:t>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0648" y="2421854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554977" y="135919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527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2899" y="2541813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</a:t>
            </a:r>
            <a:r>
              <a:rPr lang="es-AR" dirty="0"/>
              <a:t>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0838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9836" y="3124200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27323" y="308930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</a:t>
            </a:r>
            <a:r>
              <a:rPr lang="es-AR" dirty="0"/>
              <a:t>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5792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1008018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27323" y="308930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1" name="Rounded Rectangle 20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</a:t>
            </a:r>
            <a:r>
              <a:rPr lang="es-AR" dirty="0"/>
              <a:t>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4914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</a:t>
            </a:r>
            <a:r>
              <a:rPr lang="es-AR" dirty="0"/>
              <a:t>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1269275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27323" y="308930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1" name="Rectangle 20"/>
          <p:cNvSpPr/>
          <p:nvPr/>
        </p:nvSpPr>
        <p:spPr>
          <a:xfrm>
            <a:off x="5763985" y="11625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364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</a:t>
            </a:r>
            <a:r>
              <a:rPr lang="es-AR" dirty="0"/>
              <a:t>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2900" y="1439093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27323" y="308930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2" name="Rectangle 21"/>
          <p:cNvSpPr/>
          <p:nvPr/>
        </p:nvSpPr>
        <p:spPr>
          <a:xfrm>
            <a:off x="5839098" y="125779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angle 23"/>
          <p:cNvSpPr/>
          <p:nvPr/>
        </p:nvSpPr>
        <p:spPr>
          <a:xfrm>
            <a:off x="5829300" y="11625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14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2900" y="1689660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2366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984266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4" name="Rounded Rectangle 23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9986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sp>
        <p:nvSpPr>
          <p:cNvPr id="6" name="Rounded Rectangle 15"/>
          <p:cNvSpPr/>
          <p:nvPr/>
        </p:nvSpPr>
        <p:spPr>
          <a:xfrm>
            <a:off x="5719354" y="2889069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  <p:grpSp>
        <p:nvGrpSpPr>
          <p:cNvPr id="9" name="Grupo 8"/>
          <p:cNvGrpSpPr/>
          <p:nvPr/>
        </p:nvGrpSpPr>
        <p:grpSpPr>
          <a:xfrm>
            <a:off x="2916196" y="1282125"/>
            <a:ext cx="2803158" cy="3858286"/>
            <a:chOff x="2916196" y="1282125"/>
            <a:chExt cx="2803158" cy="3858286"/>
          </a:xfrm>
        </p:grpSpPr>
        <p:sp>
          <p:nvSpPr>
            <p:cNvPr id="2" name="Forma libre 1"/>
            <p:cNvSpPr/>
            <p:nvPr/>
          </p:nvSpPr>
          <p:spPr>
            <a:xfrm>
              <a:off x="3229231" y="1282125"/>
              <a:ext cx="2452721" cy="2018270"/>
            </a:xfrm>
            <a:custGeom>
              <a:avLst/>
              <a:gdLst>
                <a:gd name="connsiteX0" fmla="*/ 0 w 2603157"/>
                <a:gd name="connsiteY0" fmla="*/ 0 h 2018270"/>
                <a:gd name="connsiteX1" fmla="*/ 1960606 w 2603157"/>
                <a:gd name="connsiteY1" fmla="*/ 864973 h 2018270"/>
                <a:gd name="connsiteX2" fmla="*/ 2183027 w 2603157"/>
                <a:gd name="connsiteY2" fmla="*/ 163109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1532239 w 2603157"/>
                <a:gd name="connsiteY1" fmla="*/ 428368 h 2018270"/>
                <a:gd name="connsiteX2" fmla="*/ 2183027 w 2603157"/>
                <a:gd name="connsiteY2" fmla="*/ 163109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1532239 w 2603157"/>
                <a:gd name="connsiteY1" fmla="*/ 428368 h 2018270"/>
                <a:gd name="connsiteX2" fmla="*/ 2183027 w 2603157"/>
                <a:gd name="connsiteY2" fmla="*/ 163109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1532239 w 2603157"/>
                <a:gd name="connsiteY1" fmla="*/ 428368 h 2018270"/>
                <a:gd name="connsiteX2" fmla="*/ 2075935 w 2603157"/>
                <a:gd name="connsiteY2" fmla="*/ 170523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1532239 w 2603157"/>
                <a:gd name="connsiteY1" fmla="*/ 428368 h 2018270"/>
                <a:gd name="connsiteX2" fmla="*/ 1812324 w 2603157"/>
                <a:gd name="connsiteY2" fmla="*/ 170523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240693 w 2603157"/>
                <a:gd name="connsiteY1" fmla="*/ 288325 h 2018270"/>
                <a:gd name="connsiteX2" fmla="*/ 1812324 w 2603157"/>
                <a:gd name="connsiteY2" fmla="*/ 170523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240693 w 2603157"/>
                <a:gd name="connsiteY1" fmla="*/ 288325 h 2018270"/>
                <a:gd name="connsiteX2" fmla="*/ 2421924 w 2603157"/>
                <a:gd name="connsiteY2" fmla="*/ 1812323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421924 w 2603157"/>
                <a:gd name="connsiteY2" fmla="*/ 1812323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421924 w 2603157"/>
                <a:gd name="connsiteY2" fmla="*/ 1812323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421924 w 2603157"/>
                <a:gd name="connsiteY2" fmla="*/ 1812323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421924 w 2603157"/>
                <a:gd name="connsiteY2" fmla="*/ 1804085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69004"/>
                <a:gd name="connsiteX1" fmla="*/ 2075936 w 2603157"/>
                <a:gd name="connsiteY1" fmla="*/ 362465 h 2069004"/>
                <a:gd name="connsiteX2" fmla="*/ 2413686 w 2603157"/>
                <a:gd name="connsiteY2" fmla="*/ 1919414 h 2069004"/>
                <a:gd name="connsiteX3" fmla="*/ 2603157 w 2603157"/>
                <a:gd name="connsiteY3" fmla="*/ 2018270 h 2069004"/>
                <a:gd name="connsiteX4" fmla="*/ 2603157 w 2603157"/>
                <a:gd name="connsiteY4" fmla="*/ 2018270 h 2069004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356021 w 2603157"/>
                <a:gd name="connsiteY2" fmla="*/ 1647565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356021 w 2603157"/>
                <a:gd name="connsiteY2" fmla="*/ 1762894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43114"/>
                <a:gd name="connsiteX1" fmla="*/ 2075936 w 2603157"/>
                <a:gd name="connsiteY1" fmla="*/ 362465 h 2043114"/>
                <a:gd name="connsiteX2" fmla="*/ 2372497 w 2603157"/>
                <a:gd name="connsiteY2" fmla="*/ 1878224 h 2043114"/>
                <a:gd name="connsiteX3" fmla="*/ 2603157 w 2603157"/>
                <a:gd name="connsiteY3" fmla="*/ 2018270 h 2043114"/>
                <a:gd name="connsiteX4" fmla="*/ 2603157 w 2603157"/>
                <a:gd name="connsiteY4" fmla="*/ 2018270 h 2043114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372497 w 2603157"/>
                <a:gd name="connsiteY2" fmla="*/ 181232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157" h="2018270">
                  <a:moveTo>
                    <a:pt x="0" y="0"/>
                  </a:moveTo>
                  <a:cubicBezTo>
                    <a:pt x="798384" y="296562"/>
                    <a:pt x="1680520" y="60412"/>
                    <a:pt x="2075936" y="362465"/>
                  </a:cubicBezTo>
                  <a:cubicBezTo>
                    <a:pt x="2471352" y="664518"/>
                    <a:pt x="2284627" y="1536354"/>
                    <a:pt x="2372497" y="1812321"/>
                  </a:cubicBezTo>
                  <a:cubicBezTo>
                    <a:pt x="2460367" y="2088288"/>
                    <a:pt x="2564714" y="1983945"/>
                    <a:pt x="2603157" y="2018270"/>
                  </a:cubicBezTo>
                  <a:lnTo>
                    <a:pt x="2603157" y="2018270"/>
                  </a:lnTo>
                </a:path>
              </a:pathLst>
            </a:custGeom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orma libre 7"/>
            <p:cNvSpPr/>
            <p:nvPr/>
          </p:nvSpPr>
          <p:spPr>
            <a:xfrm flipV="1">
              <a:off x="2916196" y="3611937"/>
              <a:ext cx="2803158" cy="1528474"/>
            </a:xfrm>
            <a:custGeom>
              <a:avLst/>
              <a:gdLst>
                <a:gd name="connsiteX0" fmla="*/ 0 w 2603157"/>
                <a:gd name="connsiteY0" fmla="*/ 0 h 2018270"/>
                <a:gd name="connsiteX1" fmla="*/ 1960606 w 2603157"/>
                <a:gd name="connsiteY1" fmla="*/ 864973 h 2018270"/>
                <a:gd name="connsiteX2" fmla="*/ 2183027 w 2603157"/>
                <a:gd name="connsiteY2" fmla="*/ 163109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1532239 w 2603157"/>
                <a:gd name="connsiteY1" fmla="*/ 428368 h 2018270"/>
                <a:gd name="connsiteX2" fmla="*/ 2183027 w 2603157"/>
                <a:gd name="connsiteY2" fmla="*/ 163109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1532239 w 2603157"/>
                <a:gd name="connsiteY1" fmla="*/ 428368 h 2018270"/>
                <a:gd name="connsiteX2" fmla="*/ 2183027 w 2603157"/>
                <a:gd name="connsiteY2" fmla="*/ 163109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1532239 w 2603157"/>
                <a:gd name="connsiteY1" fmla="*/ 428368 h 2018270"/>
                <a:gd name="connsiteX2" fmla="*/ 2075935 w 2603157"/>
                <a:gd name="connsiteY2" fmla="*/ 170523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1532239 w 2603157"/>
                <a:gd name="connsiteY1" fmla="*/ 428368 h 2018270"/>
                <a:gd name="connsiteX2" fmla="*/ 1812324 w 2603157"/>
                <a:gd name="connsiteY2" fmla="*/ 170523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240693 w 2603157"/>
                <a:gd name="connsiteY1" fmla="*/ 288325 h 2018270"/>
                <a:gd name="connsiteX2" fmla="*/ 1812324 w 2603157"/>
                <a:gd name="connsiteY2" fmla="*/ 170523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240693 w 2603157"/>
                <a:gd name="connsiteY1" fmla="*/ 288325 h 2018270"/>
                <a:gd name="connsiteX2" fmla="*/ 2421924 w 2603157"/>
                <a:gd name="connsiteY2" fmla="*/ 1812323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421924 w 2603157"/>
                <a:gd name="connsiteY2" fmla="*/ 1812323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421924 w 2603157"/>
                <a:gd name="connsiteY2" fmla="*/ 1812323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421924 w 2603157"/>
                <a:gd name="connsiteY2" fmla="*/ 1812323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421924 w 2603157"/>
                <a:gd name="connsiteY2" fmla="*/ 1804085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69004"/>
                <a:gd name="connsiteX1" fmla="*/ 2075936 w 2603157"/>
                <a:gd name="connsiteY1" fmla="*/ 362465 h 2069004"/>
                <a:gd name="connsiteX2" fmla="*/ 2413686 w 2603157"/>
                <a:gd name="connsiteY2" fmla="*/ 1919414 h 2069004"/>
                <a:gd name="connsiteX3" fmla="*/ 2603157 w 2603157"/>
                <a:gd name="connsiteY3" fmla="*/ 2018270 h 2069004"/>
                <a:gd name="connsiteX4" fmla="*/ 2603157 w 2603157"/>
                <a:gd name="connsiteY4" fmla="*/ 2018270 h 2069004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356021 w 2603157"/>
                <a:gd name="connsiteY2" fmla="*/ 1647565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356021 w 2603157"/>
                <a:gd name="connsiteY2" fmla="*/ 1762894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43114"/>
                <a:gd name="connsiteX1" fmla="*/ 2075936 w 2603157"/>
                <a:gd name="connsiteY1" fmla="*/ 362465 h 2043114"/>
                <a:gd name="connsiteX2" fmla="*/ 2372497 w 2603157"/>
                <a:gd name="connsiteY2" fmla="*/ 1878224 h 2043114"/>
                <a:gd name="connsiteX3" fmla="*/ 2603157 w 2603157"/>
                <a:gd name="connsiteY3" fmla="*/ 2018270 h 2043114"/>
                <a:gd name="connsiteX4" fmla="*/ 2603157 w 2603157"/>
                <a:gd name="connsiteY4" fmla="*/ 2018270 h 2043114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372497 w 2603157"/>
                <a:gd name="connsiteY2" fmla="*/ 181232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157" h="2018270">
                  <a:moveTo>
                    <a:pt x="0" y="0"/>
                  </a:moveTo>
                  <a:cubicBezTo>
                    <a:pt x="798384" y="296562"/>
                    <a:pt x="1680520" y="60412"/>
                    <a:pt x="2075936" y="362465"/>
                  </a:cubicBezTo>
                  <a:cubicBezTo>
                    <a:pt x="2471352" y="664518"/>
                    <a:pt x="2284627" y="1536354"/>
                    <a:pt x="2372497" y="1812321"/>
                  </a:cubicBezTo>
                  <a:cubicBezTo>
                    <a:pt x="2460367" y="2088288"/>
                    <a:pt x="2564714" y="1983945"/>
                    <a:pt x="2603157" y="2018270"/>
                  </a:cubicBezTo>
                  <a:lnTo>
                    <a:pt x="2603157" y="2018270"/>
                  </a:lnTo>
                </a:path>
              </a:pathLst>
            </a:cu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99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1258586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4" name="Rectangle 23"/>
          <p:cNvSpPr/>
          <p:nvPr/>
        </p:nvSpPr>
        <p:spPr>
          <a:xfrm>
            <a:off x="6096279" y="140383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208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1440" y="5151793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4" name="Rectangle 23"/>
          <p:cNvSpPr/>
          <p:nvPr/>
        </p:nvSpPr>
        <p:spPr>
          <a:xfrm>
            <a:off x="6097088" y="140383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109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569805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4" name="Rectangle 23"/>
          <p:cNvSpPr/>
          <p:nvPr/>
        </p:nvSpPr>
        <p:spPr>
          <a:xfrm>
            <a:off x="6077494" y="116258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82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569805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sp>
        <p:nvSpPr>
          <p:cNvPr id="25" name="Rectangle 24"/>
          <p:cNvSpPr/>
          <p:nvPr/>
        </p:nvSpPr>
        <p:spPr>
          <a:xfrm>
            <a:off x="6077494" y="135919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971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715476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sp>
        <p:nvSpPr>
          <p:cNvPr id="26" name="Rounded Rectangle 25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</a:t>
            </a:r>
            <a:r>
              <a:rPr lang="es-AR" dirty="0"/>
              <a:t>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632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6133488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436" y="5828408"/>
            <a:ext cx="506186" cy="506186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</a:t>
            </a:r>
            <a:r>
              <a:rPr lang="es-AR" dirty="0"/>
              <a:t>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9907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3978" y="2118687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Freeform 2"/>
          <p:cNvSpPr/>
          <p:nvPr/>
        </p:nvSpPr>
        <p:spPr>
          <a:xfrm>
            <a:off x="4010297" y="2154432"/>
            <a:ext cx="4010297" cy="2339191"/>
          </a:xfrm>
          <a:custGeom>
            <a:avLst/>
            <a:gdLst>
              <a:gd name="connsiteX0" fmla="*/ 4010297 w 4010297"/>
              <a:gd name="connsiteY0" fmla="*/ 2339191 h 2339191"/>
              <a:gd name="connsiteX1" fmla="*/ 3944983 w 4010297"/>
              <a:gd name="connsiteY1" fmla="*/ 2234688 h 2339191"/>
              <a:gd name="connsiteX2" fmla="*/ 3918857 w 4010297"/>
              <a:gd name="connsiteY2" fmla="*/ 2195499 h 2339191"/>
              <a:gd name="connsiteX3" fmla="*/ 3879669 w 4010297"/>
              <a:gd name="connsiteY3" fmla="*/ 2104059 h 2339191"/>
              <a:gd name="connsiteX4" fmla="*/ 3840480 w 4010297"/>
              <a:gd name="connsiteY4" fmla="*/ 1921179 h 2339191"/>
              <a:gd name="connsiteX5" fmla="*/ 3827417 w 4010297"/>
              <a:gd name="connsiteY5" fmla="*/ 1829739 h 2339191"/>
              <a:gd name="connsiteX6" fmla="*/ 3801292 w 4010297"/>
              <a:gd name="connsiteY6" fmla="*/ 1751362 h 2339191"/>
              <a:gd name="connsiteX7" fmla="*/ 3749040 w 4010297"/>
              <a:gd name="connsiteY7" fmla="*/ 1594608 h 2339191"/>
              <a:gd name="connsiteX8" fmla="*/ 3735977 w 4010297"/>
              <a:gd name="connsiteY8" fmla="*/ 1555419 h 2339191"/>
              <a:gd name="connsiteX9" fmla="*/ 3696789 w 4010297"/>
              <a:gd name="connsiteY9" fmla="*/ 1503168 h 2339191"/>
              <a:gd name="connsiteX10" fmla="*/ 3644537 w 4010297"/>
              <a:gd name="connsiteY10" fmla="*/ 1437854 h 2339191"/>
              <a:gd name="connsiteX11" fmla="*/ 3592286 w 4010297"/>
              <a:gd name="connsiteY11" fmla="*/ 1346414 h 2339191"/>
              <a:gd name="connsiteX12" fmla="*/ 3553097 w 4010297"/>
              <a:gd name="connsiteY12" fmla="*/ 1320288 h 2339191"/>
              <a:gd name="connsiteX13" fmla="*/ 3500846 w 4010297"/>
              <a:gd name="connsiteY13" fmla="*/ 1241911 h 2339191"/>
              <a:gd name="connsiteX14" fmla="*/ 3474720 w 4010297"/>
              <a:gd name="connsiteY14" fmla="*/ 1202722 h 2339191"/>
              <a:gd name="connsiteX15" fmla="*/ 3435532 w 4010297"/>
              <a:gd name="connsiteY15" fmla="*/ 1176597 h 2339191"/>
              <a:gd name="connsiteX16" fmla="*/ 3370217 w 4010297"/>
              <a:gd name="connsiteY16" fmla="*/ 1098219 h 2339191"/>
              <a:gd name="connsiteX17" fmla="*/ 3331029 w 4010297"/>
              <a:gd name="connsiteY17" fmla="*/ 1072094 h 2339191"/>
              <a:gd name="connsiteX18" fmla="*/ 3265714 w 4010297"/>
              <a:gd name="connsiteY18" fmla="*/ 1006779 h 2339191"/>
              <a:gd name="connsiteX19" fmla="*/ 3187337 w 4010297"/>
              <a:gd name="connsiteY19" fmla="*/ 954528 h 2339191"/>
              <a:gd name="connsiteX20" fmla="*/ 3148149 w 4010297"/>
              <a:gd name="connsiteY20" fmla="*/ 928402 h 2339191"/>
              <a:gd name="connsiteX21" fmla="*/ 3108960 w 4010297"/>
              <a:gd name="connsiteY21" fmla="*/ 889214 h 2339191"/>
              <a:gd name="connsiteX22" fmla="*/ 3069772 w 4010297"/>
              <a:gd name="connsiteY22" fmla="*/ 876151 h 2339191"/>
              <a:gd name="connsiteX23" fmla="*/ 2991394 w 4010297"/>
              <a:gd name="connsiteY23" fmla="*/ 823899 h 2339191"/>
              <a:gd name="connsiteX24" fmla="*/ 2847703 w 4010297"/>
              <a:gd name="connsiteY24" fmla="*/ 784711 h 2339191"/>
              <a:gd name="connsiteX25" fmla="*/ 2808514 w 4010297"/>
              <a:gd name="connsiteY25" fmla="*/ 771648 h 2339191"/>
              <a:gd name="connsiteX26" fmla="*/ 2690949 w 4010297"/>
              <a:gd name="connsiteY26" fmla="*/ 745522 h 2339191"/>
              <a:gd name="connsiteX27" fmla="*/ 2612572 w 4010297"/>
              <a:gd name="connsiteY27" fmla="*/ 719397 h 2339191"/>
              <a:gd name="connsiteX28" fmla="*/ 2573383 w 4010297"/>
              <a:gd name="connsiteY28" fmla="*/ 706334 h 2339191"/>
              <a:gd name="connsiteX29" fmla="*/ 2534194 w 4010297"/>
              <a:gd name="connsiteY29" fmla="*/ 667145 h 2339191"/>
              <a:gd name="connsiteX30" fmla="*/ 2442754 w 4010297"/>
              <a:gd name="connsiteY30" fmla="*/ 627957 h 2339191"/>
              <a:gd name="connsiteX31" fmla="*/ 2377440 w 4010297"/>
              <a:gd name="connsiteY31" fmla="*/ 575705 h 2339191"/>
              <a:gd name="connsiteX32" fmla="*/ 2299063 w 4010297"/>
              <a:gd name="connsiteY32" fmla="*/ 523454 h 2339191"/>
              <a:gd name="connsiteX33" fmla="*/ 2259874 w 4010297"/>
              <a:gd name="connsiteY33" fmla="*/ 497328 h 2339191"/>
              <a:gd name="connsiteX34" fmla="*/ 2220686 w 4010297"/>
              <a:gd name="connsiteY34" fmla="*/ 484265 h 2339191"/>
              <a:gd name="connsiteX35" fmla="*/ 2142309 w 4010297"/>
              <a:gd name="connsiteY35" fmla="*/ 418951 h 2339191"/>
              <a:gd name="connsiteX36" fmla="*/ 2103120 w 4010297"/>
              <a:gd name="connsiteY36" fmla="*/ 405888 h 2339191"/>
              <a:gd name="connsiteX37" fmla="*/ 2024743 w 4010297"/>
              <a:gd name="connsiteY37" fmla="*/ 353637 h 2339191"/>
              <a:gd name="connsiteX38" fmla="*/ 1985554 w 4010297"/>
              <a:gd name="connsiteY38" fmla="*/ 327511 h 2339191"/>
              <a:gd name="connsiteX39" fmla="*/ 1867989 w 4010297"/>
              <a:gd name="connsiteY39" fmla="*/ 236071 h 2339191"/>
              <a:gd name="connsiteX40" fmla="*/ 1828800 w 4010297"/>
              <a:gd name="connsiteY40" fmla="*/ 209945 h 2339191"/>
              <a:gd name="connsiteX41" fmla="*/ 1789612 w 4010297"/>
              <a:gd name="connsiteY41" fmla="*/ 183819 h 2339191"/>
              <a:gd name="connsiteX42" fmla="*/ 1672046 w 4010297"/>
              <a:gd name="connsiteY42" fmla="*/ 144631 h 2339191"/>
              <a:gd name="connsiteX43" fmla="*/ 1580606 w 4010297"/>
              <a:gd name="connsiteY43" fmla="*/ 118505 h 2339191"/>
              <a:gd name="connsiteX44" fmla="*/ 1489166 w 4010297"/>
              <a:gd name="connsiteY44" fmla="*/ 105442 h 2339191"/>
              <a:gd name="connsiteX45" fmla="*/ 783772 w 4010297"/>
              <a:gd name="connsiteY45" fmla="*/ 79317 h 2339191"/>
              <a:gd name="connsiteX46" fmla="*/ 640080 w 4010297"/>
              <a:gd name="connsiteY46" fmla="*/ 53191 h 2339191"/>
              <a:gd name="connsiteX47" fmla="*/ 574766 w 4010297"/>
              <a:gd name="connsiteY47" fmla="*/ 40128 h 2339191"/>
              <a:gd name="connsiteX48" fmla="*/ 522514 w 4010297"/>
              <a:gd name="connsiteY48" fmla="*/ 27065 h 2339191"/>
              <a:gd name="connsiteX49" fmla="*/ 418012 w 4010297"/>
              <a:gd name="connsiteY49" fmla="*/ 14002 h 2339191"/>
              <a:gd name="connsiteX50" fmla="*/ 0 w 4010297"/>
              <a:gd name="connsiteY50" fmla="*/ 53191 h 233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10297" h="2339191">
                <a:moveTo>
                  <a:pt x="4010297" y="2339191"/>
                </a:moveTo>
                <a:cubicBezTo>
                  <a:pt x="3890374" y="2189287"/>
                  <a:pt x="3996036" y="2336794"/>
                  <a:pt x="3944983" y="2234688"/>
                </a:cubicBezTo>
                <a:cubicBezTo>
                  <a:pt x="3937962" y="2220646"/>
                  <a:pt x="3926646" y="2209130"/>
                  <a:pt x="3918857" y="2195499"/>
                </a:cubicBezTo>
                <a:cubicBezTo>
                  <a:pt x="3900240" y="2162918"/>
                  <a:pt x="3889227" y="2139103"/>
                  <a:pt x="3879669" y="2104059"/>
                </a:cubicBezTo>
                <a:cubicBezTo>
                  <a:pt x="3855485" y="2015385"/>
                  <a:pt x="3853275" y="2004344"/>
                  <a:pt x="3840480" y="1921179"/>
                </a:cubicBezTo>
                <a:cubicBezTo>
                  <a:pt x="3835798" y="1890748"/>
                  <a:pt x="3834340" y="1859740"/>
                  <a:pt x="3827417" y="1829739"/>
                </a:cubicBezTo>
                <a:cubicBezTo>
                  <a:pt x="3821225" y="1802905"/>
                  <a:pt x="3807971" y="1778079"/>
                  <a:pt x="3801292" y="1751362"/>
                </a:cubicBezTo>
                <a:cubicBezTo>
                  <a:pt x="3754886" y="1565738"/>
                  <a:pt x="3799661" y="1712723"/>
                  <a:pt x="3749040" y="1594608"/>
                </a:cubicBezTo>
                <a:cubicBezTo>
                  <a:pt x="3743616" y="1581952"/>
                  <a:pt x="3742809" y="1567374"/>
                  <a:pt x="3735977" y="1555419"/>
                </a:cubicBezTo>
                <a:cubicBezTo>
                  <a:pt x="3725176" y="1536516"/>
                  <a:pt x="3709852" y="1520585"/>
                  <a:pt x="3696789" y="1503168"/>
                </a:cubicBezTo>
                <a:cubicBezTo>
                  <a:pt x="3665599" y="1409598"/>
                  <a:pt x="3710190" y="1516638"/>
                  <a:pt x="3644537" y="1437854"/>
                </a:cubicBezTo>
                <a:cubicBezTo>
                  <a:pt x="3593302" y="1376372"/>
                  <a:pt x="3643798" y="1397925"/>
                  <a:pt x="3592286" y="1346414"/>
                </a:cubicBezTo>
                <a:cubicBezTo>
                  <a:pt x="3581184" y="1335313"/>
                  <a:pt x="3566160" y="1328997"/>
                  <a:pt x="3553097" y="1320288"/>
                </a:cubicBezTo>
                <a:lnTo>
                  <a:pt x="3500846" y="1241911"/>
                </a:lnTo>
                <a:cubicBezTo>
                  <a:pt x="3492137" y="1228848"/>
                  <a:pt x="3487783" y="1211431"/>
                  <a:pt x="3474720" y="1202722"/>
                </a:cubicBezTo>
                <a:lnTo>
                  <a:pt x="3435532" y="1176597"/>
                </a:lnTo>
                <a:cubicBezTo>
                  <a:pt x="3409843" y="1138064"/>
                  <a:pt x="3407935" y="1129650"/>
                  <a:pt x="3370217" y="1098219"/>
                </a:cubicBezTo>
                <a:cubicBezTo>
                  <a:pt x="3358156" y="1088169"/>
                  <a:pt x="3344092" y="1080802"/>
                  <a:pt x="3331029" y="1072094"/>
                </a:cubicBezTo>
                <a:cubicBezTo>
                  <a:pt x="3283132" y="1000248"/>
                  <a:pt x="3331029" y="1061208"/>
                  <a:pt x="3265714" y="1006779"/>
                </a:cubicBezTo>
                <a:cubicBezTo>
                  <a:pt x="3200481" y="952418"/>
                  <a:pt x="3256207" y="977485"/>
                  <a:pt x="3187337" y="954528"/>
                </a:cubicBezTo>
                <a:cubicBezTo>
                  <a:pt x="3174274" y="945819"/>
                  <a:pt x="3160210" y="938453"/>
                  <a:pt x="3148149" y="928402"/>
                </a:cubicBezTo>
                <a:cubicBezTo>
                  <a:pt x="3133957" y="916575"/>
                  <a:pt x="3124331" y="899461"/>
                  <a:pt x="3108960" y="889214"/>
                </a:cubicBezTo>
                <a:cubicBezTo>
                  <a:pt x="3097503" y="881576"/>
                  <a:pt x="3081809" y="882838"/>
                  <a:pt x="3069772" y="876151"/>
                </a:cubicBezTo>
                <a:cubicBezTo>
                  <a:pt x="3042324" y="860902"/>
                  <a:pt x="3021182" y="833828"/>
                  <a:pt x="2991394" y="823899"/>
                </a:cubicBezTo>
                <a:cubicBezTo>
                  <a:pt x="2823242" y="767850"/>
                  <a:pt x="2995418" y="821640"/>
                  <a:pt x="2847703" y="784711"/>
                </a:cubicBezTo>
                <a:cubicBezTo>
                  <a:pt x="2834345" y="781371"/>
                  <a:pt x="2821872" y="774988"/>
                  <a:pt x="2808514" y="771648"/>
                </a:cubicBezTo>
                <a:cubicBezTo>
                  <a:pt x="2733922" y="753000"/>
                  <a:pt x="2758007" y="765639"/>
                  <a:pt x="2690949" y="745522"/>
                </a:cubicBezTo>
                <a:cubicBezTo>
                  <a:pt x="2664572" y="737609"/>
                  <a:pt x="2638698" y="728105"/>
                  <a:pt x="2612572" y="719397"/>
                </a:cubicBezTo>
                <a:lnTo>
                  <a:pt x="2573383" y="706334"/>
                </a:lnTo>
                <a:cubicBezTo>
                  <a:pt x="2560320" y="693271"/>
                  <a:pt x="2549227" y="677883"/>
                  <a:pt x="2534194" y="667145"/>
                </a:cubicBezTo>
                <a:cubicBezTo>
                  <a:pt x="2505943" y="646965"/>
                  <a:pt x="2474738" y="638617"/>
                  <a:pt x="2442754" y="627957"/>
                </a:cubicBezTo>
                <a:cubicBezTo>
                  <a:pt x="2394483" y="555548"/>
                  <a:pt x="2444247" y="612820"/>
                  <a:pt x="2377440" y="575705"/>
                </a:cubicBezTo>
                <a:cubicBezTo>
                  <a:pt x="2349992" y="560456"/>
                  <a:pt x="2325189" y="540871"/>
                  <a:pt x="2299063" y="523454"/>
                </a:cubicBezTo>
                <a:cubicBezTo>
                  <a:pt x="2286000" y="514745"/>
                  <a:pt x="2274768" y="502293"/>
                  <a:pt x="2259874" y="497328"/>
                </a:cubicBezTo>
                <a:lnTo>
                  <a:pt x="2220686" y="484265"/>
                </a:lnTo>
                <a:cubicBezTo>
                  <a:pt x="2191798" y="455378"/>
                  <a:pt x="2178679" y="437136"/>
                  <a:pt x="2142309" y="418951"/>
                </a:cubicBezTo>
                <a:cubicBezTo>
                  <a:pt x="2129993" y="412793"/>
                  <a:pt x="2116183" y="410242"/>
                  <a:pt x="2103120" y="405888"/>
                </a:cubicBezTo>
                <a:lnTo>
                  <a:pt x="2024743" y="353637"/>
                </a:lnTo>
                <a:cubicBezTo>
                  <a:pt x="2011680" y="344928"/>
                  <a:pt x="1996655" y="338613"/>
                  <a:pt x="1985554" y="327511"/>
                </a:cubicBezTo>
                <a:cubicBezTo>
                  <a:pt x="1924164" y="266119"/>
                  <a:pt x="1961737" y="298570"/>
                  <a:pt x="1867989" y="236071"/>
                </a:cubicBezTo>
                <a:lnTo>
                  <a:pt x="1828800" y="209945"/>
                </a:lnTo>
                <a:cubicBezTo>
                  <a:pt x="1815737" y="201236"/>
                  <a:pt x="1804506" y="188783"/>
                  <a:pt x="1789612" y="183819"/>
                </a:cubicBezTo>
                <a:lnTo>
                  <a:pt x="1672046" y="144631"/>
                </a:lnTo>
                <a:cubicBezTo>
                  <a:pt x="1638472" y="133439"/>
                  <a:pt x="1616689" y="125066"/>
                  <a:pt x="1580606" y="118505"/>
                </a:cubicBezTo>
                <a:cubicBezTo>
                  <a:pt x="1550313" y="112997"/>
                  <a:pt x="1519646" y="109796"/>
                  <a:pt x="1489166" y="105442"/>
                </a:cubicBezTo>
                <a:cubicBezTo>
                  <a:pt x="1237166" y="21442"/>
                  <a:pt x="1497589" y="103931"/>
                  <a:pt x="783772" y="79317"/>
                </a:cubicBezTo>
                <a:cubicBezTo>
                  <a:pt x="716767" y="77007"/>
                  <a:pt x="697590" y="65971"/>
                  <a:pt x="640080" y="53191"/>
                </a:cubicBezTo>
                <a:cubicBezTo>
                  <a:pt x="618406" y="48375"/>
                  <a:pt x="596440" y="44944"/>
                  <a:pt x="574766" y="40128"/>
                </a:cubicBezTo>
                <a:cubicBezTo>
                  <a:pt x="557240" y="36233"/>
                  <a:pt x="540223" y="30017"/>
                  <a:pt x="522514" y="27065"/>
                </a:cubicBezTo>
                <a:cubicBezTo>
                  <a:pt x="487887" y="21294"/>
                  <a:pt x="452846" y="18356"/>
                  <a:pt x="418012" y="14002"/>
                </a:cubicBezTo>
                <a:cubicBezTo>
                  <a:pt x="6918" y="40524"/>
                  <a:pt x="108709" y="-55518"/>
                  <a:pt x="0" y="5319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angle 22"/>
          <p:cNvSpPr/>
          <p:nvPr/>
        </p:nvSpPr>
        <p:spPr>
          <a:xfrm>
            <a:off x="7488283" y="399049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</a:t>
            </a:r>
            <a:r>
              <a:rPr lang="es-AR" dirty="0"/>
              <a:t>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9251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</a:t>
            </a:r>
            <a:r>
              <a:rPr lang="es-AR" dirty="0"/>
              <a:t>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3978" y="2118687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239692" y="116258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842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</a:t>
            </a:r>
            <a:r>
              <a:rPr lang="es-AR" dirty="0"/>
              <a:t>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7041" y="2434917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286500" y="116258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698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7041" y="2528936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179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sp>
        <p:nvSpPr>
          <p:cNvPr id="6" name="Rounded Rectangle 15"/>
          <p:cNvSpPr/>
          <p:nvPr/>
        </p:nvSpPr>
        <p:spPr>
          <a:xfrm>
            <a:off x="5719354" y="2889069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574766" y="1423851"/>
            <a:ext cx="509451" cy="0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6344700" y="2429691"/>
            <a:ext cx="11975" cy="718458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7243100" y="2429691"/>
            <a:ext cx="11975" cy="718458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24691" y="3579814"/>
            <a:ext cx="509451" cy="0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6782383" y="2436222"/>
            <a:ext cx="11975" cy="718458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524691" y="2423160"/>
            <a:ext cx="559526" cy="26125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/>
          <p:cNvGrpSpPr/>
          <p:nvPr/>
        </p:nvGrpSpPr>
        <p:grpSpPr>
          <a:xfrm>
            <a:off x="2916196" y="1282125"/>
            <a:ext cx="2803158" cy="3858286"/>
            <a:chOff x="2916196" y="1282125"/>
            <a:chExt cx="2803158" cy="3858286"/>
          </a:xfrm>
        </p:grpSpPr>
        <p:sp>
          <p:nvSpPr>
            <p:cNvPr id="16" name="Forma libre 15"/>
            <p:cNvSpPr/>
            <p:nvPr/>
          </p:nvSpPr>
          <p:spPr>
            <a:xfrm>
              <a:off x="3229231" y="1282125"/>
              <a:ext cx="2452721" cy="2018270"/>
            </a:xfrm>
            <a:custGeom>
              <a:avLst/>
              <a:gdLst>
                <a:gd name="connsiteX0" fmla="*/ 0 w 2603157"/>
                <a:gd name="connsiteY0" fmla="*/ 0 h 2018270"/>
                <a:gd name="connsiteX1" fmla="*/ 1960606 w 2603157"/>
                <a:gd name="connsiteY1" fmla="*/ 864973 h 2018270"/>
                <a:gd name="connsiteX2" fmla="*/ 2183027 w 2603157"/>
                <a:gd name="connsiteY2" fmla="*/ 163109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1532239 w 2603157"/>
                <a:gd name="connsiteY1" fmla="*/ 428368 h 2018270"/>
                <a:gd name="connsiteX2" fmla="*/ 2183027 w 2603157"/>
                <a:gd name="connsiteY2" fmla="*/ 163109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1532239 w 2603157"/>
                <a:gd name="connsiteY1" fmla="*/ 428368 h 2018270"/>
                <a:gd name="connsiteX2" fmla="*/ 2183027 w 2603157"/>
                <a:gd name="connsiteY2" fmla="*/ 163109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1532239 w 2603157"/>
                <a:gd name="connsiteY1" fmla="*/ 428368 h 2018270"/>
                <a:gd name="connsiteX2" fmla="*/ 2075935 w 2603157"/>
                <a:gd name="connsiteY2" fmla="*/ 170523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1532239 w 2603157"/>
                <a:gd name="connsiteY1" fmla="*/ 428368 h 2018270"/>
                <a:gd name="connsiteX2" fmla="*/ 1812324 w 2603157"/>
                <a:gd name="connsiteY2" fmla="*/ 170523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240693 w 2603157"/>
                <a:gd name="connsiteY1" fmla="*/ 288325 h 2018270"/>
                <a:gd name="connsiteX2" fmla="*/ 1812324 w 2603157"/>
                <a:gd name="connsiteY2" fmla="*/ 170523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240693 w 2603157"/>
                <a:gd name="connsiteY1" fmla="*/ 288325 h 2018270"/>
                <a:gd name="connsiteX2" fmla="*/ 2421924 w 2603157"/>
                <a:gd name="connsiteY2" fmla="*/ 1812323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421924 w 2603157"/>
                <a:gd name="connsiteY2" fmla="*/ 1812323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421924 w 2603157"/>
                <a:gd name="connsiteY2" fmla="*/ 1812323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421924 w 2603157"/>
                <a:gd name="connsiteY2" fmla="*/ 1812323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421924 w 2603157"/>
                <a:gd name="connsiteY2" fmla="*/ 1804085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69004"/>
                <a:gd name="connsiteX1" fmla="*/ 2075936 w 2603157"/>
                <a:gd name="connsiteY1" fmla="*/ 362465 h 2069004"/>
                <a:gd name="connsiteX2" fmla="*/ 2413686 w 2603157"/>
                <a:gd name="connsiteY2" fmla="*/ 1919414 h 2069004"/>
                <a:gd name="connsiteX3" fmla="*/ 2603157 w 2603157"/>
                <a:gd name="connsiteY3" fmla="*/ 2018270 h 2069004"/>
                <a:gd name="connsiteX4" fmla="*/ 2603157 w 2603157"/>
                <a:gd name="connsiteY4" fmla="*/ 2018270 h 2069004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356021 w 2603157"/>
                <a:gd name="connsiteY2" fmla="*/ 1647565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356021 w 2603157"/>
                <a:gd name="connsiteY2" fmla="*/ 1762894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43114"/>
                <a:gd name="connsiteX1" fmla="*/ 2075936 w 2603157"/>
                <a:gd name="connsiteY1" fmla="*/ 362465 h 2043114"/>
                <a:gd name="connsiteX2" fmla="*/ 2372497 w 2603157"/>
                <a:gd name="connsiteY2" fmla="*/ 1878224 h 2043114"/>
                <a:gd name="connsiteX3" fmla="*/ 2603157 w 2603157"/>
                <a:gd name="connsiteY3" fmla="*/ 2018270 h 2043114"/>
                <a:gd name="connsiteX4" fmla="*/ 2603157 w 2603157"/>
                <a:gd name="connsiteY4" fmla="*/ 2018270 h 2043114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372497 w 2603157"/>
                <a:gd name="connsiteY2" fmla="*/ 181232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157" h="2018270">
                  <a:moveTo>
                    <a:pt x="0" y="0"/>
                  </a:moveTo>
                  <a:cubicBezTo>
                    <a:pt x="798384" y="296562"/>
                    <a:pt x="1680520" y="60412"/>
                    <a:pt x="2075936" y="362465"/>
                  </a:cubicBezTo>
                  <a:cubicBezTo>
                    <a:pt x="2471352" y="664518"/>
                    <a:pt x="2284627" y="1536354"/>
                    <a:pt x="2372497" y="1812321"/>
                  </a:cubicBezTo>
                  <a:cubicBezTo>
                    <a:pt x="2460367" y="2088288"/>
                    <a:pt x="2564714" y="1983945"/>
                    <a:pt x="2603157" y="2018270"/>
                  </a:cubicBezTo>
                  <a:lnTo>
                    <a:pt x="2603157" y="2018270"/>
                  </a:lnTo>
                </a:path>
              </a:pathLst>
            </a:custGeom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orma libre 16"/>
            <p:cNvSpPr/>
            <p:nvPr/>
          </p:nvSpPr>
          <p:spPr>
            <a:xfrm flipV="1">
              <a:off x="2916196" y="3611937"/>
              <a:ext cx="2803158" cy="1528474"/>
            </a:xfrm>
            <a:custGeom>
              <a:avLst/>
              <a:gdLst>
                <a:gd name="connsiteX0" fmla="*/ 0 w 2603157"/>
                <a:gd name="connsiteY0" fmla="*/ 0 h 2018270"/>
                <a:gd name="connsiteX1" fmla="*/ 1960606 w 2603157"/>
                <a:gd name="connsiteY1" fmla="*/ 864973 h 2018270"/>
                <a:gd name="connsiteX2" fmla="*/ 2183027 w 2603157"/>
                <a:gd name="connsiteY2" fmla="*/ 163109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1532239 w 2603157"/>
                <a:gd name="connsiteY1" fmla="*/ 428368 h 2018270"/>
                <a:gd name="connsiteX2" fmla="*/ 2183027 w 2603157"/>
                <a:gd name="connsiteY2" fmla="*/ 163109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1532239 w 2603157"/>
                <a:gd name="connsiteY1" fmla="*/ 428368 h 2018270"/>
                <a:gd name="connsiteX2" fmla="*/ 2183027 w 2603157"/>
                <a:gd name="connsiteY2" fmla="*/ 163109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1532239 w 2603157"/>
                <a:gd name="connsiteY1" fmla="*/ 428368 h 2018270"/>
                <a:gd name="connsiteX2" fmla="*/ 2075935 w 2603157"/>
                <a:gd name="connsiteY2" fmla="*/ 170523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1532239 w 2603157"/>
                <a:gd name="connsiteY1" fmla="*/ 428368 h 2018270"/>
                <a:gd name="connsiteX2" fmla="*/ 1812324 w 2603157"/>
                <a:gd name="connsiteY2" fmla="*/ 170523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240693 w 2603157"/>
                <a:gd name="connsiteY1" fmla="*/ 288325 h 2018270"/>
                <a:gd name="connsiteX2" fmla="*/ 1812324 w 2603157"/>
                <a:gd name="connsiteY2" fmla="*/ 170523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240693 w 2603157"/>
                <a:gd name="connsiteY1" fmla="*/ 288325 h 2018270"/>
                <a:gd name="connsiteX2" fmla="*/ 2421924 w 2603157"/>
                <a:gd name="connsiteY2" fmla="*/ 1812323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421924 w 2603157"/>
                <a:gd name="connsiteY2" fmla="*/ 1812323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421924 w 2603157"/>
                <a:gd name="connsiteY2" fmla="*/ 1812323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421924 w 2603157"/>
                <a:gd name="connsiteY2" fmla="*/ 1812323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421924 w 2603157"/>
                <a:gd name="connsiteY2" fmla="*/ 1804085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69004"/>
                <a:gd name="connsiteX1" fmla="*/ 2075936 w 2603157"/>
                <a:gd name="connsiteY1" fmla="*/ 362465 h 2069004"/>
                <a:gd name="connsiteX2" fmla="*/ 2413686 w 2603157"/>
                <a:gd name="connsiteY2" fmla="*/ 1919414 h 2069004"/>
                <a:gd name="connsiteX3" fmla="*/ 2603157 w 2603157"/>
                <a:gd name="connsiteY3" fmla="*/ 2018270 h 2069004"/>
                <a:gd name="connsiteX4" fmla="*/ 2603157 w 2603157"/>
                <a:gd name="connsiteY4" fmla="*/ 2018270 h 2069004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356021 w 2603157"/>
                <a:gd name="connsiteY2" fmla="*/ 1647565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356021 w 2603157"/>
                <a:gd name="connsiteY2" fmla="*/ 1762894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43114"/>
                <a:gd name="connsiteX1" fmla="*/ 2075936 w 2603157"/>
                <a:gd name="connsiteY1" fmla="*/ 362465 h 2043114"/>
                <a:gd name="connsiteX2" fmla="*/ 2372497 w 2603157"/>
                <a:gd name="connsiteY2" fmla="*/ 1878224 h 2043114"/>
                <a:gd name="connsiteX3" fmla="*/ 2603157 w 2603157"/>
                <a:gd name="connsiteY3" fmla="*/ 2018270 h 2043114"/>
                <a:gd name="connsiteX4" fmla="*/ 2603157 w 2603157"/>
                <a:gd name="connsiteY4" fmla="*/ 2018270 h 2043114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372497 w 2603157"/>
                <a:gd name="connsiteY2" fmla="*/ 181232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157" h="2018270">
                  <a:moveTo>
                    <a:pt x="0" y="0"/>
                  </a:moveTo>
                  <a:cubicBezTo>
                    <a:pt x="798384" y="296562"/>
                    <a:pt x="1680520" y="60412"/>
                    <a:pt x="2075936" y="362465"/>
                  </a:cubicBezTo>
                  <a:cubicBezTo>
                    <a:pt x="2471352" y="664518"/>
                    <a:pt x="2284627" y="1536354"/>
                    <a:pt x="2372497" y="1812321"/>
                  </a:cubicBezTo>
                  <a:cubicBezTo>
                    <a:pt x="2460367" y="2088288"/>
                    <a:pt x="2564714" y="1983945"/>
                    <a:pt x="2603157" y="2018270"/>
                  </a:cubicBezTo>
                  <a:lnTo>
                    <a:pt x="2603157" y="2018270"/>
                  </a:lnTo>
                </a:path>
              </a:pathLst>
            </a:cu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43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3101057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0056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1011000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7" name="Rounded Rectangle 26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6127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1285320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7" name="Rectangle 26"/>
          <p:cNvSpPr/>
          <p:nvPr/>
        </p:nvSpPr>
        <p:spPr>
          <a:xfrm>
            <a:off x="6484619" y="116259"/>
            <a:ext cx="477603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07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137161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7" name="Rectangle 26"/>
          <p:cNvSpPr/>
          <p:nvPr/>
        </p:nvSpPr>
        <p:spPr>
          <a:xfrm>
            <a:off x="6439180" y="118972"/>
            <a:ext cx="528765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946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1440" y="5593773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200" dirty="0"/>
          </a:p>
        </p:txBody>
      </p:sp>
      <p:sp>
        <p:nvSpPr>
          <p:cNvPr id="30" name="Rectangle 29"/>
          <p:cNvSpPr/>
          <p:nvPr/>
        </p:nvSpPr>
        <p:spPr>
          <a:xfrm>
            <a:off x="6439180" y="118972"/>
            <a:ext cx="528765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254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1440" y="5593773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sp>
        <p:nvSpPr>
          <p:cNvPr id="28" name="Rectangle 27"/>
          <p:cNvSpPr/>
          <p:nvPr/>
        </p:nvSpPr>
        <p:spPr>
          <a:xfrm>
            <a:off x="6492240" y="116258"/>
            <a:ext cx="475705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56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1440" y="5718346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7604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6082746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0612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7254" y="3578653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717074" y="2808514"/>
            <a:ext cx="6296307" cy="1933303"/>
          </a:xfrm>
          <a:custGeom>
            <a:avLst/>
            <a:gdLst>
              <a:gd name="connsiteX0" fmla="*/ 5329646 w 6296307"/>
              <a:gd name="connsiteY0" fmla="*/ 1933303 h 1933303"/>
              <a:gd name="connsiteX1" fmla="*/ 6283235 w 6296307"/>
              <a:gd name="connsiteY1" fmla="*/ 1436915 h 1933303"/>
              <a:gd name="connsiteX2" fmla="*/ 6296297 w 6296307"/>
              <a:gd name="connsiteY2" fmla="*/ 1397726 h 1933303"/>
              <a:gd name="connsiteX3" fmla="*/ 6244046 w 6296307"/>
              <a:gd name="connsiteY3" fmla="*/ 1227909 h 1933303"/>
              <a:gd name="connsiteX4" fmla="*/ 6178732 w 6296307"/>
              <a:gd name="connsiteY4" fmla="*/ 1149532 h 1933303"/>
              <a:gd name="connsiteX5" fmla="*/ 6113417 w 6296307"/>
              <a:gd name="connsiteY5" fmla="*/ 1071155 h 1933303"/>
              <a:gd name="connsiteX6" fmla="*/ 6074229 w 6296307"/>
              <a:gd name="connsiteY6" fmla="*/ 1045029 h 1933303"/>
              <a:gd name="connsiteX7" fmla="*/ 5956663 w 6296307"/>
              <a:gd name="connsiteY7" fmla="*/ 940526 h 1933303"/>
              <a:gd name="connsiteX8" fmla="*/ 5930537 w 6296307"/>
              <a:gd name="connsiteY8" fmla="*/ 901337 h 1933303"/>
              <a:gd name="connsiteX9" fmla="*/ 5839097 w 6296307"/>
              <a:gd name="connsiteY9" fmla="*/ 849086 h 1933303"/>
              <a:gd name="connsiteX10" fmla="*/ 5760720 w 6296307"/>
              <a:gd name="connsiteY10" fmla="*/ 796835 h 1933303"/>
              <a:gd name="connsiteX11" fmla="*/ 5721532 w 6296307"/>
              <a:gd name="connsiteY11" fmla="*/ 757646 h 1933303"/>
              <a:gd name="connsiteX12" fmla="*/ 5630092 w 6296307"/>
              <a:gd name="connsiteY12" fmla="*/ 718457 h 1933303"/>
              <a:gd name="connsiteX13" fmla="*/ 5590903 w 6296307"/>
              <a:gd name="connsiteY13" fmla="*/ 692332 h 1933303"/>
              <a:gd name="connsiteX14" fmla="*/ 5512526 w 6296307"/>
              <a:gd name="connsiteY14" fmla="*/ 666206 h 1933303"/>
              <a:gd name="connsiteX15" fmla="*/ 5473337 w 6296307"/>
              <a:gd name="connsiteY15" fmla="*/ 653143 h 1933303"/>
              <a:gd name="connsiteX16" fmla="*/ 5381897 w 6296307"/>
              <a:gd name="connsiteY16" fmla="*/ 613955 h 1933303"/>
              <a:gd name="connsiteX17" fmla="*/ 5264332 w 6296307"/>
              <a:gd name="connsiteY17" fmla="*/ 561703 h 1933303"/>
              <a:gd name="connsiteX18" fmla="*/ 5185955 w 6296307"/>
              <a:gd name="connsiteY18" fmla="*/ 535577 h 1933303"/>
              <a:gd name="connsiteX19" fmla="*/ 5120640 w 6296307"/>
              <a:gd name="connsiteY19" fmla="*/ 509452 h 1933303"/>
              <a:gd name="connsiteX20" fmla="*/ 4833257 w 6296307"/>
              <a:gd name="connsiteY20" fmla="*/ 457200 h 1933303"/>
              <a:gd name="connsiteX21" fmla="*/ 4767943 w 6296307"/>
              <a:gd name="connsiteY21" fmla="*/ 444137 h 1933303"/>
              <a:gd name="connsiteX22" fmla="*/ 4611189 w 6296307"/>
              <a:gd name="connsiteY22" fmla="*/ 418012 h 1933303"/>
              <a:gd name="connsiteX23" fmla="*/ 4467497 w 6296307"/>
              <a:gd name="connsiteY23" fmla="*/ 391886 h 1933303"/>
              <a:gd name="connsiteX24" fmla="*/ 4389120 w 6296307"/>
              <a:gd name="connsiteY24" fmla="*/ 365760 h 1933303"/>
              <a:gd name="connsiteX25" fmla="*/ 4245429 w 6296307"/>
              <a:gd name="connsiteY25" fmla="*/ 339635 h 1933303"/>
              <a:gd name="connsiteX26" fmla="*/ 4114800 w 6296307"/>
              <a:gd name="connsiteY26" fmla="*/ 300446 h 1933303"/>
              <a:gd name="connsiteX27" fmla="*/ 4075612 w 6296307"/>
              <a:gd name="connsiteY27" fmla="*/ 274320 h 1933303"/>
              <a:gd name="connsiteX28" fmla="*/ 3944983 w 6296307"/>
              <a:gd name="connsiteY28" fmla="*/ 261257 h 1933303"/>
              <a:gd name="connsiteX29" fmla="*/ 3866606 w 6296307"/>
              <a:gd name="connsiteY29" fmla="*/ 248195 h 1933303"/>
              <a:gd name="connsiteX30" fmla="*/ 3788229 w 6296307"/>
              <a:gd name="connsiteY30" fmla="*/ 222069 h 1933303"/>
              <a:gd name="connsiteX31" fmla="*/ 3722915 w 6296307"/>
              <a:gd name="connsiteY31" fmla="*/ 195943 h 1933303"/>
              <a:gd name="connsiteX32" fmla="*/ 3579223 w 6296307"/>
              <a:gd name="connsiteY32" fmla="*/ 169817 h 1933303"/>
              <a:gd name="connsiteX33" fmla="*/ 3344092 w 6296307"/>
              <a:gd name="connsiteY33" fmla="*/ 104503 h 1933303"/>
              <a:gd name="connsiteX34" fmla="*/ 3278777 w 6296307"/>
              <a:gd name="connsiteY34" fmla="*/ 78377 h 1933303"/>
              <a:gd name="connsiteX35" fmla="*/ 2939143 w 6296307"/>
              <a:gd name="connsiteY35" fmla="*/ 39189 h 1933303"/>
              <a:gd name="connsiteX36" fmla="*/ 2899955 w 6296307"/>
              <a:gd name="connsiteY36" fmla="*/ 26126 h 1933303"/>
              <a:gd name="connsiteX37" fmla="*/ 2782389 w 6296307"/>
              <a:gd name="connsiteY37" fmla="*/ 0 h 1933303"/>
              <a:gd name="connsiteX38" fmla="*/ 2181497 w 6296307"/>
              <a:gd name="connsiteY38" fmla="*/ 13063 h 1933303"/>
              <a:gd name="connsiteX39" fmla="*/ 2024743 w 6296307"/>
              <a:gd name="connsiteY39" fmla="*/ 39189 h 1933303"/>
              <a:gd name="connsiteX40" fmla="*/ 1959429 w 6296307"/>
              <a:gd name="connsiteY40" fmla="*/ 52252 h 1933303"/>
              <a:gd name="connsiteX41" fmla="*/ 1881052 w 6296307"/>
              <a:gd name="connsiteY41" fmla="*/ 78377 h 1933303"/>
              <a:gd name="connsiteX42" fmla="*/ 1802675 w 6296307"/>
              <a:gd name="connsiteY42" fmla="*/ 91440 h 1933303"/>
              <a:gd name="connsiteX43" fmla="*/ 1737360 w 6296307"/>
              <a:gd name="connsiteY43" fmla="*/ 104503 h 1933303"/>
              <a:gd name="connsiteX44" fmla="*/ 1658983 w 6296307"/>
              <a:gd name="connsiteY44" fmla="*/ 117566 h 1933303"/>
              <a:gd name="connsiteX45" fmla="*/ 1580606 w 6296307"/>
              <a:gd name="connsiteY45" fmla="*/ 143692 h 1933303"/>
              <a:gd name="connsiteX46" fmla="*/ 1515292 w 6296307"/>
              <a:gd name="connsiteY46" fmla="*/ 169817 h 1933303"/>
              <a:gd name="connsiteX47" fmla="*/ 1358537 w 6296307"/>
              <a:gd name="connsiteY47" fmla="*/ 195943 h 1933303"/>
              <a:gd name="connsiteX48" fmla="*/ 1293223 w 6296307"/>
              <a:gd name="connsiteY48" fmla="*/ 222069 h 1933303"/>
              <a:gd name="connsiteX49" fmla="*/ 1175657 w 6296307"/>
              <a:gd name="connsiteY49" fmla="*/ 248195 h 1933303"/>
              <a:gd name="connsiteX50" fmla="*/ 1136469 w 6296307"/>
              <a:gd name="connsiteY50" fmla="*/ 274320 h 1933303"/>
              <a:gd name="connsiteX51" fmla="*/ 1084217 w 6296307"/>
              <a:gd name="connsiteY51" fmla="*/ 287383 h 1933303"/>
              <a:gd name="connsiteX52" fmla="*/ 1045029 w 6296307"/>
              <a:gd name="connsiteY52" fmla="*/ 300446 h 1933303"/>
              <a:gd name="connsiteX53" fmla="*/ 992777 w 6296307"/>
              <a:gd name="connsiteY53" fmla="*/ 326572 h 1933303"/>
              <a:gd name="connsiteX54" fmla="*/ 901337 w 6296307"/>
              <a:gd name="connsiteY54" fmla="*/ 339635 h 1933303"/>
              <a:gd name="connsiteX55" fmla="*/ 796835 w 6296307"/>
              <a:gd name="connsiteY55" fmla="*/ 378823 h 1933303"/>
              <a:gd name="connsiteX56" fmla="*/ 757646 w 6296307"/>
              <a:gd name="connsiteY56" fmla="*/ 391886 h 1933303"/>
              <a:gd name="connsiteX57" fmla="*/ 679269 w 6296307"/>
              <a:gd name="connsiteY57" fmla="*/ 404949 h 1933303"/>
              <a:gd name="connsiteX58" fmla="*/ 640080 w 6296307"/>
              <a:gd name="connsiteY58" fmla="*/ 418012 h 1933303"/>
              <a:gd name="connsiteX59" fmla="*/ 574766 w 6296307"/>
              <a:gd name="connsiteY59" fmla="*/ 431075 h 1933303"/>
              <a:gd name="connsiteX60" fmla="*/ 522515 w 6296307"/>
              <a:gd name="connsiteY60" fmla="*/ 444137 h 1933303"/>
              <a:gd name="connsiteX61" fmla="*/ 444137 w 6296307"/>
              <a:gd name="connsiteY61" fmla="*/ 470263 h 1933303"/>
              <a:gd name="connsiteX62" fmla="*/ 404949 w 6296307"/>
              <a:gd name="connsiteY62" fmla="*/ 496389 h 1933303"/>
              <a:gd name="connsiteX63" fmla="*/ 365760 w 6296307"/>
              <a:gd name="connsiteY63" fmla="*/ 509452 h 1933303"/>
              <a:gd name="connsiteX64" fmla="*/ 248195 w 6296307"/>
              <a:gd name="connsiteY64" fmla="*/ 600892 h 1933303"/>
              <a:gd name="connsiteX65" fmla="*/ 209006 w 6296307"/>
              <a:gd name="connsiteY65" fmla="*/ 613955 h 1933303"/>
              <a:gd name="connsiteX66" fmla="*/ 130629 w 6296307"/>
              <a:gd name="connsiteY66" fmla="*/ 666206 h 1933303"/>
              <a:gd name="connsiteX67" fmla="*/ 65315 w 6296307"/>
              <a:gd name="connsiteY67" fmla="*/ 692332 h 1933303"/>
              <a:gd name="connsiteX68" fmla="*/ 0 w 6296307"/>
              <a:gd name="connsiteY68" fmla="*/ 731520 h 193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296307" h="1933303">
                <a:moveTo>
                  <a:pt x="5329646" y="1933303"/>
                </a:moveTo>
                <a:cubicBezTo>
                  <a:pt x="5647509" y="1767840"/>
                  <a:pt x="5969781" y="1610585"/>
                  <a:pt x="6283235" y="1436915"/>
                </a:cubicBezTo>
                <a:cubicBezTo>
                  <a:pt x="6295279" y="1430242"/>
                  <a:pt x="6296297" y="1411496"/>
                  <a:pt x="6296297" y="1397726"/>
                </a:cubicBezTo>
                <a:cubicBezTo>
                  <a:pt x="6296297" y="1252914"/>
                  <a:pt x="6298353" y="1314800"/>
                  <a:pt x="6244046" y="1227909"/>
                </a:cubicBezTo>
                <a:cubicBezTo>
                  <a:pt x="6196693" y="1152144"/>
                  <a:pt x="6245576" y="1194094"/>
                  <a:pt x="6178732" y="1149532"/>
                </a:cubicBezTo>
                <a:cubicBezTo>
                  <a:pt x="6153042" y="1110997"/>
                  <a:pt x="6151137" y="1102588"/>
                  <a:pt x="6113417" y="1071155"/>
                </a:cubicBezTo>
                <a:cubicBezTo>
                  <a:pt x="6101356" y="1061104"/>
                  <a:pt x="6085963" y="1055459"/>
                  <a:pt x="6074229" y="1045029"/>
                </a:cubicBezTo>
                <a:cubicBezTo>
                  <a:pt x="5940015" y="925727"/>
                  <a:pt x="6045603" y="999819"/>
                  <a:pt x="5956663" y="940526"/>
                </a:cubicBezTo>
                <a:cubicBezTo>
                  <a:pt x="5947954" y="927463"/>
                  <a:pt x="5941638" y="912438"/>
                  <a:pt x="5930537" y="901337"/>
                </a:cubicBezTo>
                <a:cubicBezTo>
                  <a:pt x="5912074" y="882874"/>
                  <a:pt x="5859586" y="859330"/>
                  <a:pt x="5839097" y="849086"/>
                </a:cubicBezTo>
                <a:cubicBezTo>
                  <a:pt x="5714084" y="724070"/>
                  <a:pt x="5874148" y="872453"/>
                  <a:pt x="5760720" y="796835"/>
                </a:cubicBezTo>
                <a:cubicBezTo>
                  <a:pt x="5745349" y="786588"/>
                  <a:pt x="5735724" y="769473"/>
                  <a:pt x="5721532" y="757646"/>
                </a:cubicBezTo>
                <a:cubicBezTo>
                  <a:pt x="5682871" y="725428"/>
                  <a:pt x="5679889" y="730906"/>
                  <a:pt x="5630092" y="718457"/>
                </a:cubicBezTo>
                <a:cubicBezTo>
                  <a:pt x="5617029" y="709749"/>
                  <a:pt x="5605249" y="698708"/>
                  <a:pt x="5590903" y="692332"/>
                </a:cubicBezTo>
                <a:cubicBezTo>
                  <a:pt x="5565738" y="681147"/>
                  <a:pt x="5538652" y="674915"/>
                  <a:pt x="5512526" y="666206"/>
                </a:cubicBezTo>
                <a:cubicBezTo>
                  <a:pt x="5499463" y="661852"/>
                  <a:pt x="5485653" y="659301"/>
                  <a:pt x="5473337" y="653143"/>
                </a:cubicBezTo>
                <a:cubicBezTo>
                  <a:pt x="5300043" y="566494"/>
                  <a:pt x="5516442" y="671616"/>
                  <a:pt x="5381897" y="613955"/>
                </a:cubicBezTo>
                <a:cubicBezTo>
                  <a:pt x="5266886" y="564665"/>
                  <a:pt x="5398045" y="610327"/>
                  <a:pt x="5264332" y="561703"/>
                </a:cubicBezTo>
                <a:cubicBezTo>
                  <a:pt x="5238451" y="552292"/>
                  <a:pt x="5211524" y="545804"/>
                  <a:pt x="5185955" y="535577"/>
                </a:cubicBezTo>
                <a:cubicBezTo>
                  <a:pt x="5164183" y="526869"/>
                  <a:pt x="5143297" y="515494"/>
                  <a:pt x="5120640" y="509452"/>
                </a:cubicBezTo>
                <a:cubicBezTo>
                  <a:pt x="5036568" y="487033"/>
                  <a:pt x="4916308" y="473810"/>
                  <a:pt x="4833257" y="457200"/>
                </a:cubicBezTo>
                <a:cubicBezTo>
                  <a:pt x="4811486" y="452846"/>
                  <a:pt x="4789808" y="447995"/>
                  <a:pt x="4767943" y="444137"/>
                </a:cubicBezTo>
                <a:cubicBezTo>
                  <a:pt x="4715777" y="434931"/>
                  <a:pt x="4663132" y="428401"/>
                  <a:pt x="4611189" y="418012"/>
                </a:cubicBezTo>
                <a:cubicBezTo>
                  <a:pt x="4519903" y="399755"/>
                  <a:pt x="4567775" y="408599"/>
                  <a:pt x="4467497" y="391886"/>
                </a:cubicBezTo>
                <a:cubicBezTo>
                  <a:pt x="4441371" y="383177"/>
                  <a:pt x="4415689" y="373006"/>
                  <a:pt x="4389120" y="365760"/>
                </a:cubicBezTo>
                <a:cubicBezTo>
                  <a:pt x="4360422" y="357933"/>
                  <a:pt x="4271043" y="343904"/>
                  <a:pt x="4245429" y="339635"/>
                </a:cubicBezTo>
                <a:cubicBezTo>
                  <a:pt x="4097736" y="265789"/>
                  <a:pt x="4309976" y="365506"/>
                  <a:pt x="4114800" y="300446"/>
                </a:cubicBezTo>
                <a:cubicBezTo>
                  <a:pt x="4099906" y="295481"/>
                  <a:pt x="4090909" y="277850"/>
                  <a:pt x="4075612" y="274320"/>
                </a:cubicBezTo>
                <a:cubicBezTo>
                  <a:pt x="4032972" y="264480"/>
                  <a:pt x="3988405" y="266685"/>
                  <a:pt x="3944983" y="261257"/>
                </a:cubicBezTo>
                <a:cubicBezTo>
                  <a:pt x="3918702" y="257972"/>
                  <a:pt x="3892732" y="252549"/>
                  <a:pt x="3866606" y="248195"/>
                </a:cubicBezTo>
                <a:cubicBezTo>
                  <a:pt x="3840480" y="239486"/>
                  <a:pt x="3814110" y="231480"/>
                  <a:pt x="3788229" y="222069"/>
                </a:cubicBezTo>
                <a:cubicBezTo>
                  <a:pt x="3766192" y="214056"/>
                  <a:pt x="3745537" y="202113"/>
                  <a:pt x="3722915" y="195943"/>
                </a:cubicBezTo>
                <a:cubicBezTo>
                  <a:pt x="3604550" y="163661"/>
                  <a:pt x="3685670" y="201125"/>
                  <a:pt x="3579223" y="169817"/>
                </a:cubicBezTo>
                <a:cubicBezTo>
                  <a:pt x="3341380" y="99863"/>
                  <a:pt x="3503709" y="131106"/>
                  <a:pt x="3344092" y="104503"/>
                </a:cubicBezTo>
                <a:cubicBezTo>
                  <a:pt x="3322320" y="95794"/>
                  <a:pt x="3301602" y="83748"/>
                  <a:pt x="3278777" y="78377"/>
                </a:cubicBezTo>
                <a:cubicBezTo>
                  <a:pt x="3152640" y="48698"/>
                  <a:pt x="3069986" y="48535"/>
                  <a:pt x="2939143" y="39189"/>
                </a:cubicBezTo>
                <a:cubicBezTo>
                  <a:pt x="2926080" y="34835"/>
                  <a:pt x="2913194" y="29909"/>
                  <a:pt x="2899955" y="26126"/>
                </a:cubicBezTo>
                <a:cubicBezTo>
                  <a:pt x="2856913" y="13828"/>
                  <a:pt x="2827281" y="8979"/>
                  <a:pt x="2782389" y="0"/>
                </a:cubicBezTo>
                <a:cubicBezTo>
                  <a:pt x="2582092" y="4354"/>
                  <a:pt x="2381574" y="2714"/>
                  <a:pt x="2181497" y="13063"/>
                </a:cubicBezTo>
                <a:cubicBezTo>
                  <a:pt x="2128596" y="15799"/>
                  <a:pt x="2076909" y="29983"/>
                  <a:pt x="2024743" y="39189"/>
                </a:cubicBezTo>
                <a:cubicBezTo>
                  <a:pt x="2002878" y="43048"/>
                  <a:pt x="1980849" y="46410"/>
                  <a:pt x="1959429" y="52252"/>
                </a:cubicBezTo>
                <a:cubicBezTo>
                  <a:pt x="1932861" y="59498"/>
                  <a:pt x="1907769" y="71698"/>
                  <a:pt x="1881052" y="78377"/>
                </a:cubicBezTo>
                <a:cubicBezTo>
                  <a:pt x="1855357" y="84801"/>
                  <a:pt x="1828734" y="86702"/>
                  <a:pt x="1802675" y="91440"/>
                </a:cubicBezTo>
                <a:cubicBezTo>
                  <a:pt x="1780830" y="95412"/>
                  <a:pt x="1759205" y="100531"/>
                  <a:pt x="1737360" y="104503"/>
                </a:cubicBezTo>
                <a:cubicBezTo>
                  <a:pt x="1711301" y="109241"/>
                  <a:pt x="1684678" y="111142"/>
                  <a:pt x="1658983" y="117566"/>
                </a:cubicBezTo>
                <a:cubicBezTo>
                  <a:pt x="1632266" y="124245"/>
                  <a:pt x="1606487" y="134281"/>
                  <a:pt x="1580606" y="143692"/>
                </a:cubicBezTo>
                <a:cubicBezTo>
                  <a:pt x="1558569" y="151705"/>
                  <a:pt x="1538117" y="164446"/>
                  <a:pt x="1515292" y="169817"/>
                </a:cubicBezTo>
                <a:cubicBezTo>
                  <a:pt x="1463728" y="181950"/>
                  <a:pt x="1358537" y="195943"/>
                  <a:pt x="1358537" y="195943"/>
                </a:cubicBezTo>
                <a:cubicBezTo>
                  <a:pt x="1336766" y="204652"/>
                  <a:pt x="1315845" y="215899"/>
                  <a:pt x="1293223" y="222069"/>
                </a:cubicBezTo>
                <a:cubicBezTo>
                  <a:pt x="1249070" y="234111"/>
                  <a:pt x="1215119" y="228464"/>
                  <a:pt x="1175657" y="248195"/>
                </a:cubicBezTo>
                <a:cubicBezTo>
                  <a:pt x="1161615" y="255216"/>
                  <a:pt x="1150899" y="268136"/>
                  <a:pt x="1136469" y="274320"/>
                </a:cubicBezTo>
                <a:cubicBezTo>
                  <a:pt x="1119967" y="281392"/>
                  <a:pt x="1101480" y="282451"/>
                  <a:pt x="1084217" y="287383"/>
                </a:cubicBezTo>
                <a:cubicBezTo>
                  <a:pt x="1070978" y="291166"/>
                  <a:pt x="1057685" y="295022"/>
                  <a:pt x="1045029" y="300446"/>
                </a:cubicBezTo>
                <a:cubicBezTo>
                  <a:pt x="1027130" y="308117"/>
                  <a:pt x="1011564" y="321448"/>
                  <a:pt x="992777" y="326572"/>
                </a:cubicBezTo>
                <a:cubicBezTo>
                  <a:pt x="963072" y="334673"/>
                  <a:pt x="931817" y="335281"/>
                  <a:pt x="901337" y="339635"/>
                </a:cubicBezTo>
                <a:cubicBezTo>
                  <a:pt x="820167" y="380219"/>
                  <a:pt x="879834" y="355109"/>
                  <a:pt x="796835" y="378823"/>
                </a:cubicBezTo>
                <a:cubicBezTo>
                  <a:pt x="783595" y="382606"/>
                  <a:pt x="771088" y="388899"/>
                  <a:pt x="757646" y="391886"/>
                </a:cubicBezTo>
                <a:cubicBezTo>
                  <a:pt x="731791" y="397632"/>
                  <a:pt x="705124" y="399203"/>
                  <a:pt x="679269" y="404949"/>
                </a:cubicBezTo>
                <a:cubicBezTo>
                  <a:pt x="665827" y="407936"/>
                  <a:pt x="653438" y="414672"/>
                  <a:pt x="640080" y="418012"/>
                </a:cubicBezTo>
                <a:cubicBezTo>
                  <a:pt x="618540" y="423397"/>
                  <a:pt x="596440" y="426259"/>
                  <a:pt x="574766" y="431075"/>
                </a:cubicBezTo>
                <a:cubicBezTo>
                  <a:pt x="557241" y="434969"/>
                  <a:pt x="539711" y="438978"/>
                  <a:pt x="522515" y="444137"/>
                </a:cubicBezTo>
                <a:cubicBezTo>
                  <a:pt x="496137" y="452050"/>
                  <a:pt x="444137" y="470263"/>
                  <a:pt x="444137" y="470263"/>
                </a:cubicBezTo>
                <a:cubicBezTo>
                  <a:pt x="431074" y="478972"/>
                  <a:pt x="418991" y="489368"/>
                  <a:pt x="404949" y="496389"/>
                </a:cubicBezTo>
                <a:cubicBezTo>
                  <a:pt x="392633" y="502547"/>
                  <a:pt x="377217" y="501814"/>
                  <a:pt x="365760" y="509452"/>
                </a:cubicBezTo>
                <a:cubicBezTo>
                  <a:pt x="298135" y="554535"/>
                  <a:pt x="352540" y="566110"/>
                  <a:pt x="248195" y="600892"/>
                </a:cubicBezTo>
                <a:cubicBezTo>
                  <a:pt x="235132" y="605246"/>
                  <a:pt x="221043" y="607268"/>
                  <a:pt x="209006" y="613955"/>
                </a:cubicBezTo>
                <a:cubicBezTo>
                  <a:pt x="181558" y="629204"/>
                  <a:pt x="159782" y="654545"/>
                  <a:pt x="130629" y="666206"/>
                </a:cubicBezTo>
                <a:cubicBezTo>
                  <a:pt x="108858" y="674915"/>
                  <a:pt x="85813" y="680944"/>
                  <a:pt x="65315" y="692332"/>
                </a:cubicBezTo>
                <a:cubicBezTo>
                  <a:pt x="-9927" y="734133"/>
                  <a:pt x="38736" y="731520"/>
                  <a:pt x="0" y="73152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angle 24"/>
          <p:cNvSpPr/>
          <p:nvPr/>
        </p:nvSpPr>
        <p:spPr>
          <a:xfrm>
            <a:off x="7233559" y="386407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3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1387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47254" y="3578653"/>
            <a:ext cx="731520" cy="231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863442" y="7693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950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sp>
        <p:nvSpPr>
          <p:cNvPr id="6" name="Rounded Rectangle 15"/>
          <p:cNvSpPr/>
          <p:nvPr/>
        </p:nvSpPr>
        <p:spPr>
          <a:xfrm>
            <a:off x="5719354" y="2889069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574766" y="1423851"/>
            <a:ext cx="509451" cy="0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6344700" y="2429691"/>
            <a:ext cx="11975" cy="718458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7243100" y="2429691"/>
            <a:ext cx="11975" cy="718458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24691" y="3579814"/>
            <a:ext cx="509451" cy="0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91440" y="1737362"/>
            <a:ext cx="992777" cy="22859"/>
          </a:xfrm>
          <a:prstGeom prst="straightConnector1">
            <a:avLst/>
          </a:prstGeom>
          <a:ln w="762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550366" y="2076994"/>
            <a:ext cx="11975" cy="1071155"/>
          </a:xfrm>
          <a:prstGeom prst="straightConnector1">
            <a:avLst/>
          </a:prstGeom>
          <a:ln w="762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7038350" y="2123803"/>
            <a:ext cx="6145" cy="1071155"/>
          </a:xfrm>
          <a:prstGeom prst="straightConnector1">
            <a:avLst/>
          </a:prstGeom>
          <a:ln w="762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113249" y="3112224"/>
            <a:ext cx="1023219" cy="35926"/>
          </a:xfrm>
          <a:prstGeom prst="straightConnector1">
            <a:avLst/>
          </a:prstGeom>
          <a:ln w="76200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6782383" y="2436222"/>
            <a:ext cx="11975" cy="718458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524691" y="2423160"/>
            <a:ext cx="559526" cy="26125"/>
          </a:xfrm>
          <a:prstGeom prst="straightConnector1">
            <a:avLst/>
          </a:prstGeom>
          <a:ln w="76200">
            <a:solidFill>
              <a:srgbClr val="FF99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o 17"/>
          <p:cNvGrpSpPr/>
          <p:nvPr/>
        </p:nvGrpSpPr>
        <p:grpSpPr>
          <a:xfrm>
            <a:off x="2916196" y="1282125"/>
            <a:ext cx="2803158" cy="3858286"/>
            <a:chOff x="2916196" y="1282125"/>
            <a:chExt cx="2803158" cy="3858286"/>
          </a:xfrm>
        </p:grpSpPr>
        <p:sp>
          <p:nvSpPr>
            <p:cNvPr id="21" name="Forma libre 20"/>
            <p:cNvSpPr/>
            <p:nvPr/>
          </p:nvSpPr>
          <p:spPr>
            <a:xfrm>
              <a:off x="3229231" y="1282125"/>
              <a:ext cx="2452721" cy="2018270"/>
            </a:xfrm>
            <a:custGeom>
              <a:avLst/>
              <a:gdLst>
                <a:gd name="connsiteX0" fmla="*/ 0 w 2603157"/>
                <a:gd name="connsiteY0" fmla="*/ 0 h 2018270"/>
                <a:gd name="connsiteX1" fmla="*/ 1960606 w 2603157"/>
                <a:gd name="connsiteY1" fmla="*/ 864973 h 2018270"/>
                <a:gd name="connsiteX2" fmla="*/ 2183027 w 2603157"/>
                <a:gd name="connsiteY2" fmla="*/ 163109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1532239 w 2603157"/>
                <a:gd name="connsiteY1" fmla="*/ 428368 h 2018270"/>
                <a:gd name="connsiteX2" fmla="*/ 2183027 w 2603157"/>
                <a:gd name="connsiteY2" fmla="*/ 163109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1532239 w 2603157"/>
                <a:gd name="connsiteY1" fmla="*/ 428368 h 2018270"/>
                <a:gd name="connsiteX2" fmla="*/ 2183027 w 2603157"/>
                <a:gd name="connsiteY2" fmla="*/ 163109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1532239 w 2603157"/>
                <a:gd name="connsiteY1" fmla="*/ 428368 h 2018270"/>
                <a:gd name="connsiteX2" fmla="*/ 2075935 w 2603157"/>
                <a:gd name="connsiteY2" fmla="*/ 170523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1532239 w 2603157"/>
                <a:gd name="connsiteY1" fmla="*/ 428368 h 2018270"/>
                <a:gd name="connsiteX2" fmla="*/ 1812324 w 2603157"/>
                <a:gd name="connsiteY2" fmla="*/ 170523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240693 w 2603157"/>
                <a:gd name="connsiteY1" fmla="*/ 288325 h 2018270"/>
                <a:gd name="connsiteX2" fmla="*/ 1812324 w 2603157"/>
                <a:gd name="connsiteY2" fmla="*/ 170523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240693 w 2603157"/>
                <a:gd name="connsiteY1" fmla="*/ 288325 h 2018270"/>
                <a:gd name="connsiteX2" fmla="*/ 2421924 w 2603157"/>
                <a:gd name="connsiteY2" fmla="*/ 1812323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421924 w 2603157"/>
                <a:gd name="connsiteY2" fmla="*/ 1812323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421924 w 2603157"/>
                <a:gd name="connsiteY2" fmla="*/ 1812323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421924 w 2603157"/>
                <a:gd name="connsiteY2" fmla="*/ 1812323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421924 w 2603157"/>
                <a:gd name="connsiteY2" fmla="*/ 1804085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69004"/>
                <a:gd name="connsiteX1" fmla="*/ 2075936 w 2603157"/>
                <a:gd name="connsiteY1" fmla="*/ 362465 h 2069004"/>
                <a:gd name="connsiteX2" fmla="*/ 2413686 w 2603157"/>
                <a:gd name="connsiteY2" fmla="*/ 1919414 h 2069004"/>
                <a:gd name="connsiteX3" fmla="*/ 2603157 w 2603157"/>
                <a:gd name="connsiteY3" fmla="*/ 2018270 h 2069004"/>
                <a:gd name="connsiteX4" fmla="*/ 2603157 w 2603157"/>
                <a:gd name="connsiteY4" fmla="*/ 2018270 h 2069004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356021 w 2603157"/>
                <a:gd name="connsiteY2" fmla="*/ 1647565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356021 w 2603157"/>
                <a:gd name="connsiteY2" fmla="*/ 1762894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43114"/>
                <a:gd name="connsiteX1" fmla="*/ 2075936 w 2603157"/>
                <a:gd name="connsiteY1" fmla="*/ 362465 h 2043114"/>
                <a:gd name="connsiteX2" fmla="*/ 2372497 w 2603157"/>
                <a:gd name="connsiteY2" fmla="*/ 1878224 h 2043114"/>
                <a:gd name="connsiteX3" fmla="*/ 2603157 w 2603157"/>
                <a:gd name="connsiteY3" fmla="*/ 2018270 h 2043114"/>
                <a:gd name="connsiteX4" fmla="*/ 2603157 w 2603157"/>
                <a:gd name="connsiteY4" fmla="*/ 2018270 h 2043114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372497 w 2603157"/>
                <a:gd name="connsiteY2" fmla="*/ 181232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157" h="2018270">
                  <a:moveTo>
                    <a:pt x="0" y="0"/>
                  </a:moveTo>
                  <a:cubicBezTo>
                    <a:pt x="798384" y="296562"/>
                    <a:pt x="1680520" y="60412"/>
                    <a:pt x="2075936" y="362465"/>
                  </a:cubicBezTo>
                  <a:cubicBezTo>
                    <a:pt x="2471352" y="664518"/>
                    <a:pt x="2284627" y="1536354"/>
                    <a:pt x="2372497" y="1812321"/>
                  </a:cubicBezTo>
                  <a:cubicBezTo>
                    <a:pt x="2460367" y="2088288"/>
                    <a:pt x="2564714" y="1983945"/>
                    <a:pt x="2603157" y="2018270"/>
                  </a:cubicBezTo>
                  <a:lnTo>
                    <a:pt x="2603157" y="2018270"/>
                  </a:lnTo>
                </a:path>
              </a:pathLst>
            </a:custGeom>
            <a:ln w="38100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orma libre 22"/>
            <p:cNvSpPr/>
            <p:nvPr/>
          </p:nvSpPr>
          <p:spPr>
            <a:xfrm flipV="1">
              <a:off x="2916196" y="3611937"/>
              <a:ext cx="2803158" cy="1528474"/>
            </a:xfrm>
            <a:custGeom>
              <a:avLst/>
              <a:gdLst>
                <a:gd name="connsiteX0" fmla="*/ 0 w 2603157"/>
                <a:gd name="connsiteY0" fmla="*/ 0 h 2018270"/>
                <a:gd name="connsiteX1" fmla="*/ 1960606 w 2603157"/>
                <a:gd name="connsiteY1" fmla="*/ 864973 h 2018270"/>
                <a:gd name="connsiteX2" fmla="*/ 2183027 w 2603157"/>
                <a:gd name="connsiteY2" fmla="*/ 163109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1532239 w 2603157"/>
                <a:gd name="connsiteY1" fmla="*/ 428368 h 2018270"/>
                <a:gd name="connsiteX2" fmla="*/ 2183027 w 2603157"/>
                <a:gd name="connsiteY2" fmla="*/ 163109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1532239 w 2603157"/>
                <a:gd name="connsiteY1" fmla="*/ 428368 h 2018270"/>
                <a:gd name="connsiteX2" fmla="*/ 2183027 w 2603157"/>
                <a:gd name="connsiteY2" fmla="*/ 163109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1532239 w 2603157"/>
                <a:gd name="connsiteY1" fmla="*/ 428368 h 2018270"/>
                <a:gd name="connsiteX2" fmla="*/ 2075935 w 2603157"/>
                <a:gd name="connsiteY2" fmla="*/ 170523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1532239 w 2603157"/>
                <a:gd name="connsiteY1" fmla="*/ 428368 h 2018270"/>
                <a:gd name="connsiteX2" fmla="*/ 1812324 w 2603157"/>
                <a:gd name="connsiteY2" fmla="*/ 170523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240693 w 2603157"/>
                <a:gd name="connsiteY1" fmla="*/ 288325 h 2018270"/>
                <a:gd name="connsiteX2" fmla="*/ 1812324 w 2603157"/>
                <a:gd name="connsiteY2" fmla="*/ 170523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240693 w 2603157"/>
                <a:gd name="connsiteY1" fmla="*/ 288325 h 2018270"/>
                <a:gd name="connsiteX2" fmla="*/ 2421924 w 2603157"/>
                <a:gd name="connsiteY2" fmla="*/ 1812323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421924 w 2603157"/>
                <a:gd name="connsiteY2" fmla="*/ 1812323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421924 w 2603157"/>
                <a:gd name="connsiteY2" fmla="*/ 1812323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421924 w 2603157"/>
                <a:gd name="connsiteY2" fmla="*/ 1812323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421924 w 2603157"/>
                <a:gd name="connsiteY2" fmla="*/ 1804085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69004"/>
                <a:gd name="connsiteX1" fmla="*/ 2075936 w 2603157"/>
                <a:gd name="connsiteY1" fmla="*/ 362465 h 2069004"/>
                <a:gd name="connsiteX2" fmla="*/ 2413686 w 2603157"/>
                <a:gd name="connsiteY2" fmla="*/ 1919414 h 2069004"/>
                <a:gd name="connsiteX3" fmla="*/ 2603157 w 2603157"/>
                <a:gd name="connsiteY3" fmla="*/ 2018270 h 2069004"/>
                <a:gd name="connsiteX4" fmla="*/ 2603157 w 2603157"/>
                <a:gd name="connsiteY4" fmla="*/ 2018270 h 2069004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356021 w 2603157"/>
                <a:gd name="connsiteY2" fmla="*/ 1647565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356021 w 2603157"/>
                <a:gd name="connsiteY2" fmla="*/ 1762894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  <a:gd name="connsiteX0" fmla="*/ 0 w 2603157"/>
                <a:gd name="connsiteY0" fmla="*/ 0 h 2043114"/>
                <a:gd name="connsiteX1" fmla="*/ 2075936 w 2603157"/>
                <a:gd name="connsiteY1" fmla="*/ 362465 h 2043114"/>
                <a:gd name="connsiteX2" fmla="*/ 2372497 w 2603157"/>
                <a:gd name="connsiteY2" fmla="*/ 1878224 h 2043114"/>
                <a:gd name="connsiteX3" fmla="*/ 2603157 w 2603157"/>
                <a:gd name="connsiteY3" fmla="*/ 2018270 h 2043114"/>
                <a:gd name="connsiteX4" fmla="*/ 2603157 w 2603157"/>
                <a:gd name="connsiteY4" fmla="*/ 2018270 h 2043114"/>
                <a:gd name="connsiteX0" fmla="*/ 0 w 2603157"/>
                <a:gd name="connsiteY0" fmla="*/ 0 h 2018270"/>
                <a:gd name="connsiteX1" fmla="*/ 2075936 w 2603157"/>
                <a:gd name="connsiteY1" fmla="*/ 362465 h 2018270"/>
                <a:gd name="connsiteX2" fmla="*/ 2372497 w 2603157"/>
                <a:gd name="connsiteY2" fmla="*/ 1812321 h 2018270"/>
                <a:gd name="connsiteX3" fmla="*/ 2603157 w 2603157"/>
                <a:gd name="connsiteY3" fmla="*/ 2018270 h 2018270"/>
                <a:gd name="connsiteX4" fmla="*/ 2603157 w 2603157"/>
                <a:gd name="connsiteY4" fmla="*/ 2018270 h 2018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3157" h="2018270">
                  <a:moveTo>
                    <a:pt x="0" y="0"/>
                  </a:moveTo>
                  <a:cubicBezTo>
                    <a:pt x="798384" y="296562"/>
                    <a:pt x="1680520" y="60412"/>
                    <a:pt x="2075936" y="362465"/>
                  </a:cubicBezTo>
                  <a:cubicBezTo>
                    <a:pt x="2471352" y="664518"/>
                    <a:pt x="2284627" y="1536354"/>
                    <a:pt x="2372497" y="1812321"/>
                  </a:cubicBezTo>
                  <a:cubicBezTo>
                    <a:pt x="2460367" y="2088288"/>
                    <a:pt x="2564714" y="1983945"/>
                    <a:pt x="2603157" y="2018270"/>
                  </a:cubicBezTo>
                  <a:lnTo>
                    <a:pt x="2603157" y="2018270"/>
                  </a:lnTo>
                </a:path>
              </a:pathLst>
            </a:custGeom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90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57200" y="3810961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863442" y="116258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241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0322" y="4576925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7144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2756" y="3552188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rot="20605748">
            <a:off x="3327570" y="3072751"/>
            <a:ext cx="2847588" cy="1058091"/>
          </a:xfrm>
          <a:custGeom>
            <a:avLst/>
            <a:gdLst>
              <a:gd name="connsiteX0" fmla="*/ 4075612 w 4075612"/>
              <a:gd name="connsiteY0" fmla="*/ 940526 h 1058091"/>
              <a:gd name="connsiteX1" fmla="*/ 3618412 w 4075612"/>
              <a:gd name="connsiteY1" fmla="*/ 1058091 h 1058091"/>
              <a:gd name="connsiteX2" fmla="*/ 3265715 w 4075612"/>
              <a:gd name="connsiteY2" fmla="*/ 1045029 h 1058091"/>
              <a:gd name="connsiteX3" fmla="*/ 3187337 w 4075612"/>
              <a:gd name="connsiteY3" fmla="*/ 1005840 h 1058091"/>
              <a:gd name="connsiteX4" fmla="*/ 3148149 w 4075612"/>
              <a:gd name="connsiteY4" fmla="*/ 992777 h 1058091"/>
              <a:gd name="connsiteX5" fmla="*/ 3108960 w 4075612"/>
              <a:gd name="connsiteY5" fmla="*/ 953589 h 1058091"/>
              <a:gd name="connsiteX6" fmla="*/ 3069772 w 4075612"/>
              <a:gd name="connsiteY6" fmla="*/ 940526 h 1058091"/>
              <a:gd name="connsiteX7" fmla="*/ 3030583 w 4075612"/>
              <a:gd name="connsiteY7" fmla="*/ 914400 h 1058091"/>
              <a:gd name="connsiteX8" fmla="*/ 2978332 w 4075612"/>
              <a:gd name="connsiteY8" fmla="*/ 875211 h 1058091"/>
              <a:gd name="connsiteX9" fmla="*/ 2939143 w 4075612"/>
              <a:gd name="connsiteY9" fmla="*/ 836023 h 1058091"/>
              <a:gd name="connsiteX10" fmla="*/ 2899955 w 4075612"/>
              <a:gd name="connsiteY10" fmla="*/ 822960 h 1058091"/>
              <a:gd name="connsiteX11" fmla="*/ 2860766 w 4075612"/>
              <a:gd name="connsiteY11" fmla="*/ 783771 h 1058091"/>
              <a:gd name="connsiteX12" fmla="*/ 2782389 w 4075612"/>
              <a:gd name="connsiteY12" fmla="*/ 731520 h 1058091"/>
              <a:gd name="connsiteX13" fmla="*/ 2743200 w 4075612"/>
              <a:gd name="connsiteY13" fmla="*/ 692331 h 1058091"/>
              <a:gd name="connsiteX14" fmla="*/ 2638697 w 4075612"/>
              <a:gd name="connsiteY14" fmla="*/ 574766 h 1058091"/>
              <a:gd name="connsiteX15" fmla="*/ 2560320 w 4075612"/>
              <a:gd name="connsiteY15" fmla="*/ 522514 h 1058091"/>
              <a:gd name="connsiteX16" fmla="*/ 2521132 w 4075612"/>
              <a:gd name="connsiteY16" fmla="*/ 496389 h 1058091"/>
              <a:gd name="connsiteX17" fmla="*/ 2468880 w 4075612"/>
              <a:gd name="connsiteY17" fmla="*/ 457200 h 1058091"/>
              <a:gd name="connsiteX18" fmla="*/ 2416629 w 4075612"/>
              <a:gd name="connsiteY18" fmla="*/ 431074 h 1058091"/>
              <a:gd name="connsiteX19" fmla="*/ 2377440 w 4075612"/>
              <a:gd name="connsiteY19" fmla="*/ 404949 h 1058091"/>
              <a:gd name="connsiteX20" fmla="*/ 2325189 w 4075612"/>
              <a:gd name="connsiteY20" fmla="*/ 391886 h 1058091"/>
              <a:gd name="connsiteX21" fmla="*/ 2286000 w 4075612"/>
              <a:gd name="connsiteY21" fmla="*/ 365760 h 1058091"/>
              <a:gd name="connsiteX22" fmla="*/ 2207623 w 4075612"/>
              <a:gd name="connsiteY22" fmla="*/ 339634 h 1058091"/>
              <a:gd name="connsiteX23" fmla="*/ 2168435 w 4075612"/>
              <a:gd name="connsiteY23" fmla="*/ 326571 h 1058091"/>
              <a:gd name="connsiteX24" fmla="*/ 2129246 w 4075612"/>
              <a:gd name="connsiteY24" fmla="*/ 313509 h 1058091"/>
              <a:gd name="connsiteX25" fmla="*/ 2090057 w 4075612"/>
              <a:gd name="connsiteY25" fmla="*/ 300446 h 1058091"/>
              <a:gd name="connsiteX26" fmla="*/ 1972492 w 4075612"/>
              <a:gd name="connsiteY26" fmla="*/ 274320 h 1058091"/>
              <a:gd name="connsiteX27" fmla="*/ 1854926 w 4075612"/>
              <a:gd name="connsiteY27" fmla="*/ 248194 h 1058091"/>
              <a:gd name="connsiteX28" fmla="*/ 1750423 w 4075612"/>
              <a:gd name="connsiteY28" fmla="*/ 235131 h 1058091"/>
              <a:gd name="connsiteX29" fmla="*/ 1658983 w 4075612"/>
              <a:gd name="connsiteY29" fmla="*/ 222069 h 1058091"/>
              <a:gd name="connsiteX30" fmla="*/ 1619795 w 4075612"/>
              <a:gd name="connsiteY30" fmla="*/ 209006 h 1058091"/>
              <a:gd name="connsiteX31" fmla="*/ 1449977 w 4075612"/>
              <a:gd name="connsiteY31" fmla="*/ 182880 h 1058091"/>
              <a:gd name="connsiteX32" fmla="*/ 1332412 w 4075612"/>
              <a:gd name="connsiteY32" fmla="*/ 143691 h 1058091"/>
              <a:gd name="connsiteX33" fmla="*/ 1293223 w 4075612"/>
              <a:gd name="connsiteY33" fmla="*/ 130629 h 1058091"/>
              <a:gd name="connsiteX34" fmla="*/ 1254035 w 4075612"/>
              <a:gd name="connsiteY34" fmla="*/ 104503 h 1058091"/>
              <a:gd name="connsiteX35" fmla="*/ 1201783 w 4075612"/>
              <a:gd name="connsiteY35" fmla="*/ 91440 h 1058091"/>
              <a:gd name="connsiteX36" fmla="*/ 1162595 w 4075612"/>
              <a:gd name="connsiteY36" fmla="*/ 78377 h 1058091"/>
              <a:gd name="connsiteX37" fmla="*/ 1110343 w 4075612"/>
              <a:gd name="connsiteY37" fmla="*/ 52251 h 1058091"/>
              <a:gd name="connsiteX38" fmla="*/ 1045029 w 4075612"/>
              <a:gd name="connsiteY38" fmla="*/ 39189 h 1058091"/>
              <a:gd name="connsiteX39" fmla="*/ 1005840 w 4075612"/>
              <a:gd name="connsiteY39" fmla="*/ 26126 h 1058091"/>
              <a:gd name="connsiteX40" fmla="*/ 849086 w 4075612"/>
              <a:gd name="connsiteY40" fmla="*/ 0 h 1058091"/>
              <a:gd name="connsiteX41" fmla="*/ 78377 w 4075612"/>
              <a:gd name="connsiteY41" fmla="*/ 13063 h 1058091"/>
              <a:gd name="connsiteX42" fmla="*/ 39189 w 4075612"/>
              <a:gd name="connsiteY42" fmla="*/ 39189 h 1058091"/>
              <a:gd name="connsiteX43" fmla="*/ 0 w 4075612"/>
              <a:gd name="connsiteY43" fmla="*/ 5225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075612" h="1058091">
                <a:moveTo>
                  <a:pt x="4075612" y="940526"/>
                </a:moveTo>
                <a:cubicBezTo>
                  <a:pt x="3716477" y="1060238"/>
                  <a:pt x="3871807" y="1035057"/>
                  <a:pt x="3618412" y="1058091"/>
                </a:cubicBezTo>
                <a:cubicBezTo>
                  <a:pt x="3500846" y="1053737"/>
                  <a:pt x="3383101" y="1052854"/>
                  <a:pt x="3265715" y="1045029"/>
                </a:cubicBezTo>
                <a:cubicBezTo>
                  <a:pt x="3227830" y="1042503"/>
                  <a:pt x="3219514" y="1021929"/>
                  <a:pt x="3187337" y="1005840"/>
                </a:cubicBezTo>
                <a:cubicBezTo>
                  <a:pt x="3175021" y="999682"/>
                  <a:pt x="3161212" y="997131"/>
                  <a:pt x="3148149" y="992777"/>
                </a:cubicBezTo>
                <a:cubicBezTo>
                  <a:pt x="3135086" y="979714"/>
                  <a:pt x="3124331" y="963836"/>
                  <a:pt x="3108960" y="953589"/>
                </a:cubicBezTo>
                <a:cubicBezTo>
                  <a:pt x="3097503" y="945951"/>
                  <a:pt x="3082088" y="946684"/>
                  <a:pt x="3069772" y="940526"/>
                </a:cubicBezTo>
                <a:cubicBezTo>
                  <a:pt x="3055730" y="933505"/>
                  <a:pt x="3043358" y="923525"/>
                  <a:pt x="3030583" y="914400"/>
                </a:cubicBezTo>
                <a:cubicBezTo>
                  <a:pt x="3012867" y="901746"/>
                  <a:pt x="2994862" y="889380"/>
                  <a:pt x="2978332" y="875211"/>
                </a:cubicBezTo>
                <a:cubicBezTo>
                  <a:pt x="2964306" y="863189"/>
                  <a:pt x="2954514" y="846270"/>
                  <a:pt x="2939143" y="836023"/>
                </a:cubicBezTo>
                <a:cubicBezTo>
                  <a:pt x="2927686" y="828385"/>
                  <a:pt x="2913018" y="827314"/>
                  <a:pt x="2899955" y="822960"/>
                </a:cubicBezTo>
                <a:cubicBezTo>
                  <a:pt x="2886892" y="809897"/>
                  <a:pt x="2875348" y="795113"/>
                  <a:pt x="2860766" y="783771"/>
                </a:cubicBezTo>
                <a:cubicBezTo>
                  <a:pt x="2835981" y="764494"/>
                  <a:pt x="2804592" y="753723"/>
                  <a:pt x="2782389" y="731520"/>
                </a:cubicBezTo>
                <a:cubicBezTo>
                  <a:pt x="2769326" y="718457"/>
                  <a:pt x="2755027" y="706523"/>
                  <a:pt x="2743200" y="692331"/>
                </a:cubicBezTo>
                <a:cubicBezTo>
                  <a:pt x="2694117" y="633431"/>
                  <a:pt x="2733974" y="638285"/>
                  <a:pt x="2638697" y="574766"/>
                </a:cubicBezTo>
                <a:lnTo>
                  <a:pt x="2560320" y="522514"/>
                </a:lnTo>
                <a:cubicBezTo>
                  <a:pt x="2547257" y="513806"/>
                  <a:pt x="2533691" y="505809"/>
                  <a:pt x="2521132" y="496389"/>
                </a:cubicBezTo>
                <a:cubicBezTo>
                  <a:pt x="2503715" y="483326"/>
                  <a:pt x="2487342" y="468739"/>
                  <a:pt x="2468880" y="457200"/>
                </a:cubicBezTo>
                <a:cubicBezTo>
                  <a:pt x="2452367" y="446879"/>
                  <a:pt x="2433536" y="440735"/>
                  <a:pt x="2416629" y="431074"/>
                </a:cubicBezTo>
                <a:cubicBezTo>
                  <a:pt x="2402998" y="423285"/>
                  <a:pt x="2391870" y="411133"/>
                  <a:pt x="2377440" y="404949"/>
                </a:cubicBezTo>
                <a:cubicBezTo>
                  <a:pt x="2360939" y="397877"/>
                  <a:pt x="2342606" y="396240"/>
                  <a:pt x="2325189" y="391886"/>
                </a:cubicBezTo>
                <a:cubicBezTo>
                  <a:pt x="2312126" y="383177"/>
                  <a:pt x="2300347" y="372136"/>
                  <a:pt x="2286000" y="365760"/>
                </a:cubicBezTo>
                <a:cubicBezTo>
                  <a:pt x="2260835" y="354575"/>
                  <a:pt x="2233749" y="348343"/>
                  <a:pt x="2207623" y="339634"/>
                </a:cubicBezTo>
                <a:lnTo>
                  <a:pt x="2168435" y="326571"/>
                </a:lnTo>
                <a:lnTo>
                  <a:pt x="2129246" y="313509"/>
                </a:lnTo>
                <a:cubicBezTo>
                  <a:pt x="2116183" y="309155"/>
                  <a:pt x="2103415" y="303786"/>
                  <a:pt x="2090057" y="300446"/>
                </a:cubicBezTo>
                <a:cubicBezTo>
                  <a:pt x="1962636" y="268590"/>
                  <a:pt x="2121735" y="307485"/>
                  <a:pt x="1972492" y="274320"/>
                </a:cubicBezTo>
                <a:cubicBezTo>
                  <a:pt x="1913984" y="261318"/>
                  <a:pt x="1918943" y="258043"/>
                  <a:pt x="1854926" y="248194"/>
                </a:cubicBezTo>
                <a:cubicBezTo>
                  <a:pt x="1820229" y="242856"/>
                  <a:pt x="1785220" y="239771"/>
                  <a:pt x="1750423" y="235131"/>
                </a:cubicBezTo>
                <a:lnTo>
                  <a:pt x="1658983" y="222069"/>
                </a:lnTo>
                <a:cubicBezTo>
                  <a:pt x="1645920" y="217715"/>
                  <a:pt x="1633342" y="211469"/>
                  <a:pt x="1619795" y="209006"/>
                </a:cubicBezTo>
                <a:cubicBezTo>
                  <a:pt x="1540338" y="194559"/>
                  <a:pt x="1519941" y="201961"/>
                  <a:pt x="1449977" y="182880"/>
                </a:cubicBezTo>
                <a:cubicBezTo>
                  <a:pt x="1449960" y="182875"/>
                  <a:pt x="1352015" y="150225"/>
                  <a:pt x="1332412" y="143691"/>
                </a:cubicBezTo>
                <a:lnTo>
                  <a:pt x="1293223" y="130629"/>
                </a:lnTo>
                <a:cubicBezTo>
                  <a:pt x="1280160" y="121920"/>
                  <a:pt x="1268465" y="110687"/>
                  <a:pt x="1254035" y="104503"/>
                </a:cubicBezTo>
                <a:cubicBezTo>
                  <a:pt x="1237533" y="97431"/>
                  <a:pt x="1219046" y="96372"/>
                  <a:pt x="1201783" y="91440"/>
                </a:cubicBezTo>
                <a:cubicBezTo>
                  <a:pt x="1188544" y="87657"/>
                  <a:pt x="1175251" y="83801"/>
                  <a:pt x="1162595" y="78377"/>
                </a:cubicBezTo>
                <a:cubicBezTo>
                  <a:pt x="1144696" y="70706"/>
                  <a:pt x="1128817" y="58409"/>
                  <a:pt x="1110343" y="52251"/>
                </a:cubicBezTo>
                <a:cubicBezTo>
                  <a:pt x="1089280" y="45230"/>
                  <a:pt x="1066569" y="44574"/>
                  <a:pt x="1045029" y="39189"/>
                </a:cubicBezTo>
                <a:cubicBezTo>
                  <a:pt x="1031670" y="35849"/>
                  <a:pt x="1019342" y="28826"/>
                  <a:pt x="1005840" y="26126"/>
                </a:cubicBezTo>
                <a:cubicBezTo>
                  <a:pt x="953897" y="15737"/>
                  <a:pt x="849086" y="0"/>
                  <a:pt x="849086" y="0"/>
                </a:cubicBezTo>
                <a:cubicBezTo>
                  <a:pt x="592183" y="4354"/>
                  <a:pt x="335017" y="645"/>
                  <a:pt x="78377" y="13063"/>
                </a:cubicBezTo>
                <a:cubicBezTo>
                  <a:pt x="62696" y="13822"/>
                  <a:pt x="53231" y="32168"/>
                  <a:pt x="39189" y="39189"/>
                </a:cubicBezTo>
                <a:cubicBezTo>
                  <a:pt x="26873" y="45347"/>
                  <a:pt x="0" y="52251"/>
                  <a:pt x="0" y="52251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angle 18"/>
          <p:cNvSpPr/>
          <p:nvPr/>
        </p:nvSpPr>
        <p:spPr>
          <a:xfrm>
            <a:off x="4117257" y="3078136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2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6321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2756" y="3552188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967945" y="126988"/>
            <a:ext cx="217435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53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0322" y="3862292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6916783" y="109770"/>
            <a:ext cx="268879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492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0322" y="3862292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5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1942" y="4546486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7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0445" y="2093173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9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0445" y="2093173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7176133" y="12389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503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0322" y="2438033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7176133" y="163088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28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30629" y="979714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(  ( </a:t>
            </a:r>
            <a:r>
              <a:rPr lang="es-AR" dirty="0"/>
              <a:t>3 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791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0322" y="2438033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7176133" y="163088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740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0322" y="2438033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159536" y="138574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226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   </a:t>
            </a:r>
            <a:r>
              <a:rPr lang="es-AR" dirty="0"/>
              <a:t>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0322" y="2578925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1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   </a:t>
            </a:r>
            <a:r>
              <a:rPr lang="es-AR" dirty="0"/>
              <a:t>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63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8882" y="3142805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07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   </a:t>
            </a:r>
            <a:r>
              <a:rPr lang="es-AR" dirty="0"/>
              <a:t>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961308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6177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   </a:t>
            </a:r>
            <a:r>
              <a:rPr lang="es-AR" dirty="0"/>
              <a:t>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1274816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3" name="Rectangle 32"/>
          <p:cNvSpPr/>
          <p:nvPr/>
        </p:nvSpPr>
        <p:spPr>
          <a:xfrm>
            <a:off x="7384869" y="138574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750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   </a:t>
            </a:r>
            <a:r>
              <a:rPr lang="es-AR" dirty="0"/>
              <a:t>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135500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3" name="Rectangle 32"/>
          <p:cNvSpPr/>
          <p:nvPr/>
        </p:nvSpPr>
        <p:spPr>
          <a:xfrm>
            <a:off x="7384869" y="138574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539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   </a:t>
            </a:r>
            <a:r>
              <a:rPr lang="es-AR" dirty="0"/>
              <a:t>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593773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3" name="Rectangle 32"/>
          <p:cNvSpPr/>
          <p:nvPr/>
        </p:nvSpPr>
        <p:spPr>
          <a:xfrm>
            <a:off x="7384869" y="138574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317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   </a:t>
            </a:r>
            <a:r>
              <a:rPr lang="es-AR" dirty="0"/>
              <a:t>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593773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35" name="Rectangle 34"/>
          <p:cNvSpPr/>
          <p:nvPr/>
        </p:nvSpPr>
        <p:spPr>
          <a:xfrm>
            <a:off x="7384869" y="138574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726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</a:t>
            </a:r>
            <a:r>
              <a:rPr lang="es-AR" dirty="0"/>
              <a:t> </a:t>
            </a:r>
            <a:r>
              <a:rPr lang="es-AR" dirty="0" smtClean="0"/>
              <a:t>                               </a:t>
            </a:r>
            <a:r>
              <a:rPr lang="es-AR" dirty="0"/>
              <a:t>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5593773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34" name="Rectangle 33"/>
          <p:cNvSpPr/>
          <p:nvPr/>
        </p:nvSpPr>
        <p:spPr>
          <a:xfrm>
            <a:off x="7403377" y="138574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557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(  ( </a:t>
            </a:r>
            <a:r>
              <a:rPr lang="es-AR" dirty="0"/>
              <a:t>3 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2880" y="1267097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Rectangle 1"/>
          <p:cNvSpPr/>
          <p:nvPr/>
        </p:nvSpPr>
        <p:spPr>
          <a:xfrm>
            <a:off x="5159828" y="165853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362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                                      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6957" y="6176625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pic>
        <p:nvPicPr>
          <p:cNvPr id="33" name="Picture 3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136" y="3737398"/>
            <a:ext cx="50618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                                      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71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3409406" y="1776549"/>
            <a:ext cx="4480560" cy="1854925"/>
          </a:xfrm>
          <a:custGeom>
            <a:avLst/>
            <a:gdLst>
              <a:gd name="connsiteX0" fmla="*/ 4193177 w 4480560"/>
              <a:gd name="connsiteY0" fmla="*/ 1005840 h 1854925"/>
              <a:gd name="connsiteX1" fmla="*/ 4271554 w 4480560"/>
              <a:gd name="connsiteY1" fmla="*/ 979714 h 1854925"/>
              <a:gd name="connsiteX2" fmla="*/ 4297680 w 4480560"/>
              <a:gd name="connsiteY2" fmla="*/ 940525 h 1854925"/>
              <a:gd name="connsiteX3" fmla="*/ 4336868 w 4480560"/>
              <a:gd name="connsiteY3" fmla="*/ 901337 h 1854925"/>
              <a:gd name="connsiteX4" fmla="*/ 4402183 w 4480560"/>
              <a:gd name="connsiteY4" fmla="*/ 836022 h 1854925"/>
              <a:gd name="connsiteX5" fmla="*/ 4428308 w 4480560"/>
              <a:gd name="connsiteY5" fmla="*/ 796834 h 1854925"/>
              <a:gd name="connsiteX6" fmla="*/ 4454434 w 4480560"/>
              <a:gd name="connsiteY6" fmla="*/ 718457 h 1854925"/>
              <a:gd name="connsiteX7" fmla="*/ 4480560 w 4480560"/>
              <a:gd name="connsiteY7" fmla="*/ 600891 h 1854925"/>
              <a:gd name="connsiteX8" fmla="*/ 4467497 w 4480560"/>
              <a:gd name="connsiteY8" fmla="*/ 391885 h 1854925"/>
              <a:gd name="connsiteX9" fmla="*/ 4454434 w 4480560"/>
              <a:gd name="connsiteY9" fmla="*/ 352697 h 1854925"/>
              <a:gd name="connsiteX10" fmla="*/ 4402183 w 4480560"/>
              <a:gd name="connsiteY10" fmla="*/ 248194 h 1854925"/>
              <a:gd name="connsiteX11" fmla="*/ 4349931 w 4480560"/>
              <a:gd name="connsiteY11" fmla="*/ 156754 h 1854925"/>
              <a:gd name="connsiteX12" fmla="*/ 4336868 w 4480560"/>
              <a:gd name="connsiteY12" fmla="*/ 117565 h 1854925"/>
              <a:gd name="connsiteX13" fmla="*/ 4180114 w 4480560"/>
              <a:gd name="connsiteY13" fmla="*/ 39188 h 1854925"/>
              <a:gd name="connsiteX14" fmla="*/ 4140925 w 4480560"/>
              <a:gd name="connsiteY14" fmla="*/ 26125 h 1854925"/>
              <a:gd name="connsiteX15" fmla="*/ 4023360 w 4480560"/>
              <a:gd name="connsiteY15" fmla="*/ 0 h 1854925"/>
              <a:gd name="connsiteX16" fmla="*/ 3827417 w 4480560"/>
              <a:gd name="connsiteY16" fmla="*/ 13062 h 1854925"/>
              <a:gd name="connsiteX17" fmla="*/ 3644537 w 4480560"/>
              <a:gd name="connsiteY17" fmla="*/ 65314 h 1854925"/>
              <a:gd name="connsiteX18" fmla="*/ 3553097 w 4480560"/>
              <a:gd name="connsiteY18" fmla="*/ 104502 h 1854925"/>
              <a:gd name="connsiteX19" fmla="*/ 3500845 w 4480560"/>
              <a:gd name="connsiteY19" fmla="*/ 143691 h 1854925"/>
              <a:gd name="connsiteX20" fmla="*/ 3461657 w 4480560"/>
              <a:gd name="connsiteY20" fmla="*/ 169817 h 1854925"/>
              <a:gd name="connsiteX21" fmla="*/ 3409405 w 4480560"/>
              <a:gd name="connsiteY21" fmla="*/ 209005 h 1854925"/>
              <a:gd name="connsiteX22" fmla="*/ 3370217 w 4480560"/>
              <a:gd name="connsiteY22" fmla="*/ 235131 h 1854925"/>
              <a:gd name="connsiteX23" fmla="*/ 3278777 w 4480560"/>
              <a:gd name="connsiteY23" fmla="*/ 313508 h 1854925"/>
              <a:gd name="connsiteX24" fmla="*/ 3252651 w 4480560"/>
              <a:gd name="connsiteY24" fmla="*/ 352697 h 1854925"/>
              <a:gd name="connsiteX25" fmla="*/ 3135085 w 4480560"/>
              <a:gd name="connsiteY25" fmla="*/ 418011 h 1854925"/>
              <a:gd name="connsiteX26" fmla="*/ 3056708 w 4480560"/>
              <a:gd name="connsiteY26" fmla="*/ 470262 h 1854925"/>
              <a:gd name="connsiteX27" fmla="*/ 2939143 w 4480560"/>
              <a:gd name="connsiteY27" fmla="*/ 535577 h 1854925"/>
              <a:gd name="connsiteX28" fmla="*/ 2873828 w 4480560"/>
              <a:gd name="connsiteY28" fmla="*/ 600891 h 1854925"/>
              <a:gd name="connsiteX29" fmla="*/ 2795451 w 4480560"/>
              <a:gd name="connsiteY29" fmla="*/ 666205 h 1854925"/>
              <a:gd name="connsiteX30" fmla="*/ 2756263 w 4480560"/>
              <a:gd name="connsiteY30" fmla="*/ 679268 h 1854925"/>
              <a:gd name="connsiteX31" fmla="*/ 2717074 w 4480560"/>
              <a:gd name="connsiteY31" fmla="*/ 705394 h 1854925"/>
              <a:gd name="connsiteX32" fmla="*/ 2664823 w 4480560"/>
              <a:gd name="connsiteY32" fmla="*/ 731520 h 1854925"/>
              <a:gd name="connsiteX33" fmla="*/ 2573383 w 4480560"/>
              <a:gd name="connsiteY33" fmla="*/ 796834 h 1854925"/>
              <a:gd name="connsiteX34" fmla="*/ 2495005 w 4480560"/>
              <a:gd name="connsiteY34" fmla="*/ 849085 h 1854925"/>
              <a:gd name="connsiteX35" fmla="*/ 2455817 w 4480560"/>
              <a:gd name="connsiteY35" fmla="*/ 875211 h 1854925"/>
              <a:gd name="connsiteX36" fmla="*/ 2416628 w 4480560"/>
              <a:gd name="connsiteY36" fmla="*/ 901337 h 1854925"/>
              <a:gd name="connsiteX37" fmla="*/ 2377440 w 4480560"/>
              <a:gd name="connsiteY37" fmla="*/ 914400 h 1854925"/>
              <a:gd name="connsiteX38" fmla="*/ 2338251 w 4480560"/>
              <a:gd name="connsiteY38" fmla="*/ 940525 h 1854925"/>
              <a:gd name="connsiteX39" fmla="*/ 2246811 w 4480560"/>
              <a:gd name="connsiteY39" fmla="*/ 979714 h 1854925"/>
              <a:gd name="connsiteX40" fmla="*/ 2129245 w 4480560"/>
              <a:gd name="connsiteY40" fmla="*/ 1031965 h 1854925"/>
              <a:gd name="connsiteX41" fmla="*/ 2090057 w 4480560"/>
              <a:gd name="connsiteY41" fmla="*/ 1045028 h 1854925"/>
              <a:gd name="connsiteX42" fmla="*/ 2050868 w 4480560"/>
              <a:gd name="connsiteY42" fmla="*/ 1071154 h 1854925"/>
              <a:gd name="connsiteX43" fmla="*/ 1972491 w 4480560"/>
              <a:gd name="connsiteY43" fmla="*/ 1097280 h 1854925"/>
              <a:gd name="connsiteX44" fmla="*/ 1933303 w 4480560"/>
              <a:gd name="connsiteY44" fmla="*/ 1110342 h 1854925"/>
              <a:gd name="connsiteX45" fmla="*/ 1867988 w 4480560"/>
              <a:gd name="connsiteY45" fmla="*/ 1123405 h 1854925"/>
              <a:gd name="connsiteX46" fmla="*/ 1789611 w 4480560"/>
              <a:gd name="connsiteY46" fmla="*/ 1149531 h 1854925"/>
              <a:gd name="connsiteX47" fmla="*/ 1750423 w 4480560"/>
              <a:gd name="connsiteY47" fmla="*/ 1162594 h 1854925"/>
              <a:gd name="connsiteX48" fmla="*/ 1645920 w 4480560"/>
              <a:gd name="connsiteY48" fmla="*/ 1188720 h 1854925"/>
              <a:gd name="connsiteX49" fmla="*/ 1593668 w 4480560"/>
              <a:gd name="connsiteY49" fmla="*/ 1227908 h 1854925"/>
              <a:gd name="connsiteX50" fmla="*/ 1489165 w 4480560"/>
              <a:gd name="connsiteY50" fmla="*/ 1254034 h 1854925"/>
              <a:gd name="connsiteX51" fmla="*/ 1449977 w 4480560"/>
              <a:gd name="connsiteY51" fmla="*/ 1267097 h 1854925"/>
              <a:gd name="connsiteX52" fmla="*/ 1410788 w 4480560"/>
              <a:gd name="connsiteY52" fmla="*/ 1293222 h 1854925"/>
              <a:gd name="connsiteX53" fmla="*/ 1306285 w 4480560"/>
              <a:gd name="connsiteY53" fmla="*/ 1319348 h 1854925"/>
              <a:gd name="connsiteX54" fmla="*/ 1227908 w 4480560"/>
              <a:gd name="connsiteY54" fmla="*/ 1371600 h 1854925"/>
              <a:gd name="connsiteX55" fmla="*/ 1136468 w 4480560"/>
              <a:gd name="connsiteY55" fmla="*/ 1397725 h 1854925"/>
              <a:gd name="connsiteX56" fmla="*/ 1058091 w 4480560"/>
              <a:gd name="connsiteY56" fmla="*/ 1423851 h 1854925"/>
              <a:gd name="connsiteX57" fmla="*/ 979714 w 4480560"/>
              <a:gd name="connsiteY57" fmla="*/ 1449977 h 1854925"/>
              <a:gd name="connsiteX58" fmla="*/ 940525 w 4480560"/>
              <a:gd name="connsiteY58" fmla="*/ 1463040 h 1854925"/>
              <a:gd name="connsiteX59" fmla="*/ 901337 w 4480560"/>
              <a:gd name="connsiteY59" fmla="*/ 1489165 h 1854925"/>
              <a:gd name="connsiteX60" fmla="*/ 809897 w 4480560"/>
              <a:gd name="connsiteY60" fmla="*/ 1515291 h 1854925"/>
              <a:gd name="connsiteX61" fmla="*/ 770708 w 4480560"/>
              <a:gd name="connsiteY61" fmla="*/ 1541417 h 1854925"/>
              <a:gd name="connsiteX62" fmla="*/ 731520 w 4480560"/>
              <a:gd name="connsiteY62" fmla="*/ 1554480 h 1854925"/>
              <a:gd name="connsiteX63" fmla="*/ 653143 w 4480560"/>
              <a:gd name="connsiteY63" fmla="*/ 1606731 h 1854925"/>
              <a:gd name="connsiteX64" fmla="*/ 561703 w 4480560"/>
              <a:gd name="connsiteY64" fmla="*/ 1632857 h 1854925"/>
              <a:gd name="connsiteX65" fmla="*/ 470263 w 4480560"/>
              <a:gd name="connsiteY65" fmla="*/ 1698171 h 1854925"/>
              <a:gd name="connsiteX66" fmla="*/ 431074 w 4480560"/>
              <a:gd name="connsiteY66" fmla="*/ 1711234 h 1854925"/>
              <a:gd name="connsiteX67" fmla="*/ 378823 w 4480560"/>
              <a:gd name="connsiteY67" fmla="*/ 1737360 h 1854925"/>
              <a:gd name="connsiteX68" fmla="*/ 326571 w 4480560"/>
              <a:gd name="connsiteY68" fmla="*/ 1750422 h 1854925"/>
              <a:gd name="connsiteX69" fmla="*/ 287383 w 4480560"/>
              <a:gd name="connsiteY69" fmla="*/ 1763485 h 1854925"/>
              <a:gd name="connsiteX70" fmla="*/ 222068 w 4480560"/>
              <a:gd name="connsiteY70" fmla="*/ 1776548 h 1854925"/>
              <a:gd name="connsiteX71" fmla="*/ 130628 w 4480560"/>
              <a:gd name="connsiteY71" fmla="*/ 1802674 h 1854925"/>
              <a:gd name="connsiteX72" fmla="*/ 39188 w 4480560"/>
              <a:gd name="connsiteY72" fmla="*/ 1828800 h 1854925"/>
              <a:gd name="connsiteX73" fmla="*/ 0 w 4480560"/>
              <a:gd name="connsiteY73" fmla="*/ 1854925 h 185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480560" h="1854925">
                <a:moveTo>
                  <a:pt x="4193177" y="1005840"/>
                </a:moveTo>
                <a:cubicBezTo>
                  <a:pt x="4219303" y="997131"/>
                  <a:pt x="4248201" y="994310"/>
                  <a:pt x="4271554" y="979714"/>
                </a:cubicBezTo>
                <a:cubicBezTo>
                  <a:pt x="4284867" y="971393"/>
                  <a:pt x="4287629" y="952586"/>
                  <a:pt x="4297680" y="940525"/>
                </a:cubicBezTo>
                <a:cubicBezTo>
                  <a:pt x="4309506" y="926333"/>
                  <a:pt x="4325042" y="915529"/>
                  <a:pt x="4336868" y="901337"/>
                </a:cubicBezTo>
                <a:cubicBezTo>
                  <a:pt x="4391297" y="836022"/>
                  <a:pt x="4330337" y="883919"/>
                  <a:pt x="4402183" y="836022"/>
                </a:cubicBezTo>
                <a:cubicBezTo>
                  <a:pt x="4410891" y="822959"/>
                  <a:pt x="4421932" y="811180"/>
                  <a:pt x="4428308" y="796834"/>
                </a:cubicBezTo>
                <a:cubicBezTo>
                  <a:pt x="4439493" y="771669"/>
                  <a:pt x="4445725" y="744583"/>
                  <a:pt x="4454434" y="718457"/>
                </a:cubicBezTo>
                <a:cubicBezTo>
                  <a:pt x="4475872" y="654142"/>
                  <a:pt x="4465234" y="692848"/>
                  <a:pt x="4480560" y="600891"/>
                </a:cubicBezTo>
                <a:cubicBezTo>
                  <a:pt x="4476206" y="531222"/>
                  <a:pt x="4474805" y="461306"/>
                  <a:pt x="4467497" y="391885"/>
                </a:cubicBezTo>
                <a:cubicBezTo>
                  <a:pt x="4466056" y="378191"/>
                  <a:pt x="4460132" y="365232"/>
                  <a:pt x="4454434" y="352697"/>
                </a:cubicBezTo>
                <a:cubicBezTo>
                  <a:pt x="4438318" y="317242"/>
                  <a:pt x="4419600" y="283028"/>
                  <a:pt x="4402183" y="248194"/>
                </a:cubicBezTo>
                <a:cubicBezTo>
                  <a:pt x="4369037" y="181901"/>
                  <a:pt x="4386858" y="212144"/>
                  <a:pt x="4349931" y="156754"/>
                </a:cubicBezTo>
                <a:cubicBezTo>
                  <a:pt x="4345577" y="143691"/>
                  <a:pt x="4346605" y="127302"/>
                  <a:pt x="4336868" y="117565"/>
                </a:cubicBezTo>
                <a:cubicBezTo>
                  <a:pt x="4286224" y="66921"/>
                  <a:pt x="4243859" y="60436"/>
                  <a:pt x="4180114" y="39188"/>
                </a:cubicBezTo>
                <a:cubicBezTo>
                  <a:pt x="4167051" y="34834"/>
                  <a:pt x="4154427" y="28825"/>
                  <a:pt x="4140925" y="26125"/>
                </a:cubicBezTo>
                <a:cubicBezTo>
                  <a:pt x="4058007" y="9541"/>
                  <a:pt x="4097151" y="18447"/>
                  <a:pt x="4023360" y="0"/>
                </a:cubicBezTo>
                <a:cubicBezTo>
                  <a:pt x="3958046" y="4354"/>
                  <a:pt x="3892326" y="4596"/>
                  <a:pt x="3827417" y="13062"/>
                </a:cubicBezTo>
                <a:cubicBezTo>
                  <a:pt x="3773523" y="20092"/>
                  <a:pt x="3697672" y="47602"/>
                  <a:pt x="3644537" y="65314"/>
                </a:cubicBezTo>
                <a:cubicBezTo>
                  <a:pt x="3606443" y="78012"/>
                  <a:pt x="3589991" y="81443"/>
                  <a:pt x="3553097" y="104502"/>
                </a:cubicBezTo>
                <a:cubicBezTo>
                  <a:pt x="3534635" y="116041"/>
                  <a:pt x="3518561" y="131036"/>
                  <a:pt x="3500845" y="143691"/>
                </a:cubicBezTo>
                <a:cubicBezTo>
                  <a:pt x="3488070" y="152816"/>
                  <a:pt x="3474432" y="160692"/>
                  <a:pt x="3461657" y="169817"/>
                </a:cubicBezTo>
                <a:cubicBezTo>
                  <a:pt x="3443941" y="182471"/>
                  <a:pt x="3427121" y="196351"/>
                  <a:pt x="3409405" y="209005"/>
                </a:cubicBezTo>
                <a:cubicBezTo>
                  <a:pt x="3396630" y="218130"/>
                  <a:pt x="3382137" y="224914"/>
                  <a:pt x="3370217" y="235131"/>
                </a:cubicBezTo>
                <a:cubicBezTo>
                  <a:pt x="3259350" y="330160"/>
                  <a:pt x="3368744" y="253529"/>
                  <a:pt x="3278777" y="313508"/>
                </a:cubicBezTo>
                <a:cubicBezTo>
                  <a:pt x="3270068" y="326571"/>
                  <a:pt x="3264466" y="342359"/>
                  <a:pt x="3252651" y="352697"/>
                </a:cubicBezTo>
                <a:cubicBezTo>
                  <a:pt x="3197369" y="401069"/>
                  <a:pt x="3188909" y="400070"/>
                  <a:pt x="3135085" y="418011"/>
                </a:cubicBezTo>
                <a:cubicBezTo>
                  <a:pt x="3048114" y="504984"/>
                  <a:pt x="3141781" y="423000"/>
                  <a:pt x="3056708" y="470262"/>
                </a:cubicBezTo>
                <a:cubicBezTo>
                  <a:pt x="2921950" y="545127"/>
                  <a:pt x="3027819" y="506018"/>
                  <a:pt x="2939143" y="535577"/>
                </a:cubicBezTo>
                <a:cubicBezTo>
                  <a:pt x="2891244" y="607424"/>
                  <a:pt x="2939145" y="546460"/>
                  <a:pt x="2873828" y="600891"/>
                </a:cubicBezTo>
                <a:cubicBezTo>
                  <a:pt x="2830488" y="637008"/>
                  <a:pt x="2844105" y="641878"/>
                  <a:pt x="2795451" y="666205"/>
                </a:cubicBezTo>
                <a:cubicBezTo>
                  <a:pt x="2783135" y="672363"/>
                  <a:pt x="2768579" y="673110"/>
                  <a:pt x="2756263" y="679268"/>
                </a:cubicBezTo>
                <a:cubicBezTo>
                  <a:pt x="2742221" y="686289"/>
                  <a:pt x="2730705" y="697605"/>
                  <a:pt x="2717074" y="705394"/>
                </a:cubicBezTo>
                <a:cubicBezTo>
                  <a:pt x="2700167" y="715055"/>
                  <a:pt x="2681730" y="721859"/>
                  <a:pt x="2664823" y="731520"/>
                </a:cubicBezTo>
                <a:cubicBezTo>
                  <a:pt x="2631776" y="750404"/>
                  <a:pt x="2604556" y="775013"/>
                  <a:pt x="2573383" y="796834"/>
                </a:cubicBezTo>
                <a:cubicBezTo>
                  <a:pt x="2547660" y="814840"/>
                  <a:pt x="2521131" y="831668"/>
                  <a:pt x="2495005" y="849085"/>
                </a:cubicBezTo>
                <a:lnTo>
                  <a:pt x="2455817" y="875211"/>
                </a:lnTo>
                <a:cubicBezTo>
                  <a:pt x="2442754" y="883920"/>
                  <a:pt x="2431522" y="896372"/>
                  <a:pt x="2416628" y="901337"/>
                </a:cubicBezTo>
                <a:cubicBezTo>
                  <a:pt x="2403565" y="905691"/>
                  <a:pt x="2389756" y="908242"/>
                  <a:pt x="2377440" y="914400"/>
                </a:cubicBezTo>
                <a:cubicBezTo>
                  <a:pt x="2363398" y="921421"/>
                  <a:pt x="2351882" y="932736"/>
                  <a:pt x="2338251" y="940525"/>
                </a:cubicBezTo>
                <a:cubicBezTo>
                  <a:pt x="2293051" y="966354"/>
                  <a:pt x="2290779" y="965058"/>
                  <a:pt x="2246811" y="979714"/>
                </a:cubicBezTo>
                <a:cubicBezTo>
                  <a:pt x="2184708" y="1021117"/>
                  <a:pt x="2222519" y="1000874"/>
                  <a:pt x="2129245" y="1031965"/>
                </a:cubicBezTo>
                <a:cubicBezTo>
                  <a:pt x="2116182" y="1036319"/>
                  <a:pt x="2101514" y="1037390"/>
                  <a:pt x="2090057" y="1045028"/>
                </a:cubicBezTo>
                <a:cubicBezTo>
                  <a:pt x="2076994" y="1053737"/>
                  <a:pt x="2065215" y="1064778"/>
                  <a:pt x="2050868" y="1071154"/>
                </a:cubicBezTo>
                <a:cubicBezTo>
                  <a:pt x="2025703" y="1082339"/>
                  <a:pt x="1998617" y="1088572"/>
                  <a:pt x="1972491" y="1097280"/>
                </a:cubicBezTo>
                <a:cubicBezTo>
                  <a:pt x="1959428" y="1101634"/>
                  <a:pt x="1946805" y="1107642"/>
                  <a:pt x="1933303" y="1110342"/>
                </a:cubicBezTo>
                <a:cubicBezTo>
                  <a:pt x="1911531" y="1114696"/>
                  <a:pt x="1889408" y="1117563"/>
                  <a:pt x="1867988" y="1123405"/>
                </a:cubicBezTo>
                <a:cubicBezTo>
                  <a:pt x="1841419" y="1130651"/>
                  <a:pt x="1815737" y="1140822"/>
                  <a:pt x="1789611" y="1149531"/>
                </a:cubicBezTo>
                <a:cubicBezTo>
                  <a:pt x="1776548" y="1153885"/>
                  <a:pt x="1763781" y="1159254"/>
                  <a:pt x="1750423" y="1162594"/>
                </a:cubicBezTo>
                <a:lnTo>
                  <a:pt x="1645920" y="1188720"/>
                </a:lnTo>
                <a:cubicBezTo>
                  <a:pt x="1628503" y="1201783"/>
                  <a:pt x="1613765" y="1219534"/>
                  <a:pt x="1593668" y="1227908"/>
                </a:cubicBezTo>
                <a:cubicBezTo>
                  <a:pt x="1560524" y="1241718"/>
                  <a:pt x="1523229" y="1242679"/>
                  <a:pt x="1489165" y="1254034"/>
                </a:cubicBezTo>
                <a:cubicBezTo>
                  <a:pt x="1476102" y="1258388"/>
                  <a:pt x="1462293" y="1260939"/>
                  <a:pt x="1449977" y="1267097"/>
                </a:cubicBezTo>
                <a:cubicBezTo>
                  <a:pt x="1435935" y="1274118"/>
                  <a:pt x="1425542" y="1287857"/>
                  <a:pt x="1410788" y="1293222"/>
                </a:cubicBezTo>
                <a:cubicBezTo>
                  <a:pt x="1377043" y="1305493"/>
                  <a:pt x="1306285" y="1319348"/>
                  <a:pt x="1306285" y="1319348"/>
                </a:cubicBezTo>
                <a:cubicBezTo>
                  <a:pt x="1280159" y="1336765"/>
                  <a:pt x="1257696" y="1361671"/>
                  <a:pt x="1227908" y="1371600"/>
                </a:cubicBezTo>
                <a:cubicBezTo>
                  <a:pt x="1096162" y="1415513"/>
                  <a:pt x="1300555" y="1348499"/>
                  <a:pt x="1136468" y="1397725"/>
                </a:cubicBezTo>
                <a:cubicBezTo>
                  <a:pt x="1110091" y="1405638"/>
                  <a:pt x="1084217" y="1415142"/>
                  <a:pt x="1058091" y="1423851"/>
                </a:cubicBezTo>
                <a:lnTo>
                  <a:pt x="979714" y="1449977"/>
                </a:lnTo>
                <a:cubicBezTo>
                  <a:pt x="966651" y="1454331"/>
                  <a:pt x="951982" y="1455402"/>
                  <a:pt x="940525" y="1463040"/>
                </a:cubicBezTo>
                <a:cubicBezTo>
                  <a:pt x="927462" y="1471748"/>
                  <a:pt x="915767" y="1482981"/>
                  <a:pt x="901337" y="1489165"/>
                </a:cubicBezTo>
                <a:cubicBezTo>
                  <a:pt x="842745" y="1514275"/>
                  <a:pt x="860734" y="1489872"/>
                  <a:pt x="809897" y="1515291"/>
                </a:cubicBezTo>
                <a:cubicBezTo>
                  <a:pt x="795855" y="1522312"/>
                  <a:pt x="784750" y="1534396"/>
                  <a:pt x="770708" y="1541417"/>
                </a:cubicBezTo>
                <a:cubicBezTo>
                  <a:pt x="758392" y="1547575"/>
                  <a:pt x="743557" y="1547793"/>
                  <a:pt x="731520" y="1554480"/>
                </a:cubicBezTo>
                <a:cubicBezTo>
                  <a:pt x="704072" y="1569729"/>
                  <a:pt x="683605" y="1599116"/>
                  <a:pt x="653143" y="1606731"/>
                </a:cubicBezTo>
                <a:cubicBezTo>
                  <a:pt x="636399" y="1610917"/>
                  <a:pt x="580445" y="1623486"/>
                  <a:pt x="561703" y="1632857"/>
                </a:cubicBezTo>
                <a:cubicBezTo>
                  <a:pt x="521246" y="1653085"/>
                  <a:pt x="511711" y="1674486"/>
                  <a:pt x="470263" y="1698171"/>
                </a:cubicBezTo>
                <a:cubicBezTo>
                  <a:pt x="458308" y="1705003"/>
                  <a:pt x="443730" y="1705810"/>
                  <a:pt x="431074" y="1711234"/>
                </a:cubicBezTo>
                <a:cubicBezTo>
                  <a:pt x="413176" y="1718905"/>
                  <a:pt x="397056" y="1730523"/>
                  <a:pt x="378823" y="1737360"/>
                </a:cubicBezTo>
                <a:cubicBezTo>
                  <a:pt x="362013" y="1743664"/>
                  <a:pt x="343834" y="1745490"/>
                  <a:pt x="326571" y="1750422"/>
                </a:cubicBezTo>
                <a:cubicBezTo>
                  <a:pt x="313331" y="1754205"/>
                  <a:pt x="300741" y="1760145"/>
                  <a:pt x="287383" y="1763485"/>
                </a:cubicBezTo>
                <a:cubicBezTo>
                  <a:pt x="265843" y="1768870"/>
                  <a:pt x="243742" y="1771731"/>
                  <a:pt x="222068" y="1776548"/>
                </a:cubicBezTo>
                <a:cubicBezTo>
                  <a:pt x="130194" y="1796965"/>
                  <a:pt x="206993" y="1780855"/>
                  <a:pt x="130628" y="1802674"/>
                </a:cubicBezTo>
                <a:cubicBezTo>
                  <a:pt x="111096" y="1808255"/>
                  <a:pt x="60068" y="1818360"/>
                  <a:pt x="39188" y="1828800"/>
                </a:cubicBezTo>
                <a:cubicBezTo>
                  <a:pt x="25146" y="1835821"/>
                  <a:pt x="0" y="1854925"/>
                  <a:pt x="0" y="1854925"/>
                </a:cubicBez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angle 29"/>
          <p:cNvSpPr/>
          <p:nvPr/>
        </p:nvSpPr>
        <p:spPr>
          <a:xfrm>
            <a:off x="7117079" y="1491671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pic>
        <p:nvPicPr>
          <p:cNvPr id="33" name="Picture 3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136" y="3737398"/>
            <a:ext cx="506186" cy="506186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275136" y="3563544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18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                                      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72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pic>
        <p:nvPicPr>
          <p:cNvPr id="33" name="Picture 3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136" y="3737398"/>
            <a:ext cx="506186" cy="506186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275136" y="3563544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77818" y="11625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371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                                      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73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pic>
        <p:nvPicPr>
          <p:cNvPr id="33" name="Picture 3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136" y="3737398"/>
            <a:ext cx="506186" cy="506186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400322" y="3837488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577818" y="105148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angle 35"/>
          <p:cNvSpPr/>
          <p:nvPr/>
        </p:nvSpPr>
        <p:spPr>
          <a:xfrm>
            <a:off x="7577818" y="116259"/>
            <a:ext cx="209006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669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                                      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74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11241" y="312644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48448" y="36481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042262" y="40836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8" name="Picture 17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48" y="4323832"/>
            <a:ext cx="506186" cy="50618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707777" y="365715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53153" y="4323832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77172" y="492136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86500" y="5399246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24" name="Picture 23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92" y="582965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827372" y="4927091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05800" y="5593773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7" name="Picture 2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232" y="5808248"/>
            <a:ext cx="506186" cy="506186"/>
          </a:xfrm>
          <a:prstGeom prst="rect">
            <a:avLst/>
          </a:prstGeom>
        </p:spPr>
      </p:pic>
      <p:pic>
        <p:nvPicPr>
          <p:cNvPr id="29" name="Picture 28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459523"/>
            <a:ext cx="506186" cy="506186"/>
          </a:xfrm>
          <a:prstGeom prst="rect">
            <a:avLst/>
          </a:prstGeom>
        </p:spPr>
      </p:pic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2" y="3320375"/>
            <a:ext cx="506186" cy="506186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7706815" y="2650072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257359" y="3277049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pic>
        <p:nvPicPr>
          <p:cNvPr id="33" name="Picture 32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136" y="3737398"/>
            <a:ext cx="506186" cy="506186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V="1">
            <a:off x="281942" y="4547807"/>
            <a:ext cx="731520" cy="496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895" y="2376020"/>
            <a:ext cx="506186" cy="5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0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Seguimiento</a:t>
            </a:r>
            <a:r>
              <a:rPr lang="en-US" b="1" dirty="0" smtClean="0"/>
              <a:t> del </a:t>
            </a:r>
            <a:r>
              <a:rPr lang="en-US" b="1" dirty="0" err="1" smtClean="0"/>
              <a:t>método</a:t>
            </a:r>
            <a:r>
              <a:rPr lang="en-US" b="1" dirty="0" smtClean="0"/>
              <a:t> </a:t>
            </a:r>
            <a:r>
              <a:rPr lang="en-US" b="1" dirty="0" err="1" smtClean="0"/>
              <a:t>recursivo</a:t>
            </a:r>
            <a:r>
              <a:rPr lang="en-US" b="1" dirty="0" smtClean="0"/>
              <a:t> </a:t>
            </a:r>
            <a:r>
              <a:rPr lang="en-US" b="1" dirty="0" err="1" smtClean="0"/>
              <a:t>buildExpression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para “</a:t>
            </a:r>
            <a:r>
              <a:rPr lang="es-AR" dirty="0"/>
              <a:t>( ( 3 *  (    5  -  10.2 )  ) -  2  )</a:t>
            </a:r>
            <a:r>
              <a:rPr lang="es-AR" dirty="0" smtClean="0"/>
              <a:t>”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75</a:t>
            </a:fld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9447" y="3300354"/>
            <a:ext cx="2586446" cy="7685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/>
              <a:t>cte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466659" y="2591685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17475" y="311931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431973" y="3599440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</a:t>
            </a:r>
            <a:endParaRPr lang="es-AR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69180" y="4121153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362994" y="455664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pic>
        <p:nvPicPr>
          <p:cNvPr id="11" name="Picture 10" descr="Archivo:Gtk-&lt;strong&gt;ok&lt;/strong&gt;.svg - Wikipedia, la enciclopedia lib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80" y="4796830"/>
            <a:ext cx="506186" cy="50618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6028509" y="4130148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573885" y="4796830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097904" y="5394361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607232" y="5872244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s-AR" dirty="0"/>
          </a:p>
        </p:txBody>
      </p:sp>
      <p:pic>
        <p:nvPicPr>
          <p:cNvPr id="17" name="Picture 16" descr="Archivo:Gtk-&lt;strong&gt;ok&lt;/strong&gt;.svg - Wikipedia, la enciclopedia lib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24" y="6302651"/>
            <a:ext cx="506186" cy="506186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7148104" y="5400089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26532" y="6066771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10.2</a:t>
            </a:r>
            <a:endParaRPr lang="es-AR" sz="1200" dirty="0"/>
          </a:p>
        </p:txBody>
      </p:sp>
      <p:pic>
        <p:nvPicPr>
          <p:cNvPr id="20" name="Picture 19" descr="Archivo:Gtk-&lt;strong&gt;ok&lt;/strong&gt;.svg - Wikipedia, la enciclopedia lib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964" y="6281246"/>
            <a:ext cx="506186" cy="506186"/>
          </a:xfrm>
          <a:prstGeom prst="rect">
            <a:avLst/>
          </a:prstGeom>
        </p:spPr>
      </p:pic>
      <p:pic>
        <p:nvPicPr>
          <p:cNvPr id="21" name="Picture 20" descr="Archivo:Gtk-&lt;strong&gt;ok&lt;/strong&gt;.svg - Wikipedia, la enciclopedia lib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32" y="4932521"/>
            <a:ext cx="506186" cy="506186"/>
          </a:xfrm>
          <a:prstGeom prst="rect">
            <a:avLst/>
          </a:prstGeom>
        </p:spPr>
      </p:pic>
      <p:pic>
        <p:nvPicPr>
          <p:cNvPr id="22" name="Picture 21" descr="Archivo:Gtk-&lt;strong&gt;ok&lt;/strong&gt;.svg - Wikipedia, la enciclopedia lib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254" y="3793373"/>
            <a:ext cx="506186" cy="50618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7027547" y="3123070"/>
            <a:ext cx="778872" cy="6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578091" y="375004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pic>
        <p:nvPicPr>
          <p:cNvPr id="25" name="Picture 24" descr="Archivo:Gtk-&lt;strong&gt;ok&lt;/strong&gt;.svg - Wikipedia, la enciclopedia lib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68" y="4210396"/>
            <a:ext cx="506186" cy="506186"/>
          </a:xfrm>
          <a:prstGeom prst="rect">
            <a:avLst/>
          </a:prstGeom>
        </p:spPr>
      </p:pic>
      <p:pic>
        <p:nvPicPr>
          <p:cNvPr id="26" name="Picture 25" descr="Archivo:Gtk-&lt;strong&gt;ok&lt;/strong&gt;.svg - Wikipedia, la enciclopedia lib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627" y="2849018"/>
            <a:ext cx="506186" cy="506186"/>
          </a:xfrm>
          <a:prstGeom prst="rect">
            <a:avLst/>
          </a:prstGeom>
        </p:spPr>
      </p:pic>
      <p:pic>
        <p:nvPicPr>
          <p:cNvPr id="29" name="Picture 28" descr="Clase de Reli Bárbara: 11/14/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53" y="4632183"/>
            <a:ext cx="3048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6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(  ( </a:t>
            </a:r>
            <a:r>
              <a:rPr lang="es-AR" dirty="0"/>
              <a:t>3 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2880" y="1410789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Rectangle 1"/>
          <p:cNvSpPr/>
          <p:nvPr/>
        </p:nvSpPr>
        <p:spPr>
          <a:xfrm>
            <a:off x="5185954" y="118827"/>
            <a:ext cx="209006" cy="587829"/>
          </a:xfrm>
          <a:prstGeom prst="rect">
            <a:avLst/>
          </a:prstGeom>
          <a:solidFill>
            <a:schemeClr val="tx2"/>
          </a:solidFill>
          <a:ln w="3810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898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03277"/>
            <a:ext cx="5829300" cy="5553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1258" y="1685109"/>
            <a:ext cx="731520" cy="130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145927" y="2118687"/>
            <a:ext cx="681445" cy="6324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596743" y="2646317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801291" y="1879759"/>
            <a:ext cx="2991395" cy="917739"/>
          </a:xfrm>
          <a:custGeom>
            <a:avLst/>
            <a:gdLst>
              <a:gd name="connsiteX0" fmla="*/ 2991395 w 2991395"/>
              <a:gd name="connsiteY0" fmla="*/ 837315 h 917739"/>
              <a:gd name="connsiteX1" fmla="*/ 2965269 w 2991395"/>
              <a:gd name="connsiteY1" fmla="*/ 915692 h 917739"/>
              <a:gd name="connsiteX2" fmla="*/ 2847703 w 2991395"/>
              <a:gd name="connsiteY2" fmla="*/ 876504 h 917739"/>
              <a:gd name="connsiteX3" fmla="*/ 2756263 w 2991395"/>
              <a:gd name="connsiteY3" fmla="*/ 824252 h 917739"/>
              <a:gd name="connsiteX4" fmla="*/ 2717075 w 2991395"/>
              <a:gd name="connsiteY4" fmla="*/ 811190 h 917739"/>
              <a:gd name="connsiteX5" fmla="*/ 2599509 w 2991395"/>
              <a:gd name="connsiteY5" fmla="*/ 706687 h 917739"/>
              <a:gd name="connsiteX6" fmla="*/ 2573383 w 2991395"/>
              <a:gd name="connsiteY6" fmla="*/ 667498 h 917739"/>
              <a:gd name="connsiteX7" fmla="*/ 2495006 w 2991395"/>
              <a:gd name="connsiteY7" fmla="*/ 628310 h 917739"/>
              <a:gd name="connsiteX8" fmla="*/ 2377440 w 2991395"/>
              <a:gd name="connsiteY8" fmla="*/ 510744 h 917739"/>
              <a:gd name="connsiteX9" fmla="*/ 2338252 w 2991395"/>
              <a:gd name="connsiteY9" fmla="*/ 471555 h 917739"/>
              <a:gd name="connsiteX10" fmla="*/ 2286000 w 2991395"/>
              <a:gd name="connsiteY10" fmla="*/ 432367 h 917739"/>
              <a:gd name="connsiteX11" fmla="*/ 2233749 w 2991395"/>
              <a:gd name="connsiteY11" fmla="*/ 406241 h 917739"/>
              <a:gd name="connsiteX12" fmla="*/ 2155372 w 2991395"/>
              <a:gd name="connsiteY12" fmla="*/ 327864 h 917739"/>
              <a:gd name="connsiteX13" fmla="*/ 2076995 w 2991395"/>
              <a:gd name="connsiteY13" fmla="*/ 275612 h 917739"/>
              <a:gd name="connsiteX14" fmla="*/ 1998618 w 2991395"/>
              <a:gd name="connsiteY14" fmla="*/ 210298 h 917739"/>
              <a:gd name="connsiteX15" fmla="*/ 1920240 w 2991395"/>
              <a:gd name="connsiteY15" fmla="*/ 184172 h 917739"/>
              <a:gd name="connsiteX16" fmla="*/ 1841863 w 2991395"/>
              <a:gd name="connsiteY16" fmla="*/ 144984 h 917739"/>
              <a:gd name="connsiteX17" fmla="*/ 1802675 w 2991395"/>
              <a:gd name="connsiteY17" fmla="*/ 105795 h 917739"/>
              <a:gd name="connsiteX18" fmla="*/ 1763486 w 2991395"/>
              <a:gd name="connsiteY18" fmla="*/ 92732 h 917739"/>
              <a:gd name="connsiteX19" fmla="*/ 1645920 w 2991395"/>
              <a:gd name="connsiteY19" fmla="*/ 53544 h 917739"/>
              <a:gd name="connsiteX20" fmla="*/ 1567543 w 2991395"/>
              <a:gd name="connsiteY20" fmla="*/ 27418 h 917739"/>
              <a:gd name="connsiteX21" fmla="*/ 1018903 w 2991395"/>
              <a:gd name="connsiteY21" fmla="*/ 14355 h 917739"/>
              <a:gd name="connsiteX22" fmla="*/ 509452 w 2991395"/>
              <a:gd name="connsiteY22" fmla="*/ 14355 h 917739"/>
              <a:gd name="connsiteX23" fmla="*/ 470263 w 2991395"/>
              <a:gd name="connsiteY23" fmla="*/ 40481 h 917739"/>
              <a:gd name="connsiteX24" fmla="*/ 431075 w 2991395"/>
              <a:gd name="connsiteY24" fmla="*/ 53544 h 917739"/>
              <a:gd name="connsiteX25" fmla="*/ 313509 w 2991395"/>
              <a:gd name="connsiteY25" fmla="*/ 105795 h 917739"/>
              <a:gd name="connsiteX26" fmla="*/ 274320 w 2991395"/>
              <a:gd name="connsiteY26" fmla="*/ 118858 h 917739"/>
              <a:gd name="connsiteX27" fmla="*/ 235132 w 2991395"/>
              <a:gd name="connsiteY27" fmla="*/ 131921 h 917739"/>
              <a:gd name="connsiteX28" fmla="*/ 169818 w 2991395"/>
              <a:gd name="connsiteY28" fmla="*/ 144984 h 917739"/>
              <a:gd name="connsiteX29" fmla="*/ 91440 w 2991395"/>
              <a:gd name="connsiteY29" fmla="*/ 171110 h 917739"/>
              <a:gd name="connsiteX30" fmla="*/ 0 w 2991395"/>
              <a:gd name="connsiteY30" fmla="*/ 197235 h 9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91395" h="917739">
                <a:moveTo>
                  <a:pt x="2991395" y="837315"/>
                </a:moveTo>
                <a:cubicBezTo>
                  <a:pt x="2982686" y="863441"/>
                  <a:pt x="2991838" y="908446"/>
                  <a:pt x="2965269" y="915692"/>
                </a:cubicBezTo>
                <a:cubicBezTo>
                  <a:pt x="2925416" y="926561"/>
                  <a:pt x="2886258" y="891333"/>
                  <a:pt x="2847703" y="876504"/>
                </a:cubicBezTo>
                <a:cubicBezTo>
                  <a:pt x="2748466" y="838336"/>
                  <a:pt x="2838215" y="865228"/>
                  <a:pt x="2756263" y="824252"/>
                </a:cubicBezTo>
                <a:cubicBezTo>
                  <a:pt x="2743947" y="818094"/>
                  <a:pt x="2730138" y="815544"/>
                  <a:pt x="2717075" y="811190"/>
                </a:cubicBezTo>
                <a:cubicBezTo>
                  <a:pt x="2627597" y="721711"/>
                  <a:pt x="2669441" y="753306"/>
                  <a:pt x="2599509" y="706687"/>
                </a:cubicBezTo>
                <a:cubicBezTo>
                  <a:pt x="2590800" y="693624"/>
                  <a:pt x="2584484" y="678600"/>
                  <a:pt x="2573383" y="667498"/>
                </a:cubicBezTo>
                <a:cubicBezTo>
                  <a:pt x="2548059" y="642174"/>
                  <a:pt x="2526881" y="638934"/>
                  <a:pt x="2495006" y="628310"/>
                </a:cubicBezTo>
                <a:lnTo>
                  <a:pt x="2377440" y="510744"/>
                </a:lnTo>
                <a:cubicBezTo>
                  <a:pt x="2364377" y="497681"/>
                  <a:pt x="2353031" y="482639"/>
                  <a:pt x="2338252" y="471555"/>
                </a:cubicBezTo>
                <a:cubicBezTo>
                  <a:pt x="2320835" y="458492"/>
                  <a:pt x="2304462" y="443906"/>
                  <a:pt x="2286000" y="432367"/>
                </a:cubicBezTo>
                <a:cubicBezTo>
                  <a:pt x="2269487" y="422046"/>
                  <a:pt x="2248955" y="418406"/>
                  <a:pt x="2233749" y="406241"/>
                </a:cubicBezTo>
                <a:cubicBezTo>
                  <a:pt x="2204898" y="383160"/>
                  <a:pt x="2186114" y="348359"/>
                  <a:pt x="2155372" y="327864"/>
                </a:cubicBezTo>
                <a:cubicBezTo>
                  <a:pt x="2129246" y="310447"/>
                  <a:pt x="2099198" y="297814"/>
                  <a:pt x="2076995" y="275612"/>
                </a:cubicBezTo>
                <a:cubicBezTo>
                  <a:pt x="2052387" y="251005"/>
                  <a:pt x="2031351" y="224846"/>
                  <a:pt x="1998618" y="210298"/>
                </a:cubicBezTo>
                <a:cubicBezTo>
                  <a:pt x="1973452" y="199113"/>
                  <a:pt x="1943154" y="199448"/>
                  <a:pt x="1920240" y="184172"/>
                </a:cubicBezTo>
                <a:cubicBezTo>
                  <a:pt x="1869595" y="150409"/>
                  <a:pt x="1895946" y="163012"/>
                  <a:pt x="1841863" y="144984"/>
                </a:cubicBezTo>
                <a:cubicBezTo>
                  <a:pt x="1828800" y="131921"/>
                  <a:pt x="1818046" y="116042"/>
                  <a:pt x="1802675" y="105795"/>
                </a:cubicBezTo>
                <a:cubicBezTo>
                  <a:pt x="1791218" y="98157"/>
                  <a:pt x="1776142" y="98156"/>
                  <a:pt x="1763486" y="92732"/>
                </a:cubicBezTo>
                <a:cubicBezTo>
                  <a:pt x="1623775" y="32857"/>
                  <a:pt x="1807408" y="97587"/>
                  <a:pt x="1645920" y="53544"/>
                </a:cubicBezTo>
                <a:cubicBezTo>
                  <a:pt x="1619351" y="46298"/>
                  <a:pt x="1595074" y="28074"/>
                  <a:pt x="1567543" y="27418"/>
                </a:cubicBezTo>
                <a:lnTo>
                  <a:pt x="1018903" y="14355"/>
                </a:lnTo>
                <a:cubicBezTo>
                  <a:pt x="817622" y="2515"/>
                  <a:pt x="720230" y="-10939"/>
                  <a:pt x="509452" y="14355"/>
                </a:cubicBezTo>
                <a:cubicBezTo>
                  <a:pt x="493864" y="16226"/>
                  <a:pt x="484305" y="33460"/>
                  <a:pt x="470263" y="40481"/>
                </a:cubicBezTo>
                <a:cubicBezTo>
                  <a:pt x="457947" y="46639"/>
                  <a:pt x="443391" y="47386"/>
                  <a:pt x="431075" y="53544"/>
                </a:cubicBezTo>
                <a:cubicBezTo>
                  <a:pt x="306876" y="115644"/>
                  <a:pt x="515703" y="38398"/>
                  <a:pt x="313509" y="105795"/>
                </a:cubicBezTo>
                <a:lnTo>
                  <a:pt x="274320" y="118858"/>
                </a:lnTo>
                <a:cubicBezTo>
                  <a:pt x="261257" y="123212"/>
                  <a:pt x="248634" y="129221"/>
                  <a:pt x="235132" y="131921"/>
                </a:cubicBezTo>
                <a:cubicBezTo>
                  <a:pt x="213361" y="136275"/>
                  <a:pt x="191238" y="139142"/>
                  <a:pt x="169818" y="144984"/>
                </a:cubicBezTo>
                <a:cubicBezTo>
                  <a:pt x="143249" y="152230"/>
                  <a:pt x="117920" y="163545"/>
                  <a:pt x="91440" y="171110"/>
                </a:cubicBezTo>
                <a:lnTo>
                  <a:pt x="0" y="197235"/>
                </a:lnTo>
              </a:path>
            </a:pathLst>
          </a:custGeom>
          <a:noFill/>
          <a:ln>
            <a:solidFill>
              <a:srgbClr val="C00000"/>
            </a:solidFill>
            <a:prstDash val="lgDashDot"/>
            <a:tailEnd type="stealt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5264333" y="1791985"/>
            <a:ext cx="1972491" cy="28738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pendiente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06686" y="116259"/>
            <a:ext cx="4180114" cy="5878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 </a:t>
            </a:r>
            <a:r>
              <a:rPr lang="es-AR" dirty="0" smtClean="0"/>
              <a:t>  ( </a:t>
            </a:r>
            <a:r>
              <a:rPr lang="es-AR" dirty="0"/>
              <a:t>3 *  (  </a:t>
            </a:r>
            <a:r>
              <a:rPr lang="es-AR" dirty="0" smtClean="0"/>
              <a:t>  </a:t>
            </a:r>
            <a:r>
              <a:rPr lang="es-AR" dirty="0"/>
              <a:t>5  -  </a:t>
            </a:r>
            <a:r>
              <a:rPr lang="es-AR" dirty="0" smtClean="0"/>
              <a:t>10.2  ) )  </a:t>
            </a:r>
            <a:r>
              <a:rPr lang="es-AR" dirty="0"/>
              <a:t>-  2  </a:t>
            </a:r>
            <a:r>
              <a:rPr lang="es-AR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97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30065</TotalTime>
  <Words>1184</Words>
  <Application>Microsoft Office PowerPoint</Application>
  <PresentationFormat>Presentación en pantalla (4:3)</PresentationFormat>
  <Paragraphs>531</Paragraphs>
  <Slides>75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75</vt:i4>
      </vt:variant>
    </vt:vector>
  </HeadingPairs>
  <TitlesOfParts>
    <vt:vector size="80" baseType="lpstr">
      <vt:lpstr>Calibri</vt:lpstr>
      <vt:lpstr>Century Gothic</vt:lpstr>
      <vt:lpstr>Palatino Linotype</vt:lpstr>
      <vt:lpstr>Wingdings 2</vt:lpstr>
      <vt:lpstr>Presentation on brainstorming</vt:lpstr>
      <vt:lpstr>Estructura de Datos y Algoritmos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DARIO ALEJANDRO PEÑALOZA</cp:lastModifiedBy>
  <cp:revision>849</cp:revision>
  <dcterms:created xsi:type="dcterms:W3CDTF">2019-02-21T18:33:09Z</dcterms:created>
  <dcterms:modified xsi:type="dcterms:W3CDTF">2025-05-06T21:39:01Z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