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797675" cy="9928225"/>
  <p:embeddedFontLst>
    <p:embeddedFont>
      <p:font typeface="Century Gothic" panose="020B0502020202020204" pitchFamily="34" charset="0"/>
      <p:regular r:id="rId30"/>
      <p:bold r:id="rId31"/>
      <p:italic r:id="rId32"/>
      <p:boldItalic r:id="rId33"/>
    </p:embeddedFont>
    <p:embeddedFont>
      <p:font typeface="Calibri" panose="020F0502020204030204" pitchFamily="34" charset="0"/>
      <p:regular r:id="rId34"/>
      <p:bold r:id="rId35"/>
      <p:italic r:id="rId36"/>
      <p:boldItalic r:id="rId37"/>
    </p:embeddedFont>
    <p:embeddedFont>
      <p:font typeface="Palatino Linotype" panose="02040502050505030304" pitchFamily="18" charset="0"/>
      <p:regular r:id="rId38"/>
      <p:bold r:id="rId39"/>
      <p:italic r:id="rId40"/>
      <p:boldItalic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Roboto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0" roundtripDataSignature="AMtx7mgT73MdJGAwzXo/CE2/Lf+TvP8k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font" Target="fonts/font18.fntdata"/><Relationship Id="rId50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font" Target="fonts/font1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font" Target="fonts/font12.fntdata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font" Target="fonts/font19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0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1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2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3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4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5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6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7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8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9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0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1" name="Google Shape;50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2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4" name="Google Shape;53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4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25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6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7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 txBox="1">
            <a:spLocks noGrp="1"/>
          </p:cNvSpPr>
          <p:nvPr>
            <p:ph type="body" idx="1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29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29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29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29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29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8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38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38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8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38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8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92" name="Google Shape;92;p38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38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39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0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0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4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1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31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‹Nº›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7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7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7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8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28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28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28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28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28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28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28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2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 dirty="0">
                <a:solidFill>
                  <a:schemeClr val="dk2"/>
                </a:solidFill>
              </a:rPr>
              <a:t>ITBA     </a:t>
            </a:r>
            <a:r>
              <a:rPr lang="en-US" sz="3600" dirty="0" smtClean="0">
                <a:solidFill>
                  <a:schemeClr val="dk2"/>
                </a:solidFill>
              </a:rPr>
              <a:t>2025-Q1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0"/>
          <p:cNvSpPr/>
          <p:nvPr/>
        </p:nvSpPr>
        <p:spPr>
          <a:xfrm>
            <a:off x="3250598" y="4534976"/>
            <a:ext cx="904463" cy="762871"/>
          </a:xfrm>
          <a:prstGeom prst="ellipse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00" name="Google Shape;300;p10"/>
          <p:cNvCxnSpPr/>
          <p:nvPr/>
        </p:nvCxnSpPr>
        <p:spPr>
          <a:xfrm>
            <a:off x="3470143" y="4207094"/>
            <a:ext cx="237728" cy="31914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01" name="Google Shape;301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302" name="Google Shape;302;p1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303" name="Google Shape;303;p10"/>
          <p:cNvSpPr txBox="1">
            <a:spLocks noGrp="1"/>
          </p:cNvSpPr>
          <p:nvPr>
            <p:ph type="sldNum" idx="12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pSp>
        <p:nvGrpSpPr>
          <p:cNvPr id="304" name="Google Shape;304;p10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305" name="Google Shape;305;p10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306" name="Google Shape;306;p10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307" name="Google Shape;307;p10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308" name="Google Shape;308;p10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309" name="Google Shape;309;p10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310" name="Google Shape;310;p10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311" name="Google Shape;311;p10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312" name="Google Shape;312;p10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313" name="Google Shape;313;p10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314" name="Google Shape;314;p10"/>
            <p:cNvCxnSpPr>
              <a:endCxn id="306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15" name="Google Shape;315;p10"/>
            <p:cNvCxnSpPr>
              <a:endCxn id="312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16" name="Google Shape;316;p10"/>
            <p:cNvCxnSpPr>
              <a:stCxn id="312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17" name="Google Shape;317;p10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18" name="Google Shape;318;p10"/>
            <p:cNvCxnSpPr>
              <a:stCxn id="307" idx="4"/>
              <a:endCxn id="308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19" name="Google Shape;319;p10"/>
            <p:cNvCxnSpPr>
              <a:endCxn id="309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20" name="Google Shape;320;p10"/>
            <p:cNvCxnSpPr>
              <a:stCxn id="309" idx="4"/>
              <a:endCxn id="310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21" name="Google Shape;321;p10"/>
            <p:cNvCxnSpPr>
              <a:stCxn id="309" idx="4"/>
              <a:endCxn id="311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1"/>
          <p:cNvSpPr/>
          <p:nvPr/>
        </p:nvSpPr>
        <p:spPr>
          <a:xfrm>
            <a:off x="4230546" y="4534976"/>
            <a:ext cx="904463" cy="762871"/>
          </a:xfrm>
          <a:prstGeom prst="ellipse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27" name="Google Shape;327;p11"/>
          <p:cNvCxnSpPr/>
          <p:nvPr/>
        </p:nvCxnSpPr>
        <p:spPr>
          <a:xfrm flipH="1">
            <a:off x="4908594" y="4172873"/>
            <a:ext cx="131071" cy="39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28" name="Google Shape;328;p1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329" name="Google Shape;329;p1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330" name="Google Shape;330;p11"/>
          <p:cNvSpPr txBox="1">
            <a:spLocks noGrp="1"/>
          </p:cNvSpPr>
          <p:nvPr>
            <p:ph type="sldNum" idx="12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grpSp>
        <p:nvGrpSpPr>
          <p:cNvPr id="331" name="Google Shape;331;p11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332" name="Google Shape;332;p11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333" name="Google Shape;333;p11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334" name="Google Shape;334;p11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335" name="Google Shape;335;p11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336" name="Google Shape;336;p11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337" name="Google Shape;337;p11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338" name="Google Shape;338;p11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339" name="Google Shape;339;p11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340" name="Google Shape;340;p11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341" name="Google Shape;341;p11"/>
            <p:cNvCxnSpPr>
              <a:endCxn id="333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42" name="Google Shape;342;p11"/>
            <p:cNvCxnSpPr>
              <a:endCxn id="339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43" name="Google Shape;343;p11"/>
            <p:cNvCxnSpPr>
              <a:stCxn id="339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44" name="Google Shape;344;p11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45" name="Google Shape;345;p11"/>
            <p:cNvCxnSpPr>
              <a:stCxn id="334" idx="4"/>
              <a:endCxn id="335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46" name="Google Shape;346;p11"/>
            <p:cNvCxnSpPr>
              <a:endCxn id="336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47" name="Google Shape;347;p11"/>
            <p:cNvCxnSpPr>
              <a:stCxn id="336" idx="4"/>
              <a:endCxn id="337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48" name="Google Shape;348;p11"/>
            <p:cNvCxnSpPr>
              <a:stCxn id="336" idx="4"/>
              <a:endCxn id="338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2"/>
          <p:cNvSpPr/>
          <p:nvPr/>
        </p:nvSpPr>
        <p:spPr>
          <a:xfrm>
            <a:off x="4872281" y="3291102"/>
            <a:ext cx="904463" cy="762871"/>
          </a:xfrm>
          <a:prstGeom prst="ellipse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54" name="Google Shape;354;p12"/>
          <p:cNvCxnSpPr/>
          <p:nvPr/>
        </p:nvCxnSpPr>
        <p:spPr>
          <a:xfrm flipH="1">
            <a:off x="5550329" y="2928999"/>
            <a:ext cx="131071" cy="39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55" name="Google Shape;355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356" name="Google Shape;356;p1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357" name="Google Shape;357;p12"/>
          <p:cNvSpPr txBox="1">
            <a:spLocks noGrp="1"/>
          </p:cNvSpPr>
          <p:nvPr>
            <p:ph type="sldNum" idx="12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grpSp>
        <p:nvGrpSpPr>
          <p:cNvPr id="358" name="Google Shape;358;p12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359" name="Google Shape;359;p12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360" name="Google Shape;360;p12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361" name="Google Shape;361;p12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362" name="Google Shape;362;p12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363" name="Google Shape;363;p12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364" name="Google Shape;364;p12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365" name="Google Shape;365;p12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367" name="Google Shape;367;p12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368" name="Google Shape;368;p12"/>
            <p:cNvCxnSpPr>
              <a:endCxn id="360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69" name="Google Shape;369;p12"/>
            <p:cNvCxnSpPr>
              <a:endCxn id="366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0" name="Google Shape;370;p12"/>
            <p:cNvCxnSpPr>
              <a:stCxn id="366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1" name="Google Shape;371;p12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2" name="Google Shape;372;p12"/>
            <p:cNvCxnSpPr>
              <a:stCxn id="361" idx="4"/>
              <a:endCxn id="362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3" name="Google Shape;373;p12"/>
            <p:cNvCxnSpPr>
              <a:endCxn id="363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4" name="Google Shape;374;p12"/>
            <p:cNvCxnSpPr>
              <a:stCxn id="363" idx="4"/>
              <a:endCxn id="364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75" name="Google Shape;375;p12"/>
            <p:cNvCxnSpPr>
              <a:stCxn id="363" idx="4"/>
              <a:endCxn id="365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376" name="Google Shape;376;p12"/>
          <p:cNvSpPr/>
          <p:nvPr/>
        </p:nvSpPr>
        <p:spPr>
          <a:xfrm>
            <a:off x="5171303" y="3870723"/>
            <a:ext cx="1717085" cy="1537064"/>
          </a:xfrm>
          <a:custGeom>
            <a:avLst/>
            <a:gdLst/>
            <a:ahLst/>
            <a:cxnLst/>
            <a:rect l="l" t="t" r="r" b="b"/>
            <a:pathLst>
              <a:path w="1970400" h="1773569" extrusionOk="0">
                <a:moveTo>
                  <a:pt x="888893" y="60621"/>
                </a:moveTo>
                <a:cubicBezTo>
                  <a:pt x="718020" y="585"/>
                  <a:pt x="815002" y="-64070"/>
                  <a:pt x="667220" y="129894"/>
                </a:cubicBezTo>
                <a:cubicBezTo>
                  <a:pt x="519438" y="323858"/>
                  <a:pt x="-39362" y="954240"/>
                  <a:pt x="2202" y="1224403"/>
                </a:cubicBezTo>
                <a:cubicBezTo>
                  <a:pt x="43766" y="1494566"/>
                  <a:pt x="595638" y="1695457"/>
                  <a:pt x="916602" y="1750875"/>
                </a:cubicBezTo>
                <a:cubicBezTo>
                  <a:pt x="1237566" y="1806293"/>
                  <a:pt x="1798675" y="1767039"/>
                  <a:pt x="1927984" y="1556912"/>
                </a:cubicBezTo>
                <a:cubicBezTo>
                  <a:pt x="2057293" y="1346785"/>
                  <a:pt x="1865638" y="744112"/>
                  <a:pt x="1692456" y="490112"/>
                </a:cubicBezTo>
                <a:cubicBezTo>
                  <a:pt x="1519274" y="236112"/>
                  <a:pt x="1059766" y="120657"/>
                  <a:pt x="888893" y="60621"/>
                </a:cubicBezTo>
                <a:close/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3"/>
          <p:cNvSpPr/>
          <p:nvPr/>
        </p:nvSpPr>
        <p:spPr>
          <a:xfrm>
            <a:off x="5625552" y="3853282"/>
            <a:ext cx="904463" cy="762871"/>
          </a:xfrm>
          <a:prstGeom prst="ellipse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382" name="Google Shape;382;p13"/>
          <p:cNvCxnSpPr/>
          <p:nvPr/>
        </p:nvCxnSpPr>
        <p:spPr>
          <a:xfrm flipH="1">
            <a:off x="6303600" y="3491179"/>
            <a:ext cx="131071" cy="39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83" name="Google Shape;383;p1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384" name="Google Shape;384;p1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385" name="Google Shape;385;p13"/>
          <p:cNvSpPr txBox="1">
            <a:spLocks noGrp="1"/>
          </p:cNvSpPr>
          <p:nvPr>
            <p:ph type="sldNum" idx="12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pSp>
        <p:nvGrpSpPr>
          <p:cNvPr id="386" name="Google Shape;386;p13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387" name="Google Shape;387;p13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396" name="Google Shape;396;p13"/>
            <p:cNvCxnSpPr>
              <a:endCxn id="388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7" name="Google Shape;397;p13"/>
            <p:cNvCxnSpPr>
              <a:endCxn id="394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8" name="Google Shape;398;p13"/>
            <p:cNvCxnSpPr>
              <a:stCxn id="394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399" name="Google Shape;399;p13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0" name="Google Shape;400;p13"/>
            <p:cNvCxnSpPr>
              <a:stCxn id="389" idx="4"/>
              <a:endCxn id="390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1" name="Google Shape;401;p13"/>
            <p:cNvCxnSpPr>
              <a:endCxn id="391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2" name="Google Shape;402;p13"/>
            <p:cNvCxnSpPr>
              <a:stCxn id="391" idx="4"/>
              <a:endCxn id="392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03" name="Google Shape;403;p13"/>
            <p:cNvCxnSpPr>
              <a:stCxn id="391" idx="4"/>
              <a:endCxn id="393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404" name="Google Shape;404;p13"/>
          <p:cNvSpPr/>
          <p:nvPr/>
        </p:nvSpPr>
        <p:spPr>
          <a:xfrm>
            <a:off x="5148292" y="4518398"/>
            <a:ext cx="1043069" cy="825344"/>
          </a:xfrm>
          <a:custGeom>
            <a:avLst/>
            <a:gdLst/>
            <a:ahLst/>
            <a:cxnLst/>
            <a:rect l="l" t="t" r="r" b="b"/>
            <a:pathLst>
              <a:path w="3157355" h="2653944" extrusionOk="0">
                <a:moveTo>
                  <a:pt x="1714013" y="0"/>
                </a:moveTo>
                <a:cubicBezTo>
                  <a:pt x="945481" y="76200"/>
                  <a:pt x="176950" y="152400"/>
                  <a:pt x="28904" y="522514"/>
                </a:cubicBezTo>
                <a:cubicBezTo>
                  <a:pt x="-119142" y="892628"/>
                  <a:pt x="324995" y="1876697"/>
                  <a:pt x="825738" y="2220686"/>
                </a:cubicBezTo>
                <a:cubicBezTo>
                  <a:pt x="1326481" y="2564675"/>
                  <a:pt x="2711144" y="2767149"/>
                  <a:pt x="3033361" y="2586446"/>
                </a:cubicBezTo>
                <a:cubicBezTo>
                  <a:pt x="3355578" y="2405743"/>
                  <a:pt x="2972401" y="1561012"/>
                  <a:pt x="2759041" y="1136469"/>
                </a:cubicBezTo>
                <a:cubicBezTo>
                  <a:pt x="2545681" y="711926"/>
                  <a:pt x="2149441" y="375557"/>
                  <a:pt x="1753201" y="39189"/>
                </a:cubicBezTo>
              </a:path>
            </a:pathLst>
          </a:custGeom>
          <a:noFill/>
          <a:ln w="9525" cap="flat" cmpd="sng">
            <a:solidFill>
              <a:srgbClr val="06668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4"/>
          <p:cNvSpPr/>
          <p:nvPr/>
        </p:nvSpPr>
        <p:spPr>
          <a:xfrm>
            <a:off x="5144810" y="4560491"/>
            <a:ext cx="904463" cy="762871"/>
          </a:xfrm>
          <a:prstGeom prst="ellipse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10" name="Google Shape;410;p14"/>
          <p:cNvCxnSpPr/>
          <p:nvPr/>
        </p:nvCxnSpPr>
        <p:spPr>
          <a:xfrm flipH="1">
            <a:off x="5822858" y="4198388"/>
            <a:ext cx="131071" cy="391489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11" name="Google Shape;411;p1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412" name="Google Shape;412;p1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413" name="Google Shape;413;p14"/>
          <p:cNvSpPr txBox="1">
            <a:spLocks noGrp="1"/>
          </p:cNvSpPr>
          <p:nvPr>
            <p:ph type="sldNum" idx="12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grpSp>
        <p:nvGrpSpPr>
          <p:cNvPr id="414" name="Google Shape;414;p14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415" name="Google Shape;415;p14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417" name="Google Shape;417;p14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418" name="Google Shape;418;p14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422" name="Google Shape;422;p14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423" name="Google Shape;423;p14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424" name="Google Shape;424;p14"/>
            <p:cNvCxnSpPr>
              <a:endCxn id="416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25" name="Google Shape;425;p14"/>
            <p:cNvCxnSpPr>
              <a:endCxn id="422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26" name="Google Shape;426;p14"/>
            <p:cNvCxnSpPr>
              <a:stCxn id="422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27" name="Google Shape;427;p14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28" name="Google Shape;428;p14"/>
            <p:cNvCxnSpPr>
              <a:stCxn id="417" idx="4"/>
              <a:endCxn id="418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29" name="Google Shape;429;p14"/>
            <p:cNvCxnSpPr>
              <a:endCxn id="419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30" name="Google Shape;430;p14"/>
            <p:cNvCxnSpPr>
              <a:stCxn id="419" idx="4"/>
              <a:endCxn id="420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431" name="Google Shape;431;p14"/>
            <p:cNvCxnSpPr>
              <a:stCxn id="419" idx="4"/>
              <a:endCxn id="421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437" name="Google Shape;437;p1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u="sng"/>
              <a:t>Operaciones sobre un BST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514350" lvl="0" indent="-514350" algn="l" rtl="0">
              <a:spcBef>
                <a:spcPts val="520"/>
              </a:spcBef>
              <a:spcAft>
                <a:spcPts val="0"/>
              </a:spcAft>
              <a:buSzPts val="2470"/>
              <a:buAutoNum type="arabicParenR"/>
            </a:pPr>
            <a:r>
              <a:rPr lang="en-US" b="1"/>
              <a:t>Insertar: un BST crece desde las hojas.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Ej:  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BST&lt;Integer&gt; myTree = </a:t>
            </a: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new BST&lt;&gt;();  // root null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1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444" name="Google Shape;444;p1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myTree.insert(10);    // apareció el root.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5" name="Google Shape;445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446" name="Google Shape;446;p16"/>
          <p:cNvSpPr/>
          <p:nvPr/>
        </p:nvSpPr>
        <p:spPr>
          <a:xfrm>
            <a:off x="3749040" y="2690949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452" name="Google Shape;452;p1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myTree.insert(50);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3" name="Google Shape;453;p1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454" name="Google Shape;454;p17"/>
          <p:cNvSpPr/>
          <p:nvPr/>
        </p:nvSpPr>
        <p:spPr>
          <a:xfrm>
            <a:off x="3749040" y="2690949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55" name="Google Shape;455;p17"/>
          <p:cNvSpPr/>
          <p:nvPr/>
        </p:nvSpPr>
        <p:spPr>
          <a:xfrm>
            <a:off x="4650377" y="3725091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50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56" name="Google Shape;456;p17"/>
          <p:cNvCxnSpPr>
            <a:endCxn id="455" idx="1"/>
          </p:cNvCxnSpPr>
          <p:nvPr/>
        </p:nvCxnSpPr>
        <p:spPr>
          <a:xfrm>
            <a:off x="4389075" y="3500798"/>
            <a:ext cx="393300" cy="342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462" name="Google Shape;462;p1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myTree.insert(25);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1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464" name="Google Shape;464;p18"/>
          <p:cNvSpPr/>
          <p:nvPr/>
        </p:nvSpPr>
        <p:spPr>
          <a:xfrm>
            <a:off x="3749040" y="2690949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65" name="Google Shape;465;p18"/>
          <p:cNvSpPr/>
          <p:nvPr/>
        </p:nvSpPr>
        <p:spPr>
          <a:xfrm>
            <a:off x="4650377" y="3725091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50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66" name="Google Shape;466;p18"/>
          <p:cNvCxnSpPr>
            <a:endCxn id="465" idx="1"/>
          </p:cNvCxnSpPr>
          <p:nvPr/>
        </p:nvCxnSpPr>
        <p:spPr>
          <a:xfrm>
            <a:off x="4389075" y="3500798"/>
            <a:ext cx="393300" cy="342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67" name="Google Shape;467;p18"/>
          <p:cNvSpPr/>
          <p:nvPr/>
        </p:nvSpPr>
        <p:spPr>
          <a:xfrm>
            <a:off x="4199708" y="4885508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68" name="Google Shape;468;p18"/>
          <p:cNvCxnSpPr/>
          <p:nvPr/>
        </p:nvCxnSpPr>
        <p:spPr>
          <a:xfrm flipH="1">
            <a:off x="4749717" y="4534988"/>
            <a:ext cx="339634" cy="38639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474" name="Google Shape;474;p1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myTree.insert(5);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5" name="Google Shape;475;p1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476" name="Google Shape;476;p19"/>
          <p:cNvSpPr/>
          <p:nvPr/>
        </p:nvSpPr>
        <p:spPr>
          <a:xfrm>
            <a:off x="3749040" y="2690949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77" name="Google Shape;477;p19"/>
          <p:cNvSpPr/>
          <p:nvPr/>
        </p:nvSpPr>
        <p:spPr>
          <a:xfrm>
            <a:off x="4650377" y="3725091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50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78" name="Google Shape;478;p19"/>
          <p:cNvCxnSpPr>
            <a:endCxn id="477" idx="1"/>
          </p:cNvCxnSpPr>
          <p:nvPr/>
        </p:nvCxnSpPr>
        <p:spPr>
          <a:xfrm>
            <a:off x="4389075" y="3500798"/>
            <a:ext cx="393300" cy="342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9" name="Google Shape;479;p19"/>
          <p:cNvSpPr/>
          <p:nvPr/>
        </p:nvSpPr>
        <p:spPr>
          <a:xfrm>
            <a:off x="2826212" y="3746764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80" name="Google Shape;480;p19"/>
          <p:cNvCxnSpPr>
            <a:endCxn id="479" idx="7"/>
          </p:cNvCxnSpPr>
          <p:nvPr/>
        </p:nvCxnSpPr>
        <p:spPr>
          <a:xfrm flipH="1">
            <a:off x="3595551" y="3468171"/>
            <a:ext cx="459900" cy="397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81" name="Google Shape;481;p19"/>
          <p:cNvSpPr/>
          <p:nvPr/>
        </p:nvSpPr>
        <p:spPr>
          <a:xfrm>
            <a:off x="4199708" y="4885508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82" name="Google Shape;482;p19"/>
          <p:cNvCxnSpPr/>
          <p:nvPr/>
        </p:nvCxnSpPr>
        <p:spPr>
          <a:xfrm flipH="1">
            <a:off x="4749717" y="4534988"/>
            <a:ext cx="339634" cy="38639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Los usos de árboles son multiples. Además de los árboles de expresiones, usar una estructura de árbol ordenada para buscar elementos suena interesante: 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274320" algn="just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De la </a:t>
            </a:r>
            <a:r>
              <a:rPr lang="en-US" b="1"/>
              <a:t>lista</a:t>
            </a:r>
            <a:r>
              <a:rPr lang="en-US"/>
              <a:t> toma lo mejor: </a:t>
            </a:r>
            <a:r>
              <a:rPr lang="en-US" b="1"/>
              <a:t>encadenar</a:t>
            </a:r>
            <a:r>
              <a:rPr lang="en-US"/>
              <a:t> los elementos con punteros y no tener que alocar zona contigua.</a:t>
            </a:r>
            <a:endParaRPr/>
          </a:p>
          <a:p>
            <a:pPr marL="274320" lvl="0" indent="-117475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274320" algn="just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De los </a:t>
            </a:r>
            <a:r>
              <a:rPr lang="en-US" b="1"/>
              <a:t>arreglos ordenados </a:t>
            </a:r>
            <a:r>
              <a:rPr lang="en-US"/>
              <a:t>toma lo mejor: la posibilidad de aplicar </a:t>
            </a:r>
            <a:r>
              <a:rPr lang="en-US" b="1"/>
              <a:t>búsqueda binaria </a:t>
            </a:r>
            <a:r>
              <a:rPr lang="en-US"/>
              <a:t>(es un árbol binario…)</a:t>
            </a:r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488" name="Google Shape;488;p2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myTree.insert(8);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9" name="Google Shape;489;p2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490" name="Google Shape;490;p20"/>
          <p:cNvSpPr/>
          <p:nvPr/>
        </p:nvSpPr>
        <p:spPr>
          <a:xfrm>
            <a:off x="3749040" y="2690949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491" name="Google Shape;491;p20"/>
          <p:cNvSpPr/>
          <p:nvPr/>
        </p:nvSpPr>
        <p:spPr>
          <a:xfrm>
            <a:off x="4650377" y="3725091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50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92" name="Google Shape;492;p20"/>
          <p:cNvCxnSpPr>
            <a:endCxn id="491" idx="1"/>
          </p:cNvCxnSpPr>
          <p:nvPr/>
        </p:nvCxnSpPr>
        <p:spPr>
          <a:xfrm>
            <a:off x="4389075" y="3500798"/>
            <a:ext cx="393300" cy="342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3" name="Google Shape;493;p20"/>
          <p:cNvSpPr/>
          <p:nvPr/>
        </p:nvSpPr>
        <p:spPr>
          <a:xfrm>
            <a:off x="4199708" y="4885508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25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94" name="Google Shape;494;p20"/>
          <p:cNvCxnSpPr/>
          <p:nvPr/>
        </p:nvCxnSpPr>
        <p:spPr>
          <a:xfrm flipH="1">
            <a:off x="4749717" y="4534988"/>
            <a:ext cx="339634" cy="38639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5" name="Google Shape;495;p20"/>
          <p:cNvSpPr/>
          <p:nvPr/>
        </p:nvSpPr>
        <p:spPr>
          <a:xfrm>
            <a:off x="2826212" y="3746764"/>
            <a:ext cx="901337" cy="809897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96" name="Google Shape;496;p20"/>
          <p:cNvCxnSpPr>
            <a:endCxn id="495" idx="7"/>
          </p:cNvCxnSpPr>
          <p:nvPr/>
        </p:nvCxnSpPr>
        <p:spPr>
          <a:xfrm flipH="1">
            <a:off x="3595551" y="3468171"/>
            <a:ext cx="459900" cy="397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97" name="Google Shape;497;p20"/>
          <p:cNvSpPr/>
          <p:nvPr/>
        </p:nvSpPr>
        <p:spPr>
          <a:xfrm>
            <a:off x="3184755" y="4885508"/>
            <a:ext cx="901337" cy="745889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498" name="Google Shape;498;p20"/>
          <p:cNvCxnSpPr/>
          <p:nvPr/>
        </p:nvCxnSpPr>
        <p:spPr>
          <a:xfrm>
            <a:off x="3368848" y="4552030"/>
            <a:ext cx="123149" cy="36935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1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5C – Ejer 1</a:t>
            </a:r>
            <a:endParaRPr/>
          </a:p>
        </p:txBody>
      </p:sp>
      <p:sp>
        <p:nvSpPr>
          <p:cNvPr id="504" name="Google Shape;504;p21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5" name="Google Shape;505;p21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Mostrar gráficamente, paso a paso, cómo quedaría la inserción en un BST si los datos se insertan en el siguiente orden: 50  60  80  20  70  40  44  10  40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06" name="Google Shape;506;p21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21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07" name="Google Shape;507;p21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513" name="Google Shape;513;p22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 i="1"/>
              <a:t>Ejercicio 1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Mostrar gráficamente, paso a paso, cómo quedaría la inserción en un BST si los datos se insertan en el siguiente orden: 50  60  80  20  70  40  44  10  40 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Rta final </a:t>
            </a:r>
            <a:endParaRPr/>
          </a:p>
        </p:txBody>
      </p:sp>
      <p:sp>
        <p:nvSpPr>
          <p:cNvPr id="514" name="Google Shape;514;p2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515" name="Google Shape;515;p22"/>
          <p:cNvSpPr/>
          <p:nvPr/>
        </p:nvSpPr>
        <p:spPr>
          <a:xfrm>
            <a:off x="4441371" y="380129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16" name="Google Shape;516;p22"/>
          <p:cNvSpPr/>
          <p:nvPr/>
        </p:nvSpPr>
        <p:spPr>
          <a:xfrm>
            <a:off x="5323114" y="4306389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60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17" name="Google Shape;517;p22"/>
          <p:cNvSpPr/>
          <p:nvPr/>
        </p:nvSpPr>
        <p:spPr>
          <a:xfrm>
            <a:off x="6109062" y="5028431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18" name="Google Shape;518;p22"/>
          <p:cNvSpPr/>
          <p:nvPr/>
        </p:nvSpPr>
        <p:spPr>
          <a:xfrm>
            <a:off x="3537856" y="4236720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19" name="Google Shape;519;p22"/>
          <p:cNvSpPr/>
          <p:nvPr/>
        </p:nvSpPr>
        <p:spPr>
          <a:xfrm>
            <a:off x="5597434" y="5749064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20" name="Google Shape;520;p22"/>
          <p:cNvSpPr/>
          <p:nvPr/>
        </p:nvSpPr>
        <p:spPr>
          <a:xfrm>
            <a:off x="4014650" y="5096691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21" name="Google Shape;521;p22"/>
          <p:cNvSpPr/>
          <p:nvPr/>
        </p:nvSpPr>
        <p:spPr>
          <a:xfrm>
            <a:off x="4528454" y="5763535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22" name="Google Shape;522;p22"/>
          <p:cNvSpPr/>
          <p:nvPr/>
        </p:nvSpPr>
        <p:spPr>
          <a:xfrm>
            <a:off x="2967444" y="505020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23" name="Google Shape;523;p22"/>
          <p:cNvSpPr/>
          <p:nvPr/>
        </p:nvSpPr>
        <p:spPr>
          <a:xfrm>
            <a:off x="3516084" y="574819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524" name="Google Shape;524;p22"/>
          <p:cNvCxnSpPr>
            <a:stCxn id="515" idx="3"/>
            <a:endCxn id="518" idx="7"/>
          </p:cNvCxnSpPr>
          <p:nvPr/>
        </p:nvCxnSpPr>
        <p:spPr>
          <a:xfrm flipH="1">
            <a:off x="4006018" y="4146937"/>
            <a:ext cx="515700" cy="14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5" name="Google Shape;525;p22"/>
          <p:cNvCxnSpPr>
            <a:stCxn id="515" idx="5"/>
            <a:endCxn id="516" idx="1"/>
          </p:cNvCxnSpPr>
          <p:nvPr/>
        </p:nvCxnSpPr>
        <p:spPr>
          <a:xfrm>
            <a:off x="4909665" y="4146937"/>
            <a:ext cx="493800" cy="21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6" name="Google Shape;526;p22"/>
          <p:cNvCxnSpPr>
            <a:stCxn id="518" idx="4"/>
            <a:endCxn id="522" idx="0"/>
          </p:cNvCxnSpPr>
          <p:nvPr/>
        </p:nvCxnSpPr>
        <p:spPr>
          <a:xfrm flipH="1">
            <a:off x="3241876" y="4641668"/>
            <a:ext cx="570300" cy="40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7" name="Google Shape;527;p22"/>
          <p:cNvCxnSpPr>
            <a:stCxn id="518" idx="4"/>
            <a:endCxn id="520" idx="0"/>
          </p:cNvCxnSpPr>
          <p:nvPr/>
        </p:nvCxnSpPr>
        <p:spPr>
          <a:xfrm>
            <a:off x="3812176" y="4641668"/>
            <a:ext cx="476700" cy="45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8" name="Google Shape;528;p22"/>
          <p:cNvCxnSpPr>
            <a:stCxn id="516" idx="5"/>
          </p:cNvCxnSpPr>
          <p:nvPr/>
        </p:nvCxnSpPr>
        <p:spPr>
          <a:xfrm>
            <a:off x="5791408" y="4652034"/>
            <a:ext cx="493800" cy="534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29" name="Google Shape;529;p22"/>
          <p:cNvCxnSpPr>
            <a:stCxn id="517" idx="4"/>
            <a:endCxn id="519" idx="7"/>
          </p:cNvCxnSpPr>
          <p:nvPr/>
        </p:nvCxnSpPr>
        <p:spPr>
          <a:xfrm flipH="1">
            <a:off x="6065682" y="5433379"/>
            <a:ext cx="317700" cy="37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0" name="Google Shape;530;p22"/>
          <p:cNvCxnSpPr>
            <a:stCxn id="520" idx="4"/>
            <a:endCxn id="523" idx="7"/>
          </p:cNvCxnSpPr>
          <p:nvPr/>
        </p:nvCxnSpPr>
        <p:spPr>
          <a:xfrm flipH="1">
            <a:off x="3984470" y="5501639"/>
            <a:ext cx="304500" cy="30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1" name="Google Shape;531;p22"/>
          <p:cNvCxnSpPr>
            <a:stCxn id="520" idx="4"/>
          </p:cNvCxnSpPr>
          <p:nvPr/>
        </p:nvCxnSpPr>
        <p:spPr>
          <a:xfrm>
            <a:off x="4288970" y="5501639"/>
            <a:ext cx="232800" cy="261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23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5C – Ejer 2</a:t>
            </a:r>
            <a:endParaRPr/>
          </a:p>
        </p:txBody>
      </p:sp>
      <p:sp>
        <p:nvSpPr>
          <p:cNvPr id="537" name="Google Shape;537;p23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38" name="Google Shape;538;p2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Armar un Proyecto Maven con las interfaces (Campus):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BSTreeInterface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NodeTreeInterface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Y la clase BST que implementa BSTreeInterface y la clase Node inner que implementa NodeTreeInterface.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la clase BST&lt;T&gt;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39" name="Google Shape;539;p23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23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40" name="Google Shape;540;p23" descr="File:Notepad icon.sv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59914" y="5393028"/>
            <a:ext cx="1145886" cy="1145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(bajar de campus)</a:t>
            </a:r>
            <a:endParaRPr/>
          </a:p>
        </p:txBody>
      </p:sp>
      <p:sp>
        <p:nvSpPr>
          <p:cNvPr id="546" name="Google Shape;546;p2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Como mínimo, tendría el siguiente contrato que ofrecer:</a:t>
            </a:r>
            <a:endParaRPr/>
          </a:p>
        </p:txBody>
      </p:sp>
      <p:sp>
        <p:nvSpPr>
          <p:cNvPr id="547" name="Google Shape;547;p2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pic>
        <p:nvPicPr>
          <p:cNvPr id="548" name="Google Shape;548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0974" y="2839402"/>
            <a:ext cx="5579222" cy="3143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2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(bajar de campus)</a:t>
            </a:r>
            <a:endParaRPr/>
          </a:p>
        </p:txBody>
      </p:sp>
      <p:sp>
        <p:nvSpPr>
          <p:cNvPr id="554" name="Google Shape;554;p2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Y para el nodo interno también vamos a generar un contrato (getters) para luego ofrecer su graficación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555" name="Google Shape;555;p2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pic>
        <p:nvPicPr>
          <p:cNvPr id="556" name="Google Shape;55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9642" y="3151686"/>
            <a:ext cx="6696075" cy="23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562" name="Google Shape;562;p26"/>
          <p:cNvSpPr txBox="1">
            <a:spLocks noGrp="1"/>
          </p:cNvSpPr>
          <p:nvPr>
            <p:ph type="body" idx="1"/>
          </p:nvPr>
        </p:nvSpPr>
        <p:spPr>
          <a:xfrm>
            <a:off x="457200" y="1967232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Implementar y chequear estas 2 técnicas para el método insert en el BST:</a:t>
            </a:r>
            <a:endParaRPr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Insert se lo resuelve desde BST (sin precisar métodos de Node)</a:t>
            </a:r>
            <a:endParaRPr/>
          </a:p>
          <a:p>
            <a:pPr marL="274320" lvl="0" indent="-274320" algn="l" rtl="0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/>
              <a:t>Insert se resuelve invocando desde BST al insert del Node</a:t>
            </a:r>
            <a:endParaRPr sz="2000"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563" name="Google Shape;563;p2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pic>
        <p:nvPicPr>
          <p:cNvPr id="564" name="Google Shape;564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002" y="4161792"/>
            <a:ext cx="6654041" cy="2143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570" name="Google Shape;570;p2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/>
              <a:t>Caso de uso: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public static void main(String[] args) {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BST&lt;Integer&gt; myTree = </a:t>
            </a:r>
            <a:r>
              <a:rPr lang="en-US" b="1">
                <a:latin typeface="Consolas"/>
                <a:ea typeface="Consolas"/>
                <a:cs typeface="Consolas"/>
                <a:sym typeface="Consolas"/>
              </a:rPr>
              <a:t>new BST&lt;&gt;();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myTree.insert(50);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myTree.insert(60);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myTree.insert(80);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myTree.insert(20);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myTree.insert(70);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myTree.insert(40);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myTree.insert(44);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myTree.insert(10);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myTree.insert(40);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myTree.inOrder();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solidFill>
                  <a:schemeClr val="accent6"/>
                </a:solidFill>
                <a:latin typeface="Consolas"/>
                <a:ea typeface="Consolas"/>
                <a:cs typeface="Consolas"/>
                <a:sym typeface="Consolas"/>
              </a:rPr>
              <a:t>myTree.preOrder();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r>
              <a:rPr lang="en-US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myTree.postOrder();</a:t>
            </a:r>
            <a:endParaRPr/>
          </a:p>
          <a:p>
            <a:pPr marL="0" lvl="0" indent="0" algn="l" rtl="0">
              <a:spcBef>
                <a:spcPts val="325"/>
              </a:spcBef>
              <a:spcAft>
                <a:spcPts val="0"/>
              </a:spcAft>
              <a:buSzPct val="95000"/>
              <a:buNone/>
            </a:pPr>
            <a:endParaRPr/>
          </a:p>
        </p:txBody>
      </p:sp>
      <p:sp>
        <p:nvSpPr>
          <p:cNvPr id="571" name="Google Shape;571;p2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2584100" y="4907696"/>
            <a:ext cx="3483430" cy="48213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E98A8A"/>
              </a:gs>
              <a:gs pos="50000">
                <a:srgbClr val="F0B8B8"/>
              </a:gs>
              <a:gs pos="100000">
                <a:srgbClr val="F6DDDD"/>
              </a:gs>
            </a:gsLst>
            <a:lin ang="189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10  20  40  40  44  50  60  70  80 </a:t>
            </a: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5826034" y="2390503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74" name="Google Shape;574;p27"/>
          <p:cNvSpPr/>
          <p:nvPr/>
        </p:nvSpPr>
        <p:spPr>
          <a:xfrm>
            <a:off x="6707777" y="2895600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60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75" name="Google Shape;575;p27"/>
          <p:cNvSpPr/>
          <p:nvPr/>
        </p:nvSpPr>
        <p:spPr>
          <a:xfrm>
            <a:off x="7493725" y="361764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80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76" name="Google Shape;576;p27"/>
          <p:cNvSpPr/>
          <p:nvPr/>
        </p:nvSpPr>
        <p:spPr>
          <a:xfrm>
            <a:off x="4922519" y="2825931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20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77" name="Google Shape;577;p27"/>
          <p:cNvSpPr/>
          <p:nvPr/>
        </p:nvSpPr>
        <p:spPr>
          <a:xfrm>
            <a:off x="6982097" y="4338275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70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78" name="Google Shape;578;p27"/>
          <p:cNvSpPr/>
          <p:nvPr/>
        </p:nvSpPr>
        <p:spPr>
          <a:xfrm>
            <a:off x="5399313" y="3685902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79" name="Google Shape;579;p27"/>
          <p:cNvSpPr/>
          <p:nvPr/>
        </p:nvSpPr>
        <p:spPr>
          <a:xfrm>
            <a:off x="5913117" y="4352746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44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80" name="Google Shape;580;p27"/>
          <p:cNvSpPr/>
          <p:nvPr/>
        </p:nvSpPr>
        <p:spPr>
          <a:xfrm>
            <a:off x="4352107" y="3639413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581" name="Google Shape;581;p27"/>
          <p:cNvSpPr/>
          <p:nvPr/>
        </p:nvSpPr>
        <p:spPr>
          <a:xfrm>
            <a:off x="4900747" y="4337403"/>
            <a:ext cx="548640" cy="404948"/>
          </a:xfrm>
          <a:prstGeom prst="ellipse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40</a:t>
            </a:r>
            <a:endParaRPr sz="16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582" name="Google Shape;582;p27"/>
          <p:cNvCxnSpPr>
            <a:stCxn id="573" idx="3"/>
            <a:endCxn id="576" idx="7"/>
          </p:cNvCxnSpPr>
          <p:nvPr/>
        </p:nvCxnSpPr>
        <p:spPr>
          <a:xfrm flipH="1">
            <a:off x="5390680" y="2736148"/>
            <a:ext cx="515700" cy="149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3" name="Google Shape;583;p27"/>
          <p:cNvCxnSpPr>
            <a:stCxn id="573" idx="5"/>
            <a:endCxn id="574" idx="1"/>
          </p:cNvCxnSpPr>
          <p:nvPr/>
        </p:nvCxnSpPr>
        <p:spPr>
          <a:xfrm>
            <a:off x="6294328" y="2736148"/>
            <a:ext cx="493800" cy="218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4" name="Google Shape;584;p27"/>
          <p:cNvCxnSpPr>
            <a:stCxn id="576" idx="4"/>
            <a:endCxn id="580" idx="0"/>
          </p:cNvCxnSpPr>
          <p:nvPr/>
        </p:nvCxnSpPr>
        <p:spPr>
          <a:xfrm flipH="1">
            <a:off x="4626539" y="3230879"/>
            <a:ext cx="570300" cy="408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5" name="Google Shape;585;p27"/>
          <p:cNvCxnSpPr>
            <a:stCxn id="576" idx="4"/>
            <a:endCxn id="578" idx="0"/>
          </p:cNvCxnSpPr>
          <p:nvPr/>
        </p:nvCxnSpPr>
        <p:spPr>
          <a:xfrm>
            <a:off x="5196839" y="3230879"/>
            <a:ext cx="476700" cy="455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6" name="Google Shape;586;p27"/>
          <p:cNvCxnSpPr>
            <a:stCxn id="574" idx="5"/>
          </p:cNvCxnSpPr>
          <p:nvPr/>
        </p:nvCxnSpPr>
        <p:spPr>
          <a:xfrm>
            <a:off x="7176071" y="3241245"/>
            <a:ext cx="493800" cy="534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7" name="Google Shape;587;p27"/>
          <p:cNvCxnSpPr>
            <a:stCxn id="575" idx="4"/>
            <a:endCxn id="577" idx="7"/>
          </p:cNvCxnSpPr>
          <p:nvPr/>
        </p:nvCxnSpPr>
        <p:spPr>
          <a:xfrm flipH="1">
            <a:off x="7450345" y="4022590"/>
            <a:ext cx="317700" cy="37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8" name="Google Shape;588;p27"/>
          <p:cNvCxnSpPr>
            <a:stCxn id="578" idx="4"/>
            <a:endCxn id="581" idx="7"/>
          </p:cNvCxnSpPr>
          <p:nvPr/>
        </p:nvCxnSpPr>
        <p:spPr>
          <a:xfrm flipH="1">
            <a:off x="5369133" y="4090850"/>
            <a:ext cx="304500" cy="306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89" name="Google Shape;589;p27"/>
          <p:cNvCxnSpPr>
            <a:stCxn id="578" idx="4"/>
          </p:cNvCxnSpPr>
          <p:nvPr/>
        </p:nvCxnSpPr>
        <p:spPr>
          <a:xfrm>
            <a:off x="5673633" y="4090850"/>
            <a:ext cx="232800" cy="261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90" name="Google Shape;590;p27"/>
          <p:cNvSpPr/>
          <p:nvPr/>
        </p:nvSpPr>
        <p:spPr>
          <a:xfrm>
            <a:off x="3306872" y="5488693"/>
            <a:ext cx="3481251" cy="374136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50  20  10  40  40  44  60  80  70 </a:t>
            </a: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2570031" y="5951977"/>
            <a:ext cx="3483430" cy="50357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92CF7C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10  40  44  40  20  70  80  60  50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26" name="Google Shape;126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Árbol Binario de Búsqueda u árbol binario ordenado (Binary Search Tree o BST)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Es un árbol binario donde cada nodo no vacío cumple la siguiente condición: todos los datos de su </a:t>
            </a:r>
            <a:r>
              <a:rPr lang="en-US" b="1"/>
              <a:t>subárbol izquierdo </a:t>
            </a:r>
            <a:r>
              <a:rPr lang="en-US"/>
              <a:t>son menores o iguales que su dato, y todos los datos de su </a:t>
            </a:r>
            <a:r>
              <a:rPr lang="en-US" b="1"/>
              <a:t>subárbol derecho </a:t>
            </a:r>
            <a:r>
              <a:rPr lang="en-US"/>
              <a:t>son mayores que su dato.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33" name="Google Shape;133;p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34" name="Google Shape;134;p4"/>
          <p:cNvSpPr txBox="1">
            <a:spLocks noGrp="1"/>
          </p:cNvSpPr>
          <p:nvPr>
            <p:ph type="sldNum" idx="12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135" name="Google Shape;135;p4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136" name="Google Shape;136;p4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145" name="Google Shape;145;p4"/>
            <p:cNvCxnSpPr>
              <a:endCxn id="137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6" name="Google Shape;146;p4"/>
            <p:cNvCxnSpPr>
              <a:endCxn id="143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7" name="Google Shape;147;p4"/>
            <p:cNvCxnSpPr>
              <a:stCxn id="143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8" name="Google Shape;148;p4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9" name="Google Shape;149;p4"/>
            <p:cNvCxnSpPr>
              <a:stCxn id="138" idx="4"/>
              <a:endCxn id="139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0" name="Google Shape;150;p4"/>
            <p:cNvCxnSpPr>
              <a:endCxn id="140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1" name="Google Shape;151;p4"/>
            <p:cNvCxnSpPr>
              <a:stCxn id="140" idx="4"/>
              <a:endCxn id="141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52" name="Google Shape;152;p4"/>
            <p:cNvCxnSpPr>
              <a:stCxn id="140" idx="4"/>
              <a:endCxn id="142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cxnSp>
        <p:nvCxnSpPr>
          <p:cNvPr id="153" name="Google Shape;153;p4"/>
          <p:cNvCxnSpPr/>
          <p:nvPr/>
        </p:nvCxnSpPr>
        <p:spPr>
          <a:xfrm flipH="1">
            <a:off x="4605517" y="2374940"/>
            <a:ext cx="224540" cy="34645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/>
          <p:nvPr/>
        </p:nvSpPr>
        <p:spPr>
          <a:xfrm>
            <a:off x="3994039" y="2718349"/>
            <a:ext cx="904463" cy="762871"/>
          </a:xfrm>
          <a:prstGeom prst="ellipse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59" name="Google Shape;159;p5"/>
          <p:cNvCxnSpPr/>
          <p:nvPr/>
        </p:nvCxnSpPr>
        <p:spPr>
          <a:xfrm flipH="1">
            <a:off x="4605517" y="2374940"/>
            <a:ext cx="224540" cy="34645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60" name="Google Shape;160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61" name="Google Shape;161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62" name="Google Shape;162;p5"/>
          <p:cNvSpPr txBox="1">
            <a:spLocks noGrp="1"/>
          </p:cNvSpPr>
          <p:nvPr>
            <p:ph type="sldNum" idx="12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pSp>
        <p:nvGrpSpPr>
          <p:cNvPr id="163" name="Google Shape;163;p5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164" name="Google Shape;164;p5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173" name="Google Shape;173;p5"/>
            <p:cNvCxnSpPr>
              <a:endCxn id="165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74" name="Google Shape;174;p5"/>
            <p:cNvCxnSpPr>
              <a:endCxn id="171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75" name="Google Shape;175;p5"/>
            <p:cNvCxnSpPr>
              <a:stCxn id="171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76" name="Google Shape;176;p5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77" name="Google Shape;177;p5"/>
            <p:cNvCxnSpPr>
              <a:stCxn id="166" idx="4"/>
              <a:endCxn id="167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78" name="Google Shape;178;p5"/>
            <p:cNvCxnSpPr>
              <a:endCxn id="168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79" name="Google Shape;179;p5"/>
            <p:cNvCxnSpPr>
              <a:stCxn id="168" idx="4"/>
              <a:endCxn id="169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80" name="Google Shape;180;p5"/>
            <p:cNvCxnSpPr>
              <a:stCxn id="168" idx="4"/>
              <a:endCxn id="170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181" name="Google Shape;181;p5"/>
          <p:cNvSpPr/>
          <p:nvPr/>
        </p:nvSpPr>
        <p:spPr>
          <a:xfrm>
            <a:off x="2097567" y="3117856"/>
            <a:ext cx="3157355" cy="2653944"/>
          </a:xfrm>
          <a:custGeom>
            <a:avLst/>
            <a:gdLst/>
            <a:ahLst/>
            <a:cxnLst/>
            <a:rect l="l" t="t" r="r" b="b"/>
            <a:pathLst>
              <a:path w="3157355" h="2653944" extrusionOk="0">
                <a:moveTo>
                  <a:pt x="1714013" y="0"/>
                </a:moveTo>
                <a:cubicBezTo>
                  <a:pt x="945481" y="76200"/>
                  <a:pt x="176950" y="152400"/>
                  <a:pt x="28904" y="522514"/>
                </a:cubicBezTo>
                <a:cubicBezTo>
                  <a:pt x="-119142" y="892628"/>
                  <a:pt x="324995" y="1876697"/>
                  <a:pt x="825738" y="2220686"/>
                </a:cubicBezTo>
                <a:cubicBezTo>
                  <a:pt x="1326481" y="2564675"/>
                  <a:pt x="2711144" y="2767149"/>
                  <a:pt x="3033361" y="2586446"/>
                </a:cubicBezTo>
                <a:cubicBezTo>
                  <a:pt x="3355578" y="2405743"/>
                  <a:pt x="2972401" y="1561012"/>
                  <a:pt x="2759041" y="1136469"/>
                </a:cubicBezTo>
                <a:cubicBezTo>
                  <a:pt x="2545681" y="711926"/>
                  <a:pt x="2149441" y="375557"/>
                  <a:pt x="1753201" y="39189"/>
                </a:cubicBezTo>
              </a:path>
            </a:pathLst>
          </a:custGeom>
          <a:noFill/>
          <a:ln w="9525" cap="flat" cmpd="sng">
            <a:solidFill>
              <a:srgbClr val="06668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5142485" y="2986025"/>
            <a:ext cx="1720836" cy="2513636"/>
          </a:xfrm>
          <a:custGeom>
            <a:avLst/>
            <a:gdLst/>
            <a:ahLst/>
            <a:cxnLst/>
            <a:rect l="l" t="t" r="r" b="b"/>
            <a:pathLst>
              <a:path w="1720836" h="2513636" extrusionOk="0">
                <a:moveTo>
                  <a:pt x="978302" y="96699"/>
                </a:moveTo>
                <a:cubicBezTo>
                  <a:pt x="703982" y="-171090"/>
                  <a:pt x="207593" y="179430"/>
                  <a:pt x="63902" y="397144"/>
                </a:cubicBezTo>
                <a:cubicBezTo>
                  <a:pt x="-79790" y="614858"/>
                  <a:pt x="55193" y="1054641"/>
                  <a:pt x="116153" y="1402984"/>
                </a:cubicBezTo>
                <a:cubicBezTo>
                  <a:pt x="177113" y="1751327"/>
                  <a:pt x="164051" y="2387052"/>
                  <a:pt x="429662" y="2487201"/>
                </a:cubicBezTo>
                <a:cubicBezTo>
                  <a:pt x="695273" y="2587350"/>
                  <a:pt x="1614028" y="2397939"/>
                  <a:pt x="1709822" y="2003876"/>
                </a:cubicBezTo>
                <a:cubicBezTo>
                  <a:pt x="1805616" y="1609813"/>
                  <a:pt x="1252622" y="364488"/>
                  <a:pt x="978302" y="96699"/>
                </a:cubicBezTo>
                <a:close/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"/>
          <p:cNvSpPr/>
          <p:nvPr/>
        </p:nvSpPr>
        <p:spPr>
          <a:xfrm>
            <a:off x="2973830" y="3097305"/>
            <a:ext cx="904463" cy="762871"/>
          </a:xfrm>
          <a:prstGeom prst="ellipse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88" name="Google Shape;188;p6"/>
          <p:cNvCxnSpPr/>
          <p:nvPr/>
        </p:nvCxnSpPr>
        <p:spPr>
          <a:xfrm flipH="1">
            <a:off x="3585308" y="2753896"/>
            <a:ext cx="224540" cy="34645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9" name="Google Shape;189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190" name="Google Shape;190;p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191" name="Google Shape;191;p6"/>
          <p:cNvSpPr txBox="1">
            <a:spLocks noGrp="1"/>
          </p:cNvSpPr>
          <p:nvPr>
            <p:ph type="sldNum" idx="12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pSp>
        <p:nvGrpSpPr>
          <p:cNvPr id="192" name="Google Shape;192;p6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193" name="Google Shape;193;p6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202" name="Google Shape;202;p6"/>
            <p:cNvCxnSpPr>
              <a:endCxn id="194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3" name="Google Shape;203;p6"/>
            <p:cNvCxnSpPr>
              <a:endCxn id="200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4" name="Google Shape;204;p6"/>
            <p:cNvCxnSpPr>
              <a:stCxn id="200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5" name="Google Shape;205;p6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6" name="Google Shape;206;p6"/>
            <p:cNvCxnSpPr>
              <a:stCxn id="195" idx="4"/>
              <a:endCxn id="196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7" name="Google Shape;207;p6"/>
            <p:cNvCxnSpPr>
              <a:endCxn id="197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8" name="Google Shape;208;p6"/>
            <p:cNvCxnSpPr>
              <a:stCxn id="197" idx="4"/>
              <a:endCxn id="198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09" name="Google Shape;209;p6"/>
            <p:cNvCxnSpPr>
              <a:stCxn id="197" idx="4"/>
              <a:endCxn id="199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210" name="Google Shape;210;p6"/>
          <p:cNvSpPr/>
          <p:nvPr/>
        </p:nvSpPr>
        <p:spPr>
          <a:xfrm>
            <a:off x="2127740" y="3806072"/>
            <a:ext cx="1343094" cy="902470"/>
          </a:xfrm>
          <a:custGeom>
            <a:avLst/>
            <a:gdLst/>
            <a:ahLst/>
            <a:cxnLst/>
            <a:rect l="l" t="t" r="r" b="b"/>
            <a:pathLst>
              <a:path w="3157355" h="2653944" extrusionOk="0">
                <a:moveTo>
                  <a:pt x="1714013" y="0"/>
                </a:moveTo>
                <a:cubicBezTo>
                  <a:pt x="945481" y="76200"/>
                  <a:pt x="176950" y="152400"/>
                  <a:pt x="28904" y="522514"/>
                </a:cubicBezTo>
                <a:cubicBezTo>
                  <a:pt x="-119142" y="892628"/>
                  <a:pt x="324995" y="1876697"/>
                  <a:pt x="825738" y="2220686"/>
                </a:cubicBezTo>
                <a:cubicBezTo>
                  <a:pt x="1326481" y="2564675"/>
                  <a:pt x="2711144" y="2767149"/>
                  <a:pt x="3033361" y="2586446"/>
                </a:cubicBezTo>
                <a:cubicBezTo>
                  <a:pt x="3355578" y="2405743"/>
                  <a:pt x="2972401" y="1561012"/>
                  <a:pt x="2759041" y="1136469"/>
                </a:cubicBezTo>
                <a:cubicBezTo>
                  <a:pt x="2545681" y="711926"/>
                  <a:pt x="2149441" y="375557"/>
                  <a:pt x="1753201" y="39189"/>
                </a:cubicBezTo>
              </a:path>
            </a:pathLst>
          </a:custGeom>
          <a:noFill/>
          <a:ln w="9525" cap="flat" cmpd="sng">
            <a:solidFill>
              <a:srgbClr val="06668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3300806" y="3858645"/>
            <a:ext cx="1970400" cy="1773569"/>
          </a:xfrm>
          <a:custGeom>
            <a:avLst/>
            <a:gdLst/>
            <a:ahLst/>
            <a:cxnLst/>
            <a:rect l="l" t="t" r="r" b="b"/>
            <a:pathLst>
              <a:path w="1970400" h="1773569" extrusionOk="0">
                <a:moveTo>
                  <a:pt x="888893" y="60621"/>
                </a:moveTo>
                <a:cubicBezTo>
                  <a:pt x="718020" y="585"/>
                  <a:pt x="815002" y="-64070"/>
                  <a:pt x="667220" y="129894"/>
                </a:cubicBezTo>
                <a:cubicBezTo>
                  <a:pt x="519438" y="323858"/>
                  <a:pt x="-39362" y="954240"/>
                  <a:pt x="2202" y="1224403"/>
                </a:cubicBezTo>
                <a:cubicBezTo>
                  <a:pt x="43766" y="1494566"/>
                  <a:pt x="595638" y="1695457"/>
                  <a:pt x="916602" y="1750875"/>
                </a:cubicBezTo>
                <a:cubicBezTo>
                  <a:pt x="1237566" y="1806293"/>
                  <a:pt x="1798675" y="1767039"/>
                  <a:pt x="1927984" y="1556912"/>
                </a:cubicBezTo>
                <a:cubicBezTo>
                  <a:pt x="2057293" y="1346785"/>
                  <a:pt x="1865638" y="744112"/>
                  <a:pt x="1692456" y="490112"/>
                </a:cubicBezTo>
                <a:cubicBezTo>
                  <a:pt x="1519274" y="236112"/>
                  <a:pt x="1059766" y="120657"/>
                  <a:pt x="888893" y="60621"/>
                </a:cubicBezTo>
                <a:close/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/>
          <p:nvPr/>
        </p:nvSpPr>
        <p:spPr>
          <a:xfrm>
            <a:off x="2477755" y="3886073"/>
            <a:ext cx="904463" cy="762871"/>
          </a:xfrm>
          <a:prstGeom prst="ellipse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17" name="Google Shape;217;p7"/>
          <p:cNvCxnSpPr>
            <a:endCxn id="216" idx="1"/>
          </p:cNvCxnSpPr>
          <p:nvPr/>
        </p:nvCxnSpPr>
        <p:spPr>
          <a:xfrm>
            <a:off x="2372611" y="3678593"/>
            <a:ext cx="237600" cy="319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8" name="Google Shape;218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219" name="Google Shape;219;p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220" name="Google Shape;220;p7"/>
          <p:cNvSpPr txBox="1">
            <a:spLocks noGrp="1"/>
          </p:cNvSpPr>
          <p:nvPr>
            <p:ph type="sldNum" idx="12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pSp>
        <p:nvGrpSpPr>
          <p:cNvPr id="221" name="Google Shape;221;p7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222" name="Google Shape;222;p7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223" name="Google Shape;223;p7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225" name="Google Shape;225;p7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226" name="Google Shape;226;p7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227" name="Google Shape;227;p7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231" name="Google Shape;231;p7"/>
            <p:cNvCxnSpPr>
              <a:endCxn id="223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2" name="Google Shape;232;p7"/>
            <p:cNvCxnSpPr>
              <a:endCxn id="229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3" name="Google Shape;233;p7"/>
            <p:cNvCxnSpPr>
              <a:stCxn id="229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4" name="Google Shape;234;p7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5" name="Google Shape;235;p7"/>
            <p:cNvCxnSpPr>
              <a:stCxn id="224" idx="4"/>
              <a:endCxn id="225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6" name="Google Shape;236;p7"/>
            <p:cNvCxnSpPr>
              <a:endCxn id="226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7" name="Google Shape;237;p7"/>
            <p:cNvCxnSpPr>
              <a:stCxn id="226" idx="4"/>
              <a:endCxn id="227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38" name="Google Shape;238;p7"/>
            <p:cNvCxnSpPr>
              <a:stCxn id="226" idx="4"/>
              <a:endCxn id="228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8"/>
          <p:cNvSpPr/>
          <p:nvPr/>
        </p:nvSpPr>
        <p:spPr>
          <a:xfrm>
            <a:off x="2477755" y="3886073"/>
            <a:ext cx="904463" cy="762871"/>
          </a:xfrm>
          <a:prstGeom prst="ellipse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44" name="Google Shape;244;p8"/>
          <p:cNvCxnSpPr>
            <a:endCxn id="243" idx="1"/>
          </p:cNvCxnSpPr>
          <p:nvPr/>
        </p:nvCxnSpPr>
        <p:spPr>
          <a:xfrm>
            <a:off x="2372611" y="3678593"/>
            <a:ext cx="237600" cy="319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5" name="Google Shape;245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46" name="Google Shape;246;p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247" name="Google Shape;247;p8"/>
          <p:cNvSpPr txBox="1">
            <a:spLocks noGrp="1"/>
          </p:cNvSpPr>
          <p:nvPr>
            <p:ph type="sldNum" idx="12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pSp>
        <p:nvGrpSpPr>
          <p:cNvPr id="248" name="Google Shape;248;p8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249" name="Google Shape;249;p8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250" name="Google Shape;250;p8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251" name="Google Shape;251;p8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254" name="Google Shape;254;p8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255" name="Google Shape;255;p8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256" name="Google Shape;256;p8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257" name="Google Shape;257;p8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258" name="Google Shape;258;p8"/>
            <p:cNvCxnSpPr>
              <a:endCxn id="250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59" name="Google Shape;259;p8"/>
            <p:cNvCxnSpPr>
              <a:endCxn id="256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60" name="Google Shape;260;p8"/>
            <p:cNvCxnSpPr>
              <a:stCxn id="256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61" name="Google Shape;261;p8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62" name="Google Shape;262;p8"/>
            <p:cNvCxnSpPr>
              <a:stCxn id="251" idx="4"/>
              <a:endCxn id="252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63" name="Google Shape;263;p8"/>
            <p:cNvCxnSpPr>
              <a:endCxn id="253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64" name="Google Shape;264;p8"/>
            <p:cNvCxnSpPr>
              <a:stCxn id="253" idx="4"/>
              <a:endCxn id="254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65" name="Google Shape;265;p8"/>
            <p:cNvCxnSpPr>
              <a:stCxn id="253" idx="4"/>
              <a:endCxn id="255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"/>
          <p:cNvSpPr/>
          <p:nvPr/>
        </p:nvSpPr>
        <p:spPr>
          <a:xfrm>
            <a:off x="3709500" y="3848753"/>
            <a:ext cx="904463" cy="762871"/>
          </a:xfrm>
          <a:prstGeom prst="ellipse">
            <a:avLst/>
          </a:prstGeom>
          <a:solidFill>
            <a:srgbClr val="7030A0"/>
          </a:solidFill>
          <a:ln w="9525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271" name="Google Shape;271;p9"/>
          <p:cNvCxnSpPr/>
          <p:nvPr/>
        </p:nvCxnSpPr>
        <p:spPr>
          <a:xfrm>
            <a:off x="3929045" y="3520871"/>
            <a:ext cx="237728" cy="319145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2" name="Google Shape;272;p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r>
              <a:rPr lang="en-US"/>
              <a:t>BST</a:t>
            </a:r>
            <a:endParaRPr/>
          </a:p>
        </p:txBody>
      </p:sp>
      <p:sp>
        <p:nvSpPr>
          <p:cNvPr id="273" name="Google Shape;273;p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Ej: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</a:t>
            </a:r>
            <a:endParaRPr/>
          </a:p>
        </p:txBody>
      </p:sp>
      <p:sp>
        <p:nvSpPr>
          <p:cNvPr id="274" name="Google Shape;274;p9"/>
          <p:cNvSpPr txBox="1">
            <a:spLocks noGrp="1"/>
          </p:cNvSpPr>
          <p:nvPr>
            <p:ph type="sldNum" idx="12"/>
          </p:nvPr>
        </p:nvSpPr>
        <p:spPr>
          <a:xfrm>
            <a:off x="7559040" y="5141506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pSp>
        <p:nvGrpSpPr>
          <p:cNvPr id="275" name="Google Shape;275;p9"/>
          <p:cNvGrpSpPr/>
          <p:nvPr/>
        </p:nvGrpSpPr>
        <p:grpSpPr>
          <a:xfrm>
            <a:off x="2612572" y="2819399"/>
            <a:ext cx="3756660" cy="2378747"/>
            <a:chOff x="2832464" y="3979817"/>
            <a:chExt cx="4294413" cy="2748861"/>
          </a:xfrm>
        </p:grpSpPr>
        <p:sp>
          <p:nvSpPr>
            <p:cNvPr id="276" name="Google Shape;276;p9"/>
            <p:cNvSpPr/>
            <p:nvPr/>
          </p:nvSpPr>
          <p:spPr>
            <a:xfrm>
              <a:off x="4572000" y="397981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50</a:t>
              </a:r>
              <a:endParaRPr/>
            </a:p>
          </p:txBody>
        </p:sp>
        <p:sp>
          <p:nvSpPr>
            <p:cNvPr id="277" name="Google Shape;277;p9"/>
            <p:cNvSpPr/>
            <p:nvPr/>
          </p:nvSpPr>
          <p:spPr>
            <a:xfrm>
              <a:off x="5572401" y="462185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60</a:t>
              </a:r>
              <a:endParaRPr/>
            </a:p>
          </p:txBody>
        </p:sp>
        <p:sp>
          <p:nvSpPr>
            <p:cNvPr id="278" name="Google Shape;278;p9"/>
            <p:cNvSpPr/>
            <p:nvPr/>
          </p:nvSpPr>
          <p:spPr>
            <a:xfrm>
              <a:off x="3380048" y="4441937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20</a:t>
              </a:r>
              <a:endParaRPr/>
            </a:p>
          </p:txBody>
        </p:sp>
        <p:sp>
          <p:nvSpPr>
            <p:cNvPr id="279" name="Google Shape;279;p9"/>
            <p:cNvSpPr/>
            <p:nvPr/>
          </p:nvSpPr>
          <p:spPr>
            <a:xfrm>
              <a:off x="2832464" y="5330953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10</a:t>
              </a:r>
              <a:endParaRPr/>
            </a:p>
          </p:txBody>
        </p:sp>
        <p:sp>
          <p:nvSpPr>
            <p:cNvPr id="280" name="Google Shape;280;p9"/>
            <p:cNvSpPr/>
            <p:nvPr/>
          </p:nvSpPr>
          <p:spPr>
            <a:xfrm>
              <a:off x="4263901" y="5280657"/>
              <a:ext cx="703216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281" name="Google Shape;281;p9"/>
            <p:cNvSpPr/>
            <p:nvPr/>
          </p:nvSpPr>
          <p:spPr>
            <a:xfrm>
              <a:off x="3696790" y="6097306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40</a:t>
              </a:r>
              <a:endParaRPr/>
            </a:p>
          </p:txBody>
        </p:sp>
        <p:sp>
          <p:nvSpPr>
            <p:cNvPr id="282" name="Google Shape;282;p9"/>
            <p:cNvSpPr/>
            <p:nvPr/>
          </p:nvSpPr>
          <p:spPr>
            <a:xfrm>
              <a:off x="4828681" y="6082828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44</a:t>
              </a:r>
              <a:endParaRPr/>
            </a:p>
          </p:txBody>
        </p:sp>
        <p:sp>
          <p:nvSpPr>
            <p:cNvPr id="283" name="Google Shape;283;p9"/>
            <p:cNvSpPr/>
            <p:nvPr/>
          </p:nvSpPr>
          <p:spPr>
            <a:xfrm>
              <a:off x="6395357" y="531179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80</a:t>
              </a:r>
              <a:endParaRPr/>
            </a:p>
          </p:txBody>
        </p:sp>
        <p:sp>
          <p:nvSpPr>
            <p:cNvPr id="284" name="Google Shape;284;p9"/>
            <p:cNvSpPr/>
            <p:nvPr/>
          </p:nvSpPr>
          <p:spPr>
            <a:xfrm>
              <a:off x="5871758" y="6094025"/>
              <a:ext cx="731520" cy="631372"/>
            </a:xfrm>
            <a:prstGeom prst="ellipse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 w="9525" cap="flat" cmpd="sng">
              <a:solidFill>
                <a:schemeClr val="accent3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rPr>
                <a:t>70</a:t>
              </a:r>
              <a:endParaRPr/>
            </a:p>
          </p:txBody>
        </p:sp>
        <p:cxnSp>
          <p:nvCxnSpPr>
            <p:cNvPr id="285" name="Google Shape;285;p9"/>
            <p:cNvCxnSpPr>
              <a:endCxn id="277" idx="1"/>
            </p:cNvCxnSpPr>
            <p:nvPr/>
          </p:nvCxnSpPr>
          <p:spPr>
            <a:xfrm>
              <a:off x="5303630" y="4452420"/>
              <a:ext cx="375900" cy="261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6" name="Google Shape;286;p9"/>
            <p:cNvCxnSpPr>
              <a:endCxn id="283" idx="1"/>
            </p:cNvCxnSpPr>
            <p:nvPr/>
          </p:nvCxnSpPr>
          <p:spPr>
            <a:xfrm>
              <a:off x="6237586" y="5146557"/>
              <a:ext cx="2649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7" name="Google Shape;287;p9"/>
            <p:cNvCxnSpPr>
              <a:stCxn id="283" idx="4"/>
            </p:cNvCxnSpPr>
            <p:nvPr/>
          </p:nvCxnSpPr>
          <p:spPr>
            <a:xfrm flipH="1">
              <a:off x="6355817" y="5943167"/>
              <a:ext cx="405300" cy="1905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8" name="Google Shape;288;p9"/>
            <p:cNvCxnSpPr/>
            <p:nvPr/>
          </p:nvCxnSpPr>
          <p:spPr>
            <a:xfrm flipH="1">
              <a:off x="4048398" y="4324711"/>
              <a:ext cx="523602" cy="297147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89" name="Google Shape;289;p9"/>
            <p:cNvCxnSpPr>
              <a:stCxn id="278" idx="4"/>
              <a:endCxn id="279" idx="0"/>
            </p:cNvCxnSpPr>
            <p:nvPr/>
          </p:nvCxnSpPr>
          <p:spPr>
            <a:xfrm flipH="1">
              <a:off x="3198308" y="5073309"/>
              <a:ext cx="547500" cy="2577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90" name="Google Shape;290;p9"/>
            <p:cNvCxnSpPr>
              <a:endCxn id="280" idx="1"/>
            </p:cNvCxnSpPr>
            <p:nvPr/>
          </p:nvCxnSpPr>
          <p:spPr>
            <a:xfrm>
              <a:off x="3832585" y="5080919"/>
              <a:ext cx="534300" cy="2922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91" name="Google Shape;291;p9"/>
            <p:cNvCxnSpPr>
              <a:stCxn id="280" idx="4"/>
              <a:endCxn id="281" idx="7"/>
            </p:cNvCxnSpPr>
            <p:nvPr/>
          </p:nvCxnSpPr>
          <p:spPr>
            <a:xfrm flipH="1">
              <a:off x="4321209" y="5912029"/>
              <a:ext cx="294300" cy="2778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292" name="Google Shape;292;p9"/>
            <p:cNvCxnSpPr>
              <a:stCxn id="280" idx="4"/>
              <a:endCxn id="282" idx="1"/>
            </p:cNvCxnSpPr>
            <p:nvPr/>
          </p:nvCxnSpPr>
          <p:spPr>
            <a:xfrm>
              <a:off x="4615509" y="5912029"/>
              <a:ext cx="320400" cy="263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</p:grpSp>
      <p:sp>
        <p:nvSpPr>
          <p:cNvPr id="293" name="Google Shape;293;p9"/>
          <p:cNvSpPr/>
          <p:nvPr/>
        </p:nvSpPr>
        <p:spPr>
          <a:xfrm>
            <a:off x="3011547" y="4486394"/>
            <a:ext cx="1313262" cy="919122"/>
          </a:xfrm>
          <a:custGeom>
            <a:avLst/>
            <a:gdLst/>
            <a:ahLst/>
            <a:cxnLst/>
            <a:rect l="l" t="t" r="r" b="b"/>
            <a:pathLst>
              <a:path w="3157355" h="2653944" extrusionOk="0">
                <a:moveTo>
                  <a:pt x="1714013" y="0"/>
                </a:moveTo>
                <a:cubicBezTo>
                  <a:pt x="945481" y="76200"/>
                  <a:pt x="176950" y="152400"/>
                  <a:pt x="28904" y="522514"/>
                </a:cubicBezTo>
                <a:cubicBezTo>
                  <a:pt x="-119142" y="892628"/>
                  <a:pt x="324995" y="1876697"/>
                  <a:pt x="825738" y="2220686"/>
                </a:cubicBezTo>
                <a:cubicBezTo>
                  <a:pt x="1326481" y="2564675"/>
                  <a:pt x="2711144" y="2767149"/>
                  <a:pt x="3033361" y="2586446"/>
                </a:cubicBezTo>
                <a:cubicBezTo>
                  <a:pt x="3355578" y="2405743"/>
                  <a:pt x="2972401" y="1561012"/>
                  <a:pt x="2759041" y="1136469"/>
                </a:cubicBezTo>
                <a:cubicBezTo>
                  <a:pt x="2545681" y="711926"/>
                  <a:pt x="2149441" y="375557"/>
                  <a:pt x="1753201" y="39189"/>
                </a:cubicBezTo>
              </a:path>
            </a:pathLst>
          </a:custGeom>
          <a:noFill/>
          <a:ln w="9525" cap="flat" cmpd="sng">
            <a:solidFill>
              <a:srgbClr val="06668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94" name="Google Shape;294;p9"/>
          <p:cNvSpPr/>
          <p:nvPr/>
        </p:nvSpPr>
        <p:spPr>
          <a:xfrm>
            <a:off x="4325353" y="4488757"/>
            <a:ext cx="982169" cy="1040866"/>
          </a:xfrm>
          <a:custGeom>
            <a:avLst/>
            <a:gdLst/>
            <a:ahLst/>
            <a:cxnLst/>
            <a:rect l="l" t="t" r="r" b="b"/>
            <a:pathLst>
              <a:path w="1970400" h="1773569" extrusionOk="0">
                <a:moveTo>
                  <a:pt x="888893" y="60621"/>
                </a:moveTo>
                <a:cubicBezTo>
                  <a:pt x="718020" y="585"/>
                  <a:pt x="815002" y="-64070"/>
                  <a:pt x="667220" y="129894"/>
                </a:cubicBezTo>
                <a:cubicBezTo>
                  <a:pt x="519438" y="323858"/>
                  <a:pt x="-39362" y="954240"/>
                  <a:pt x="2202" y="1224403"/>
                </a:cubicBezTo>
                <a:cubicBezTo>
                  <a:pt x="43766" y="1494566"/>
                  <a:pt x="595638" y="1695457"/>
                  <a:pt x="916602" y="1750875"/>
                </a:cubicBezTo>
                <a:cubicBezTo>
                  <a:pt x="1237566" y="1806293"/>
                  <a:pt x="1798675" y="1767039"/>
                  <a:pt x="1927984" y="1556912"/>
                </a:cubicBezTo>
                <a:cubicBezTo>
                  <a:pt x="2057293" y="1346785"/>
                  <a:pt x="1865638" y="744112"/>
                  <a:pt x="1692456" y="490112"/>
                </a:cubicBezTo>
                <a:cubicBezTo>
                  <a:pt x="1519274" y="236112"/>
                  <a:pt x="1059766" y="120657"/>
                  <a:pt x="888893" y="60621"/>
                </a:cubicBezTo>
                <a:close/>
              </a:path>
            </a:pathLst>
          </a:cu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644</Words>
  <Application>Microsoft Office PowerPoint</Application>
  <PresentationFormat>Presentación en pantalla (4:3)</PresentationFormat>
  <Paragraphs>277</Paragraphs>
  <Slides>27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5" baseType="lpstr">
      <vt:lpstr>Century Gothic</vt:lpstr>
      <vt:lpstr>Calibri</vt:lpstr>
      <vt:lpstr>Palatino Linotype</vt:lpstr>
      <vt:lpstr>Arial</vt:lpstr>
      <vt:lpstr>Noto Sans Symbols</vt:lpstr>
      <vt:lpstr>Consolas</vt:lpstr>
      <vt:lpstr>Roboto</vt:lpstr>
      <vt:lpstr>Presentation on brainstorming</vt:lpstr>
      <vt:lpstr>Estructura de Datos y Algoritmos</vt:lpstr>
      <vt:lpstr>Presentación de PowerPoint</vt:lpstr>
      <vt:lpstr>Presentación de PowerPoint</vt:lpstr>
      <vt:lpstr>BST</vt:lpstr>
      <vt:lpstr>BST</vt:lpstr>
      <vt:lpstr>BST</vt:lpstr>
      <vt:lpstr>BST</vt:lpstr>
      <vt:lpstr>Presentación de PowerPoint</vt:lpstr>
      <vt:lpstr>BST</vt:lpstr>
      <vt:lpstr>BST</vt:lpstr>
      <vt:lpstr>BST</vt:lpstr>
      <vt:lpstr>BST</vt:lpstr>
      <vt:lpstr>BST</vt:lpstr>
      <vt:lpstr>BST</vt:lpstr>
      <vt:lpstr>BST</vt:lpstr>
      <vt:lpstr>BST</vt:lpstr>
      <vt:lpstr>BST</vt:lpstr>
      <vt:lpstr>BST</vt:lpstr>
      <vt:lpstr>BST</vt:lpstr>
      <vt:lpstr>BST</vt:lpstr>
      <vt:lpstr>TP 5C – Ejer 1</vt:lpstr>
      <vt:lpstr>BST</vt:lpstr>
      <vt:lpstr>TP 5C – Ejer 2</vt:lpstr>
      <vt:lpstr>(bajar de campus)</vt:lpstr>
      <vt:lpstr>(bajar de campus)</vt:lpstr>
      <vt:lpstr>Presentación de PowerPoint</vt:lpstr>
      <vt:lpstr>BST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bigdata2</dc:creator>
  <cp:lastModifiedBy>Invitado</cp:lastModifiedBy>
  <cp:revision>2</cp:revision>
  <dcterms:created xsi:type="dcterms:W3CDTF">2019-02-21T18:33:09Z</dcterms:created>
  <dcterms:modified xsi:type="dcterms:W3CDTF">2025-05-14T12:19:26Z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