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alatino Linotype" panose="02040502050505030304" pitchFamily="18" charset="0"/>
      <p:regular r:id="rId25"/>
      <p:bold r:id="rId26"/>
      <p:italic r:id="rId27"/>
      <p:boldItalic r:id="rId28"/>
    </p:embeddedFont>
    <p:embeddedFont>
      <p:font typeface="JetBrains Mono" panose="020B060402020202020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RxGnwN74FJjzNAtSDb+GsHcE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313"/>
                </a:srgbClr>
              </a:gs>
              <a:gs pos="100000">
                <a:srgbClr val="CAE00E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411"/>
                </a:srgbClr>
              </a:gs>
              <a:gs pos="80000">
                <a:srgbClr val="80B814">
                  <a:alpha val="44313"/>
                </a:srgbClr>
              </a:gs>
              <a:gs pos="100000">
                <a:srgbClr val="80B81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313"/>
                    </a:srgbClr>
                  </a:gs>
                  <a:gs pos="100000">
                    <a:srgbClr val="CAE00E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411"/>
                    </a:srgbClr>
                  </a:gs>
                  <a:gs pos="80000">
                    <a:srgbClr val="80B814">
                      <a:alpha val="44313"/>
                    </a:srgbClr>
                  </a:gs>
                  <a:gs pos="100000">
                    <a:srgbClr val="80B814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13" y="921802"/>
            <a:ext cx="8916173" cy="50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Ejecutarlo.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3642" y="2090862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4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El método createModel() nos permite cambiar lo que queremos visualizar.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Crear un TAD  Person: legajo, nombre.  Participará del BST ordenado por legajo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uso. Se crea el modelo y se lo invoca desde el GUI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private BST&lt;Person&gt; </a:t>
            </a: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createModel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BST&lt;Person&gt; myTree = new BST&lt;&gt;();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Person(50, "Ana"));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Person(60, "Juan"));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Person(80, "Sergio"));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Person(20, "Lila"));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Person(77, "Ana"));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return myTree;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1323" y="2517109"/>
            <a:ext cx="3580901" cy="383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Visualización </a:t>
            </a:r>
            <a:r>
              <a:rPr lang="en-US">
                <a:solidFill>
                  <a:schemeClr val="dk1"/>
                </a:solidFill>
              </a:rPr>
              <a:t>javafx con </a:t>
            </a:r>
            <a:r>
              <a:rPr lang="en-US" sz="2000">
                <a:solidFill>
                  <a:schemeClr val="dk1"/>
                </a:solidFill>
              </a:rPr>
              <a:t>MVC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637" y="1847088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Asegurarse que tiene implementado los métodos (insert)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NodeTreeInterface&lt;T&gt; getRoot()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lang="en-US" b="1"/>
              <a:t>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 getHeight()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lang="en-US" b="1"/>
              <a:t>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4500" dirty="0" err="1"/>
              <a:t>Agregar</a:t>
            </a:r>
            <a:r>
              <a:rPr lang="en-US" sz="4500" dirty="0"/>
              <a:t> al </a:t>
            </a:r>
            <a:r>
              <a:rPr lang="en-US" sz="4500" dirty="0" err="1"/>
              <a:t>pom</a:t>
            </a:r>
            <a:r>
              <a:rPr lang="en-US" sz="4500" dirty="0"/>
              <a:t> las </a:t>
            </a:r>
            <a:r>
              <a:rPr lang="en-US" sz="4500" dirty="0" err="1"/>
              <a:t>dependencias</a:t>
            </a:r>
            <a:r>
              <a:rPr lang="en-US" sz="4500" dirty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&lt;dependencies&gt;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&lt;dependency&gt;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org.openjfx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javafx-fxml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smtClean="0"/>
              <a:t>version&gt;17&lt;/</a:t>
            </a:r>
            <a:r>
              <a:rPr lang="en-US" dirty="0"/>
              <a:t>version&gt;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&lt;/dependency&gt;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&lt;dependency&gt;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org.openjfx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javafx</a:t>
            </a:r>
            <a:r>
              <a:rPr lang="en-US" dirty="0"/>
              <a:t>-base&lt;/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smtClean="0"/>
              <a:t>version&gt;17&lt;/</a:t>
            </a:r>
            <a:r>
              <a:rPr lang="en-US" dirty="0"/>
              <a:t>version&gt;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&lt;/dependency&gt;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&lt;dependency&gt;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org.openjfx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javafx</a:t>
            </a:r>
            <a:r>
              <a:rPr lang="en-US" dirty="0"/>
              <a:t>-controls&lt;/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smtClean="0"/>
              <a:t>version&gt;17&lt;/</a:t>
            </a:r>
            <a:r>
              <a:rPr lang="en-US" dirty="0"/>
              <a:t>version&gt;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&lt;/dependency&gt;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&lt;dependency&gt;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org.openjfx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javafx</a:t>
            </a:r>
            <a:r>
              <a:rPr lang="en-US" dirty="0"/>
              <a:t>-graphics&lt;/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    </a:t>
            </a:r>
            <a:r>
              <a:rPr lang="en-US"/>
              <a:t>&lt;</a:t>
            </a:r>
            <a:r>
              <a:rPr lang="en-US" smtClean="0"/>
              <a:t>version&gt;17&lt;/</a:t>
            </a:r>
            <a:r>
              <a:rPr lang="en-US" dirty="0"/>
              <a:t>version&gt;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   &lt;/dependency&gt;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 &lt;/dependencies&gt;</a:t>
            </a: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Las interfaces deben estar dentro del package core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Ahora agregar al proyecto (Bajar de Campus):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GraphicsTree.java  (en package controller)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Circle.java y Line.java (en package shape)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TestGUI.java   (podría estar en package default). Es la aplicación de ejemplo javafx.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655" y="2630397"/>
            <a:ext cx="2924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>
              <a:spcBef>
                <a:spcPts val="0"/>
              </a:spcBef>
              <a:buSzPts val="2470"/>
            </a:pP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</a:rPr>
              <a:t>https://gluonhq.com/products/javafx/</a:t>
            </a:r>
            <a:r>
              <a:rPr lang="en-US" dirty="0" smtClean="0"/>
              <a:t>    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s-AR" dirty="0" smtClean="0"/>
              <a:t>17.0.2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 err="1"/>
              <a:t>Descompactar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C:\</a:t>
            </a:r>
            <a:r>
              <a:rPr lang="en-US" dirty="0" smtClean="0"/>
              <a:t>Users\lgomez\Downloads\</a:t>
            </a:r>
            <a:r>
              <a:rPr lang="en-US" sz="2800" dirty="0" smtClean="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javafx-sdk-17.0.2 </a:t>
            </a:r>
            <a:r>
              <a:rPr lang="en-US" dirty="0"/>
              <a:t> 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O para Linux/Mac:</a:t>
            </a:r>
            <a:endParaRPr dirty="0"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/</a:t>
            </a:r>
            <a:r>
              <a:rPr lang="en-US" dirty="0" smtClean="0"/>
              <a:t>Users/</a:t>
            </a:r>
            <a:r>
              <a:rPr lang="en-US" dirty="0" err="1" smtClean="0"/>
              <a:t>jabu</a:t>
            </a:r>
            <a:r>
              <a:rPr lang="en-US" dirty="0" smtClean="0"/>
              <a:t>/Downloads/</a:t>
            </a:r>
            <a:r>
              <a:rPr lang="en-US" sz="2800" dirty="0" smtClean="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Setear</a:t>
            </a:r>
            <a:r>
              <a:rPr lang="en-US" dirty="0"/>
              <a:t> VM options la </a:t>
            </a:r>
            <a:r>
              <a:rPr lang="en-US" dirty="0" err="1"/>
              <a:t>ejecutar</a:t>
            </a:r>
            <a:r>
              <a:rPr lang="en-US" dirty="0"/>
              <a:t>  (a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el lib):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 b="1" dirty="0"/>
              <a:t>--module-path</a:t>
            </a:r>
            <a:r>
              <a:rPr lang="en-US" sz="2400" dirty="0"/>
              <a:t> C:\</a:t>
            </a:r>
            <a:r>
              <a:rPr lang="en-US" sz="2400" dirty="0" smtClean="0"/>
              <a:t>Users\lgomez\Downloads\</a:t>
            </a:r>
            <a:r>
              <a:rPr lang="en-US" sz="2400" dirty="0" smtClean="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javafx-sdk-17.0.2</a:t>
            </a:r>
            <a:r>
              <a:rPr lang="en-US" sz="2400" dirty="0" smtClean="0"/>
              <a:t>\lib </a:t>
            </a:r>
            <a:r>
              <a:rPr lang="en-US" sz="2400" b="1" dirty="0"/>
              <a:t>--add-modules</a:t>
            </a:r>
            <a:r>
              <a:rPr lang="en-US" sz="2400" dirty="0"/>
              <a:t> </a:t>
            </a:r>
            <a:r>
              <a:rPr lang="en-US" sz="2400" dirty="0" err="1"/>
              <a:t>javafx.fxml,javafx.controls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384</Words>
  <Application>Microsoft Office PowerPoint</Application>
  <PresentationFormat>Presentación en pantalla (4:3)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Century Gothic</vt:lpstr>
      <vt:lpstr>Calibri</vt:lpstr>
      <vt:lpstr>Palatino Linotype</vt:lpstr>
      <vt:lpstr>Arial</vt:lpstr>
      <vt:lpstr>JetBrains Mono</vt:lpstr>
      <vt:lpstr>Noto Sans Symbols</vt:lpstr>
      <vt:lpstr>Consolas</vt:lpstr>
      <vt:lpstr>Roboto</vt:lpstr>
      <vt:lpstr>Presentation on brainstorming</vt:lpstr>
      <vt:lpstr>Estructura de Datos y Algoritmos</vt:lpstr>
      <vt:lpstr>TP 5C – Ejer 3</vt:lpstr>
      <vt:lpstr>BST</vt:lpstr>
      <vt:lpstr>BST</vt:lpstr>
      <vt:lpstr>BST</vt:lpstr>
      <vt:lpstr>BST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5C – Ejer 4</vt:lpstr>
      <vt:lpstr>Presentación de PowerPoint</vt:lpstr>
      <vt:lpstr>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Invitado</cp:lastModifiedBy>
  <cp:revision>5</cp:revision>
  <dcterms:created xsi:type="dcterms:W3CDTF">2019-02-21T18:33:09Z</dcterms:created>
  <dcterms:modified xsi:type="dcterms:W3CDTF">2025-05-14T12:19:16Z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