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797675" cy="9928225"/>
  <p:embeddedFontLst>
    <p:embeddedFont>
      <p:font typeface="Century Gothic" panose="020B0502020202020204" pitchFamily="34" charset="0"/>
      <p:regular r:id="rId10"/>
      <p:bold r:id="rId11"/>
      <p:italic r:id="rId12"/>
      <p:boldItalic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Consolas" panose="020B0609020204030204" pitchFamily="49" charset="0"/>
      <p:regular r:id="rId18"/>
      <p:bold r:id="rId19"/>
      <p:italic r:id="rId20"/>
      <p:boldItalic r:id="rId21"/>
    </p:embeddedFont>
    <p:embeddedFont>
      <p:font typeface="Roboto" panose="02000000000000000000" pitchFamily="2" charset="0"/>
      <p:regular r:id="rId22"/>
      <p:bold r:id="rId23"/>
      <p:italic r:id="rId24"/>
      <p:boldItalic r:id="rId25"/>
    </p:embeddedFont>
    <p:embeddedFont>
      <p:font typeface="Palatino Linotype" panose="02040502050505030304" pitchFamily="18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0" roundtripDataSignature="AMtx7mhqMxkvEXXuAde97iS8r8LheCzYI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14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font" Target="fonts/font17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font" Target="fonts/font2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font" Target="fonts/font19.fntdata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font" Target="fonts/font18.fntdata"/><Relationship Id="rId30" Type="http://customschemas.google.com/relationships/presentationmetadata" Target="meta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5659" cy="498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50443" y="0"/>
            <a:ext cx="2945659" cy="498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66813" y="1241425"/>
            <a:ext cx="446405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30091"/>
            <a:ext cx="2945659" cy="498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p1:notes"/>
          <p:cNvSpPr txBox="1">
            <a:spLocks noGrp="1"/>
          </p:cNvSpPr>
          <p:nvPr>
            <p:ph type="body" idx="1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:notes"/>
          <p:cNvSpPr txBox="1">
            <a:spLocks noGrp="1"/>
          </p:cNvSpPr>
          <p:nvPr>
            <p:ph type="sldNum" idx="12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:notes"/>
          <p:cNvSpPr txBox="1">
            <a:spLocks noGrp="1"/>
          </p:cNvSpPr>
          <p:nvPr>
            <p:ph type="body" idx="1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:notes"/>
          <p:cNvSpPr txBox="1">
            <a:spLocks noGrp="1"/>
          </p:cNvSpPr>
          <p:nvPr>
            <p:ph type="body" idx="1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:notes"/>
          <p:cNvSpPr txBox="1">
            <a:spLocks noGrp="1"/>
          </p:cNvSpPr>
          <p:nvPr>
            <p:ph type="body" idx="1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7647bd80a2_0_0:notes"/>
          <p:cNvSpPr txBox="1">
            <a:spLocks noGrp="1"/>
          </p:cNvSpPr>
          <p:nvPr>
            <p:ph type="body" idx="1"/>
          </p:nvPr>
        </p:nvSpPr>
        <p:spPr>
          <a:xfrm>
            <a:off x="679768" y="4777958"/>
            <a:ext cx="5438100" cy="390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g17647bd80a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8"/>
          <p:cNvGrpSpPr/>
          <p:nvPr/>
        </p:nvGrpSpPr>
        <p:grpSpPr>
          <a:xfrm>
            <a:off x="0" y="6208894"/>
            <a:ext cx="9144000" cy="649106"/>
            <a:chOff x="0" y="6208894"/>
            <a:chExt cx="12192000" cy="649106"/>
          </a:xfrm>
        </p:grpSpPr>
        <p:sp>
          <p:nvSpPr>
            <p:cNvPr id="25" name="Google Shape;25;p8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26" name="Google Shape;26;p8"/>
            <p:cNvCxnSpPr/>
            <p:nvPr/>
          </p:nvCxnSpPr>
          <p:spPr>
            <a:xfrm>
              <a:off x="0" y="6208894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cxnSp>
        <p:nvCxnSpPr>
          <p:cNvPr id="27" name="Google Shape;27;p8"/>
          <p:cNvCxnSpPr/>
          <p:nvPr/>
        </p:nvCxnSpPr>
        <p:spPr>
          <a:xfrm rot="10800000" flipH="1">
            <a:off x="2286" y="5937956"/>
            <a:ext cx="6181" cy="564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8" name="Google Shape;28;p8"/>
          <p:cNvCxnSpPr/>
          <p:nvPr/>
        </p:nvCxnSpPr>
        <p:spPr>
          <a:xfrm rot="10800000" flipH="1">
            <a:off x="2286" y="5937956"/>
            <a:ext cx="6181" cy="564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9" name="Google Shape;29;p8"/>
          <p:cNvSpPr txBox="1"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75" bIns="0" anchor="b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Font typeface="Century Gothic"/>
              <a:buNone/>
              <a:defRPr sz="5600" b="1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rmAutofit/>
          </a:bodyPr>
          <a:lstStyle>
            <a:lvl1pPr marR="45720" lvl="0" algn="r">
              <a:spcBef>
                <a:spcPts val="520"/>
              </a:spcBef>
              <a:spcAft>
                <a:spcPts val="0"/>
              </a:spcAft>
              <a:buSzPts val="2470"/>
              <a:buNone/>
              <a:defRPr>
                <a:solidFill>
                  <a:schemeClr val="dk1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/>
          <p:nvPr/>
        </p:nvSpPr>
        <p:spPr>
          <a:xfrm rot="-10380000" flipH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9525" cap="rnd" cmpd="sng">
            <a:solidFill>
              <a:srgbClr val="C0C0C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500" dir="7500000" sx="98500" sy="100080" kx="100000" algn="tl" rotWithShape="0">
              <a:srgbClr val="000000">
                <a:alpha val="2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85" name="Google Shape;85;p17"/>
          <p:cNvSpPr/>
          <p:nvPr/>
        </p:nvSpPr>
        <p:spPr>
          <a:xfrm rot="-10380000" flipH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>
            <a:solidFill>
              <a:srgbClr val="FFFFFF"/>
            </a:solidFill>
            <a:prstDash val="solid"/>
            <a:bevel/>
            <a:headEnd type="none" w="sm" len="sm"/>
            <a:tailEnd type="none" w="sm" len="sm"/>
          </a:ln>
          <a:effectLst>
            <a:outerShdw blurRad="19685" dist="6350" dir="12900000" algn="tl" rotWithShape="0">
              <a:srgbClr val="000000">
                <a:alpha val="46666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609600" y="1176998"/>
            <a:ext cx="2212848" cy="1582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entury Gothic"/>
              <a:buNone/>
              <a:defRPr sz="2000" b="1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7" descr="An empty placeholder to add an image. Click on the placeholder and select the image that you wish to add"/>
          <p:cNvSpPr>
            <a:spLocks noGrp="1"/>
          </p:cNvSpPr>
          <p:nvPr>
            <p:ph type="pic" idx="2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lt2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17"/>
          <p:cNvSpPr txBox="1">
            <a:spLocks noGrp="1"/>
          </p:cNvSpPr>
          <p:nvPr>
            <p:ph type="body" idx="1"/>
          </p:nvPr>
        </p:nvSpPr>
        <p:spPr>
          <a:xfrm>
            <a:off x="609600" y="2828785"/>
            <a:ext cx="2209800" cy="2179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000" tIns="45700" rIns="45700" bIns="45700" anchor="t" anchorCtr="0">
            <a:normAutofit/>
          </a:bodyPr>
          <a:lstStyle>
            <a:lvl1pPr marL="457200" lvl="0" indent="-228600" algn="l">
              <a:spcBef>
                <a:spcPts val="250"/>
              </a:spcBef>
              <a:spcAft>
                <a:spcPts val="0"/>
              </a:spcAft>
              <a:buSzPts val="1235"/>
              <a:buFont typeface="Palatino Linotype"/>
              <a:buNone/>
              <a:defRPr sz="1300"/>
            </a:lvl1pPr>
            <a:lvl2pPr marL="914400" lvl="1" indent="-293369" algn="l">
              <a:spcBef>
                <a:spcPts val="240"/>
              </a:spcBef>
              <a:spcAft>
                <a:spcPts val="0"/>
              </a:spcAft>
              <a:buSzPts val="1020"/>
              <a:buChar char="⚫"/>
              <a:defRPr sz="1200"/>
            </a:lvl2pPr>
            <a:lvl3pPr marL="1371600" lvl="2" indent="-273050" algn="l">
              <a:spcBef>
                <a:spcPts val="200"/>
              </a:spcBef>
              <a:spcAft>
                <a:spcPts val="0"/>
              </a:spcAft>
              <a:buSzPts val="700"/>
              <a:buChar char="⚫"/>
              <a:defRPr sz="1000"/>
            </a:lvl3pPr>
            <a:lvl4pPr marL="1828800" lvl="3" indent="-265747" algn="l">
              <a:spcBef>
                <a:spcPts val="180"/>
              </a:spcBef>
              <a:spcAft>
                <a:spcPts val="0"/>
              </a:spcAft>
              <a:buSzPts val="585"/>
              <a:buChar char="⚫"/>
              <a:defRPr sz="900"/>
            </a:lvl4pPr>
            <a:lvl5pPr marL="2286000" lvl="4" indent="-265747" algn="l">
              <a:spcBef>
                <a:spcPts val="180"/>
              </a:spcBef>
              <a:spcAft>
                <a:spcPts val="0"/>
              </a:spcAft>
              <a:buSzPts val="585"/>
              <a:buChar char="⚫"/>
              <a:defRPr sz="9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sldNum" idx="12"/>
          </p:nvPr>
        </p:nvSpPr>
        <p:spPr>
          <a:xfrm>
            <a:off x="8077200" y="6356352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2" name="Google Shape;92;p17"/>
          <p:cNvSpPr/>
          <p:nvPr/>
        </p:nvSpPr>
        <p:spPr>
          <a:xfrm rot="10800000" flipH="1">
            <a:off x="-9525" y="5816600"/>
            <a:ext cx="9163050" cy="1041400"/>
          </a:xfrm>
          <a:custGeom>
            <a:avLst/>
            <a:gdLst/>
            <a:ahLst/>
            <a:cxnLst/>
            <a:rect l="l" t="t" r="r" b="b"/>
            <a:pathLst>
              <a:path w="5772" h="656" extrusionOk="0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668F1B">
                  <a:alpha val="44705"/>
                </a:srgbClr>
              </a:gs>
              <a:gs pos="100000">
                <a:srgbClr val="CAE00E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93" name="Google Shape;93;p17"/>
          <p:cNvSpPr/>
          <p:nvPr/>
        </p:nvSpPr>
        <p:spPr>
          <a:xfrm rot="10800000" flipH="1">
            <a:off x="4381500" y="6219827"/>
            <a:ext cx="4762500" cy="638175"/>
          </a:xfrm>
          <a:custGeom>
            <a:avLst/>
            <a:gdLst/>
            <a:ahLst/>
            <a:cxnLst/>
            <a:rect l="l" t="t" r="r" b="b"/>
            <a:pathLst>
              <a:path w="3000" h="595" extrusionOk="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99A719">
                  <a:alpha val="29803"/>
                </a:srgbClr>
              </a:gs>
              <a:gs pos="80000">
                <a:srgbClr val="80B814">
                  <a:alpha val="44705"/>
                </a:srgbClr>
              </a:gs>
              <a:gs pos="100000">
                <a:srgbClr val="80B814">
                  <a:alpha val="44705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body" idx="1"/>
          </p:nvPr>
        </p:nvSpPr>
        <p:spPr>
          <a:xfrm rot="5400000">
            <a:off x="2377440" y="15240"/>
            <a:ext cx="438912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7185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marL="914400" lvl="1" indent="-325755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 rot="5400000">
            <a:off x="5052218" y="2491584"/>
            <a:ext cx="5211763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body" idx="1"/>
          </p:nvPr>
        </p:nvSpPr>
        <p:spPr>
          <a:xfrm rot="5400000">
            <a:off x="861219" y="510384"/>
            <a:ext cx="5211763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7185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marL="914400" lvl="1" indent="-325755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9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9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entury Gothic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ubTitle" idx="1"/>
          </p:nvPr>
        </p:nvSpPr>
        <p:spPr>
          <a:xfrm>
            <a:off x="265500" y="3692002"/>
            <a:ext cx="4045200" cy="16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alatino Linotype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alatino Linotype"/>
              <a:buNone/>
              <a:defRPr sz="21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  <a:solidFill>
            <a:srgbClr val="D9E188"/>
          </a:solidFill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alatino Linotype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Palatino Linotype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9"/>
          <p:cNvSpPr txBox="1"/>
          <p:nvPr/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‹#›</a:t>
            </a:fld>
            <a:endParaRPr sz="11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7185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marL="914400" lvl="1" indent="-325755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Font typeface="Century Gothic"/>
              <a:buNone/>
              <a:defRPr sz="5600" b="1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SzPts val="2090"/>
              <a:buNone/>
              <a:defRPr sz="22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>
                <a:solidFill>
                  <a:srgbClr val="888888"/>
                </a:solidFill>
              </a:defRPr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body" idx="1"/>
          </p:nvPr>
        </p:nvSpPr>
        <p:spPr>
          <a:xfrm>
            <a:off x="457200" y="1920085"/>
            <a:ext cx="40386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5445" algn="l">
              <a:spcBef>
                <a:spcPts val="520"/>
              </a:spcBef>
              <a:spcAft>
                <a:spcPts val="0"/>
              </a:spcAft>
              <a:buSzPts val="2470"/>
              <a:buChar char="⚫"/>
              <a:defRPr sz="2600"/>
            </a:lvl1pPr>
            <a:lvl2pPr marL="914400" lvl="1" indent="-358140" algn="l">
              <a:spcBef>
                <a:spcPts val="480"/>
              </a:spcBef>
              <a:spcAft>
                <a:spcPts val="0"/>
              </a:spcAft>
              <a:buSzPts val="2040"/>
              <a:buChar char="⚫"/>
              <a:defRPr sz="2400"/>
            </a:lvl2pPr>
            <a:lvl3pPr marL="1371600" lvl="2" indent="-317500" algn="l">
              <a:spcBef>
                <a:spcPts val="400"/>
              </a:spcBef>
              <a:spcAft>
                <a:spcPts val="0"/>
              </a:spcAft>
              <a:buSzPts val="1400"/>
              <a:buChar char="⚫"/>
              <a:defRPr sz="2000"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body" idx="2"/>
          </p:nvPr>
        </p:nvSpPr>
        <p:spPr>
          <a:xfrm>
            <a:off x="4648200" y="1920085"/>
            <a:ext cx="40386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5445" algn="l">
              <a:spcBef>
                <a:spcPts val="520"/>
              </a:spcBef>
              <a:spcAft>
                <a:spcPts val="0"/>
              </a:spcAft>
              <a:buSzPts val="2470"/>
              <a:buChar char="⚫"/>
              <a:defRPr sz="2600"/>
            </a:lvl1pPr>
            <a:lvl2pPr marL="914400" lvl="1" indent="-358140" algn="l">
              <a:spcBef>
                <a:spcPts val="480"/>
              </a:spcBef>
              <a:spcAft>
                <a:spcPts val="0"/>
              </a:spcAft>
              <a:buSzPts val="2040"/>
              <a:buChar char="⚫"/>
              <a:defRPr sz="2400"/>
            </a:lvl2pPr>
            <a:lvl3pPr marL="1371600" lvl="2" indent="-317500" algn="l">
              <a:spcBef>
                <a:spcPts val="400"/>
              </a:spcBef>
              <a:spcAft>
                <a:spcPts val="0"/>
              </a:spcAft>
              <a:buSzPts val="1400"/>
              <a:buChar char="⚫"/>
              <a:defRPr sz="2000"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280"/>
              <a:buNone/>
              <a:defRPr sz="2400" b="1" cap="none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2"/>
          </p:nvPr>
        </p:nvSpPr>
        <p:spPr>
          <a:xfrm>
            <a:off x="457200" y="2514600"/>
            <a:ext cx="4040188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rmAutofit/>
          </a:bodyPr>
          <a:lstStyle>
            <a:lvl1pPr marL="457200" lvl="0" indent="-361315" algn="l">
              <a:spcBef>
                <a:spcPts val="440"/>
              </a:spcBef>
              <a:spcAft>
                <a:spcPts val="0"/>
              </a:spcAft>
              <a:buSzPts val="2090"/>
              <a:buChar char="⚫"/>
              <a:defRPr sz="2200"/>
            </a:lvl1pPr>
            <a:lvl2pPr marL="914400" lvl="1" indent="-336550" algn="l">
              <a:spcBef>
                <a:spcPts val="400"/>
              </a:spcBef>
              <a:spcAft>
                <a:spcPts val="0"/>
              </a:spcAft>
              <a:buSzPts val="1700"/>
              <a:buChar char="⚫"/>
              <a:defRPr sz="2000"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 sz="1800"/>
            </a:lvl3pPr>
            <a:lvl4pPr marL="1828800" lvl="3" indent="-294639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4pPr>
            <a:lvl5pPr marL="2286000" lvl="4" indent="-294639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body" idx="3"/>
          </p:nvPr>
        </p:nvSpPr>
        <p:spPr>
          <a:xfrm>
            <a:off x="4645026" y="1859759"/>
            <a:ext cx="4041775" cy="654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280"/>
              <a:buNone/>
              <a:defRPr sz="2400" b="1" cap="none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body" idx="4"/>
          </p:nvPr>
        </p:nvSpPr>
        <p:spPr>
          <a:xfrm>
            <a:off x="4645026" y="2514600"/>
            <a:ext cx="4041775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rmAutofit/>
          </a:bodyPr>
          <a:lstStyle>
            <a:lvl1pPr marL="457200" lvl="0" indent="-361315" algn="l">
              <a:spcBef>
                <a:spcPts val="440"/>
              </a:spcBef>
              <a:spcAft>
                <a:spcPts val="0"/>
              </a:spcAft>
              <a:buSzPts val="2090"/>
              <a:buChar char="⚫"/>
              <a:defRPr sz="2200"/>
            </a:lvl1pPr>
            <a:lvl2pPr marL="914400" lvl="1" indent="-336550" algn="l">
              <a:spcBef>
                <a:spcPts val="400"/>
              </a:spcBef>
              <a:spcAft>
                <a:spcPts val="0"/>
              </a:spcAft>
              <a:buSzPts val="1700"/>
              <a:buChar char="⚫"/>
              <a:defRPr sz="2000"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 sz="1800"/>
            </a:lvl3pPr>
            <a:lvl4pPr marL="1828800" lvl="3" indent="-294639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4pPr>
            <a:lvl5pPr marL="2286000" lvl="4" indent="-294639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  <a:defRPr sz="5000" b="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Century Gothic"/>
              <a:buNone/>
              <a:defRPr sz="2600" b="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3575050" y="1676400"/>
            <a:ext cx="511175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rmAutofit/>
          </a:bodyPr>
          <a:lstStyle>
            <a:lvl1pPr marL="457200" lvl="0" indent="-397510" algn="l">
              <a:spcBef>
                <a:spcPts val="560"/>
              </a:spcBef>
              <a:spcAft>
                <a:spcPts val="0"/>
              </a:spcAft>
              <a:buSzPts val="2660"/>
              <a:buChar char="⚫"/>
              <a:defRPr sz="2800"/>
            </a:lvl1pPr>
            <a:lvl2pPr marL="914400" lvl="1" indent="-368935" algn="l">
              <a:spcBef>
                <a:spcPts val="520"/>
              </a:spcBef>
              <a:spcAft>
                <a:spcPts val="0"/>
              </a:spcAft>
              <a:buSzPts val="2210"/>
              <a:buChar char="⚫"/>
              <a:defRPr sz="2600"/>
            </a:lvl2pPr>
            <a:lvl3pPr marL="1371600" lvl="2" indent="-335280" algn="l">
              <a:spcBef>
                <a:spcPts val="480"/>
              </a:spcBef>
              <a:spcAft>
                <a:spcPts val="0"/>
              </a:spcAft>
              <a:buSzPts val="1680"/>
              <a:buChar char="⚫"/>
              <a:defRPr sz="2400"/>
            </a:lvl3pPr>
            <a:lvl4pPr marL="1828800" lvl="3" indent="-311150" algn="l">
              <a:spcBef>
                <a:spcPts val="400"/>
              </a:spcBef>
              <a:spcAft>
                <a:spcPts val="0"/>
              </a:spcAft>
              <a:buSzPts val="1300"/>
              <a:buChar char="⚫"/>
              <a:defRPr sz="2000"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75" tIns="45700" rIns="1827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33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>
            <a:alphaModFix/>
          </a:blip>
          <a:tile tx="0" ty="0" sx="65000" sy="65000" flip="none" algn="tl"/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7"/>
          <p:cNvGrpSpPr/>
          <p:nvPr/>
        </p:nvGrpSpPr>
        <p:grpSpPr>
          <a:xfrm>
            <a:off x="-32048" y="-16113"/>
            <a:ext cx="9198255" cy="6888627"/>
            <a:chOff x="-13703" y="-30627"/>
            <a:chExt cx="12264340" cy="6888627"/>
          </a:xfrm>
        </p:grpSpPr>
        <p:sp>
          <p:nvSpPr>
            <p:cNvPr id="11" name="Google Shape;11;p7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grpSp>
          <p:nvGrpSpPr>
            <p:cNvPr id="12" name="Google Shape;12;p7"/>
            <p:cNvGrpSpPr/>
            <p:nvPr/>
          </p:nvGrpSpPr>
          <p:grpSpPr>
            <a:xfrm>
              <a:off x="-13703" y="-30627"/>
              <a:ext cx="12264340" cy="1086266"/>
              <a:chOff x="-39059" y="-16113"/>
              <a:chExt cx="12264340" cy="1086266"/>
            </a:xfrm>
          </p:grpSpPr>
          <p:sp>
            <p:nvSpPr>
              <p:cNvPr id="13" name="Google Shape;13;p7"/>
              <p:cNvSpPr/>
              <p:nvPr/>
            </p:nvSpPr>
            <p:spPr>
              <a:xfrm>
                <a:off x="-12700" y="-7144"/>
                <a:ext cx="12217400" cy="1041400"/>
              </a:xfrm>
              <a:custGeom>
                <a:avLst/>
                <a:gdLst/>
                <a:ahLst/>
                <a:cxnLst/>
                <a:rect l="l" t="t" r="r" b="b"/>
                <a:pathLst>
                  <a:path w="5772" h="656" extrusionOk="0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rgbClr val="668F1B">
                      <a:alpha val="44705"/>
                    </a:srgbClr>
                  </a:gs>
                  <a:gs pos="100000">
                    <a:srgbClr val="CAE00E">
                      <a:alpha val="54901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endParaRPr>
              </a:p>
            </p:txBody>
          </p:sp>
          <p:sp>
            <p:nvSpPr>
              <p:cNvPr id="14" name="Google Shape;14;p7"/>
              <p:cNvSpPr/>
              <p:nvPr/>
            </p:nvSpPr>
            <p:spPr>
              <a:xfrm>
                <a:off x="5842000" y="-7144"/>
                <a:ext cx="6350000" cy="638175"/>
              </a:xfrm>
              <a:custGeom>
                <a:avLst/>
                <a:gdLst/>
                <a:ahLst/>
                <a:cxnLst/>
                <a:rect l="l" t="t" r="r" b="b"/>
                <a:pathLst>
                  <a:path w="3000" h="595" extrusionOk="0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A719">
                      <a:alpha val="29803"/>
                    </a:srgbClr>
                  </a:gs>
                  <a:gs pos="80000">
                    <a:srgbClr val="80B814">
                      <a:alpha val="44705"/>
                    </a:srgbClr>
                  </a:gs>
                  <a:gs pos="100000">
                    <a:srgbClr val="80B814">
                      <a:alpha val="44705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endParaRPr>
              </a:p>
            </p:txBody>
          </p:sp>
          <p:grpSp>
            <p:nvGrpSpPr>
              <p:cNvPr id="15" name="Google Shape;15;p7"/>
              <p:cNvGrpSpPr/>
              <p:nvPr/>
            </p:nvGrpSpPr>
            <p:grpSpPr>
              <a:xfrm>
                <a:off x="-39059" y="-16113"/>
                <a:ext cx="12264340" cy="1086266"/>
                <a:chOff x="-29322" y="-1971"/>
                <a:chExt cx="9198255" cy="1086266"/>
              </a:xfrm>
            </p:grpSpPr>
            <p:sp>
              <p:nvSpPr>
                <p:cNvPr id="16" name="Google Shape;16;p7"/>
                <p:cNvSpPr/>
                <p:nvPr/>
              </p:nvSpPr>
              <p:spPr>
                <a:xfrm rot="-164308">
                  <a:off x="-19045" y="216550"/>
                  <a:ext cx="9163050" cy="6492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2" h="1055" extrusionOk="0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75" cap="flat" cmpd="sng">
                  <a:solidFill>
                    <a:srgbClr val="A8B53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endParaRPr>
                </a:p>
              </p:txBody>
            </p:sp>
            <p:sp>
              <p:nvSpPr>
                <p:cNvPr id="17" name="Google Shape;17;p7"/>
                <p:cNvSpPr/>
                <p:nvPr/>
              </p:nvSpPr>
              <p:spPr>
                <a:xfrm rot="-164308">
                  <a:off x="-14309" y="290003"/>
                  <a:ext cx="9175812" cy="5303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66" h="854" extrusionOk="0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endParaRPr>
                </a:p>
              </p:txBody>
            </p:sp>
          </p:grpSp>
        </p:grpSp>
      </p:grpSp>
      <p:sp>
        <p:nvSpPr>
          <p:cNvPr id="18" name="Google Shape;18;p7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  <a:defRPr sz="50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5445" algn="l" rtl="0">
              <a:spcBef>
                <a:spcPts val="520"/>
              </a:spcBef>
              <a:spcAft>
                <a:spcPts val="0"/>
              </a:spcAft>
              <a:buClr>
                <a:srgbClr val="626A19"/>
              </a:buClr>
              <a:buSzPts val="2470"/>
              <a:buFont typeface="Noto Sans Symbols"/>
              <a:buChar char="⚫"/>
              <a:defRPr sz="26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914400" marR="0" lvl="1" indent="-358140" algn="l" rtl="0">
              <a:spcBef>
                <a:spcPts val="480"/>
              </a:spcBef>
              <a:spcAft>
                <a:spcPts val="0"/>
              </a:spcAft>
              <a:buClr>
                <a:srgbClr val="2A4F1C"/>
              </a:buClr>
              <a:buSzPts val="2040"/>
              <a:buFont typeface="Noto Sans Symbols"/>
              <a:buChar char="⚫"/>
              <a:defRPr sz="24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1371600" marR="0" lvl="2" indent="-321944" algn="l" rtl="0">
              <a:spcBef>
                <a:spcPts val="420"/>
              </a:spcBef>
              <a:spcAft>
                <a:spcPts val="0"/>
              </a:spcAft>
              <a:buClr>
                <a:srgbClr val="455C19"/>
              </a:buClr>
              <a:buSzPts val="1470"/>
              <a:buFont typeface="Noto Sans Symbols"/>
              <a:buChar char="⚫"/>
              <a:defRPr sz="2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1828800" marR="0" lvl="3" indent="-311150" algn="l" rtl="0">
              <a:spcBef>
                <a:spcPts val="400"/>
              </a:spcBef>
              <a:spcAft>
                <a:spcPts val="0"/>
              </a:spcAft>
              <a:buClr>
                <a:srgbClr val="626A19"/>
              </a:buClr>
              <a:buSzPts val="13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2286000" marR="0" lvl="4" indent="-311150" algn="l" rtl="0">
              <a:spcBef>
                <a:spcPts val="400"/>
              </a:spcBef>
              <a:spcAft>
                <a:spcPts val="0"/>
              </a:spcAft>
              <a:buClr>
                <a:srgbClr val="017058"/>
              </a:buClr>
              <a:buSzPts val="13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2743200" marR="0" lvl="5" indent="-320039" algn="l" rtl="0">
              <a:spcBef>
                <a:spcPts val="360"/>
              </a:spcBef>
              <a:spcAft>
                <a:spcPts val="0"/>
              </a:spcAft>
              <a:buClr>
                <a:srgbClr val="215D65"/>
              </a:buClr>
              <a:buSzPts val="144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3200400" marR="0" lvl="6" indent="-309879" algn="l" rtl="0">
              <a:spcBef>
                <a:spcPts val="320"/>
              </a:spcBef>
              <a:spcAft>
                <a:spcPts val="0"/>
              </a:spcAft>
              <a:buClr>
                <a:srgbClr val="066684"/>
              </a:buClr>
              <a:buSzPts val="1280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alatino Linotype"/>
              <a:buChar char="•"/>
              <a:defRPr sz="16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latino Linotype"/>
              <a:buNone/>
              <a:defRPr sz="14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20" name="Google Shape;20;p7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21" name="Google Shape;21;p7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22" name="Google Shape;22;p7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0" marR="0" lvl="1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0" marR="0" lvl="2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0" marR="0" lvl="3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0" marR="0" lvl="4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0" marR="0" lvl="5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0" marR="0" lvl="6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0" marR="0" lvl="7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0" marR="0" lvl="8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hishman3579/java-algorithms-implementation/blob/master/src/com/jwetherell/algorithms/data_structures/BTree.java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phishman3579/java-algorithms-implementation/blob/master/src/com/jwetherell/algorithms/data_structures/interfaces/ITree.java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"/>
          <p:cNvSpPr txBox="1"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75" bIns="0" anchor="b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Font typeface="Century Gothic"/>
              <a:buNone/>
            </a:pPr>
            <a:r>
              <a:rPr lang="en-US"/>
              <a:t>Estructura de Datos y Algoritmos</a:t>
            </a:r>
            <a:endParaRPr/>
          </a:p>
        </p:txBody>
      </p:sp>
      <p:sp>
        <p:nvSpPr>
          <p:cNvPr id="112" name="Google Shape;112;p1"/>
          <p:cNvSpPr txBox="1"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rmAutofit/>
          </a:bodyPr>
          <a:lstStyle/>
          <a:p>
            <a:pPr marL="0" marR="45720" lvl="0" indent="0" algn="r" rtl="0">
              <a:spcBef>
                <a:spcPts val="0"/>
              </a:spcBef>
              <a:spcAft>
                <a:spcPts val="0"/>
              </a:spcAft>
              <a:buSzPts val="3420"/>
              <a:buNone/>
            </a:pPr>
            <a:r>
              <a:rPr lang="en-US" sz="3600">
                <a:solidFill>
                  <a:schemeClr val="dk2"/>
                </a:solidFill>
              </a:rPr>
              <a:t>ITBA     </a:t>
            </a:r>
            <a:r>
              <a:rPr lang="en-US" sz="3600" smtClean="0">
                <a:solidFill>
                  <a:schemeClr val="dk2"/>
                </a:solidFill>
              </a:rPr>
              <a:t>2025-Q1</a:t>
            </a:r>
            <a:endParaRPr sz="3600" dirty="0">
              <a:solidFill>
                <a:schemeClr val="dk2"/>
              </a:solidFill>
            </a:endParaRPr>
          </a:p>
        </p:txBody>
      </p:sp>
      <p:sp>
        <p:nvSpPr>
          <p:cNvPr id="113" name="Google Shape;113;p1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"/>
          <p:cNvSpPr txBox="1">
            <a:spLocks noGrp="1"/>
          </p:cNvSpPr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entury Gothic"/>
              <a:buNone/>
            </a:pPr>
            <a:r>
              <a:rPr lang="en-US"/>
              <a:t>TP 5D – Ejer 11</a:t>
            </a:r>
            <a:endParaRPr/>
          </a:p>
        </p:txBody>
      </p:sp>
      <p:sp>
        <p:nvSpPr>
          <p:cNvPr id="119" name="Google Shape;119;p2"/>
          <p:cNvSpPr txBox="1">
            <a:spLocks noGrp="1"/>
          </p:cNvSpPr>
          <p:nvPr>
            <p:ph type="subTitle" idx="1"/>
          </p:nvPr>
        </p:nvSpPr>
        <p:spPr>
          <a:xfrm>
            <a:off x="265500" y="3692002"/>
            <a:ext cx="4045200" cy="16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0" name="Google Shape;120;p2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  <a:solidFill>
            <a:srgbClr val="D9E1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>
              <a:solidFill>
                <a:schemeClr val="dk1"/>
              </a:solidFill>
            </a:endParaRPr>
          </a:p>
        </p:txBody>
      </p:sp>
      <p:sp>
        <p:nvSpPr>
          <p:cNvPr id="121" name="Google Shape;121;p2"/>
          <p:cNvSpPr txBox="1">
            <a:spLocks noGrp="1"/>
          </p:cNvSpPr>
          <p:nvPr>
            <p:ph type="sldNum" idx="4294967295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</a:t>
            </a:fld>
            <a:endParaRPr sz="10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2" name="Google Shape;122;p2" descr="File:Notepad icon.sv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59914" y="5393028"/>
            <a:ext cx="1145886" cy="11458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r>
              <a:rPr lang="en-US"/>
              <a:t>B Tree</a:t>
            </a:r>
            <a:endParaRPr/>
          </a:p>
        </p:txBody>
      </p:sp>
      <p:sp>
        <p:nvSpPr>
          <p:cNvPr id="128" name="Google Shape;128;p3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US"/>
              <a:t>	Insertar en un árbol </a:t>
            </a:r>
            <a:r>
              <a:rPr lang="en-US">
                <a:solidFill>
                  <a:srgbClr val="FF0000"/>
                </a:solidFill>
              </a:rPr>
              <a:t>B de orden 2</a:t>
            </a:r>
            <a:r>
              <a:rPr lang="en-US"/>
              <a:t>, las claves ordenadas del 0 al 19 inclusive</a:t>
            </a:r>
            <a:endParaRPr/>
          </a:p>
        </p:txBody>
      </p:sp>
      <p:sp>
        <p:nvSpPr>
          <p:cNvPr id="129" name="Google Shape;129;p3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"/>
          <p:cNvSpPr txBox="1">
            <a:spLocks noGrp="1"/>
          </p:cNvSpPr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entury Gothic"/>
              <a:buNone/>
            </a:pPr>
            <a:r>
              <a:rPr lang="en-US"/>
              <a:t>TP 5D – Ejer 12</a:t>
            </a:r>
            <a:endParaRPr/>
          </a:p>
        </p:txBody>
      </p:sp>
      <p:sp>
        <p:nvSpPr>
          <p:cNvPr id="135" name="Google Shape;135;p4"/>
          <p:cNvSpPr txBox="1">
            <a:spLocks noGrp="1"/>
          </p:cNvSpPr>
          <p:nvPr>
            <p:ph type="subTitle" idx="1"/>
          </p:nvPr>
        </p:nvSpPr>
        <p:spPr>
          <a:xfrm>
            <a:off x="265500" y="3692002"/>
            <a:ext cx="4045200" cy="16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6" name="Google Shape;136;p4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  <a:solidFill>
            <a:srgbClr val="D9E1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>
              <a:solidFill>
                <a:schemeClr val="dk1"/>
              </a:solidFill>
            </a:endParaRPr>
          </a:p>
        </p:txBody>
      </p:sp>
      <p:sp>
        <p:nvSpPr>
          <p:cNvPr id="137" name="Google Shape;137;p4"/>
          <p:cNvSpPr txBox="1">
            <a:spLocks noGrp="1"/>
          </p:cNvSpPr>
          <p:nvPr>
            <p:ph type="sldNum" idx="4294967295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4</a:t>
            </a:fld>
            <a:endParaRPr sz="10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8" name="Google Shape;138;p4" descr="File:Notepad icon.sv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59914" y="5393028"/>
            <a:ext cx="1145886" cy="11458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endParaRPr/>
          </a:p>
        </p:txBody>
      </p:sp>
      <p:sp>
        <p:nvSpPr>
          <p:cNvPr id="144" name="Google Shape;144;p5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US" b="1"/>
              <a:t>	Crear un Proyecto Java y usar la implementación publicada en:</a:t>
            </a: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 b="1"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https://github.com/phishman3579/java-algorithms-implementation/blob/master/src/com/jwetherell/algorithms/data_structures/BTree.java</a:t>
            </a: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https://github.com/phishman3579/java-algorithms-implementation/blob/master/src/com/jwetherell/algorithms/data_structures/interfaces/ITree.java</a:t>
            </a: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 b="1"/>
          </a:p>
        </p:txBody>
      </p:sp>
      <p:sp>
        <p:nvSpPr>
          <p:cNvPr id="145" name="Google Shape;145;p5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r>
              <a:rPr lang="en-US"/>
              <a:t>B tree</a:t>
            </a:r>
            <a:endParaRPr/>
          </a:p>
        </p:txBody>
      </p:sp>
      <p:sp>
        <p:nvSpPr>
          <p:cNvPr id="151" name="Google Shape;151;p6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95000"/>
              <a:buNone/>
            </a:pPr>
            <a:r>
              <a:rPr lang="en-US"/>
              <a:t>Chequear el resultado anterior, es decir:</a:t>
            </a:r>
            <a:endParaRPr/>
          </a:p>
          <a:p>
            <a:pPr marL="0" lvl="0" indent="0" algn="l" rtl="0">
              <a:spcBef>
                <a:spcPts val="325"/>
              </a:spcBef>
              <a:spcAft>
                <a:spcPts val="0"/>
              </a:spcAft>
              <a:buSzPct val="95000"/>
              <a:buNone/>
            </a:pPr>
            <a:endParaRPr/>
          </a:p>
          <a:p>
            <a:pPr marL="0" lvl="0" indent="0" algn="l" rtl="0">
              <a:spcBef>
                <a:spcPts val="325"/>
              </a:spcBef>
              <a:spcAft>
                <a:spcPts val="0"/>
              </a:spcAft>
              <a:buSzPct val="95000"/>
              <a:buNone/>
            </a:pPr>
            <a:r>
              <a:rPr lang="en-US" b="1"/>
              <a:t>public class Test {</a:t>
            </a:r>
            <a:endParaRPr/>
          </a:p>
          <a:p>
            <a:pPr marL="0" lvl="0" indent="0" algn="l" rtl="0">
              <a:spcBef>
                <a:spcPts val="325"/>
              </a:spcBef>
              <a:spcAft>
                <a:spcPts val="0"/>
              </a:spcAft>
              <a:buSzPct val="95000"/>
              <a:buNone/>
            </a:pPr>
            <a:endParaRPr/>
          </a:p>
          <a:p>
            <a:pPr marL="0" lvl="0" indent="0" algn="l" rtl="0">
              <a:spcBef>
                <a:spcPts val="325"/>
              </a:spcBef>
              <a:spcAft>
                <a:spcPts val="0"/>
              </a:spcAft>
              <a:buSzPct val="95000"/>
              <a:buNone/>
            </a:pPr>
            <a:r>
              <a:rPr lang="en-US" b="1"/>
              <a:t>   public static void main(String[] args) {</a:t>
            </a:r>
            <a:endParaRPr/>
          </a:p>
          <a:p>
            <a:pPr marL="0" lvl="0" indent="0" algn="l" rtl="0">
              <a:spcBef>
                <a:spcPts val="325"/>
              </a:spcBef>
              <a:spcAft>
                <a:spcPts val="0"/>
              </a:spcAft>
              <a:buSzPct val="95000"/>
              <a:buNone/>
            </a:pPr>
            <a:r>
              <a:rPr lang="en-US"/>
              <a:t>    BTree&lt;Integer&gt; st = </a:t>
            </a:r>
            <a:r>
              <a:rPr lang="en-US" b="1"/>
              <a:t>new BTree&lt;&gt;(2);</a:t>
            </a:r>
            <a:endParaRPr/>
          </a:p>
          <a:p>
            <a:pPr marL="0" lvl="0" indent="0" algn="l" rtl="0">
              <a:spcBef>
                <a:spcPts val="325"/>
              </a:spcBef>
              <a:spcAft>
                <a:spcPts val="0"/>
              </a:spcAft>
              <a:buSzPct val="95000"/>
              <a:buNone/>
            </a:pPr>
            <a:r>
              <a:rPr lang="en-US"/>
              <a:t> </a:t>
            </a:r>
            <a:endParaRPr/>
          </a:p>
          <a:p>
            <a:pPr marL="0" lvl="0" indent="0" algn="l" rtl="0">
              <a:spcBef>
                <a:spcPts val="325"/>
              </a:spcBef>
              <a:spcAft>
                <a:spcPts val="0"/>
              </a:spcAft>
              <a:buSzPct val="95000"/>
              <a:buNone/>
            </a:pPr>
            <a:r>
              <a:rPr lang="en-US"/>
              <a:t>    </a:t>
            </a:r>
            <a:r>
              <a:rPr lang="en-US" b="1"/>
              <a:t>for(int rec= 0; rec &lt; 20; rec++)</a:t>
            </a:r>
            <a:endParaRPr/>
          </a:p>
          <a:p>
            <a:pPr marL="0" lvl="0" indent="0" algn="l" rtl="0">
              <a:spcBef>
                <a:spcPts val="325"/>
              </a:spcBef>
              <a:spcAft>
                <a:spcPts val="0"/>
              </a:spcAft>
              <a:buSzPct val="95000"/>
              <a:buNone/>
            </a:pPr>
            <a:r>
              <a:rPr lang="en-US"/>
              <a:t>    {</a:t>
            </a:r>
            <a:endParaRPr/>
          </a:p>
          <a:p>
            <a:pPr marL="0" lvl="0" indent="0" algn="l" rtl="0">
              <a:spcBef>
                <a:spcPts val="325"/>
              </a:spcBef>
              <a:spcAft>
                <a:spcPts val="0"/>
              </a:spcAft>
              <a:buSzPct val="95000"/>
              <a:buNone/>
            </a:pPr>
            <a:r>
              <a:rPr lang="en-US"/>
              <a:t>      st.add(rec);</a:t>
            </a:r>
            <a:endParaRPr/>
          </a:p>
          <a:p>
            <a:pPr marL="0" lvl="0" indent="0" algn="l" rtl="0">
              <a:spcBef>
                <a:spcPts val="325"/>
              </a:spcBef>
              <a:spcAft>
                <a:spcPts val="0"/>
              </a:spcAft>
              <a:buSzPct val="95000"/>
              <a:buNone/>
            </a:pPr>
            <a:r>
              <a:rPr lang="en-US"/>
              <a:t>      System.</a:t>
            </a:r>
            <a:r>
              <a:rPr lang="en-US" b="1" i="1"/>
              <a:t>out.println( st.toString() );</a:t>
            </a:r>
            <a:endParaRPr/>
          </a:p>
          <a:p>
            <a:pPr marL="0" lvl="0" indent="0" algn="l" rtl="0">
              <a:spcBef>
                <a:spcPts val="325"/>
              </a:spcBef>
              <a:spcAft>
                <a:spcPts val="0"/>
              </a:spcAft>
              <a:buSzPct val="95000"/>
              <a:buNone/>
            </a:pPr>
            <a:endParaRPr/>
          </a:p>
          <a:p>
            <a:pPr marL="0" lvl="0" indent="0" algn="l" rtl="0">
              <a:spcBef>
                <a:spcPts val="325"/>
              </a:spcBef>
              <a:spcAft>
                <a:spcPts val="0"/>
              </a:spcAft>
              <a:buSzPct val="95000"/>
              <a:buNone/>
            </a:pPr>
            <a:r>
              <a:rPr lang="en-US"/>
              <a:t>     System.</a:t>
            </a:r>
            <a:r>
              <a:rPr lang="en-US" b="1" i="1"/>
              <a:t>out.println("....");</a:t>
            </a:r>
            <a:endParaRPr/>
          </a:p>
          <a:p>
            <a:pPr marL="0" lvl="0" indent="0" algn="l" rtl="0">
              <a:spcBef>
                <a:spcPts val="325"/>
              </a:spcBef>
              <a:spcAft>
                <a:spcPts val="0"/>
              </a:spcAft>
              <a:buSzPct val="95000"/>
              <a:buNone/>
            </a:pPr>
            <a:endParaRPr/>
          </a:p>
          <a:p>
            <a:pPr marL="0" lvl="0" indent="0" algn="l" rtl="0">
              <a:spcBef>
                <a:spcPts val="325"/>
              </a:spcBef>
              <a:spcAft>
                <a:spcPts val="0"/>
              </a:spcAft>
              <a:buSzPct val="95000"/>
              <a:buNone/>
            </a:pPr>
            <a:r>
              <a:rPr lang="en-US"/>
              <a:t>     }</a:t>
            </a:r>
            <a:endParaRPr/>
          </a:p>
          <a:p>
            <a:pPr marL="0" lvl="0" indent="0" algn="l" rtl="0">
              <a:spcBef>
                <a:spcPts val="325"/>
              </a:spcBef>
              <a:spcAft>
                <a:spcPts val="0"/>
              </a:spcAft>
              <a:buSzPct val="95000"/>
              <a:buNone/>
            </a:pPr>
            <a:r>
              <a:rPr lang="en-US"/>
              <a:t>  }</a:t>
            </a:r>
            <a:endParaRPr/>
          </a:p>
          <a:p>
            <a:pPr marL="0" lvl="0" indent="0" algn="l" rtl="0">
              <a:spcBef>
                <a:spcPts val="325"/>
              </a:spcBef>
              <a:spcAft>
                <a:spcPts val="0"/>
              </a:spcAft>
              <a:buSzPct val="95000"/>
              <a:buNone/>
            </a:pPr>
            <a:r>
              <a:rPr lang="en-US"/>
              <a:t>}</a:t>
            </a:r>
            <a:endParaRPr/>
          </a:p>
        </p:txBody>
      </p:sp>
      <p:sp>
        <p:nvSpPr>
          <p:cNvPr id="152" name="Google Shape;152;p6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7647bd80a2_0_0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r>
              <a:rPr lang="en-US"/>
              <a:t>Resultado</a:t>
            </a:r>
            <a:endParaRPr/>
          </a:p>
        </p:txBody>
      </p:sp>
      <p:sp>
        <p:nvSpPr>
          <p:cNvPr id="158" name="Google Shape;158;g17647bd80a2_0_0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....</a:t>
            </a:r>
            <a:endParaRPr/>
          </a:p>
          <a:p>
            <a:pPr marL="0" lvl="0" indent="0" algn="l" rtl="0"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└── 8</a:t>
            </a:r>
            <a:endParaRPr/>
          </a:p>
          <a:p>
            <a:pPr marL="0" lvl="0" indent="0" algn="l" rtl="0"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├── 2, 5</a:t>
            </a:r>
            <a:endParaRPr/>
          </a:p>
          <a:p>
            <a:pPr marL="0" lvl="0" indent="0" algn="l" rtl="0"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│   ├── 0, 1</a:t>
            </a:r>
            <a:endParaRPr/>
          </a:p>
          <a:p>
            <a:pPr marL="0" lvl="0" indent="0" algn="l" rtl="0"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│   ├── 3, 4</a:t>
            </a:r>
            <a:endParaRPr/>
          </a:p>
          <a:p>
            <a:pPr marL="0" lvl="0" indent="0" algn="l" rtl="0"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│   └── 6, 7</a:t>
            </a:r>
            <a:endParaRPr/>
          </a:p>
          <a:p>
            <a:pPr marL="0" lvl="0" indent="0" algn="l" rtl="0"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└── 11, 14, 17</a:t>
            </a:r>
            <a:endParaRPr/>
          </a:p>
          <a:p>
            <a:pPr marL="0" lvl="0" indent="0" algn="l" rtl="0"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    ├── 9, 10</a:t>
            </a:r>
            <a:endParaRPr/>
          </a:p>
          <a:p>
            <a:pPr marL="0" lvl="0" indent="0" algn="l" rtl="0"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    ├── 12, 13</a:t>
            </a:r>
            <a:endParaRPr/>
          </a:p>
          <a:p>
            <a:pPr marL="0" lvl="0" indent="0" algn="l" rtl="0"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    ├── 15, 16</a:t>
            </a:r>
            <a:endParaRPr/>
          </a:p>
          <a:p>
            <a:pPr marL="0" lvl="0" indent="0" algn="l" rtl="0">
              <a:spcBef>
                <a:spcPts val="32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       └── 18, 19</a:t>
            </a:r>
            <a:endParaRPr/>
          </a:p>
          <a:p>
            <a:pPr marL="0" lvl="0" indent="0" algn="l" rtl="0">
              <a:spcBef>
                <a:spcPts val="325"/>
              </a:spcBef>
              <a:spcAft>
                <a:spcPts val="0"/>
              </a:spcAft>
              <a:buSzPts val="2470"/>
              <a:buNone/>
            </a:pPr>
            <a:endParaRPr/>
          </a:p>
        </p:txBody>
      </p:sp>
      <p:sp>
        <p:nvSpPr>
          <p:cNvPr id="159" name="Google Shape;159;g17647bd80a2_0_0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resentation on brainstorming">
  <a:themeElements>
    <a:clrScheme name="Green">
      <a:dk1>
        <a:srgbClr val="000000"/>
      </a:dk1>
      <a:lt1>
        <a:srgbClr val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182</Words>
  <Application>Microsoft Office PowerPoint</Application>
  <PresentationFormat>On-screen Show (4:3)</PresentationFormat>
  <Paragraphs>49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Century Gothic</vt:lpstr>
      <vt:lpstr>Calibri</vt:lpstr>
      <vt:lpstr>Consolas</vt:lpstr>
      <vt:lpstr>Roboto</vt:lpstr>
      <vt:lpstr>Palatino Linotype</vt:lpstr>
      <vt:lpstr>Noto Sans Symbols</vt:lpstr>
      <vt:lpstr>Arial</vt:lpstr>
      <vt:lpstr>Presentation on brainstorming</vt:lpstr>
      <vt:lpstr>Estructura de Datos y Algoritmos</vt:lpstr>
      <vt:lpstr>TP 5D – Ejer 11</vt:lpstr>
      <vt:lpstr>B Tree</vt:lpstr>
      <vt:lpstr>TP 5D – Ejer 12</vt:lpstr>
      <vt:lpstr>PowerPoint Presentation</vt:lpstr>
      <vt:lpstr>B tree</vt:lpstr>
      <vt:lpstr>Resultado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Estructura de Datos y Algoritmos</dc:title>
  <dc:creator>bigdata2</dc:creator>
  <cp:lastModifiedBy>Leticia Irene Gómez</cp:lastModifiedBy>
  <cp:revision>4</cp:revision>
  <dcterms:created xsi:type="dcterms:W3CDTF">2019-02-21T18:33:09Z</dcterms:created>
  <dcterms:modified xsi:type="dcterms:W3CDTF">2025-05-15T16:57:43Z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