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Palatino Linotype" panose="02040502050505030304" pitchFamily="18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Rrg1K9nBsDsQBFoErjM6SKweU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2.5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PrintDFS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(usar lo anterior)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6" name="Google Shape;196;p10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10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2.3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PrintBFS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Pasemos a versión Iterable para usar el </a:t>
            </a:r>
            <a:r>
              <a:rPr lang="en-US" b="1"/>
              <a:t>foreach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7367" y="3672840"/>
            <a:ext cx="52578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Pasemos a versión Iterable para usar el </a:t>
            </a:r>
            <a:r>
              <a:rPr lang="en-US" b="1"/>
              <a:t>foreach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Observación: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Iterable e Iterator están relacionadas!</a:t>
            </a:r>
            <a:endParaRPr b="1"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6429" y="3875178"/>
            <a:ext cx="5810250" cy="2085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4"/>
          <p:cNvCxnSpPr/>
          <p:nvPr/>
        </p:nvCxnSpPr>
        <p:spPr>
          <a:xfrm>
            <a:off x="2926080" y="5551714"/>
            <a:ext cx="1854926" cy="13063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457200" y="2664823"/>
            <a:ext cx="7823200" cy="75764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457200" y="3510861"/>
            <a:ext cx="7823200" cy="86519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863600" y="3683726"/>
            <a:ext cx="7823200" cy="267262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457200" y="2664823"/>
            <a:ext cx="7823200" cy="75764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5858933" y="2116667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65675" y="1007715"/>
            <a:ext cx="2914650" cy="102870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/>
          <p:nvPr/>
        </p:nvSpPr>
        <p:spPr>
          <a:xfrm>
            <a:off x="457200" y="3510861"/>
            <a:ext cx="7823200" cy="86519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7"/>
          <p:cNvSpPr/>
          <p:nvPr/>
        </p:nvSpPr>
        <p:spPr>
          <a:xfrm>
            <a:off x="4572000" y="2799661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80834" y="608621"/>
            <a:ext cx="4038600" cy="2114550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935480"/>
            <a:ext cx="6192868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8"/>
          <p:cNvSpPr/>
          <p:nvPr/>
        </p:nvSpPr>
        <p:spPr>
          <a:xfrm>
            <a:off x="863600" y="3683726"/>
            <a:ext cx="7823200" cy="2672626"/>
          </a:xfrm>
          <a:prstGeom prst="rect">
            <a:avLst/>
          </a:prstGeom>
          <a:solidFill>
            <a:srgbClr val="CACACA">
              <a:alpha val="20000"/>
            </a:srgbClr>
          </a:solidFill>
          <a:ln w="9525" cap="flat" cmpd="sng">
            <a:solidFill>
              <a:schemeClr val="accent3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4724400" y="2952061"/>
            <a:ext cx="728134" cy="711200"/>
          </a:xfrm>
          <a:prstGeom prst="up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3948" y="542236"/>
            <a:ext cx="5524500" cy="2409825"/>
          </a:xfrm>
          <a:prstGeom prst="rect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6 – Ejer 2.4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version iterable de PrintDFS (no recursiva)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(con esto correcto podremos hacer la version iteradora de DFS)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p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(4:3)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Century Gothic</vt:lpstr>
      <vt:lpstr>Calibri</vt:lpstr>
      <vt:lpstr>Noto Sans Symbols</vt:lpstr>
      <vt:lpstr>Consolas</vt:lpstr>
      <vt:lpstr>Palatino Linotype</vt:lpstr>
      <vt:lpstr>Arial</vt:lpstr>
      <vt:lpstr>Roboto</vt:lpstr>
      <vt:lpstr>Presentation on brainstorming</vt:lpstr>
      <vt:lpstr>Estructura de Datos y Algoritmos</vt:lpstr>
      <vt:lpstr>TP 6 – Ejer 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6 – Ejer 2.4</vt:lpstr>
      <vt:lpstr>TP 6 – Ejer 2.5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4</cp:revision>
  <dcterms:created xsi:type="dcterms:W3CDTF">2019-02-21T18:33:09Z</dcterms:created>
  <dcterms:modified xsi:type="dcterms:W3CDTF">2025-05-22T10:21:28Z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