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2" r:id="rId2"/>
    <p:sldId id="880" r:id="rId3"/>
    <p:sldId id="867" r:id="rId4"/>
    <p:sldId id="868" r:id="rId5"/>
    <p:sldId id="870" r:id="rId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37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5/29/2025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3101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 dirty="0"/>
              <a:t>TP 6 – </a:t>
            </a:r>
            <a:r>
              <a:rPr lang="en-US" dirty="0" err="1"/>
              <a:t>Ejer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dirty="0"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b="1" dirty="0">
                <a:solidFill>
                  <a:schemeClr val="tx1"/>
                </a:solidFill>
              </a:rPr>
              <a:t>Solo para grafo </a:t>
            </a:r>
            <a:r>
              <a:rPr lang="es-AR" sz="2000" b="1" dirty="0" err="1">
                <a:solidFill>
                  <a:schemeClr val="tx1"/>
                </a:solidFill>
              </a:rPr>
              <a:t>SimpleOrDefault</a:t>
            </a:r>
            <a:r>
              <a:rPr lang="es-AR" sz="2000" b="1" dirty="0">
                <a:solidFill>
                  <a:schemeClr val="tx1"/>
                </a:solidFill>
              </a:rPr>
              <a:t>, sin lazos</a:t>
            </a: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</a:rPr>
              <a:t>Agregar </a:t>
            </a:r>
            <a:r>
              <a:rPr lang="es-AR" sz="2000" dirty="0">
                <a:solidFill>
                  <a:schemeClr val="tx1"/>
                </a:solidFill>
              </a:rPr>
              <a:t>el siguiente método a la interface</a:t>
            </a:r>
          </a:p>
          <a:p>
            <a:pPr marL="0" indent="0">
              <a:buNone/>
            </a:pPr>
            <a:endParaRPr lang="es-AR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2000" b="1" dirty="0" err="1">
                <a:solidFill>
                  <a:schemeClr val="tx1"/>
                </a:solidFill>
              </a:rPr>
              <a:t>void</a:t>
            </a:r>
            <a:r>
              <a:rPr lang="es-MX" sz="2000" b="1" dirty="0">
                <a:solidFill>
                  <a:schemeClr val="tx1"/>
                </a:solidFill>
              </a:rPr>
              <a:t> </a:t>
            </a:r>
            <a:r>
              <a:rPr lang="es-MX" sz="2000" b="1" dirty="0" err="1">
                <a:solidFill>
                  <a:schemeClr val="tx1"/>
                </a:solidFill>
              </a:rPr>
              <a:t>printAllPaths</a:t>
            </a:r>
            <a:r>
              <a:rPr lang="es-MX" sz="2000" b="1" dirty="0">
                <a:solidFill>
                  <a:schemeClr val="tx1"/>
                </a:solidFill>
              </a:rPr>
              <a:t>(V </a:t>
            </a:r>
            <a:r>
              <a:rPr lang="es-MX" sz="2000" b="1" dirty="0" err="1">
                <a:solidFill>
                  <a:schemeClr val="tx1"/>
                </a:solidFill>
              </a:rPr>
              <a:t>startNode</a:t>
            </a:r>
            <a:r>
              <a:rPr lang="es-MX" sz="2000" b="1" dirty="0">
                <a:solidFill>
                  <a:schemeClr val="tx1"/>
                </a:solidFill>
              </a:rPr>
              <a:t>, V </a:t>
            </a:r>
            <a:r>
              <a:rPr lang="es-MX" sz="2000" b="1" dirty="0" err="1">
                <a:solidFill>
                  <a:schemeClr val="tx1"/>
                </a:solidFill>
              </a:rPr>
              <a:t>endNode</a:t>
            </a:r>
            <a:r>
              <a:rPr lang="es-MX" sz="2000" b="1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32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err="1" smtClean="0"/>
              <a:t>g.printAllPaths</a:t>
            </a:r>
            <a:r>
              <a:rPr lang="es-MX" b="1" dirty="0" smtClean="0"/>
              <a:t>(‘A’, ‘F’);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2864217" y="2530161"/>
            <a:ext cx="2919177" cy="3199757"/>
            <a:chOff x="5284771" y="730984"/>
            <a:chExt cx="3441045" cy="3754334"/>
          </a:xfrm>
        </p:grpSpPr>
        <p:grpSp>
          <p:nvGrpSpPr>
            <p:cNvPr id="6" name="Grupo 5"/>
            <p:cNvGrpSpPr/>
            <p:nvPr/>
          </p:nvGrpSpPr>
          <p:grpSpPr>
            <a:xfrm>
              <a:off x="5284771" y="730984"/>
              <a:ext cx="3441045" cy="3754334"/>
              <a:chOff x="457200" y="2525484"/>
              <a:chExt cx="3441045" cy="3754334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1789612" y="4236718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H</a:t>
                </a:r>
                <a:endParaRPr lang="es-MX" dirty="0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2647406" y="3061488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F</a:t>
                </a:r>
                <a:endParaRPr lang="es-MX" dirty="0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3414919" y="5853097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X</a:t>
                </a:r>
                <a:endParaRPr lang="es-MX" dirty="0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2320256" y="5019066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B</a:t>
                </a:r>
                <a:endParaRPr lang="es-MX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1495697" y="2525484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E</a:t>
                </a:r>
                <a:endParaRPr lang="es-MX" dirty="0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650965" y="3488209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C</a:t>
                </a:r>
                <a:endParaRPr lang="es-MX" dirty="0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457200" y="4805705"/>
                <a:ext cx="483326" cy="42672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 smtClean="0"/>
                  <a:t>A</a:t>
                </a:r>
                <a:endParaRPr lang="es-MX" dirty="0"/>
              </a:p>
            </p:txBody>
          </p:sp>
          <p:cxnSp>
            <p:nvCxnSpPr>
              <p:cNvPr id="17" name="Conector recto 16"/>
              <p:cNvCxnSpPr>
                <a:stCxn id="10" idx="7"/>
                <a:endCxn id="11" idx="4"/>
              </p:cNvCxnSpPr>
              <p:nvPr/>
            </p:nvCxnSpPr>
            <p:spPr>
              <a:xfrm flipV="1">
                <a:off x="2202157" y="3488209"/>
                <a:ext cx="686912" cy="8110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17"/>
              <p:cNvCxnSpPr>
                <a:stCxn id="14" idx="4"/>
                <a:endCxn id="10" idx="0"/>
              </p:cNvCxnSpPr>
              <p:nvPr/>
            </p:nvCxnSpPr>
            <p:spPr>
              <a:xfrm>
                <a:off x="1737361" y="2952205"/>
                <a:ext cx="293915" cy="12845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>
                <a:endCxn id="15" idx="5"/>
              </p:cNvCxnSpPr>
              <p:nvPr/>
            </p:nvCxnSpPr>
            <p:spPr>
              <a:xfrm flipH="1" flipV="1">
                <a:off x="1063510" y="3852438"/>
                <a:ext cx="795191" cy="4679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>
                <a:stCxn id="11" idx="1"/>
              </p:cNvCxnSpPr>
              <p:nvPr/>
            </p:nvCxnSpPr>
            <p:spPr>
              <a:xfrm flipH="1" flipV="1">
                <a:off x="1979024" y="2775611"/>
                <a:ext cx="739163" cy="3483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/>
              <p:cNvCxnSpPr/>
              <p:nvPr/>
            </p:nvCxnSpPr>
            <p:spPr>
              <a:xfrm flipH="1" flipV="1">
                <a:off x="2711655" y="5393980"/>
                <a:ext cx="795191" cy="4679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22"/>
              <p:cNvCxnSpPr>
                <a:stCxn id="16" idx="0"/>
              </p:cNvCxnSpPr>
              <p:nvPr/>
            </p:nvCxnSpPr>
            <p:spPr>
              <a:xfrm flipV="1">
                <a:off x="698863" y="3901315"/>
                <a:ext cx="158665" cy="90439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ector recto 7"/>
            <p:cNvCxnSpPr>
              <a:stCxn id="13" idx="2"/>
              <a:endCxn id="16" idx="6"/>
            </p:cNvCxnSpPr>
            <p:nvPr/>
          </p:nvCxnSpPr>
          <p:spPr>
            <a:xfrm flipH="1" flipV="1">
              <a:off x="5768097" y="3224566"/>
              <a:ext cx="1379730" cy="2133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ipse 23"/>
          <p:cNvSpPr/>
          <p:nvPr/>
        </p:nvSpPr>
        <p:spPr>
          <a:xfrm>
            <a:off x="5389474" y="4027611"/>
            <a:ext cx="410025" cy="363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G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H="1">
            <a:off x="4426784" y="4223723"/>
            <a:ext cx="946585" cy="17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7651616" y="3130058"/>
            <a:ext cx="410025" cy="363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  <a:endParaRPr lang="es-MX" dirty="0"/>
          </a:p>
        </p:txBody>
      </p:sp>
      <p:cxnSp>
        <p:nvCxnSpPr>
          <p:cNvPr id="29" name="Conector recto 28"/>
          <p:cNvCxnSpPr>
            <a:stCxn id="28" idx="1"/>
          </p:cNvCxnSpPr>
          <p:nvPr/>
        </p:nvCxnSpPr>
        <p:spPr>
          <a:xfrm flipH="1" flipV="1">
            <a:off x="6690069" y="2648315"/>
            <a:ext cx="1021593" cy="5350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6280044" y="2396218"/>
            <a:ext cx="410025" cy="363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</a:t>
            </a:r>
            <a:endParaRPr lang="es-MX" dirty="0"/>
          </a:p>
        </p:txBody>
      </p:sp>
      <p:sp>
        <p:nvSpPr>
          <p:cNvPr id="36" name="Marcador de contenido 35"/>
          <p:cNvSpPr>
            <a:spLocks noGrp="1"/>
          </p:cNvSpPr>
          <p:nvPr>
            <p:ph idx="1"/>
          </p:nvPr>
        </p:nvSpPr>
        <p:spPr>
          <a:xfrm>
            <a:off x="1927088" y="2986988"/>
            <a:ext cx="476175" cy="43325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AR" dirty="0" smtClean="0"/>
              <a:t>M</a:t>
            </a:r>
            <a:endParaRPr lang="es-MX" dirty="0"/>
          </a:p>
        </p:txBody>
      </p:sp>
      <p:sp>
        <p:nvSpPr>
          <p:cNvPr id="42" name="Forma libre 41"/>
          <p:cNvSpPr/>
          <p:nvPr/>
        </p:nvSpPr>
        <p:spPr>
          <a:xfrm>
            <a:off x="2586445" y="3010783"/>
            <a:ext cx="2142309" cy="1699500"/>
          </a:xfrm>
          <a:custGeom>
            <a:avLst/>
            <a:gdLst>
              <a:gd name="connsiteX0" fmla="*/ 0 w 2142309"/>
              <a:gd name="connsiteY0" fmla="*/ 1699500 h 1699500"/>
              <a:gd name="connsiteX1" fmla="*/ 418011 w 2142309"/>
              <a:gd name="connsiteY1" fmla="*/ 14391 h 1699500"/>
              <a:gd name="connsiteX2" fmla="*/ 1489166 w 2142309"/>
              <a:gd name="connsiteY2" fmla="*/ 863477 h 1699500"/>
              <a:gd name="connsiteX3" fmla="*/ 2142309 w 2142309"/>
              <a:gd name="connsiteY3" fmla="*/ 445465 h 169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309" h="1699500">
                <a:moveTo>
                  <a:pt x="0" y="1699500"/>
                </a:moveTo>
                <a:cubicBezTo>
                  <a:pt x="84908" y="926614"/>
                  <a:pt x="169817" y="153728"/>
                  <a:pt x="418011" y="14391"/>
                </a:cubicBezTo>
                <a:cubicBezTo>
                  <a:pt x="666205" y="-124946"/>
                  <a:pt x="1201783" y="791631"/>
                  <a:pt x="1489166" y="863477"/>
                </a:cubicBezTo>
                <a:cubicBezTo>
                  <a:pt x="1776549" y="935323"/>
                  <a:pt x="1959429" y="690394"/>
                  <a:pt x="2142309" y="445465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Forma libre 42"/>
          <p:cNvSpPr/>
          <p:nvPr/>
        </p:nvSpPr>
        <p:spPr>
          <a:xfrm>
            <a:off x="2468880" y="2291682"/>
            <a:ext cx="2377440" cy="2410947"/>
          </a:xfrm>
          <a:custGeom>
            <a:avLst/>
            <a:gdLst>
              <a:gd name="connsiteX0" fmla="*/ 0 w 2377440"/>
              <a:gd name="connsiteY0" fmla="*/ 2410947 h 2410947"/>
              <a:gd name="connsiteX1" fmla="*/ 483326 w 2377440"/>
              <a:gd name="connsiteY1" fmla="*/ 333952 h 2410947"/>
              <a:gd name="connsiteX2" fmla="*/ 1502229 w 2377440"/>
              <a:gd name="connsiteY2" fmla="*/ 1405107 h 2410947"/>
              <a:gd name="connsiteX3" fmla="*/ 1214846 w 2377440"/>
              <a:gd name="connsiteY3" fmla="*/ 33507 h 2410947"/>
              <a:gd name="connsiteX4" fmla="*/ 2377440 w 2377440"/>
              <a:gd name="connsiteY4" fmla="*/ 556021 h 24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440" h="2410947">
                <a:moveTo>
                  <a:pt x="0" y="2410947"/>
                </a:moveTo>
                <a:cubicBezTo>
                  <a:pt x="116477" y="1456269"/>
                  <a:pt x="232955" y="501592"/>
                  <a:pt x="483326" y="333952"/>
                </a:cubicBezTo>
                <a:cubicBezTo>
                  <a:pt x="733697" y="166312"/>
                  <a:pt x="1380309" y="1455181"/>
                  <a:pt x="1502229" y="1405107"/>
                </a:cubicBezTo>
                <a:cubicBezTo>
                  <a:pt x="1624149" y="1355033"/>
                  <a:pt x="1068978" y="175021"/>
                  <a:pt x="1214846" y="33507"/>
                </a:cubicBezTo>
                <a:cubicBezTo>
                  <a:pt x="1360715" y="-108007"/>
                  <a:pt x="1869077" y="224007"/>
                  <a:pt x="2377440" y="556021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/>
          <p:cNvSpPr txBox="1"/>
          <p:nvPr/>
        </p:nvSpPr>
        <p:spPr>
          <a:xfrm>
            <a:off x="1345474" y="5589960"/>
            <a:ext cx="100848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A C H F</a:t>
            </a:r>
            <a:endParaRPr lang="es-MX" dirty="0" err="1" smtClean="0"/>
          </a:p>
        </p:txBody>
      </p:sp>
      <p:sp>
        <p:nvSpPr>
          <p:cNvPr id="45" name="CuadroTexto 44"/>
          <p:cNvSpPr txBox="1"/>
          <p:nvPr/>
        </p:nvSpPr>
        <p:spPr>
          <a:xfrm>
            <a:off x="1316866" y="5959292"/>
            <a:ext cx="120725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A C H E F</a:t>
            </a:r>
            <a:endParaRPr lang="es-MX" dirty="0" err="1" smtClean="0"/>
          </a:p>
        </p:txBody>
      </p:sp>
    </p:spTree>
    <p:extLst>
      <p:ext uri="{BB962C8B-B14F-4D97-AF65-F5344CB8AC3E}">
        <p14:creationId xmlns:p14="http://schemas.microsoft.com/office/powerpoint/2010/main" val="21836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082419"/>
            <a:ext cx="8125097" cy="23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3832"/>
            <a:ext cx="7210697" cy="4875599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600890" y="2391407"/>
            <a:ext cx="3788229" cy="65989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783771" y="5879022"/>
            <a:ext cx="3788229" cy="65989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96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36285</TotalTime>
  <Words>66</Words>
  <Application>Microsoft Office PowerPoint</Application>
  <PresentationFormat>On-screen Show (4:3)</PresentationFormat>
  <Paragraphs>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TP 6 – Ejer 3</vt:lpstr>
      <vt:lpstr>g.printAllPaths(‘A’, ‘F’);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1072</cp:revision>
  <cp:lastPrinted>2019-05-10T18:21:21Z</cp:lastPrinted>
  <dcterms:created xsi:type="dcterms:W3CDTF">2019-02-21T18:33:09Z</dcterms:created>
  <dcterms:modified xsi:type="dcterms:W3CDTF">2025-05-29T15:22:52Z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