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5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5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4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2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3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9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9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2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79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ithub-camo.global.ssl.fastly.net/233e6dc4e0b7db13dea0ee1164c9eaac875269db/687474703a2f2f636c2e6c792f31493233336a316c3258336333313143314331482f4769742d4c6f676f2d32436f6c6f7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526" y="4220450"/>
            <a:ext cx="3190009" cy="13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ptavern.com/wp-content/uploads/2013/10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2" y="2112828"/>
            <a:ext cx="5524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7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28802"/>
            <a:ext cx="10058400" cy="4436916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Es un sistema de versiones distribuidos gratis y de código abierto, diseñado para manejar proyectos grandes y pequeños con velocidad y eficiencia. (Cuenta con un GUI que es una interfaz grafica, para su modificación).</a:t>
            </a:r>
          </a:p>
          <a:p>
            <a:r>
              <a:rPr lang="es-MX" b="1" dirty="0" smtClean="0"/>
              <a:t>VENTAJAS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Fusiona archivos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Es distribuido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Guarda una línea del tiempo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Es open </a:t>
            </a:r>
            <a:r>
              <a:rPr lang="es-MX" dirty="0" err="1" smtClean="0"/>
              <a:t>source</a:t>
            </a: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Es capaz de manejar proyectos enormes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 algn="r"/>
            <a:r>
              <a:rPr lang="es-MX" dirty="0" smtClean="0"/>
              <a:t> Creado por </a:t>
            </a:r>
            <a:r>
              <a:rPr lang="es-MX" b="1" dirty="0"/>
              <a:t>Linux </a:t>
            </a:r>
            <a:r>
              <a:rPr lang="es-MX" b="1" dirty="0" err="1"/>
              <a:t>Tourbals</a:t>
            </a:r>
            <a:endParaRPr lang="es-MX" b="1" dirty="0"/>
          </a:p>
        </p:txBody>
      </p:sp>
      <p:pic>
        <p:nvPicPr>
          <p:cNvPr id="4" name="Picture 2" descr="https://github-camo.global.ssl.fastly.net/233e6dc4e0b7db13dea0ee1164c9eaac875269db/687474703a2f2f636c2e6c792f31493233336a316c3258336333313143314331482f4769742d4c6f676f2d32436f6c6f7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218" y="5052517"/>
            <a:ext cx="1392380" cy="58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</a:t>
            </a:r>
            <a:r>
              <a:rPr lang="es-MX" dirty="0" smtClean="0"/>
              <a:t>loja </a:t>
            </a:r>
            <a:r>
              <a:rPr lang="es-MX" dirty="0"/>
              <a:t>tu repositorio de código y te brinda </a:t>
            </a:r>
            <a:r>
              <a:rPr lang="es-MX" b="1" dirty="0"/>
              <a:t>herramientas</a:t>
            </a:r>
            <a:r>
              <a:rPr lang="es-MX" dirty="0"/>
              <a:t> muy útiles para el </a:t>
            </a:r>
            <a:r>
              <a:rPr lang="es-MX" b="1" dirty="0"/>
              <a:t>trabajo en equipo</a:t>
            </a:r>
            <a:r>
              <a:rPr lang="es-MX" dirty="0"/>
              <a:t>, dentro de un </a:t>
            </a:r>
            <a:r>
              <a:rPr lang="es-MX" dirty="0" smtClean="0"/>
              <a:t>proyecto.</a:t>
            </a:r>
          </a:p>
          <a:p>
            <a:r>
              <a:rPr lang="es-MX" dirty="0"/>
              <a:t>Además de eso, puedes contribuir a mejorar el software de los demás. Para poder alcanzar esta meta, </a:t>
            </a:r>
            <a:r>
              <a:rPr lang="es-MX" dirty="0" err="1"/>
              <a:t>GitHub</a:t>
            </a:r>
            <a:r>
              <a:rPr lang="es-MX" dirty="0"/>
              <a:t> provee de funcionalidades para hacer un </a:t>
            </a:r>
            <a:r>
              <a:rPr lang="es-MX" dirty="0" err="1"/>
              <a:t>fork</a:t>
            </a:r>
            <a:r>
              <a:rPr lang="es-MX" dirty="0"/>
              <a:t> y solicitar </a:t>
            </a:r>
            <a:r>
              <a:rPr lang="es-MX" dirty="0" err="1"/>
              <a:t>pulls</a:t>
            </a:r>
            <a:r>
              <a:rPr lang="es-MX" dirty="0"/>
              <a:t>.</a:t>
            </a:r>
          </a:p>
          <a:p>
            <a:r>
              <a:rPr lang="es-MX" dirty="0"/>
              <a:t>El código se almacena de forma pública, aunque también se puede hacer de forma privada, creando una cuenta de pago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Ejemplo: </a:t>
            </a:r>
            <a:r>
              <a:rPr lang="es-MX" dirty="0" err="1"/>
              <a:t>Twitter</a:t>
            </a:r>
            <a:r>
              <a:rPr lang="es-MX" dirty="0"/>
              <a:t>, </a:t>
            </a:r>
            <a:endParaRPr lang="es-MX" dirty="0"/>
          </a:p>
          <a:p>
            <a:endParaRPr lang="es-MX" dirty="0"/>
          </a:p>
        </p:txBody>
      </p:sp>
      <p:pic>
        <p:nvPicPr>
          <p:cNvPr id="3074" name="Picture 2" descr="http://blog.belzec.net/wp-content/uploads/2013/11/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46" y="4218711"/>
            <a:ext cx="3124373" cy="20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 es lo mismo…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Git</a:t>
            </a:r>
            <a:r>
              <a:rPr lang="es-MX" dirty="0" smtClean="0"/>
              <a:t>: Es el sistema de control de versiones</a:t>
            </a:r>
          </a:p>
          <a:p>
            <a:r>
              <a:rPr lang="es-MX" dirty="0" err="1" smtClean="0"/>
              <a:t>Github</a:t>
            </a:r>
            <a:r>
              <a:rPr lang="es-MX" dirty="0" smtClean="0"/>
              <a:t>: Es el aparte donde se guardan tus proyectos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2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97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Retrospección</vt:lpstr>
      <vt:lpstr>Presentación de PowerPoint</vt:lpstr>
      <vt:lpstr>Git</vt:lpstr>
      <vt:lpstr>github</vt:lpstr>
      <vt:lpstr>No es lo mismo…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JGL BRAVO Wizard</dc:creator>
  <cp:lastModifiedBy>JGL BRAVO Wizard</cp:lastModifiedBy>
  <cp:revision>9</cp:revision>
  <dcterms:created xsi:type="dcterms:W3CDTF">2014-01-21T03:01:53Z</dcterms:created>
  <dcterms:modified xsi:type="dcterms:W3CDTF">2014-01-29T23:29:43Z</dcterms:modified>
</cp:coreProperties>
</file>