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6013"/>
          </a:xfrm>
        </p:spPr>
        <p:txBody>
          <a:bodyPr/>
          <a:lstStyle/>
          <a:p>
            <a:pPr algn="l"/>
            <a:r>
              <a:rPr lang="es-MX" dirty="0" smtClean="0"/>
              <a:t>GIT </a:t>
            </a:r>
            <a:br>
              <a:rPr lang="es-MX" dirty="0" smtClean="0"/>
            </a:br>
            <a:r>
              <a:rPr lang="es-MX" dirty="0" smtClean="0"/>
              <a:t>GITHUB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25792" y="4533364"/>
            <a:ext cx="4382275" cy="79276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MX" dirty="0" smtClean="0"/>
              <a:t>PROGRAMACIÓN WEB</a:t>
            </a:r>
          </a:p>
          <a:p>
            <a:pPr algn="r"/>
            <a:r>
              <a:rPr lang="es-MX" dirty="0" smtClean="0"/>
              <a:t>FUENTES ESPARZA MARIO ALBERTO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2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GIT?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Software </a:t>
            </a:r>
            <a:r>
              <a:rPr lang="es-ES_tradnl" dirty="0"/>
              <a:t>de control de </a:t>
            </a:r>
            <a:r>
              <a:rPr lang="es-ES_tradnl" dirty="0" smtClean="0"/>
              <a:t>versiones, eficiente </a:t>
            </a:r>
            <a:r>
              <a:rPr lang="es-ES_tradnl" dirty="0"/>
              <a:t>y </a:t>
            </a:r>
            <a:r>
              <a:rPr lang="es-ES_tradnl" dirty="0" smtClean="0"/>
              <a:t> confiable </a:t>
            </a:r>
            <a:r>
              <a:rPr lang="es-ES_tradnl" dirty="0"/>
              <a:t>del mantenimiento de versiones de </a:t>
            </a:r>
            <a:r>
              <a:rPr lang="es-ES_tradnl" dirty="0" smtClean="0"/>
              <a:t>aplicaciones.</a:t>
            </a:r>
          </a:p>
          <a:p>
            <a:pPr algn="just"/>
            <a:r>
              <a:rPr lang="es-ES_tradnl" dirty="0" smtClean="0"/>
              <a:t>Git </a:t>
            </a:r>
            <a:r>
              <a:rPr lang="es-ES_tradnl" dirty="0"/>
              <a:t>almacena la información como instantáneas del proyecto a lo largo del tiempo.</a:t>
            </a:r>
            <a:endParaRPr lang="es-MX" dirty="0"/>
          </a:p>
          <a:p>
            <a:pPr algn="just"/>
            <a:r>
              <a:rPr lang="es-ES_tradnl" dirty="0" err="1"/>
              <a:t>GitHub</a:t>
            </a:r>
            <a:r>
              <a:rPr lang="es-ES_tradnl" dirty="0"/>
              <a:t> es un repositorio en línea que usa Git.</a:t>
            </a:r>
          </a:p>
          <a:p>
            <a:pPr algn="just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7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b="1" dirty="0" smtClean="0"/>
              <a:t>Eficiente</a:t>
            </a:r>
            <a:r>
              <a:rPr lang="es-ES_tradnl" dirty="0" smtClean="0"/>
              <a:t>. </a:t>
            </a:r>
            <a:r>
              <a:rPr lang="es-ES_tradnl" dirty="0"/>
              <a:t>S</a:t>
            </a:r>
            <a:r>
              <a:rPr lang="es-ES_tradnl" dirty="0" smtClean="0"/>
              <a:t>i no hay modificación, </a:t>
            </a:r>
            <a:r>
              <a:rPr lang="es-ES_tradnl" dirty="0"/>
              <a:t>Git no almacena el archivo de nuevo, sólo un enlace al </a:t>
            </a:r>
            <a:r>
              <a:rPr lang="es-ES_tradnl" dirty="0" smtClean="0"/>
              <a:t>anterior </a:t>
            </a:r>
            <a:r>
              <a:rPr lang="es-ES_tradnl" dirty="0"/>
              <a:t>idéntico </a:t>
            </a:r>
            <a:r>
              <a:rPr lang="es-ES_tradnl" dirty="0" smtClean="0"/>
              <a:t>almacenado</a:t>
            </a:r>
            <a:r>
              <a:rPr lang="es-ES_tradnl" dirty="0"/>
              <a:t>. </a:t>
            </a:r>
            <a:endParaRPr lang="es-ES_tradnl" dirty="0" smtClean="0"/>
          </a:p>
          <a:p>
            <a:pPr algn="just"/>
            <a:r>
              <a:rPr lang="es-ES_tradnl" b="1" dirty="0" smtClean="0"/>
              <a:t>Rapidez</a:t>
            </a:r>
            <a:r>
              <a:rPr lang="es-ES_tradnl" dirty="0" smtClean="0"/>
              <a:t>. </a:t>
            </a:r>
            <a:r>
              <a:rPr lang="es-ES_tradnl" dirty="0"/>
              <a:t>La mayoría de las </a:t>
            </a:r>
            <a:r>
              <a:rPr lang="es-ES_tradnl" dirty="0" smtClean="0"/>
              <a:t>operaciones </a:t>
            </a:r>
            <a:r>
              <a:rPr lang="es-ES_tradnl" dirty="0"/>
              <a:t>sólo necesitan archivos y recursos </a:t>
            </a:r>
            <a:r>
              <a:rPr lang="es-ES_tradnl" dirty="0" smtClean="0"/>
              <a:t>locales. Al tener toda </a:t>
            </a:r>
            <a:r>
              <a:rPr lang="es-ES_tradnl" dirty="0"/>
              <a:t>la historia del proyecto </a:t>
            </a:r>
            <a:r>
              <a:rPr lang="es-ES_tradnl" dirty="0" smtClean="0"/>
              <a:t>en disco local las operaciones </a:t>
            </a:r>
            <a:r>
              <a:rPr lang="es-ES_tradnl" dirty="0"/>
              <a:t>parecen </a:t>
            </a:r>
            <a:r>
              <a:rPr lang="es-ES_tradnl" dirty="0" smtClean="0"/>
              <a:t>inmediatas.</a:t>
            </a:r>
          </a:p>
          <a:p>
            <a:pPr algn="just"/>
            <a:r>
              <a:rPr lang="es-ES_tradnl" b="1" dirty="0" smtClean="0"/>
              <a:t>Integridad</a:t>
            </a:r>
            <a:r>
              <a:rPr lang="es-ES_tradnl" dirty="0" smtClean="0"/>
              <a:t>. Todo es </a:t>
            </a:r>
            <a:r>
              <a:rPr lang="es-ES_tradnl" dirty="0"/>
              <a:t>verificado mediante una suma de comprobación (</a:t>
            </a:r>
            <a:r>
              <a:rPr lang="es-ES_tradnl" dirty="0" err="1" smtClean="0"/>
              <a:t>checksum</a:t>
            </a:r>
            <a:r>
              <a:rPr lang="es-ES_tradnl" dirty="0" smtClean="0"/>
              <a:t>) </a:t>
            </a:r>
            <a:r>
              <a:rPr lang="es-ES_tradnl" dirty="0"/>
              <a:t>antes de ser almacenado, y es </a:t>
            </a:r>
            <a:r>
              <a:rPr lang="es-ES_tradnl" dirty="0" smtClean="0"/>
              <a:t>identificado.</a:t>
            </a:r>
          </a:p>
          <a:p>
            <a:pPr algn="just"/>
            <a:r>
              <a:rPr lang="es-ES_tradnl" dirty="0" smtClean="0"/>
              <a:t>Solo añade información.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92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b="1" dirty="0" smtClean="0"/>
              <a:t>Elementos del Git.</a:t>
            </a:r>
            <a:endParaRPr lang="es-ES_tradnl" b="1" dirty="0" smtClean="0"/>
          </a:p>
          <a:p>
            <a:pPr lvl="0" algn="ctr"/>
            <a:r>
              <a:rPr lang="es-ES_tradnl" b="1" dirty="0" smtClean="0"/>
              <a:t>Directorio </a:t>
            </a:r>
            <a:r>
              <a:rPr lang="es-ES_tradnl" b="1" dirty="0"/>
              <a:t>de </a:t>
            </a:r>
            <a:r>
              <a:rPr lang="es-ES_tradnl" b="1" dirty="0" smtClean="0"/>
              <a:t>trabajo</a:t>
            </a:r>
            <a:r>
              <a:rPr lang="es-ES_tradnl" dirty="0" smtClean="0"/>
              <a:t>.</a:t>
            </a:r>
            <a:endParaRPr lang="es-MX" dirty="0"/>
          </a:p>
          <a:p>
            <a:pPr lvl="0" algn="ctr"/>
            <a:r>
              <a:rPr lang="es-ES_tradnl" dirty="0"/>
              <a:t>La </a:t>
            </a:r>
            <a:r>
              <a:rPr lang="es-ES_tradnl" b="1" dirty="0"/>
              <a:t>staging area</a:t>
            </a:r>
            <a:r>
              <a:rPr lang="es-ES_tradnl" dirty="0"/>
              <a:t> es una </a:t>
            </a:r>
            <a:r>
              <a:rPr lang="es-ES_tradnl" dirty="0" smtClean="0"/>
              <a:t>zona </a:t>
            </a:r>
            <a:r>
              <a:rPr lang="es-ES_tradnl" dirty="0"/>
              <a:t>de </a:t>
            </a:r>
            <a:r>
              <a:rPr lang="es-ES_tradnl" dirty="0" smtClean="0"/>
              <a:t>espera</a:t>
            </a:r>
          </a:p>
          <a:p>
            <a:pPr lvl="0" algn="ctr"/>
            <a:r>
              <a:rPr lang="es-ES_tradnl" dirty="0" smtClean="0"/>
              <a:t>El </a:t>
            </a:r>
            <a:r>
              <a:rPr lang="es-ES_tradnl" b="1" dirty="0"/>
              <a:t>directorio Git </a:t>
            </a:r>
            <a:r>
              <a:rPr lang="es-ES_tradnl" dirty="0"/>
              <a:t>(repositorio</a:t>
            </a:r>
            <a:r>
              <a:rPr lang="es-ES_tradnl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98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146219" y="1056068"/>
            <a:ext cx="9601200" cy="452048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ES_tradnl" dirty="0" smtClean="0"/>
              <a:t>Flujo de trabajo básico:</a:t>
            </a:r>
          </a:p>
          <a:p>
            <a:pPr fontAlgn="base"/>
            <a:endParaRPr lang="es-MX" dirty="0" smtClean="0"/>
          </a:p>
          <a:p>
            <a:pPr marL="457200" lvl="0" indent="-457200" algn="ctr" fontAlgn="base">
              <a:buAutoNum type="arabicPeriod"/>
            </a:pPr>
            <a:r>
              <a:rPr lang="es-ES_tradnl" dirty="0" smtClean="0"/>
              <a:t>Modificas una serie de archivos en tu directorio de trabajo</a:t>
            </a:r>
          </a:p>
          <a:p>
            <a:pPr marL="457200" lvl="0" indent="-457200" algn="ctr" fontAlgn="base">
              <a:buAutoNum type="arabicPeriod"/>
            </a:pPr>
            <a:r>
              <a:rPr lang="es-ES_tradnl" dirty="0" smtClean="0"/>
              <a:t>Preparas </a:t>
            </a:r>
            <a:r>
              <a:rPr lang="es-ES_tradnl" dirty="0"/>
              <a:t>los archivos, </a:t>
            </a:r>
            <a:r>
              <a:rPr lang="es-ES_tradnl" dirty="0" smtClean="0"/>
              <a:t>añadiéndolos </a:t>
            </a:r>
            <a:r>
              <a:rPr lang="es-ES_tradnl" dirty="0"/>
              <a:t>a tu área de </a:t>
            </a:r>
            <a:r>
              <a:rPr lang="es-ES_tradnl" dirty="0" smtClean="0"/>
              <a:t>preparación.</a:t>
            </a:r>
          </a:p>
          <a:p>
            <a:pPr marL="457200" lvl="0" indent="-457200" algn="ctr" fontAlgn="base">
              <a:buAutoNum type="arabicPeriod"/>
            </a:pPr>
            <a:r>
              <a:rPr lang="es-ES_tradnl" dirty="0" smtClean="0"/>
              <a:t> Confirmas </a:t>
            </a:r>
            <a:r>
              <a:rPr lang="es-ES_tradnl" dirty="0"/>
              <a:t>los cambios, y almacena esas instantáneas de manera </a:t>
            </a:r>
            <a:r>
              <a:rPr lang="es-ES_tradnl" dirty="0" smtClean="0"/>
              <a:t>permanente en </a:t>
            </a:r>
            <a:r>
              <a:rPr lang="es-ES_tradnl" dirty="0"/>
              <a:t>tu directorio de Git</a:t>
            </a:r>
            <a:r>
              <a:rPr lang="es-ES_tradnl" dirty="0" smtClean="0"/>
              <a:t>.</a:t>
            </a:r>
          </a:p>
          <a:p>
            <a:pPr marL="0" lvl="0" indent="0" fontAlgn="base">
              <a:buNone/>
            </a:pPr>
            <a:endParaRPr lang="es-MX" dirty="0"/>
          </a:p>
          <a:p>
            <a:pPr marL="0" indent="0" fontAlgn="base">
              <a:buNone/>
            </a:pPr>
            <a:r>
              <a:rPr lang="es-MX" dirty="0" smtClean="0"/>
              <a:t>Estados:</a:t>
            </a:r>
          </a:p>
          <a:p>
            <a:pPr algn="ctr" fontAlgn="base"/>
            <a:r>
              <a:rPr lang="es-ES_tradnl" dirty="0" smtClean="0"/>
              <a:t>confirmado </a:t>
            </a:r>
            <a:r>
              <a:rPr lang="es-ES_tradnl" dirty="0"/>
              <a:t>(</a:t>
            </a:r>
            <a:r>
              <a:rPr lang="es-ES_tradnl" b="1" dirty="0" err="1"/>
              <a:t>committed</a:t>
            </a:r>
            <a:r>
              <a:rPr lang="es-ES_tradnl" dirty="0" smtClean="0"/>
              <a:t>).</a:t>
            </a:r>
          </a:p>
          <a:p>
            <a:pPr algn="ctr" fontAlgn="base"/>
            <a:r>
              <a:rPr lang="es-ES_tradnl" dirty="0" smtClean="0"/>
              <a:t>modificado (</a:t>
            </a:r>
            <a:r>
              <a:rPr lang="es-ES_tradnl" b="1" dirty="0" err="1" smtClean="0"/>
              <a:t>modified</a:t>
            </a:r>
            <a:r>
              <a:rPr lang="es-ES_tradnl" dirty="0" smtClean="0"/>
              <a:t>).</a:t>
            </a:r>
          </a:p>
          <a:p>
            <a:pPr algn="ctr" fontAlgn="base"/>
            <a:r>
              <a:rPr lang="es-ES_tradnl" dirty="0" smtClean="0"/>
              <a:t> preparado (</a:t>
            </a:r>
            <a:r>
              <a:rPr lang="es-ES_tradnl" b="1" dirty="0" err="1" smtClean="0"/>
              <a:t>staged</a:t>
            </a:r>
            <a:r>
              <a:rPr lang="es-ES_tradnl" b="1" dirty="0" smtClean="0"/>
              <a:t>).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828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200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GIT  GITHUB</vt:lpstr>
      <vt:lpstr>¿QUÉ ES GIT?</vt:lpstr>
      <vt:lpstr>VENTAJAS</vt:lpstr>
      <vt:lpstr>Funcionamiento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GITHUB</dc:title>
  <dc:creator>ALBERTO</dc:creator>
  <cp:lastModifiedBy>ALBERTO</cp:lastModifiedBy>
  <cp:revision>19</cp:revision>
  <dcterms:created xsi:type="dcterms:W3CDTF">2014-01-22T16:01:00Z</dcterms:created>
  <dcterms:modified xsi:type="dcterms:W3CDTF">2014-01-22T22:38:44Z</dcterms:modified>
</cp:coreProperties>
</file>