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59" r:id="rId5"/>
    <p:sldId id="261" r:id="rId6"/>
    <p:sldId id="262" r:id="rId7"/>
    <p:sldId id="263" r:id="rId8"/>
    <p:sldId id="258" r:id="rId9"/>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25053187-EF05-4E46-BD32-740151085B56}" type="datetimeFigureOut">
              <a:rPr lang="es-MX" smtClean="0"/>
              <a:t>21/01/2014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FCD89DB-CD2A-4878-9F36-AE24C8EF9E60}" type="slidenum">
              <a:rPr lang="es-MX" smtClean="0"/>
              <a:t>‹Nº›</a:t>
            </a:fld>
            <a:endParaRPr lang="es-MX"/>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25053187-EF05-4E46-BD32-740151085B56}" type="datetimeFigureOut">
              <a:rPr lang="es-MX" smtClean="0"/>
              <a:t>21/01/2014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FCD89DB-CD2A-4878-9F36-AE24C8EF9E60}"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25053187-EF05-4E46-BD32-740151085B56}" type="datetimeFigureOut">
              <a:rPr lang="es-MX" smtClean="0"/>
              <a:t>21/01/2014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FCD89DB-CD2A-4878-9F36-AE24C8EF9E60}"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25053187-EF05-4E46-BD32-740151085B56}" type="datetimeFigureOut">
              <a:rPr lang="es-MX" smtClean="0"/>
              <a:t>21/01/2014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FCD89DB-CD2A-4878-9F36-AE24C8EF9E60}"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95" name="Title 94"/>
          <p:cNvSpPr>
            <a:spLocks noGrp="1"/>
          </p:cNvSpPr>
          <p:nvPr>
            <p:ph type="title"/>
          </p:nvPr>
        </p:nvSpPr>
        <p:spPr>
          <a:xfrm>
            <a:off x="457200" y="4463568"/>
            <a:ext cx="8305800" cy="1143000"/>
          </a:xfrm>
        </p:spPr>
        <p:txBody>
          <a:bodyPr/>
          <a:lstStyle/>
          <a:p>
            <a:r>
              <a:rPr lang="es-ES" smtClean="0"/>
              <a:t>Haga clic para modificar el estilo de título del patrón</a:t>
            </a:r>
            <a:endParaRPr lang="en-US"/>
          </a:p>
        </p:txBody>
      </p:sp>
      <p:sp>
        <p:nvSpPr>
          <p:cNvPr id="2" name="Date Placeholder 1"/>
          <p:cNvSpPr>
            <a:spLocks noGrp="1"/>
          </p:cNvSpPr>
          <p:nvPr>
            <p:ph type="dt" sz="half" idx="10"/>
          </p:nvPr>
        </p:nvSpPr>
        <p:spPr/>
        <p:txBody>
          <a:bodyPr/>
          <a:lstStyle/>
          <a:p>
            <a:fld id="{25053187-EF05-4E46-BD32-740151085B56}" type="datetimeFigureOut">
              <a:rPr lang="es-MX" smtClean="0"/>
              <a:t>21/01/2014</a:t>
            </a:fld>
            <a:endParaRPr lang="es-MX"/>
          </a:p>
        </p:txBody>
      </p:sp>
      <p:sp>
        <p:nvSpPr>
          <p:cNvPr id="91" name="Footer Placeholder 90"/>
          <p:cNvSpPr>
            <a:spLocks noGrp="1"/>
          </p:cNvSpPr>
          <p:nvPr>
            <p:ph type="ftr" sz="quarter" idx="11"/>
          </p:nvPr>
        </p:nvSpPr>
        <p:spPr/>
        <p:txBody>
          <a:bodyPr/>
          <a:lstStyle/>
          <a:p>
            <a:endParaRPr lang="es-MX"/>
          </a:p>
        </p:txBody>
      </p:sp>
      <p:sp>
        <p:nvSpPr>
          <p:cNvPr id="92" name="Slide Number Placeholder 91"/>
          <p:cNvSpPr>
            <a:spLocks noGrp="1"/>
          </p:cNvSpPr>
          <p:nvPr>
            <p:ph type="sldNum" sz="quarter" idx="12"/>
          </p:nvPr>
        </p:nvSpPr>
        <p:spPr/>
        <p:txBody>
          <a:bodyPr/>
          <a:lstStyle/>
          <a:p>
            <a:fld id="{0FCD89DB-CD2A-4878-9F36-AE24C8EF9E60}" type="slidenum">
              <a:rPr lang="es-MX" smtClean="0"/>
              <a:t>‹Nº›</a:t>
            </a:fld>
            <a:endParaRPr lang="es-MX"/>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4"/>
          <p:cNvSpPr>
            <a:spLocks noGrp="1"/>
          </p:cNvSpPr>
          <p:nvPr>
            <p:ph type="dt" sz="half" idx="10"/>
          </p:nvPr>
        </p:nvSpPr>
        <p:spPr/>
        <p:txBody>
          <a:bodyPr/>
          <a:lstStyle/>
          <a:p>
            <a:fld id="{25053187-EF05-4E46-BD32-740151085B56}" type="datetimeFigureOut">
              <a:rPr lang="es-MX" smtClean="0"/>
              <a:t>21/01/2014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FCD89DB-CD2A-4878-9F36-AE24C8EF9E60}"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25053187-EF05-4E46-BD32-740151085B56}" type="datetimeFigureOut">
              <a:rPr lang="es-MX" smtClean="0"/>
              <a:t>21/01/2014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0FCD89DB-CD2A-4878-9F36-AE24C8EF9E60}" type="slidenum">
              <a:rPr lang="es-MX" smtClean="0"/>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25053187-EF05-4E46-BD32-740151085B56}" type="datetimeFigureOut">
              <a:rPr lang="es-MX" smtClean="0"/>
              <a:t>21/01/2014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0FCD89DB-CD2A-4878-9F36-AE24C8EF9E60}"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053187-EF05-4E46-BD32-740151085B56}" type="datetimeFigureOut">
              <a:rPr lang="es-MX" smtClean="0"/>
              <a:t>21/01/2014</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0FCD89DB-CD2A-4878-9F36-AE24C8EF9E60}"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25053187-EF05-4E46-BD32-740151085B56}" type="datetimeFigureOut">
              <a:rPr lang="es-MX" smtClean="0"/>
              <a:t>21/01/2014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FCD89DB-CD2A-4878-9F36-AE24C8EF9E60}" type="slidenum">
              <a:rPr lang="es-MX" smtClean="0"/>
              <a:t>‹Nº›</a:t>
            </a:fld>
            <a:endParaRPr lang="es-MX"/>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5" name="Date Placeholder 4"/>
          <p:cNvSpPr>
            <a:spLocks noGrp="1"/>
          </p:cNvSpPr>
          <p:nvPr>
            <p:ph type="dt" sz="half" idx="10"/>
          </p:nvPr>
        </p:nvSpPr>
        <p:spPr/>
        <p:txBody>
          <a:bodyPr/>
          <a:lstStyle/>
          <a:p>
            <a:fld id="{25053187-EF05-4E46-BD32-740151085B56}" type="datetimeFigureOut">
              <a:rPr lang="es-MX" smtClean="0"/>
              <a:t>21/01/2014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FCD89DB-CD2A-4878-9F36-AE24C8EF9E60}" type="slidenum">
              <a:rPr lang="es-MX" smtClean="0"/>
              <a:t>‹Nº›</a:t>
            </a:fld>
            <a:endParaRPr lang="es-MX"/>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25053187-EF05-4E46-BD32-740151085B56}" type="datetimeFigureOut">
              <a:rPr lang="es-MX" smtClean="0"/>
              <a:t>21/01/2014</a:t>
            </a:fld>
            <a:endParaRPr lang="es-MX"/>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s-MX"/>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0FCD89DB-CD2A-4878-9F36-AE24C8EF9E60}" type="slidenum">
              <a:rPr lang="es-MX" smtClean="0"/>
              <a:t>‹Nº›</a:t>
            </a:fld>
            <a:endParaRPr lang="es-MX"/>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genbetadev.com/sistemas-de-control-de-versiones/conociendo-github-el-servicio-donde-alojar-tus-repositorios-git-como-el-nuestro" TargetMode="External"/><Relationship Id="rId2" Type="http://schemas.openxmlformats.org/officeDocument/2006/relationships/hyperlink" Target="http://conociendogithub.readthedocs.org/en/latest/data/dinamica-de-uso/" TargetMode="External"/><Relationship Id="rId1" Type="http://schemas.openxmlformats.org/officeDocument/2006/relationships/slideLayout" Target="../slideLayouts/slideLayout2.xml"/><Relationship Id="rId4" Type="http://schemas.openxmlformats.org/officeDocument/2006/relationships/hyperlink" Target="https://github.com/Hispano/Guia-sobre-Git-Github-y-Metodologia-de-Desarrollo-de-Software-usando-Git-y-Githu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1700808"/>
            <a:ext cx="6300192" cy="3785652"/>
          </a:xfrm>
          <a:prstGeom prst="rect">
            <a:avLst/>
          </a:prstGeom>
          <a:ln/>
        </p:spPr>
        <p:style>
          <a:lnRef idx="1">
            <a:schemeClr val="accent4"/>
          </a:lnRef>
          <a:fillRef idx="2">
            <a:schemeClr val="accent4"/>
          </a:fillRef>
          <a:effectRef idx="1">
            <a:schemeClr val="accent4"/>
          </a:effectRef>
          <a:fontRef idx="minor">
            <a:schemeClr val="dk1"/>
          </a:fontRef>
        </p:style>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s-MX" sz="8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50800" dist="38100" dir="10800000" algn="r" rotWithShape="0">
                    <a:prstClr val="black">
                      <a:alpha val="40000"/>
                    </a:prstClr>
                  </a:outerShdw>
                  <a:reflection blurRad="12700" stA="50000" endPos="50000" dist="5000" dir="5400000" sy="-100000" rotWithShape="0"/>
                </a:effectLst>
                <a:latin typeface="Aharoni" pitchFamily="2" charset="-79"/>
                <a:cs typeface="Aharoni" pitchFamily="2" charset="-79"/>
              </a:rPr>
              <a:t>GIT Y</a:t>
            </a:r>
          </a:p>
          <a:p>
            <a:pPr algn="ctr"/>
            <a:r>
              <a:rPr lang="es-MX" sz="80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50800" dist="38100" dir="10800000" algn="r" rotWithShape="0">
                    <a:prstClr val="black">
                      <a:alpha val="40000"/>
                    </a:prstClr>
                  </a:outerShdw>
                  <a:reflection blurRad="12700" stA="50000" endPos="50000" dist="5000" dir="5400000" sy="-100000" rotWithShape="0"/>
                </a:effectLst>
                <a:latin typeface="Aharoni" pitchFamily="2" charset="-79"/>
                <a:cs typeface="Aharoni" pitchFamily="2" charset="-79"/>
              </a:rPr>
              <a:t>GITHUB</a:t>
            </a:r>
          </a:p>
          <a:p>
            <a:pPr algn="ctr"/>
            <a:endParaRPr lang="es-MX" sz="8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50800" dist="38100" dir="10800000" algn="r" rotWithShape="0">
                  <a:prstClr val="black">
                    <a:alpha val="40000"/>
                  </a:prstClr>
                </a:outerShdw>
                <a:reflection blurRad="12700" stA="50000" endPos="50000" dist="5000" dir="5400000" sy="-100000" rotWithShape="0"/>
              </a:effectLst>
              <a:latin typeface="Aharoni" pitchFamily="2" charset="-79"/>
              <a:cs typeface="Aharoni" pitchFamily="2" charset="-79"/>
            </a:endParaRP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8301" t="58958" r="44441" b="34167"/>
          <a:stretch/>
        </p:blipFill>
        <p:spPr bwMode="auto">
          <a:xfrm>
            <a:off x="1788241" y="4059520"/>
            <a:ext cx="2971801" cy="665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5435" t="58958" r="21640" b="34167"/>
          <a:stretch/>
        </p:blipFill>
        <p:spPr bwMode="auto">
          <a:xfrm>
            <a:off x="1403648" y="4725144"/>
            <a:ext cx="3947671" cy="665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2 Subtítulo"/>
          <p:cNvSpPr>
            <a:spLocks noGrp="1"/>
          </p:cNvSpPr>
          <p:nvPr>
            <p:ph type="subTitle" idx="1"/>
          </p:nvPr>
        </p:nvSpPr>
        <p:spPr>
          <a:xfrm>
            <a:off x="4211959" y="5944344"/>
            <a:ext cx="4926001" cy="913656"/>
          </a:xfrm>
        </p:spPr>
        <p:txBody>
          <a:bodyPr>
            <a:normAutofit/>
          </a:bodyPr>
          <a:lstStyle/>
          <a:p>
            <a:pPr algn="r"/>
            <a:r>
              <a:rPr lang="es-ES" dirty="0" smtClean="0"/>
              <a:t>Alumna: </a:t>
            </a:r>
            <a:endParaRPr lang="es-MX" dirty="0"/>
          </a:p>
          <a:p>
            <a:pPr algn="r"/>
            <a:r>
              <a:rPr lang="es-ES" b="1" dirty="0" smtClean="0"/>
              <a:t>SOTO </a:t>
            </a:r>
            <a:r>
              <a:rPr lang="es-ES" b="1" dirty="0"/>
              <a:t>MENDOZA </a:t>
            </a:r>
            <a:r>
              <a:rPr lang="es-ES" b="1" dirty="0" smtClean="0"/>
              <a:t> ANA LAURA</a:t>
            </a:r>
            <a:r>
              <a:rPr lang="es-ES" b="1" dirty="0"/>
              <a:t>. </a:t>
            </a:r>
            <a:endParaRPr lang="es-MX" b="1" dirty="0"/>
          </a:p>
        </p:txBody>
      </p:sp>
    </p:spTree>
    <p:extLst>
      <p:ext uri="{BB962C8B-B14F-4D97-AF65-F5344CB8AC3E}">
        <p14:creationId xmlns:p14="http://schemas.microsoft.com/office/powerpoint/2010/main" val="30584528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994122"/>
          </a:xfrm>
        </p:spPr>
        <p:txBody>
          <a:bodyPr>
            <a:normAutofit/>
          </a:bodyPr>
          <a:lstStyle/>
          <a:p>
            <a:pPr algn="ctr"/>
            <a:r>
              <a:rPr lang="es-MX" sz="4400" dirty="0" smtClean="0">
                <a:solidFill>
                  <a:srgbClr val="FFFF00"/>
                </a:solidFill>
              </a:rPr>
              <a:t>GIT</a:t>
            </a:r>
            <a:endParaRPr lang="es-MX" sz="4400" dirty="0">
              <a:solidFill>
                <a:srgbClr val="FFFF00"/>
              </a:solidFill>
            </a:endParaRPr>
          </a:p>
        </p:txBody>
      </p:sp>
      <p:sp>
        <p:nvSpPr>
          <p:cNvPr id="3" name="2 Marcador de contenido"/>
          <p:cNvSpPr>
            <a:spLocks noGrp="1"/>
          </p:cNvSpPr>
          <p:nvPr>
            <p:ph idx="1"/>
          </p:nvPr>
        </p:nvSpPr>
        <p:spPr/>
        <p:txBody>
          <a:bodyPr/>
          <a:lstStyle/>
          <a:p>
            <a:r>
              <a:rPr lang="es-MX" dirty="0" err="1">
                <a:solidFill>
                  <a:srgbClr val="00FFFF"/>
                </a:solidFill>
              </a:rPr>
              <a:t>Git</a:t>
            </a:r>
            <a:r>
              <a:rPr lang="es-MX" dirty="0">
                <a:solidFill>
                  <a:srgbClr val="00B0F0"/>
                </a:solidFill>
              </a:rPr>
              <a:t> </a:t>
            </a:r>
            <a:r>
              <a:rPr lang="es-MX" dirty="0"/>
              <a:t>es un software de </a:t>
            </a:r>
            <a:r>
              <a:rPr lang="es-MX" b="1" dirty="0"/>
              <a:t>control de versiones</a:t>
            </a:r>
            <a:r>
              <a:rPr lang="es-MX" dirty="0"/>
              <a:t>. El control de versiones, </a:t>
            </a:r>
            <a:r>
              <a:rPr lang="es-MX" dirty="0" smtClean="0"/>
              <a:t>es </a:t>
            </a:r>
            <a:r>
              <a:rPr lang="es-MX" dirty="0"/>
              <a:t>la gestión de los diversos cambios que se realizan sobre un repositorio (un repositorio es el nombre que recibe el lugar donde se aloja el código de un proyecto de desarrollo en algún lenguaje de programación).</a:t>
            </a:r>
            <a:endParaRPr lang="es-MX" dirty="0"/>
          </a:p>
        </p:txBody>
      </p:sp>
    </p:spTree>
    <p:extLst>
      <p:ext uri="{BB962C8B-B14F-4D97-AF65-F5344CB8AC3E}">
        <p14:creationId xmlns:p14="http://schemas.microsoft.com/office/powerpoint/2010/main" val="3256152103"/>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76672"/>
            <a:ext cx="8229600" cy="5649491"/>
          </a:xfrm>
        </p:spPr>
        <p:txBody>
          <a:bodyPr>
            <a:normAutofit fontScale="92500" lnSpcReduction="10000"/>
          </a:bodyPr>
          <a:lstStyle/>
          <a:p>
            <a:r>
              <a:rPr lang="es-MX" dirty="0">
                <a:solidFill>
                  <a:srgbClr val="00B0F0"/>
                </a:solidFill>
              </a:rPr>
              <a:t>Blob:</a:t>
            </a:r>
            <a:r>
              <a:rPr lang="es-MX" dirty="0"/>
              <a:t> se usa para almacenar datos </a:t>
            </a:r>
            <a:r>
              <a:rPr lang="es-MX" dirty="0" smtClean="0"/>
              <a:t>en archivos</a:t>
            </a:r>
          </a:p>
          <a:p>
            <a:endParaRPr lang="es-MX" dirty="0" smtClean="0"/>
          </a:p>
          <a:p>
            <a:endParaRPr lang="es-MX" dirty="0" smtClean="0"/>
          </a:p>
          <a:p>
            <a:r>
              <a:rPr lang="es-MX" dirty="0" err="1" smtClean="0">
                <a:solidFill>
                  <a:srgbClr val="00B0F0"/>
                </a:solidFill>
              </a:rPr>
              <a:t>Tree</a:t>
            </a:r>
            <a:r>
              <a:rPr lang="es-MX" dirty="0">
                <a:solidFill>
                  <a:srgbClr val="00B0F0"/>
                </a:solidFill>
              </a:rPr>
              <a:t>:</a:t>
            </a:r>
            <a:r>
              <a:rPr lang="es-MX" dirty="0"/>
              <a:t> es, básicamente, como un directorio, hace </a:t>
            </a:r>
            <a:endParaRPr lang="es-MX" dirty="0"/>
          </a:p>
          <a:p>
            <a:pPr marL="0" indent="0">
              <a:buNone/>
            </a:pPr>
            <a:r>
              <a:rPr lang="es-MX" dirty="0" smtClean="0"/>
              <a:t> referencia </a:t>
            </a:r>
            <a:r>
              <a:rPr lang="es-MX" dirty="0"/>
              <a:t>a un conjunto de otros </a:t>
            </a:r>
            <a:r>
              <a:rPr lang="es-MX" i="1" dirty="0" err="1"/>
              <a:t>trees</a:t>
            </a:r>
            <a:r>
              <a:rPr lang="es-MX" dirty="0"/>
              <a:t> y/o </a:t>
            </a:r>
            <a:r>
              <a:rPr lang="es-MX" i="1" dirty="0"/>
              <a:t>blobs</a:t>
            </a:r>
            <a:r>
              <a:rPr lang="es-MX" dirty="0"/>
              <a:t> </a:t>
            </a:r>
            <a:r>
              <a:rPr lang="es-MX" dirty="0" smtClean="0"/>
              <a:t>).</a:t>
            </a:r>
          </a:p>
          <a:p>
            <a:endParaRPr lang="es-MX" dirty="0"/>
          </a:p>
          <a:p>
            <a:endParaRPr lang="es-MX" dirty="0"/>
          </a:p>
          <a:p>
            <a:r>
              <a:rPr lang="es-MX" dirty="0" err="1">
                <a:solidFill>
                  <a:srgbClr val="00B0F0"/>
                </a:solidFill>
              </a:rPr>
              <a:t>Commit</a:t>
            </a:r>
            <a:r>
              <a:rPr lang="es-MX" dirty="0">
                <a:solidFill>
                  <a:srgbClr val="00B0F0"/>
                </a:solidFill>
              </a:rPr>
              <a:t>: </a:t>
            </a:r>
            <a:r>
              <a:rPr lang="es-MX" dirty="0"/>
              <a:t>apunta a un determinado </a:t>
            </a:r>
            <a:r>
              <a:rPr lang="es-MX" i="1" dirty="0" err="1"/>
              <a:t>tree</a:t>
            </a:r>
            <a:r>
              <a:rPr lang="es-MX" dirty="0"/>
              <a:t>, marcando como era en un momento determinado (quien no haya entendido lo que es un </a:t>
            </a:r>
            <a:r>
              <a:rPr lang="es-MX" i="1" dirty="0" err="1"/>
              <a:t>tree</a:t>
            </a:r>
            <a:r>
              <a:rPr lang="es-MX" dirty="0"/>
              <a:t>, sustituya la palabra </a:t>
            </a:r>
            <a:r>
              <a:rPr lang="es-MX" i="1" dirty="0" err="1"/>
              <a:t>tree</a:t>
            </a:r>
            <a:r>
              <a:rPr lang="es-MX" dirty="0"/>
              <a:t> por </a:t>
            </a:r>
            <a:r>
              <a:rPr lang="es-MX" i="1" dirty="0"/>
              <a:t>archivo</a:t>
            </a:r>
            <a:r>
              <a:rPr lang="es-MX" dirty="0"/>
              <a:t>). Contiene información sobre ese momento determinado, los cambios del autor desde el último </a:t>
            </a:r>
            <a:r>
              <a:rPr lang="es-MX" dirty="0" err="1"/>
              <a:t>commit</a:t>
            </a:r>
            <a:r>
              <a:rPr lang="es-MX" dirty="0"/>
              <a:t>, el </a:t>
            </a:r>
            <a:r>
              <a:rPr lang="es-MX" dirty="0" err="1"/>
              <a:t>commit</a:t>
            </a:r>
            <a:r>
              <a:rPr lang="es-MX" dirty="0"/>
              <a:t> anterior (conocido </a:t>
            </a:r>
            <a:r>
              <a:rPr lang="es-MX" dirty="0" err="1"/>
              <a:t>como</a:t>
            </a:r>
            <a:r>
              <a:rPr lang="es-MX" i="1" dirty="0" err="1"/>
              <a:t>parent</a:t>
            </a:r>
            <a:r>
              <a:rPr lang="es-MX" dirty="0"/>
              <a:t>), etc. </a:t>
            </a:r>
            <a:endParaRPr lang="es-MX" dirty="0" smtClean="0"/>
          </a:p>
          <a:p>
            <a:endParaRPr lang="es-MX" dirty="0" smtClean="0"/>
          </a:p>
          <a:p>
            <a:r>
              <a:rPr lang="es-MX" dirty="0" err="1" smtClean="0">
                <a:solidFill>
                  <a:srgbClr val="00B0F0"/>
                </a:solidFill>
              </a:rPr>
              <a:t>Tag</a:t>
            </a:r>
            <a:r>
              <a:rPr lang="es-MX" dirty="0">
                <a:solidFill>
                  <a:srgbClr val="00B0F0"/>
                </a:solidFill>
              </a:rPr>
              <a:t>:</a:t>
            </a:r>
            <a:r>
              <a:rPr lang="es-MX" dirty="0"/>
              <a:t> es una forma de marcar un </a:t>
            </a:r>
            <a:r>
              <a:rPr lang="es-MX" dirty="0" err="1"/>
              <a:t>commit</a:t>
            </a:r>
            <a:r>
              <a:rPr lang="es-MX" dirty="0"/>
              <a:t> como específico de alguna forma. Se usa normalmente para marcar algunos </a:t>
            </a:r>
            <a:r>
              <a:rPr lang="es-MX" dirty="0" err="1"/>
              <a:t>commits</a:t>
            </a:r>
            <a:r>
              <a:rPr lang="es-MX" dirty="0"/>
              <a:t> como </a:t>
            </a:r>
            <a:r>
              <a:rPr lang="es-MX" dirty="0" err="1"/>
              <a:t>releases</a:t>
            </a:r>
            <a:r>
              <a:rPr lang="es-MX" dirty="0"/>
              <a:t> específicos o algo destacable en esas </a:t>
            </a:r>
            <a:r>
              <a:rPr lang="es-MX" dirty="0" err="1"/>
              <a:t>lineas</a:t>
            </a:r>
            <a:r>
              <a:rPr lang="es-MX" dirty="0"/>
              <a:t>.</a:t>
            </a:r>
          </a:p>
          <a:p>
            <a:endParaRPr lang="es-MX" dirty="0"/>
          </a:p>
        </p:txBody>
      </p:sp>
      <p:pic>
        <p:nvPicPr>
          <p:cNvPr id="3074" name="Picture 2" descr="http://media.uccdn.com/images/1/8/0/img_como_comprimir_un_archivo_pdf_en_mac_81_ori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7222" y="20349"/>
            <a:ext cx="1500336" cy="1500336"/>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data:image/jpeg;base64,/9j/4AAQSkZJRgABAQAAAQABAAD/2wCEAAkGBxQSEhUUEBQUFBQUFRQVFBQVFBAVFBQVFRUWFhQUFRQYHCggGBolHBQUITEhJSkrLi4uFx8zODMsNygtLisBCgoKDg0OGxAQGy0kHyQsLCwsLCwsLDQsLCwsLCwsLCwsLCwsLCwtLCwsLCwsLCwsLCwsLCwsLCwsLCwsLCwsLP/AABEIAMQBAQMBEQACEQEDEQH/xAAbAAACAwEBAQAAAAAAAAAAAAAABQMEBgIBB//EAEUQAAECAwMHCAYJAwMFAAAAAAEAAgMEEQUhMRJBUWFxkaEGIjJSgbHB0RNicpLC4RQjJDNCc4KislNj8BWj0jRDdIPx/8QAGwEAAgMBAQEAAAAAAAAAAAAAAAIBAwUEBgf/xAA5EQACAQIDBAgGAgIBBAMAAAAAAQIDEQQFIRIxUXEiMkFhgZGhwRMjM7HR8ELhFPGCNFJikhUkcv/aAAwDAQACEQMRAD8A+4oAEACABAAgAQAIAEACABAAgAQAIAEACABAAgAQAIAEACABAAgAQAIAEACABAAgAQAIAEACABAAgAQAIAEACABAAgAQAIAEACABAAgAQAIAEACABAAgAQAIAEACABAAgAQAIAEACABAAgAQAIAEACABAAgAQAIAEACABAAgAQAIAEACABAHhKAIDPQ8oN9IzKNwGU2pOiipeIpKSi5K77Lot+DUttbLtyLCuKgQAIAEAVZi0YTOk8bBedwVFTE0qfWl++BdDD1J7kLo/KFv/bY52s80ea5J5lH+EW+en9+h1Qy+X8nY4kbXiPitaQ0NN1ADXDTVLQxdWdRJ2t+9o1bCU4U21e4+WoZoIAEACABAAgAQAIAEACABAAgAQAIAEACABAAgAQAIA5e8DEgbTRQ2lvJSb3FCYtyAzGICdDed3LjqZhhqe+a8NfsdMMFXnuj5iyY5WNH3bCdbjQLOrZ9TjpCLfPQ64ZVJ9aVhbMcpozujks2Cp3lZ1XPMTLq2j+951wy2jHfdi2POxH9N7jtJpuWdVxder15tnXCjTh1YpEANLxmvVCey7oteuh9IbNMyA4uaAQDUkAXr6HGrFwUr6M8m6ctpxSK0xa8NoqDXMDQhpOjKpf2KqpiqcI3v+C2GFnJ2/wBimNb0Q9ENbxPFcE8fUfVSR3QwNNb9ShGm3v6TnHtu3Bcs61SfWZ0wpQh1UQhV2LD1SQM7AZWKNQJ8PFdmCV6pyYx2pGnWyY4IAEACABAAgAQAIAEACABAAgAQAIAEAeEqG0t4EESdY3Fw7L+5clTH4en1prw1+xG0iKHaTC4AVvz0VFPNaNSahFPmQpJhbE96CE6JSpFABrJoF04zEf49F1LXOnDUfi1FAx81yhjuwfQagAV52tmmIm7KVl3L/ZvU8vox1auLYsZzuk4u2klcE5yn1m3zZ1xhGPVVjgJBjqqHT2tSLEkCE5/Qa53stJ4hWU8LKfVV+Sb/AKK51IQ6zSGUvydjvxaGD13DubVdtLJa0t6tzf4v9zknmNCO535f2M5fkl/UinYxoHE1WnRyanDWT8l/tnHPNW+rHzLkzJQoDeY0ZWZzucRsJwWiqNOkuijk+NUqvpMQz0V0QtJNWhxxOemjR5rJzByqSguxPXy0NHCwUL6anIcNK59qN7XOizPU11exB1RSFwU2IHPJtnOedAA3n5LQwEek2cGPfRSH60zMBAAgAQAIAEACABAFCJarBgCeCx6mc0V1U36CbaKz7WdmAG8riqZ1VfVil6/gjbZ3I2g4vAcag6gKFWYHMqs6yhUd0/QIydxjEjNb0nAbSFt1MRSp9eSXiPcrRLThjAk7AuKebYeO535EbSKka26dFu8+S4qmef8AZDzf4F2ynFtiIc4bsHiVwVc2xM+23JEbTK5ivf1nbyPJcj+NW1d35/6F1YZNOkWjtqdwS/Ct1ml6/a4HcOYa01FXEbAPFW0qsKUtpXb8l7slOxWt+0HxYRbdSoNANB0q6vjq+KXw3a3BHfl0/wD7Cv3/AGEkvLPifdsc72WkgbTgFVTw9Sp1U3yXvuPSzrU6fXdhpL8mI7ukGs9p1Tuau+nlFaXWsub/AB+TiqZnRj1bsaS/JFo+8iOdqaA0cald9PJ6a60m+Wn9+pxzzWb6sUhpLWHAZhDaTpdVx/cu2ngaFPdFeOv3OOpi6098vb7F6oGgLq3HPqylNWxCZi4V0C87guarjaNLrS14b35I6KeEqz3IUzPKjqN7SacFnVM5gtIR8/6O2nlj/kxTOWy5+YDjxNy4K2a1Z7lY7aeBhDvF8WaJN5qVnzqzm7yZ1xpJKyOPSquw2yiWXNXDarKSvUjzEnpFjKi2DkOqKbED/k43mOOl1NwHmtPAq0W+8zMc+ml3DddxwggAQAIAEACABAAgDM0aMSTsFOJ8l4a1Jb5N8l7v8FGh4YoGDR2knyCj4kF1Y+ev4XoBy6YOmmyg7lDr1LWvblp9gucsY52AJ108VEKM56xTf7xCx16OnSc0duUeCf4KXWkl6v0/IWI4mR6zu0NHiVHyVxfovdhociNTota3XSp3mqPjNdVJeGvm7hc9MVzsSTtSylOp1ncCKJLPrc00xqaBu83Jlhqj1tpx3LzZNiPIaOnEGxgLjvuCPh049af/AK6+uiCxHNRWZBDGn2nOqccwAAVtKpS20oR8W9fJWX3OrBNKvH97B3yckBAl2kPLvSPEXRTLyebsFF6vB01TpK3bqdGOrOpVd1a2nkPIsZrbyQF0uSSuzljFy0QqnOUcFn4so6G3/JcFXM8PT7bvu1Oyll9afZbmJZvlW8/dtA1uNTuCzKudTelONu96+n9mhTyqK678hPM2lFidN5poFw3BZtXF1qvXk/b0O+nhaVPqxIGxDguYtcVvOjXZtxQRoRFSmOgClJvcB21mlS0lvYrZ2ImThioVRJ3iLs7W88EYkocnLVsnYSG8HoiuhbNFNU434HBPrM1NhspBGsk8aeC2sIrUkY2Ld6rGC6TmPKqLoCKJMtGvYueeKhHvIuSgroTuSeqQBAAgAQBmfoj8XDJGk07sV4x4GrGO1UWyu/8AG8p2WeZDB1nbmjxKq+THsb9F7sNDkx6dENHZU7yj47XUSXhr5u5FyCLGJ6RJ2klVTnKfWbfMAhwXO6LSey5PDD1J9VBY7MtTpva3UDlHcFb/AI0Y/Uml6v0JscGNDbg1z9pDRuFSo26ENycuei9LsNCJ9ou/Dks9kCvvG9K8VP8AjaPJa+e8LlKNHJNXEk6SSe9c8nKbvJ35kHEIOeaMaXHUCU9OhOp1U2FiaNLOYPrHMYczS4F5OgNbXiuqnhZU5JzaXdfXyR0YbStHmPrMj1lYWoU915b4L1eFd6UeR04uNq0uYo5RzrqgA3UdXDV896yM3qTWyk9NbmlltKLu2IQsE2Tr0em5RcXaR7QbeCjaC7Pcrs2JXIix5VLqB454zqynJJbiLnIjjMplKTAsS8CJE6DSdeA3lIoNnPWxVGj15eHac2hIxIQyn0pWlQa361YoWIw2Oo13swvfvK8u6pA0q2NPakkX1JWHcOpwC25zhTXSdjMqVoQV5M1EjNUhtaxpJAoSbmg57/JddLGXprYXi9F+8rmLVqbc3JBEmesco6Bc35rkq46K3vafkv7KnIhdNF12A0BcMsVUrSUW9OCFvc7aakDSuyKu0hhq+IG4lbc6sKa1Y5GIxOag14nsVSqyeu5d+/yIucRJsfhVMsbF3UCNojgvLnCqrpSlOorgi8tMYSzT8obFj5nHbo8mLLcQMkXuFRQA5yfALKoZbWrJSVku9iKLZK2yx+Ik8AtGnk0FrUlfloNsHZgsYOa0V2V71fVw9HD0nKnBX79fuS0khZNTDjiTTRm3LzlStUqdZsrbF74t9BedAvO4KqMHJ2SIO2SUV2DaDS4hvDHguynluIn/ABtz0/v0GUWS/wClhorGiUGhovOoVVs8HRoO1aevBILJbyF8xCZ93CDj1ohyv24Kl4mjD6VPxlr6BddhQnLUiuFMstHVZRjdzaKipi6098tOC0XoQ2xUx3OG0d6qpddcx6OlSPNfc2Fiu+z06r4g/dlfEvZ4L6S8fuaOPXzXyQqtp3PvvxWRnD3Gllu5i/KOzYsFs0rHiW4HJeiwET4wTqIEQilxowFx0NBJ4J1AWc4wV5Oy7xnK2BGffEIhjXe7cPNPspGZWzWlDSHSfkh1KWNBh5ss6X37hgobRk1swr1dL2XBfty8XqHI4blG1pZ0aGWM6RLSMcxvwT0oynK0U3yOvBV1QrKbWmu44kOTYh3xXVOvDcPErTpZfXb2pNQ9WdOIzCrV0j0V6jSHDYLmtLjm6u7BRXhRovZgnKfFmdJ68WTA9c10NGHaVzba31nfuW7xZHMgmoopWgFNCoq1FJ3SS5EEUplONQKNH4jcN6twsG5bT3LtJQwhQjiPeNQOwYla1OlN9Jeb0XlvfohrEjozW31ynadGzMFE8VSparpS4/ui8AukRRHPcK5t3/1clWdepHbluIdzljqBW4dWhzBFqQeKknMFoYaSi3KQyJ/p7NI3hWf/ACFHivMnaRj5eZcYrcpxNTS83Xg5l5ONSUqicm2VXNHIR+ZsLhxr4r1OWyvh13N/csjuOY0yAKuIG0qa+LpU30pA2kLolqMygBU1IGFAK7Vl1s0hPoRW8VyIH0MVjMauvF5uz1ouPDUVOvGFrq+vIhLUc5DW3NAGwAdy9PGMIK0EkWET4iWUmAutIXDtXmsfH5zaK5bxHMOouLZFIWyMR+DDTS7mjjiumngqs90fPQnZJG2VS97r8aNw3ldccCo6yfkPBWkn3jewHVhxRoinjDYVtZe7wa7/AMGpmK6afd7sXWqeesrOez94nfl3VYvdEosFK5pFeJMKxQAlk5CLGvht5vWNzd+fsVigctfGUaOk3rwW8dSnJhgvjOLz1W81u/E8E2iMitm9SWlNW9X+BxAgshikNrWjUPHOlcjLqVZ1HebuD4qXV6FZLDlIjs1BpddwxXbRy2vU7LLv/G8ZRbLLLPaOmS7VgOF61aOVUYa1HtP0/fEZQRMIgAowADVQbyup1qVFbMElbh79i8SbpFSLQmrjlas3zWVXx+09PT8/jzFcjh0TMLhoFwWbOtKWgtyF8VV6t2RBal5NzukAB6wx/StXC5bUl0pqy7/wOok8zGazWc1c2wYBazhSpa733+3YNoim2JEi3tuGk3D5rOxcq1eyi7Lte5Cu7LDclmHOOk4dgXJt0qPU6T4vd4EaIjdELjpVEp1K0uIbwoBTKOUTgxt5K1IzjBKO+XBDE7m0FYpAGaGMP1HOuqND+Vd/8Vu8eP2JtxOfp7Oq3cPJP/lUeC9AujJOfRzTocDxXk1o7lRpJR3THrd4+S9Nlr+XOPf7FkRbPm81XnKl9p3EYqjPoa6L9yqempBtYxAALQBWhu1r3VJRUFsq10XIpTUyG436lk4zMPhS2Iq7FlKwmmrRf+GjdmO8rFrY2tU3vyEcmTyMN8aCMnnODnAlx7byrsLhquIgtjsb1ZKVy5JSQht52SX1NXAa7hUrew+EjQhZ2cuNh0rHEdxOF6irVUVqwbFE5Nw2dN4r1W84+Q3rKq4yP8dRXIn5POvjjXDd7zXD4Vr5c9Jc0a+YaqD7n++pQth1HHaszON6/eJ3Zb1GI40VZMYmiVIkVWxiB9LlW5ENrRcGgAbkNtLZZ4qc3KTk97O2Q3v6DSdeA3lPSwlat1I6cdyFSbLMOzP6juxvmVqUcmS1qy8F+RlDiWGMYzotA14neVpUqFGj1I2/eI1kjwxq50VKyirsGyB8Tt7vmsavjm9F/X5f7oI5EESLVZs6spbxSB0W+gvJzC87lWk5O0VdgWINnvde85A0Yu3Zlq4fKak9ar2Vw7f6GUOJchQmQ+iL+sb3b8y2KOHo0PprXj2jpJAYpOCeU+IFaJCbWr+cdH4R5rMxGLpxfFitnMSMTs0DBZVXETq734CN3IXPVVuIHkEuiXQ7hnecBs0ruwuHq1up0Y8fwSk2XXZMFpIvccXHE/LUtqnSp4eHQ39r7WPawjjTZe4AXkrNxNd2bFbJvQROo7csj/Hr/wDaxLMRTSqA0MjEqa9aGx3Aea9DlcrykuKTLIlW0ekf8zLFxCtVku8RiaZXO0Qa6DEyoMM6WN7l7PAz2sPB9xdHcUrSXnszVqxXLeJJgrNYo55KRPq4g0P7wFvZJLScSyBfiHv8AtPGzlCm5R32GluEFpTBdnoNAw+a8nUqSm7sqM1OKtbyDScnfvIuuDBPF69Tlr63JG1jdaNN8/sihb5v/Ue5cOb9dfvE7st6hnYrlmxRolOO9XJEo+kWvMUhta0gOiFrW7XEAd6rnBzmoLtPDveawnJaATgAOC9f1VYtKkWOq2yCnEj6FRUqxgrydguV4UYONzgaEA0vpqqsPF4iNdpx3IrbuSPffQAlxwAxXIoSnLZgrsgnhWY43xDkjqtvd2nALVoZPJ61nbuX5GUOJdhw2QxRgA0nFx2la1KlSoq1NWHSsQxZhM5AV2RwTfwXDicXGi1HtZDdjuJFzC4aFk1sVOpp2CNlZ71xsgrxZil2JOAF5OwIinJ7MVd8EBZl7OJvjXDMwH+R8FtYbLEulW1fDs8eI6jxLj4waKC4DMFqjCuby4pyYfa49EbSuWu29EQy3IyDIN45zzi49wGYLhlOFPdqxS16Qqr/ACZhcxUyskQbWTEq2EfVe33SVsZXK1WPemvIeO89tMX9gXHjo2ryIe8SzK4xTSWM/KlmagRuJC9RlMr4dLgWx3EdoYDtWXmq+cLLeI5krKEGPJKJfFHsnvWvk0rVWuI8Bu839vgtjHfSY0jOTq8iViCdQt5BouTB57tcvD4PPmvTZZ28kbGId8PT/exFDlGb/wBR7lyZr9RGhlv0zNxCs9GkUZk3FWxQI+xysFhhMiFoL6sAcbyBdhoxW3l9KGxt214njGuk+ZbnI966pytqyBbOzAZjedAN3aVi4rMtl7MP32+4jkZ60Z9zriaDqi4dulYlWtOo7yYjZa5MvGREJwDh3K2hpTZKLtgCK6bL3NLYfo3hpdcXXtvDcaUGK2sqwtSE/iyVlYeKNFHjUwWxJjC+LMZheVTOairsBZP2iyH0jlO6jT/I5lk4nMlHSP7+P3QRyPbJmTFaHkAVLgAMAB3rLc3Ue1IUtx4wCWTArwIcSN92KNzxHVyf0j8XcunDYKrX1WkeL9uJKjcaS0qyD0b3HF7ukfIagt7D4anQVoLXj2ssSsRTE0r27AVIkUAtEQ0Luiz8R1nQFnYjGxhot4rkMIL7rqAaAuBYipNai3OY0cNFXEABUymogU/9Vbod7rvJLt1eD9QM7MrlFLljP5jfVi07HgfNaGAlapB/+VvMaJctQXjZ4lTmkbYhhLeI5lZpA75MPrBI6rzxv8V6DJpdGUR4Es/0RtPcFz5uvmIiYhmVjilnko/6540s7j81oZXK2IRMd5oIvSG0eK9BjfpMsZnZ1eQKRDOoJH/JM3j8kjc8L0mVvfy9zVqO+Fh+9hQ5Tm/tPcFy5p9U08t+mZqKVwI0SjHOKuiB9ikn/Zof6DwatvL38p82eNl1nzYR31cBpS4x/LkhGKbRfevJyKhDNvSAP+Q1+VX+p8K1srXzY8/YaO8fxI315Ohju8Beok9C0gfFqTU0GdZ2KxUaK13sVuwmtGeN7Wc0Z+sdpXna+KnUe/8Af3gVtmbmYi5EiDS2C+kuw0JJy6ACpJLiAAF2Ri9mKSuyRhZkg58X7QBQNJEPEC8ULjnN+C2cHlmy9utr3fkdR4jeZmKXBarYwtfFLjRvyG1UVKsYLUGxNaNsNh1EOj353not9kZysLFZi5dGH7+StyFNiRXRJnKcSSA4knZTxWert3ZBqpuebBhgu0K5z2YpIC/J2XeHx6Pfi1g6DPM61v4PLI0+nU1l6IsURrzvV4rWGPncwvCFJ3ZD7og0ZD9zqHvCvw8tnXg0/UlDa1RcO3wXfnC+cn3Ez3iKZWQKMeSb7ordbTvB8lr5RK1Rrj++w0N5enxzf1eCszhdJMJiGaWIIHJt9Jka2uHcfBdODls1kxlvNTG6Q2jxXp8Z9Flj3GdnF5AqEc4EWAd8kcR+XE/m3zW/lL+z+5pvXBx5/ko8qukNp7mqnM/qmrln0jMxSuFGiUoxVyIZ9ds0/Zofsw/4tWxl3Ulz9jx9T6kub+54531g7e5V459BlbFM+68rzBUIZx6WwGh5CO5rj/c+Ba2W6VY8/YeO8cR3/WOPqfEPJekqOyLCsx/MJ1leazF3kVyEU9ExWUxBFNRE0EBu+R33cD2HO4/NbWWr565P2HjvGEKP9bEPq97j5Lfk9Cwrui5TqZhis3F4pUV3sVuwotidNMlvNboGfavO4jETq79xW2ZaZiKiKIGvJQc950NHFw8l0WtEkuWvJxJiI13Ql4bmAuzxHBwq1g0Zie9aWBwcqr+JLct3eMlc38ueaCcSAT2hekLD307dKXbQHz2YC8OUkdln6xzetDeNwyh3Kylva4oEOpw1hsP+YBaeZvajTnxQ0hJMrIFJuTMSkV40tHBwHiu3L57NZeBMd46tAc07R4rQzldVjTM/MrCEK9jupMw9ZcN7XKyj10BsYxvadY8F6vEPaw7fcWvcZ6cXkSoTzLEWAbclOmPZiDiw+C3Mp63g/Y0Y64P/AJFDlZ0xtPgq8y+sbGWfS/e8zMVcUTQKUVXIVn1qxjWWhflwe4DwWplr0mu9Hkav1Zc39zyv1h1Nce5VZg7QKZCeecvOCCCdcpS1INHyFP1bvzfhC1cB9WPMeO8bTbuc/wBlveV6Ct1R2Vg6kFuup4leXxrvMrYgnnrgFEE5EV1NEn0fk1dDhfkd4atnLV87wfsPHecmLQxD7Hc4+K2KzshmQSL6tc7S48APNeax8ryRXISWjFxWaxTPTUVWwiSPeRruZGecxaNwJPeFZNWiBq7ZNIUvDGNGbw27iAvYUo7NOK4JFqGdpz4aKDAKurVsFxD/AKuuP/JIuUI7V5vZKyvJkNjMPrU97m+Kspq0kA5d9yB1SRuJHku7FdLC03wuvIZ7hPMrLFI7GdSP7TXjhUcQrqN1K4I0k/e0n2TvW1m+tOMh5Geml58QoSjqR4R/uN4mninp6SQG2ODdtNzqeC9PfawfgWdgimxeV5hlYtjsQBf5NkB95AAD6k3ADJrUlbGVPp+ZoUtcK1/5C7lY7nimvwSZl9Y2stXyTNRVxxO8rOhaVZtJGXicypU9IdJ+nmfU7AP2eF+VB4VWnlj1n4e5gOTnJyfaeA89+pneVVmT6IkhNPFYAhnp5yaKA03IU/Un84/xatTBfWhzGW8aWi6mWdTfFb1fqjsgmbobB6g7l5TFO8ypmctBy5rEGdnX4rppoY+pWSKNYNEBvwBa+WL5kn3e40d5RmolGPPrU3Nb5rRxL0GZ5A5suzWC73iSvMYt3mVsz1oxFy2IM5NxF004kmq5Jt+xRD13vpuazvTzjeUY8WBqLZd9ogtzN7gWjuBXrXoi0VWxNlzg0YuIG80WRiKm8RjH6KzQsP4shLiyfjNZ0jecBiTsAvKsjTlN2irklOFKR4jgWs9G0EHKidI0INzB4kLQo5bN6zdiVEfnoxBoeeOSfFVVOlhXHhJ/ZMOwUzDVn2FKkk+keGfWA33eKeHWQGli3wuwD3TQ9y1sa9rBwf7w9h3uEMyFh2EFb7ntOhzTuITxWoG4Y67Y88aO+JeioO+DkuF/z7li3CebF52leee8rF8ZqLAUJ6CHw3Q3XB2f/MyupT2dDRy/GRw7tLcyCecXNZlvDnAHKI23cFbXqfEltNmksfh6EXsa8EvcWxLsFVcycRjq1fRuy4L91KMSNU5LAXO0DAbTmXRSw8p67kciR9Q5O1ECCHY+hbWmFQ4ea0MvWzVnHuJjvOib4uxo4lc+ZvQJCOeOKxBDOzzk8N4Gp5Dn6gfnnuatLCfWhzGW8Y2qbn6y0cFuYl2iOzi1TS7QAF5Oq7yKjLWi7FVoDOzZrcuqmiT63L3OI0Qm/wAj/wAVrZX15cl7jRElrPpC1knyC68UyWW7S5rWtH4WgbhReZrO8ytmStKIqktQM7NvXZTRJveTEOklLjrxWk7HTA8AnjHaxEF3ontG07ErNE9VnGj6/wAgvTVHaLLBJLO9JNtGZuU89lw4kLAxUrQZWzWfRHLj/wAWpwIsW4djQmElrQHHFxvce03r1UKUIK0VYtsdulE9gEU3LFsZzzc0sINbtHkF5rFYedOtJ20e4ra1FEV74hpBYX+seawfqOPZVFHA1Kmr0QbJ1LWAcpr4zi4tIcGtq1gINRcL3dq06eBpwW7UbZHVateNDncaO+JcUpbWCtwl/fuL2CaaWWKIrRjBoq40/wAzDOnhCUnaKA3EpEygdfo3e8wD4Vs4N/Iqx5/b+h1uKM0LztWL2iC2OoAXzBQArmo4F2JODReT2K+lRnU6qJsRQ7OiRPvOa3qg3na7yWlSwsYavVjJDOWs5rRRrQAuqxJsbKFGwh/bcNzmKnCaYqS7vwQt5w7CLtaFyZo9SJCGfOKyBTOzxVkANXyK/wCnZrjnuC0ML9aHMZbxpPCrqaYrBupVbGNdqY8ita77yvKz6zKjKWi9RFAI8YjBpewb3ALtpok+tA0dG1Q4ffFPgtPK1rN8vceIlnG5T4LNLxXZlEngFbjZWvyBk1txLyvNz1kysx1pRFMFqAgmXLupoY+oWNCyYUizUwnshOeeKswqvi4+P2Bbz2Yic+O7RcNlGjva5buIdoMdlLkbBy4sV5zuawdnOf8ACsGutqcIcWIz6DVagxYLVpDHDoaiwEMWXDhRwBGgqLAQmTbmFEWQEb5RFgEs1CLHOJuaQak1xpQUWBXw9antQSvFu9xGmJYkCLFPMbkN67xf+lnmoo5dKWsyFEkluT7GHKIL39d157BgOxalOhGCtFD2GsI0dT1If7XEfEuOh0Z1o935/Iq7SpNm87SsViCicjht7jTx2DOphCU3aKuSURLxIuAMNukjnnYMy06OAS1qeQyiXZWyWs6Ivzk3k7StBQsrIkttlUyiSTNlkyiAzlLjD9mIOLT4LioaY18n7CreQRTzX64nc0LizN9MiQgnlmJCmfnVdBAavkafs0PXMFduF+vDmMt44iCsVv5jjuatTMXaA0hXab7ztK8w95WZa0CnggFsi2sxBGmLD/mF1xWgx9SiO/6j2WD9rz8S1crXRk+9DRKENtZpg6jC7gB8Srx8tWRIpWtEx7VgbxDJz5V1NAhJMnMu6mhj6/CZkxZdvUhRD7sMQ/jVuXq+Iv3MmO8Tz8akGI7rOPe4/EtTFPo2GY15By1IDHHF2VEP6zRv7QFkwW1ib8EJ2mqXeMXFpjHlEAFEAckKAI3Q0ARuhKAIXSoRYCN0oiwCmflXA1ZqBNCbsoE3DYsvEUKsZynSV9pWYrQrmWve4iGKCvScDTsGdcVHL5S1nohVEJaxg05Tqud1nY9mhatOhGmrRQ9i4JVW7AHQl1OyB6YVFNgK8YpWBJLuvg6y8cCfBZtL/rfP7C9pxH6B1vd5LizHWqyJbxBPlcNhTOzpV0ESazkgfssH/wAg/wAiuvDq2IhzJW8dD7yugRT+7JXdmkrRQ0hNaBXnkiszM+5XQRJTsIVnIA/utO418F0pdFkn0lzrpj22N/22ea1Mr+nLn7IaJBJ/ex3dVrWjtqT3BcWYS1YshPabsVkpCmWtB66qaJQtk2ZcaG3rRGDe4VXYtESfXHvpMPP9OWcfeiA/ArsrXzJPuJiZm3qiA1jek80G00YP4hdmKeqJZvrHlwxgaMGhrRsaKLgwi60+LFReXYMXFpjAgAQAIA8ogDzJUAckIAie1AEToagCJ8DUgCIy6LAcGXQBG+EoArxIahoCrEgpGgIxc6DXruHaWuCy4tLHL9/iJ/IjmDzP1PP7iuDGu9ZkPeZ20ogAJJoFzQi5OyFEf0J8a+9jP3O8gtehhFHWe8dI2VhwBDgQGtFAIwu/U5I/+sjzX2DtGTcXn1T+5xT5s9UgkIrRdisUQzM+5XwRJHySBdPQaCoa5xccwpDfQazWi7HSapOTJPoQNRF1zDRubCC78rXym+/2Q0dxxKH6uI7rxXbhQeBWVjJXmxWILUeuNCmWnnLrpok95Lw8qdgA9evutLvBdEl0GSfR4pq+aPqQIQ2uyj8QXXla0k+SGiKnw/STcszM3607G1eOJajGy1fkQz6BLto0D/L0tGOzBIESK0kuLUGBAAgAQAIAEAeEKAOS1AHOQgDksQByWIsBG9qAIHQ1AEToSAIny6LAK7Sl3Chbi12U0nCtCL96yMXQqxqqvTV7dnhYRp3uLnlzYbGnnxKX0zkmpJOYLPjRqV5XtzFs2VIdjlxyot5zD8Ldg061rUcNGktB0iw6TornEksw+ayCP7ze8rMemMjzX2E7SzXmu7Bux8VGaO9RLuCW8z1pPxWakKZx0u6Mbqhmd2d3s6BrWrh8LbpT8h0h/wAl5MMjsDRQAO/ifNW4t/KfgD3D2G/mOOmacfdyP+Kvy/TD372THcAGTAhjORlHa6/xWFXd5CMzNqPSRRBmZx19AKk4DSu6hTcnZDIfchZCk0HOvcGPJOi6lB7y6sSlCjZEvcakuqJg9aZAH/qhsI4tKvy1fKb4smJzYMHLnIzszGshN2m93Bo3rkxT2p7PFkM2q6ST1SBdWoMCABAAgAQAIAEACAPKIA8KgDlwQBGWoA5LUAcFiAI3MUAcGGgCF0q3QFFkBE+UCLAV4smlcQFs/CIDaAkseH0GJpXBYuKjKjiFVa0/orejuVpV7mwKxbiXPNNALjQayuOc5V53S1ZG8WukHRTV4o3M3Trd5LSw+EVPWW8ZIs/QqZl1tEliyIFItfVK4sbpT8SJHGX9UKYujRiN7h4K/CPZwd+ZK3Fy1TQUGYALBlqxDHWpEvoBUnAafkr6FFzdkCRXlrPyb3XuOJ0ahqWxCKgrIc0fI+BSK86GU3uHkuXGvoJd5DLkq6sNp60eYednpDC7jwXdgejh0+ZMdwx5GwuY6IcYkSJE7K5DeDeKzo9KtyI7TSrrJPKoAvrVGBAAgAQAIAEACABAAgAQByVAHhQByQgDghAHNFIHhCgDghQBwWoA4c1AEUSC11xAKhpPRgUY0kyuBNMKmtFVGhTg7xViLHBghNZAV4kMJWgI5ZtHGmhZuYaQXMWQpkXV+jDMYkc/7kREZNYLw9w/iW7Zdism2oggkYIIyze52J8BqW7TpxhGyLCw+GEzAbcm209KRob8S4Md2eJDK0s6ktD1Qoru10SI48VpUdMKv/yStxqeT0MNgQwMAxn8arOw2rkyEMwuuKu0iSx6IaF2/ChwGsf/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5" name="AutoShape 6" descr="data:image/jpeg;base64,/9j/4AAQSkZJRgABAQAAAQABAAD/2wCEAAkGBxQSEhUUEBQUFBQUFRQVFBQVFBAVFBQVFRUWFhQUFRQYHCggGBolHBQUITEhJSkrLi4uFx8zODMsNygtLisBCgoKDg0OGxAQGy0kHyQsLCwsLCwsLDQsLCwsLCwsLCwsLCwsLCwtLCwsLCwsLCwsLCwsLCwsLCwsLCwsLCwsLP/AABEIAMQBAQMBEQACEQEDEQH/xAAbAAACAwEBAQAAAAAAAAAAAAAABQMEBgIBB//EAEUQAAECAwMHCAYJAwMFAAAAAAEAAgMEEQUhMRJBUWFxkaEGIjJSgbHB0RNicpLC4RQjJDNCc4KislNj8BWj0jRDdIPx/8QAGwEAAgMBAQEAAAAAAAAAAAAAAAIBAwUEBgf/xAA5EQACAQIDBAgGAgIBBAMAAAAAAQIDEQQFIRIxUXEiMkFhgZGhwRMjM7HR8ELhFPGCNFJikhUkcv/aAAwDAQACEQMRAD8A+4oAEACABAAgAQAIAEACABAAgAQAIAEACABAAgAQAIAEACABAAgAQAIAEACABAAgAQAIAEACABAAgAQAIAEACABAAgAQAIAEACABAAgAQAIAEACABAAgAQAIAEACABAAgAQAIAEACABAAgAQAIAEACABAAgAQAIAEACABAAgAQAIAEACABAHhKAIDPQ8oN9IzKNwGU2pOiipeIpKSi5K77Lot+DUttbLtyLCuKgQAIAEAVZi0YTOk8bBedwVFTE0qfWl++BdDD1J7kLo/KFv/bY52s80ea5J5lH+EW+en9+h1Qy+X8nY4kbXiPitaQ0NN1ADXDTVLQxdWdRJ2t+9o1bCU4U21e4+WoZoIAEACABAAgAQAIAEACABAAgAQAIAEACABAAgAQAIA5e8DEgbTRQ2lvJSb3FCYtyAzGICdDed3LjqZhhqe+a8NfsdMMFXnuj5iyY5WNH3bCdbjQLOrZ9TjpCLfPQ64ZVJ9aVhbMcpozujks2Cp3lZ1XPMTLq2j+951wy2jHfdi2POxH9N7jtJpuWdVxder15tnXCjTh1YpEANLxmvVCey7oteuh9IbNMyA4uaAQDUkAXr6HGrFwUr6M8m6ctpxSK0xa8NoqDXMDQhpOjKpf2KqpiqcI3v+C2GFnJ2/wBimNb0Q9ENbxPFcE8fUfVSR3QwNNb9ShGm3v6TnHtu3Bcs61SfWZ0wpQh1UQhV2LD1SQM7AZWKNQJ8PFdmCV6pyYx2pGnWyY4IAEACABAAgAQAIAEACABAAgAQAIAEAeEqG0t4EESdY3Fw7L+5clTH4en1prw1+xG0iKHaTC4AVvz0VFPNaNSahFPmQpJhbE96CE6JSpFABrJoF04zEf49F1LXOnDUfi1FAx81yhjuwfQagAV52tmmIm7KVl3L/ZvU8vox1auLYsZzuk4u2klcE5yn1m3zZ1xhGPVVjgJBjqqHT2tSLEkCE5/Qa53stJ4hWU8LKfVV+Sb/AKK51IQ6zSGUvydjvxaGD13DubVdtLJa0t6tzf4v9zknmNCO535f2M5fkl/UinYxoHE1WnRyanDWT8l/tnHPNW+rHzLkzJQoDeY0ZWZzucRsJwWiqNOkuijk+NUqvpMQz0V0QtJNWhxxOemjR5rJzByqSguxPXy0NHCwUL6anIcNK59qN7XOizPU11exB1RSFwU2IHPJtnOedAA3n5LQwEek2cGPfRSH60zMBAAgAQAIAEACABAFCJarBgCeCx6mc0V1U36CbaKz7WdmAG8riqZ1VfVil6/gjbZ3I2g4vAcag6gKFWYHMqs6yhUd0/QIydxjEjNb0nAbSFt1MRSp9eSXiPcrRLThjAk7AuKebYeO535EbSKka26dFu8+S4qmef8AZDzf4F2ynFtiIc4bsHiVwVc2xM+23JEbTK5ivf1nbyPJcj+NW1d35/6F1YZNOkWjtqdwS/Ct1ml6/a4HcOYa01FXEbAPFW0qsKUtpXb8l7slOxWt+0HxYRbdSoNANB0q6vjq+KXw3a3BHfl0/wD7Cv3/AGEkvLPifdsc72WkgbTgFVTw9Sp1U3yXvuPSzrU6fXdhpL8mI7ukGs9p1Tuau+nlFaXWsub/AB+TiqZnRj1bsaS/JFo+8iOdqaA0cald9PJ6a60m+Wn9+pxzzWb6sUhpLWHAZhDaTpdVx/cu2ngaFPdFeOv3OOpi6098vb7F6oGgLq3HPqylNWxCZi4V0C87guarjaNLrS14b35I6KeEqz3IUzPKjqN7SacFnVM5gtIR8/6O2nlj/kxTOWy5+YDjxNy4K2a1Z7lY7aeBhDvF8WaJN5qVnzqzm7yZ1xpJKyOPSquw2yiWXNXDarKSvUjzEnpFjKi2DkOqKbED/k43mOOl1NwHmtPAq0W+8zMc+ml3DddxwggAQAIAEACABAAgDM0aMSTsFOJ8l4a1Jb5N8l7v8FGh4YoGDR2knyCj4kF1Y+ev4XoBy6YOmmyg7lDr1LWvblp9gucsY52AJ108VEKM56xTf7xCx16OnSc0duUeCf4KXWkl6v0/IWI4mR6zu0NHiVHyVxfovdhociNTota3XSp3mqPjNdVJeGvm7hc9MVzsSTtSylOp1ncCKJLPrc00xqaBu83Jlhqj1tpx3LzZNiPIaOnEGxgLjvuCPh049af/AK6+uiCxHNRWZBDGn2nOqccwAAVtKpS20oR8W9fJWX3OrBNKvH97B3yckBAl2kPLvSPEXRTLyebsFF6vB01TpK3bqdGOrOpVd1a2nkPIsZrbyQF0uSSuzljFy0QqnOUcFn4so6G3/JcFXM8PT7bvu1Oyll9afZbmJZvlW8/dtA1uNTuCzKudTelONu96+n9mhTyqK678hPM2lFidN5poFw3BZtXF1qvXk/b0O+nhaVPqxIGxDguYtcVvOjXZtxQRoRFSmOgClJvcB21mlS0lvYrZ2ImThioVRJ3iLs7W88EYkocnLVsnYSG8HoiuhbNFNU434HBPrM1NhspBGsk8aeC2sIrUkY2Ld6rGC6TmPKqLoCKJMtGvYueeKhHvIuSgroTuSeqQBAAgAQBmfoj8XDJGk07sV4x4GrGO1UWyu/8AG8p2WeZDB1nbmjxKq+THsb9F7sNDkx6dENHZU7yj47XUSXhr5u5FyCLGJ6RJ2klVTnKfWbfMAhwXO6LSey5PDD1J9VBY7MtTpva3UDlHcFb/AI0Y/Uml6v0JscGNDbg1z9pDRuFSo26ENycuei9LsNCJ9ou/Dks9kCvvG9K8VP8AjaPJa+e8LlKNHJNXEk6SSe9c8nKbvJ35kHEIOeaMaXHUCU9OhOp1U2FiaNLOYPrHMYczS4F5OgNbXiuqnhZU5JzaXdfXyR0YbStHmPrMj1lYWoU915b4L1eFd6UeR04uNq0uYo5RzrqgA3UdXDV896yM3qTWyk9NbmlltKLu2IQsE2Tr0em5RcXaR7QbeCjaC7Pcrs2JXIix5VLqB454zqynJJbiLnIjjMplKTAsS8CJE6DSdeA3lIoNnPWxVGj15eHac2hIxIQyn0pWlQa361YoWIw2Oo13swvfvK8u6pA0q2NPakkX1JWHcOpwC25zhTXSdjMqVoQV5M1EjNUhtaxpJAoSbmg57/JddLGXprYXi9F+8rmLVqbc3JBEmesco6Bc35rkq46K3vafkv7KnIhdNF12A0BcMsVUrSUW9OCFvc7aakDSuyKu0hhq+IG4lbc6sKa1Y5GIxOag14nsVSqyeu5d+/yIucRJsfhVMsbF3UCNojgvLnCqrpSlOorgi8tMYSzT8obFj5nHbo8mLLcQMkXuFRQA5yfALKoZbWrJSVku9iKLZK2yx+Ik8AtGnk0FrUlfloNsHZgsYOa0V2V71fVw9HD0nKnBX79fuS0khZNTDjiTTRm3LzlStUqdZsrbF74t9BedAvO4KqMHJ2SIO2SUV2DaDS4hvDHguynluIn/ABtz0/v0GUWS/wClhorGiUGhovOoVVs8HRoO1aevBILJbyF8xCZ93CDj1ohyv24Kl4mjD6VPxlr6BddhQnLUiuFMstHVZRjdzaKipi6098tOC0XoQ2xUx3OG0d6qpddcx6OlSPNfc2Fiu+z06r4g/dlfEvZ4L6S8fuaOPXzXyQqtp3PvvxWRnD3Gllu5i/KOzYsFs0rHiW4HJeiwET4wTqIEQilxowFx0NBJ4J1AWc4wV5Oy7xnK2BGffEIhjXe7cPNPspGZWzWlDSHSfkh1KWNBh5ss6X37hgobRk1swr1dL2XBfty8XqHI4blG1pZ0aGWM6RLSMcxvwT0oynK0U3yOvBV1QrKbWmu44kOTYh3xXVOvDcPErTpZfXb2pNQ9WdOIzCrV0j0V6jSHDYLmtLjm6u7BRXhRovZgnKfFmdJ68WTA9c10NGHaVzba31nfuW7xZHMgmoopWgFNCoq1FJ3SS5EEUplONQKNH4jcN6twsG5bT3LtJQwhQjiPeNQOwYla1OlN9Jeb0XlvfohrEjozW31ynadGzMFE8VSparpS4/ui8AukRRHPcK5t3/1clWdepHbluIdzljqBW4dWhzBFqQeKknMFoYaSi3KQyJ/p7NI3hWf/ACFHivMnaRj5eZcYrcpxNTS83Xg5l5ONSUqicm2VXNHIR+ZsLhxr4r1OWyvh13N/csjuOY0yAKuIG0qa+LpU30pA2kLolqMygBU1IGFAK7Vl1s0hPoRW8VyIH0MVjMauvF5uz1ouPDUVOvGFrq+vIhLUc5DW3NAGwAdy9PGMIK0EkWET4iWUmAutIXDtXmsfH5zaK5bxHMOouLZFIWyMR+DDTS7mjjiumngqs90fPQnZJG2VS97r8aNw3ldccCo6yfkPBWkn3jewHVhxRoinjDYVtZe7wa7/AMGpmK6afd7sXWqeesrOez94nfl3VYvdEosFK5pFeJMKxQAlk5CLGvht5vWNzd+fsVigctfGUaOk3rwW8dSnJhgvjOLz1W81u/E8E2iMitm9SWlNW9X+BxAgshikNrWjUPHOlcjLqVZ1HebuD4qXV6FZLDlIjs1BpddwxXbRy2vU7LLv/G8ZRbLLLPaOmS7VgOF61aOVUYa1HtP0/fEZQRMIgAowADVQbyup1qVFbMElbh79i8SbpFSLQmrjlas3zWVXx+09PT8/jzFcjh0TMLhoFwWbOtKWgtyF8VV6t2RBal5NzukAB6wx/StXC5bUl0pqy7/wOok8zGazWc1c2wYBazhSpa733+3YNoim2JEi3tuGk3D5rOxcq1eyi7Lte5Cu7LDclmHOOk4dgXJt0qPU6T4vd4EaIjdELjpVEp1K0uIbwoBTKOUTgxt5K1IzjBKO+XBDE7m0FYpAGaGMP1HOuqND+Vd/8Vu8eP2JtxOfp7Oq3cPJP/lUeC9AujJOfRzTocDxXk1o7lRpJR3THrd4+S9Nlr+XOPf7FkRbPm81XnKl9p3EYqjPoa6L9yqempBtYxAALQBWhu1r3VJRUFsq10XIpTUyG436lk4zMPhS2Iq7FlKwmmrRf+GjdmO8rFrY2tU3vyEcmTyMN8aCMnnODnAlx7byrsLhquIgtjsb1ZKVy5JSQht52SX1NXAa7hUrew+EjQhZ2cuNh0rHEdxOF6irVUVqwbFE5Nw2dN4r1W84+Q3rKq4yP8dRXIn5POvjjXDd7zXD4Vr5c9Jc0a+YaqD7n++pQth1HHaszON6/eJ3Zb1GI40VZMYmiVIkVWxiB9LlW5ENrRcGgAbkNtLZZ4qc3KTk97O2Q3v6DSdeA3lPSwlat1I6cdyFSbLMOzP6juxvmVqUcmS1qy8F+RlDiWGMYzotA14neVpUqFGj1I2/eI1kjwxq50VKyirsGyB8Tt7vmsavjm9F/X5f7oI5EESLVZs6spbxSB0W+gvJzC87lWk5O0VdgWINnvde85A0Yu3Zlq4fKak9ar2Vw7f6GUOJchQmQ+iL+sb3b8y2KOHo0PprXj2jpJAYpOCeU+IFaJCbWr+cdH4R5rMxGLpxfFitnMSMTs0DBZVXETq734CN3IXPVVuIHkEuiXQ7hnecBs0ruwuHq1up0Y8fwSk2XXZMFpIvccXHE/LUtqnSp4eHQ39r7WPawjjTZe4AXkrNxNd2bFbJvQROo7csj/Hr/wDaxLMRTSqA0MjEqa9aGx3Aea9DlcrykuKTLIlW0ekf8zLFxCtVku8RiaZXO0Qa6DEyoMM6WN7l7PAz2sPB9xdHcUrSXnszVqxXLeJJgrNYo55KRPq4g0P7wFvZJLScSyBfiHv8AtPGzlCm5R32GluEFpTBdnoNAw+a8nUqSm7sqM1OKtbyDScnfvIuuDBPF69Tlr63JG1jdaNN8/sihb5v/Ue5cOb9dfvE7st6hnYrlmxRolOO9XJEo+kWvMUhta0gOiFrW7XEAd6rnBzmoLtPDveawnJaATgAOC9f1VYtKkWOq2yCnEj6FRUqxgrydguV4UYONzgaEA0vpqqsPF4iNdpx3IrbuSPffQAlxwAxXIoSnLZgrsgnhWY43xDkjqtvd2nALVoZPJ61nbuX5GUOJdhw2QxRgA0nFx2la1KlSoq1NWHSsQxZhM5AV2RwTfwXDicXGi1HtZDdjuJFzC4aFk1sVOpp2CNlZ71xsgrxZil2JOAF5OwIinJ7MVd8EBZl7OJvjXDMwH+R8FtYbLEulW1fDs8eI6jxLj4waKC4DMFqjCuby4pyYfa49EbSuWu29EQy3IyDIN45zzi49wGYLhlOFPdqxS16Qqr/ACZhcxUyskQbWTEq2EfVe33SVsZXK1WPemvIeO89tMX9gXHjo2ryIe8SzK4xTSWM/KlmagRuJC9RlMr4dLgWx3EdoYDtWXmq+cLLeI5krKEGPJKJfFHsnvWvk0rVWuI8Bu839vgtjHfSY0jOTq8iViCdQt5BouTB57tcvD4PPmvTZZ28kbGId8PT/exFDlGb/wBR7lyZr9RGhlv0zNxCs9GkUZk3FWxQI+xysFhhMiFoL6sAcbyBdhoxW3l9KGxt214njGuk+ZbnI966pytqyBbOzAZjedAN3aVi4rMtl7MP32+4jkZ60Z9zriaDqi4dulYlWtOo7yYjZa5MvGREJwDh3K2hpTZKLtgCK6bL3NLYfo3hpdcXXtvDcaUGK2sqwtSE/iyVlYeKNFHjUwWxJjC+LMZheVTOairsBZP2iyH0jlO6jT/I5lk4nMlHSP7+P3QRyPbJmTFaHkAVLgAMAB3rLc3Ue1IUtx4wCWTArwIcSN92KNzxHVyf0j8XcunDYKrX1WkeL9uJKjcaS0qyD0b3HF7ukfIagt7D4anQVoLXj2ssSsRTE0r27AVIkUAtEQ0Luiz8R1nQFnYjGxhot4rkMIL7rqAaAuBYipNai3OY0cNFXEABUymogU/9Vbod7rvJLt1eD9QM7MrlFLljP5jfVi07HgfNaGAlapB/+VvMaJctQXjZ4lTmkbYhhLeI5lZpA75MPrBI6rzxv8V6DJpdGUR4Es/0RtPcFz5uvmIiYhmVjilnko/6540s7j81oZXK2IRMd5oIvSG0eK9BjfpMsZnZ1eQKRDOoJH/JM3j8kjc8L0mVvfy9zVqO+Fh+9hQ5Tm/tPcFy5p9U08t+mZqKVwI0SjHOKuiB9ikn/Zof6DwatvL38p82eNl1nzYR31cBpS4x/LkhGKbRfevJyKhDNvSAP+Q1+VX+p8K1srXzY8/YaO8fxI315Ohju8Beok9C0gfFqTU0GdZ2KxUaK13sVuwmtGeN7Wc0Z+sdpXna+KnUe/8Af3gVtmbmYi5EiDS2C+kuw0JJy6ACpJLiAAF2Ri9mKSuyRhZkg58X7QBQNJEPEC8ULjnN+C2cHlmy9utr3fkdR4jeZmKXBarYwtfFLjRvyG1UVKsYLUGxNaNsNh1EOj353not9kZysLFZi5dGH7+StyFNiRXRJnKcSSA4knZTxWert3ZBqpuebBhgu0K5z2YpIC/J2XeHx6Pfi1g6DPM61v4PLI0+nU1l6IsURrzvV4rWGPncwvCFJ3ZD7og0ZD9zqHvCvw8tnXg0/UlDa1RcO3wXfnC+cn3Ez3iKZWQKMeSb7ordbTvB8lr5RK1Rrj++w0N5enxzf1eCszhdJMJiGaWIIHJt9Jka2uHcfBdODls1kxlvNTG6Q2jxXp8Z9Flj3GdnF5AqEc4EWAd8kcR+XE/m3zW/lL+z+5pvXBx5/ko8qukNp7mqnM/qmrln0jMxSuFGiUoxVyIZ9ds0/Zofsw/4tWxl3Ulz9jx9T6kub+54531g7e5V459BlbFM+68rzBUIZx6WwGh5CO5rj/c+Ba2W6VY8/YeO8cR3/WOPqfEPJekqOyLCsx/MJ1leazF3kVyEU9ExWUxBFNRE0EBu+R33cD2HO4/NbWWr565P2HjvGEKP9bEPq97j5Lfk9Cwrui5TqZhis3F4pUV3sVuwotidNMlvNboGfavO4jETq79xW2ZaZiKiKIGvJQc950NHFw8l0WtEkuWvJxJiI13Ql4bmAuzxHBwq1g0Zie9aWBwcqr+JLct3eMlc38ueaCcSAT2hekLD307dKXbQHz2YC8OUkdln6xzetDeNwyh3Kylva4oEOpw1hsP+YBaeZvajTnxQ0hJMrIFJuTMSkV40tHBwHiu3L57NZeBMd46tAc07R4rQzldVjTM/MrCEK9jupMw9ZcN7XKyj10BsYxvadY8F6vEPaw7fcWvcZ6cXkSoTzLEWAbclOmPZiDiw+C3Mp63g/Y0Y64P/AJFDlZ0xtPgq8y+sbGWfS/e8zMVcUTQKUVXIVn1qxjWWhflwe4DwWplr0mu9Hkav1Zc39zyv1h1Nce5VZg7QKZCeecvOCCCdcpS1INHyFP1bvzfhC1cB9WPMeO8bTbuc/wBlveV6Ct1R2Vg6kFuup4leXxrvMrYgnnrgFEE5EV1NEn0fk1dDhfkd4atnLV87wfsPHecmLQxD7Hc4+K2KzshmQSL6tc7S48APNeax8ryRXISWjFxWaxTPTUVWwiSPeRruZGecxaNwJPeFZNWiBq7ZNIUvDGNGbw27iAvYUo7NOK4JFqGdpz4aKDAKurVsFxD/AKuuP/JIuUI7V5vZKyvJkNjMPrU97m+Kspq0kA5d9yB1SRuJHku7FdLC03wuvIZ7hPMrLFI7GdSP7TXjhUcQrqN1K4I0k/e0n2TvW1m+tOMh5Geml58QoSjqR4R/uN4mninp6SQG2ODdtNzqeC9PfawfgWdgimxeV5hlYtjsQBf5NkB95AAD6k3ADJrUlbGVPp+ZoUtcK1/5C7lY7nimvwSZl9Y2stXyTNRVxxO8rOhaVZtJGXicypU9IdJ+nmfU7AP2eF+VB4VWnlj1n4e5gOTnJyfaeA89+pneVVmT6IkhNPFYAhnp5yaKA03IU/Un84/xatTBfWhzGW8aWi6mWdTfFb1fqjsgmbobB6g7l5TFO8ypmctBy5rEGdnX4rppoY+pWSKNYNEBvwBa+WL5kn3e40d5RmolGPPrU3Nb5rRxL0GZ5A5suzWC73iSvMYt3mVsz1oxFy2IM5NxF004kmq5Jt+xRD13vpuazvTzjeUY8WBqLZd9ogtzN7gWjuBXrXoi0VWxNlzg0YuIG80WRiKm8RjH6KzQsP4shLiyfjNZ0jecBiTsAvKsjTlN2irklOFKR4jgWs9G0EHKidI0INzB4kLQo5bN6zdiVEfnoxBoeeOSfFVVOlhXHhJ/ZMOwUzDVn2FKkk+keGfWA33eKeHWQGli3wuwD3TQ9y1sa9rBwf7w9h3uEMyFh2EFb7ntOhzTuITxWoG4Y67Y88aO+JeioO+DkuF/z7li3CebF52leee8rF8ZqLAUJ6CHw3Q3XB2f/MyupT2dDRy/GRw7tLcyCecXNZlvDnAHKI23cFbXqfEltNmksfh6EXsa8EvcWxLsFVcycRjq1fRuy4L91KMSNU5LAXO0DAbTmXRSw8p67kciR9Q5O1ECCHY+hbWmFQ4ea0MvWzVnHuJjvOib4uxo4lc+ZvQJCOeOKxBDOzzk8N4Gp5Dn6gfnnuatLCfWhzGW8Y2qbn6y0cFuYl2iOzi1TS7QAF5Oq7yKjLWi7FVoDOzZrcuqmiT63L3OI0Qm/wAj/wAVrZX15cl7jRElrPpC1knyC68UyWW7S5rWtH4WgbhReZrO8ytmStKIqktQM7NvXZTRJveTEOklLjrxWk7HTA8AnjHaxEF3ontG07ErNE9VnGj6/wAgvTVHaLLBJLO9JNtGZuU89lw4kLAxUrQZWzWfRHLj/wAWpwIsW4djQmElrQHHFxvce03r1UKUIK0VYtsdulE9gEU3LFsZzzc0sINbtHkF5rFYedOtJ20e4ra1FEV74hpBYX+seawfqOPZVFHA1Kmr0QbJ1LWAcpr4zi4tIcGtq1gINRcL3dq06eBpwW7UbZHVateNDncaO+JcUpbWCtwl/fuL2CaaWWKIrRjBoq40/wAzDOnhCUnaKA3EpEygdfo3e8wD4Vs4N/Iqx5/b+h1uKM0LztWL2iC2OoAXzBQArmo4F2JODReT2K+lRnU6qJsRQ7OiRPvOa3qg3na7yWlSwsYavVjJDOWs5rRRrQAuqxJsbKFGwh/bcNzmKnCaYqS7vwQt5w7CLtaFyZo9SJCGfOKyBTOzxVkANXyK/wCnZrjnuC0ML9aHMZbxpPCrqaYrBupVbGNdqY8ita77yvKz6zKjKWi9RFAI8YjBpewb3ALtpok+tA0dG1Q4ffFPgtPK1rN8vceIlnG5T4LNLxXZlEngFbjZWvyBk1txLyvNz1kysx1pRFMFqAgmXLupoY+oWNCyYUizUwnshOeeKswqvi4+P2Bbz2Yic+O7RcNlGjva5buIdoMdlLkbBy4sV5zuawdnOf8ACsGutqcIcWIz6DVagxYLVpDHDoaiwEMWXDhRwBGgqLAQmTbmFEWQEb5RFgEs1CLHOJuaQak1xpQUWBXw9antQSvFu9xGmJYkCLFPMbkN67xf+lnmoo5dKWsyFEkluT7GHKIL39d157BgOxalOhGCtFD2GsI0dT1If7XEfEuOh0Z1o935/Iq7SpNm87SsViCicjht7jTx2DOphCU3aKuSURLxIuAMNukjnnYMy06OAS1qeQyiXZWyWs6Ivzk3k7StBQsrIkttlUyiSTNlkyiAzlLjD9mIOLT4LioaY18n7CreQRTzX64nc0LizN9MiQgnlmJCmfnVdBAavkafs0PXMFduF+vDmMt44iCsVv5jjuatTMXaA0hXab7ztK8w95WZa0CnggFsi2sxBGmLD/mF1xWgx9SiO/6j2WD9rz8S1crXRk+9DRKENtZpg6jC7gB8Srx8tWRIpWtEx7VgbxDJz5V1NAhJMnMu6mhj6/CZkxZdvUhRD7sMQ/jVuXq+Iv3MmO8Tz8akGI7rOPe4/EtTFPo2GY15By1IDHHF2VEP6zRv7QFkwW1ib8EJ2mqXeMXFpjHlEAFEAckKAI3Q0ARuhKAIXSoRYCN0oiwCmflXA1ZqBNCbsoE3DYsvEUKsZynSV9pWYrQrmWve4iGKCvScDTsGdcVHL5S1nohVEJaxg05Tqud1nY9mhatOhGmrRQ9i4JVW7AHQl1OyB6YVFNgK8YpWBJLuvg6y8cCfBZtL/rfP7C9pxH6B1vd5LizHWqyJbxBPlcNhTOzpV0ESazkgfssH/wAg/wAiuvDq2IhzJW8dD7yugRT+7JXdmkrRQ0hNaBXnkiszM+5XQRJTsIVnIA/utO418F0pdFkn0lzrpj22N/22ea1Mr+nLn7IaJBJ/ex3dVrWjtqT3BcWYS1YshPabsVkpCmWtB66qaJQtk2ZcaG3rRGDe4VXYtESfXHvpMPP9OWcfeiA/ArsrXzJPuJiZm3qiA1jek80G00YP4hdmKeqJZvrHlwxgaMGhrRsaKLgwi60+LFReXYMXFpjAgAQAIA8ogDzJUAckIAie1AEToagCJ8DUgCIy6LAcGXQBG+EoArxIahoCrEgpGgIxc6DXruHaWuCy4tLHL9/iJ/IjmDzP1PP7iuDGu9ZkPeZ20ogAJJoFzQi5OyFEf0J8a+9jP3O8gtehhFHWe8dI2VhwBDgQGtFAIwu/U5I/+sjzX2DtGTcXn1T+5xT5s9UgkIrRdisUQzM+5XwRJHySBdPQaCoa5xccwpDfQazWi7HSapOTJPoQNRF1zDRubCC78rXym+/2Q0dxxKH6uI7rxXbhQeBWVjJXmxWILUeuNCmWnnLrpok95Lw8qdgA9evutLvBdEl0GSfR4pq+aPqQIQ2uyj8QXXla0k+SGiKnw/STcszM3607G1eOJajGy1fkQz6BLto0D/L0tGOzBIESK0kuLUGBAAgAQAIAEAeEKAOS1AHOQgDksQByWIsBG9qAIHQ1AEToSAIny6LAK7Sl3Chbi12U0nCtCL96yMXQqxqqvTV7dnhYRp3uLnlzYbGnnxKX0zkmpJOYLPjRqV5XtzFs2VIdjlxyot5zD8Ldg061rUcNGktB0iw6TornEksw+ayCP7ze8rMemMjzX2E7SzXmu7Bux8VGaO9RLuCW8z1pPxWakKZx0u6Mbqhmd2d3s6BrWrh8LbpT8h0h/wAl5MMjsDRQAO/ifNW4t/KfgD3D2G/mOOmacfdyP+Kvy/TD372THcAGTAhjORlHa6/xWFXd5CMzNqPSRRBmZx19AKk4DSu6hTcnZDIfchZCk0HOvcGPJOi6lB7y6sSlCjZEvcakuqJg9aZAH/qhsI4tKvy1fKb4smJzYMHLnIzszGshN2m93Bo3rkxT2p7PFkM2q6ST1SBdWoMCABAAgAQAIAEACAPKIA8KgDlwQBGWoA5LUAcFiAI3MUAcGGgCF0q3QFFkBE+UCLAV4smlcQFs/CIDaAkseH0GJpXBYuKjKjiFVa0/orejuVpV7mwKxbiXPNNALjQayuOc5V53S1ZG8WukHRTV4o3M3Trd5LSw+EVPWW8ZIs/QqZl1tEliyIFItfVK4sbpT8SJHGX9UKYujRiN7h4K/CPZwd+ZK3Fy1TQUGYALBlqxDHWpEvoBUnAafkr6FFzdkCRXlrPyb3XuOJ0ahqWxCKgrIc0fI+BSK86GU3uHkuXGvoJd5DLkq6sNp60eYednpDC7jwXdgejh0+ZMdwx5GwuY6IcYkSJE7K5DeDeKzo9KtyI7TSrrJPKoAvrVGBAAgAQAIAEACABAAgAQByVAHhQByQgDghAHNFIHhCgDghQBwWoA4c1AEUSC11xAKhpPRgUY0kyuBNMKmtFVGhTg7xViLHBghNZAV4kMJWgI5ZtHGmhZuYaQXMWQpkXV+jDMYkc/7kREZNYLw9w/iW7Zdism2oggkYIIyze52J8BqW7TpxhGyLCw+GEzAbcm209KRob8S4Md2eJDK0s6ktD1Qoru10SI48VpUdMKv/yStxqeT0MNgQwMAxn8arOw2rkyEMwuuKu0iSx6IaF2/ChwGsf/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3080" name="Picture 8" descr="https://encrypted-tbn2.gstatic.com/images?q=tbn:ANd9GcQ1hCHt8BlVJ8tgdB2bsYXbMaoqQ8IymR3alDCVWIsZ_Gm8SYn_szKgd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7222" y="1520684"/>
            <a:ext cx="1468853" cy="1605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547782"/>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994122"/>
          </a:xfrm>
        </p:spPr>
        <p:txBody>
          <a:bodyPr>
            <a:normAutofit/>
          </a:bodyPr>
          <a:lstStyle/>
          <a:p>
            <a:pPr algn="ctr"/>
            <a:r>
              <a:rPr lang="es-MX" sz="4400" dirty="0" smtClean="0">
                <a:solidFill>
                  <a:srgbClr val="FFFF00"/>
                </a:solidFill>
              </a:rPr>
              <a:t>GITHUB</a:t>
            </a:r>
            <a:endParaRPr lang="es-MX" sz="4400" dirty="0">
              <a:solidFill>
                <a:srgbClr val="FFFF00"/>
              </a:solidFill>
            </a:endParaRPr>
          </a:p>
        </p:txBody>
      </p:sp>
      <p:sp>
        <p:nvSpPr>
          <p:cNvPr id="3" name="2 Marcador de contenido"/>
          <p:cNvSpPr>
            <a:spLocks noGrp="1"/>
          </p:cNvSpPr>
          <p:nvPr>
            <p:ph idx="1"/>
          </p:nvPr>
        </p:nvSpPr>
        <p:spPr/>
        <p:txBody>
          <a:bodyPr/>
          <a:lstStyle/>
          <a:p>
            <a:r>
              <a:rPr lang="es-MX" dirty="0" err="1">
                <a:solidFill>
                  <a:srgbClr val="00FFFF"/>
                </a:solidFill>
              </a:rPr>
              <a:t>Github</a:t>
            </a:r>
            <a:r>
              <a:rPr lang="es-MX" dirty="0"/>
              <a:t> es una plataforma de desarrollo colaborativo de software para </a:t>
            </a:r>
            <a:r>
              <a:rPr lang="es-MX" b="1" dirty="0"/>
              <a:t>alojar proyectos</a:t>
            </a:r>
            <a:r>
              <a:rPr lang="es-MX" dirty="0"/>
              <a:t> usando el sistema de control de versiones </a:t>
            </a:r>
            <a:r>
              <a:rPr lang="es-MX" dirty="0" err="1"/>
              <a:t>Git</a:t>
            </a:r>
            <a:r>
              <a:rPr lang="es-MX" dirty="0"/>
              <a:t>. El código se almacena de forma pública, aunque también se puede hacer de forma privada, creando una cuenta de pago. </a:t>
            </a:r>
            <a:endParaRPr lang="es-MX" dirty="0" smtClean="0"/>
          </a:p>
          <a:p>
            <a:r>
              <a:rPr lang="es-MX" dirty="0" err="1" smtClean="0">
                <a:solidFill>
                  <a:srgbClr val="00FFFF"/>
                </a:solidFill>
              </a:rPr>
              <a:t>Github</a:t>
            </a:r>
            <a:r>
              <a:rPr lang="es-MX" dirty="0" smtClean="0">
                <a:solidFill>
                  <a:srgbClr val="00FFFF"/>
                </a:solidFill>
              </a:rPr>
              <a:t> </a:t>
            </a:r>
            <a:r>
              <a:rPr lang="es-MX" dirty="0"/>
              <a:t>no sólo ofrece alojamiento del código si no muchas más posibilidades asociadas a los repos como son, </a:t>
            </a:r>
            <a:r>
              <a:rPr lang="es-MX" u="sng" dirty="0" err="1"/>
              <a:t>forks</a:t>
            </a:r>
            <a:r>
              <a:rPr lang="es-MX" dirty="0"/>
              <a:t>, </a:t>
            </a:r>
            <a:r>
              <a:rPr lang="es-MX" dirty="0" err="1"/>
              <a:t>issues</a:t>
            </a:r>
            <a:r>
              <a:rPr lang="es-MX" dirty="0"/>
              <a:t>, </a:t>
            </a:r>
            <a:r>
              <a:rPr lang="es-MX" u="sng" dirty="0" err="1"/>
              <a:t>pull</a:t>
            </a:r>
            <a:r>
              <a:rPr lang="es-MX" u="sng" dirty="0"/>
              <a:t> </a:t>
            </a:r>
            <a:r>
              <a:rPr lang="es-MX" dirty="0" err="1"/>
              <a:t>requests</a:t>
            </a:r>
            <a:r>
              <a:rPr lang="es-MX" dirty="0"/>
              <a:t>, </a:t>
            </a:r>
            <a:r>
              <a:rPr lang="es-MX" dirty="0" err="1"/>
              <a:t>diffs</a:t>
            </a:r>
            <a:r>
              <a:rPr lang="es-MX" dirty="0"/>
              <a:t>, etc. Se verán todos con detalle más adelante.</a:t>
            </a:r>
          </a:p>
          <a:p>
            <a:endParaRPr lang="es-MX" dirty="0"/>
          </a:p>
        </p:txBody>
      </p:sp>
    </p:spTree>
    <p:extLst>
      <p:ext uri="{BB962C8B-B14F-4D97-AF65-F5344CB8AC3E}">
        <p14:creationId xmlns:p14="http://schemas.microsoft.com/office/powerpoint/2010/main" val="98430764"/>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a:xfrm>
            <a:off x="395536" y="2060848"/>
            <a:ext cx="8229600" cy="2769171"/>
          </a:xfrm>
        </p:spPr>
        <p:txBody>
          <a:bodyPr/>
          <a:lstStyle/>
          <a:p>
            <a:r>
              <a:rPr lang="es-MX" dirty="0" smtClean="0">
                <a:solidFill>
                  <a:srgbClr val="00FFFF"/>
                </a:solidFill>
              </a:rPr>
              <a:t>Descentralizado</a:t>
            </a:r>
          </a:p>
          <a:p>
            <a:r>
              <a:rPr lang="es-MX" dirty="0" smtClean="0">
                <a:solidFill>
                  <a:srgbClr val="00FFFF"/>
                </a:solidFill>
              </a:rPr>
              <a:t>Alojar repositorios de código</a:t>
            </a:r>
          </a:p>
          <a:p>
            <a:r>
              <a:rPr lang="es-MX" dirty="0" smtClean="0">
                <a:solidFill>
                  <a:srgbClr val="00FFFF"/>
                </a:solidFill>
              </a:rPr>
              <a:t>Visor de código (rápido)</a:t>
            </a:r>
          </a:p>
          <a:p>
            <a:r>
              <a:rPr lang="es-MX" dirty="0" smtClean="0">
                <a:solidFill>
                  <a:srgbClr val="00FFFF"/>
                </a:solidFill>
              </a:rPr>
              <a:t>Herramienta de revisión de código</a:t>
            </a:r>
          </a:p>
          <a:p>
            <a:r>
              <a:rPr lang="es-MX" dirty="0" smtClean="0">
                <a:solidFill>
                  <a:srgbClr val="00FFFF"/>
                </a:solidFill>
              </a:rPr>
              <a:t>Visor de ramas</a:t>
            </a:r>
          </a:p>
          <a:p>
            <a:r>
              <a:rPr lang="es-MX" dirty="0" smtClean="0">
                <a:solidFill>
                  <a:srgbClr val="00FFFF"/>
                </a:solidFill>
              </a:rPr>
              <a:t>Red social</a:t>
            </a:r>
          </a:p>
          <a:p>
            <a:endParaRPr lang="es-MX"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713" t="24583" r="39092" b="63071"/>
          <a:stretch/>
        </p:blipFill>
        <p:spPr bwMode="auto">
          <a:xfrm>
            <a:off x="395536" y="476672"/>
            <a:ext cx="7393566" cy="10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2266118"/>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715" t="10208" r="14964" b="6250"/>
          <a:stretch/>
        </p:blipFill>
        <p:spPr bwMode="auto">
          <a:xfrm>
            <a:off x="107504" y="260648"/>
            <a:ext cx="8929231" cy="5880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1618010"/>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endParaRPr lang="es-MX"/>
          </a:p>
        </p:txBody>
      </p:sp>
      <p:pic>
        <p:nvPicPr>
          <p:cNvPr id="4" name="Picture 4" descr="github-comm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700808"/>
            <a:ext cx="7272808" cy="3672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3657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Bibliografía.</a:t>
            </a:r>
            <a:endParaRPr lang="es-MX" dirty="0"/>
          </a:p>
        </p:txBody>
      </p:sp>
      <p:sp>
        <p:nvSpPr>
          <p:cNvPr id="3" name="2 Marcador de contenido"/>
          <p:cNvSpPr>
            <a:spLocks noGrp="1"/>
          </p:cNvSpPr>
          <p:nvPr>
            <p:ph idx="1"/>
          </p:nvPr>
        </p:nvSpPr>
        <p:spPr/>
        <p:txBody>
          <a:bodyPr/>
          <a:lstStyle/>
          <a:p>
            <a:r>
              <a:rPr lang="es-MX" u="sng" dirty="0">
                <a:solidFill>
                  <a:schemeClr val="bg1"/>
                </a:solidFill>
                <a:hlinkClick r:id="rId2"/>
              </a:rPr>
              <a:t>http://conociendogithub.readthedocs.org/en/latest/data/dinamica-de-uso</a:t>
            </a:r>
            <a:r>
              <a:rPr lang="es-MX" u="sng" dirty="0" smtClean="0">
                <a:solidFill>
                  <a:schemeClr val="bg1"/>
                </a:solidFill>
                <a:hlinkClick r:id="rId2"/>
              </a:rPr>
              <a:t>/</a:t>
            </a:r>
            <a:endParaRPr lang="es-MX" u="sng" dirty="0" smtClean="0">
              <a:solidFill>
                <a:schemeClr val="bg1"/>
              </a:solidFill>
            </a:endParaRPr>
          </a:p>
          <a:p>
            <a:r>
              <a:rPr lang="es-MX" u="sng" dirty="0">
                <a:solidFill>
                  <a:schemeClr val="bg1"/>
                </a:solidFill>
                <a:hlinkClick r:id="rId3"/>
              </a:rPr>
              <a:t>http://</a:t>
            </a:r>
            <a:r>
              <a:rPr lang="es-MX" u="sng" dirty="0" smtClean="0">
                <a:solidFill>
                  <a:schemeClr val="bg1"/>
                </a:solidFill>
                <a:hlinkClick r:id="rId3"/>
              </a:rPr>
              <a:t>www.genbetadev.com/sistemas-de-control-de-versiones/conociendo-github-el-servicio-donde-alojar-tus-repositorios-git-como-el-nuestro</a:t>
            </a:r>
            <a:endParaRPr lang="es-MX" u="sng" dirty="0" smtClean="0">
              <a:solidFill>
                <a:schemeClr val="bg1"/>
              </a:solidFill>
            </a:endParaRPr>
          </a:p>
          <a:p>
            <a:r>
              <a:rPr lang="es-MX" u="sng" dirty="0">
                <a:solidFill>
                  <a:schemeClr val="bg1"/>
                </a:solidFill>
                <a:hlinkClick r:id="rId4"/>
              </a:rPr>
              <a:t>https://</a:t>
            </a:r>
            <a:r>
              <a:rPr lang="es-MX" u="sng" dirty="0" smtClean="0">
                <a:solidFill>
                  <a:schemeClr val="bg1"/>
                </a:solidFill>
                <a:hlinkClick r:id="rId4"/>
              </a:rPr>
              <a:t>github.com/Hispano/Guia-sobre-Git-Github-y-Metodologia-de-Desarrollo-de-Software-usando-Git-y-Github</a:t>
            </a:r>
            <a:endParaRPr lang="es-MX" u="sng" dirty="0" smtClean="0">
              <a:solidFill>
                <a:schemeClr val="bg1"/>
              </a:solidFill>
            </a:endParaRPr>
          </a:p>
          <a:p>
            <a:r>
              <a:rPr lang="es-MX" u="sng" dirty="0">
                <a:solidFill>
                  <a:schemeClr val="bg1"/>
                </a:solidFill>
                <a:hlinkClick r:id="rId2"/>
              </a:rPr>
              <a:t>http://conociendogithub.readthedocs.org/en/latest/data/dinamica-de-uso</a:t>
            </a:r>
            <a:r>
              <a:rPr lang="es-MX" u="sng" dirty="0" smtClean="0">
                <a:solidFill>
                  <a:schemeClr val="bg1"/>
                </a:solidFill>
                <a:hlinkClick r:id="rId2"/>
              </a:rPr>
              <a:t>/</a:t>
            </a:r>
            <a:endParaRPr lang="es-MX" u="sng" dirty="0" smtClean="0">
              <a:solidFill>
                <a:schemeClr val="bg1"/>
              </a:solidFill>
            </a:endParaRPr>
          </a:p>
          <a:p>
            <a:endParaRPr lang="es-MX" dirty="0"/>
          </a:p>
        </p:txBody>
      </p:sp>
    </p:spTree>
    <p:extLst>
      <p:ext uri="{BB962C8B-B14F-4D97-AF65-F5344CB8AC3E}">
        <p14:creationId xmlns:p14="http://schemas.microsoft.com/office/powerpoint/2010/main" val="1065785412"/>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Paja">
  <a:themeElements>
    <a:clrScheme name="Paja">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Intermedio">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ja">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790</TotalTime>
  <Words>91</Words>
  <Application>Microsoft Office PowerPoint</Application>
  <PresentationFormat>Presentación en pantalla (4:3)</PresentationFormat>
  <Paragraphs>30</Paragraphs>
  <Slides>8</Slides>
  <Notes>0</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Paja</vt:lpstr>
      <vt:lpstr>Presentación de PowerPoint</vt:lpstr>
      <vt:lpstr>GIT</vt:lpstr>
      <vt:lpstr>Presentación de PowerPoint</vt:lpstr>
      <vt:lpstr>GITHUB</vt:lpstr>
      <vt:lpstr>Presentación de PowerPoint</vt:lpstr>
      <vt:lpstr>Presentación de PowerPoint</vt:lpstr>
      <vt:lpstr>Presentación de PowerPoint</vt:lpstr>
      <vt:lpstr>Bibliografía.</vt:lpstr>
    </vt:vector>
  </TitlesOfParts>
  <Company>Privada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Laura</dc:creator>
  <cp:lastModifiedBy>Laura</cp:lastModifiedBy>
  <cp:revision>13</cp:revision>
  <dcterms:created xsi:type="dcterms:W3CDTF">2014-01-22T05:24:06Z</dcterms:created>
  <dcterms:modified xsi:type="dcterms:W3CDTF">2014-01-22T18:34:33Z</dcterms:modified>
</cp:coreProperties>
</file>