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0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2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18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39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60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89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18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78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87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333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7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25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972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3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93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169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02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E46CE2-8226-48CB-A252-A6A9521C42CC}" type="datetimeFigureOut">
              <a:rPr lang="es-MX" smtClean="0"/>
              <a:t>21/01/2014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DC5F-75DA-46C8-8FE8-861CC65DCB2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058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pmallorca.com/2013/02/12/pero-que-es-githu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Programación WEB			                              </a:t>
            </a:r>
          </a:p>
          <a:p>
            <a:r>
              <a:rPr lang="es-MX" dirty="0" smtClean="0"/>
              <a:t>FISCAL SAUZ ISMAEL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76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Git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un software de  control de versiones diseñado por </a:t>
            </a:r>
            <a:r>
              <a:rPr lang="es-MX" dirty="0" err="1" smtClean="0"/>
              <a:t>Linus</a:t>
            </a:r>
            <a:r>
              <a:rPr lang="es-MX" dirty="0" smtClean="0"/>
              <a:t> </a:t>
            </a:r>
            <a:r>
              <a:rPr lang="es-MX" dirty="0" err="1" smtClean="0"/>
              <a:t>Torvalds</a:t>
            </a:r>
            <a:r>
              <a:rPr lang="es-MX" dirty="0" smtClean="0"/>
              <a:t>, pensando en la eficiencia y la confiabilidad del mantenimiento de versiones de aplicaciones cuando estas tienen un gran número de archivos de código fuente.</a:t>
            </a:r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18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nos aporta GIT?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MX" dirty="0" smtClean="0"/>
              <a:t>Auditoría </a:t>
            </a:r>
            <a:r>
              <a:rPr lang="es-MX" dirty="0"/>
              <a:t>del código: saber quién ha tocado qué y cuándo</a:t>
            </a:r>
          </a:p>
          <a:p>
            <a:pPr fontAlgn="base"/>
            <a:r>
              <a:rPr lang="es-MX" dirty="0"/>
              <a:t>Control sobre cómo ha cambiado nuestro proyecto con el paso del tiempo</a:t>
            </a:r>
          </a:p>
          <a:p>
            <a:pPr fontAlgn="base"/>
            <a:r>
              <a:rPr lang="es-MX" dirty="0"/>
              <a:t>Volver hacia atrás de una forma rápida</a:t>
            </a:r>
          </a:p>
          <a:p>
            <a:pPr fontAlgn="base"/>
            <a:r>
              <a:rPr lang="es-MX" dirty="0"/>
              <a:t>Control de versiones a través de etiquetas: versión 1.0, versión 1.0.1, versión 1.1, etc. Sabremos exactamente que había en cada una de ellas y las diferencias entre cualquiera de ellas dos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88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s-MX" dirty="0" smtClean="0"/>
              <a:t>Seguridad</a:t>
            </a:r>
            <a:r>
              <a:rPr lang="es-MX" dirty="0"/>
              <a:t>: todas las estructuras internas de datos están firmadas con SHA1. No se puede cambiar el código sin que nos enteremos</a:t>
            </a:r>
          </a:p>
          <a:p>
            <a:pPr algn="just" fontAlgn="base"/>
            <a:r>
              <a:rPr lang="es-MX" dirty="0"/>
              <a:t>Mejora nuestra capacidad de trabajar en equipo</a:t>
            </a:r>
          </a:p>
          <a:p>
            <a:pPr algn="just" fontAlgn="base"/>
            <a:r>
              <a:rPr lang="es-MX" dirty="0" err="1"/>
              <a:t>Merging</a:t>
            </a:r>
            <a:r>
              <a:rPr lang="es-MX" dirty="0"/>
              <a:t> y </a:t>
            </a:r>
            <a:r>
              <a:rPr lang="es-MX" dirty="0" err="1"/>
              <a:t>branching</a:t>
            </a:r>
            <a:r>
              <a:rPr lang="es-MX" dirty="0"/>
              <a:t> extremadamente eficientes</a:t>
            </a:r>
          </a:p>
          <a:p>
            <a:endParaRPr lang="es-MX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nos aporta GIT?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09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</a:t>
            </a:r>
            <a:r>
              <a:rPr lang="es-MX" dirty="0" err="1" smtClean="0"/>
              <a:t>GitHub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 smtClean="0"/>
              <a:t>Una </a:t>
            </a:r>
            <a:r>
              <a:rPr lang="es-MX" dirty="0"/>
              <a:t>plataforma de desarrollo de software para alojar proyectos utilizando </a:t>
            </a:r>
            <a:r>
              <a:rPr lang="es-MX" dirty="0" smtClean="0"/>
              <a:t>el </a:t>
            </a:r>
            <a:r>
              <a:rPr lang="es-MX" dirty="0"/>
              <a:t>sistema de control de versiones </a:t>
            </a:r>
            <a:r>
              <a:rPr lang="es-MX" dirty="0" err="1"/>
              <a:t>Git</a:t>
            </a:r>
            <a:r>
              <a:rPr lang="es-MX" dirty="0"/>
              <a:t>. Utiliza el </a:t>
            </a:r>
            <a:r>
              <a:rPr lang="es-MX" dirty="0" err="1" smtClean="0"/>
              <a:t>framework</a:t>
            </a:r>
            <a:r>
              <a:rPr lang="es-MX" dirty="0" smtClean="0"/>
              <a:t> </a:t>
            </a:r>
            <a:r>
              <a:rPr lang="es-MX" dirty="0"/>
              <a:t>Ruby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Railspor</a:t>
            </a:r>
            <a:r>
              <a:rPr lang="es-MX" dirty="0"/>
              <a:t> </a:t>
            </a:r>
            <a:r>
              <a:rPr lang="es-MX" dirty="0" err="1"/>
              <a:t>GitHub</a:t>
            </a:r>
            <a:r>
              <a:rPr lang="es-MX" dirty="0"/>
              <a:t>, Inc. </a:t>
            </a:r>
            <a:r>
              <a:rPr lang="es-MX" dirty="0" smtClean="0"/>
              <a:t>(</a:t>
            </a:r>
            <a:r>
              <a:rPr lang="es-MX" dirty="0"/>
              <a:t>anteriormente conocida como </a:t>
            </a:r>
            <a:r>
              <a:rPr lang="es-MX" dirty="0" err="1"/>
              <a:t>Logical</a:t>
            </a:r>
            <a:r>
              <a:rPr lang="es-MX" dirty="0"/>
              <a:t> </a:t>
            </a:r>
            <a:r>
              <a:rPr lang="es-MX" dirty="0" err="1"/>
              <a:t>Awesome</a:t>
            </a:r>
            <a:r>
              <a:rPr lang="es-MX" dirty="0" smtClean="0"/>
              <a:t>).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Desde enero de 2010, </a:t>
            </a:r>
            <a:r>
              <a:rPr lang="es-MX" dirty="0" err="1"/>
              <a:t>GitHub</a:t>
            </a:r>
            <a:r>
              <a:rPr lang="es-MX" dirty="0"/>
              <a:t> opera bajo el nombre de </a:t>
            </a:r>
            <a:r>
              <a:rPr lang="es-MX" dirty="0" err="1"/>
              <a:t>GitHub</a:t>
            </a:r>
            <a:r>
              <a:rPr lang="es-MX" dirty="0" smtClean="0"/>
              <a:t>, Inc.</a:t>
            </a:r>
          </a:p>
          <a:p>
            <a:pPr marL="0" indent="0" algn="just">
              <a:buNone/>
            </a:pPr>
            <a:r>
              <a:rPr lang="es-MX" dirty="0" smtClean="0"/>
              <a:t>El </a:t>
            </a:r>
            <a:r>
              <a:rPr lang="es-MX" dirty="0"/>
              <a:t>código se almacena de forma pública, aunque </a:t>
            </a:r>
            <a:r>
              <a:rPr lang="es-MX" dirty="0" smtClean="0"/>
              <a:t>también </a:t>
            </a:r>
            <a:r>
              <a:rPr lang="es-MX" dirty="0"/>
              <a:t>se puede hacer de forma privada, creando una cuenta </a:t>
            </a:r>
            <a:r>
              <a:rPr lang="es-MX" dirty="0" smtClean="0"/>
              <a:t>de </a:t>
            </a:r>
            <a:r>
              <a:rPr lang="es-MX" dirty="0"/>
              <a:t>pago.</a:t>
            </a:r>
          </a:p>
        </p:txBody>
      </p:sp>
    </p:spTree>
    <p:extLst>
      <p:ext uri="{BB962C8B-B14F-4D97-AF65-F5344CB8AC3E}">
        <p14:creationId xmlns:p14="http://schemas.microsoft.com/office/powerpoint/2010/main" val="866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Creando una cuenta en </a:t>
            </a:r>
            <a:r>
              <a:rPr lang="es-MX" dirty="0" err="1" smtClean="0"/>
              <a:t>Github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31" y="1292683"/>
            <a:ext cx="7592638" cy="4955717"/>
          </a:xfrm>
        </p:spPr>
      </p:pic>
    </p:spTree>
    <p:extLst>
      <p:ext uri="{BB962C8B-B14F-4D97-AF65-F5344CB8AC3E}">
        <p14:creationId xmlns:p14="http://schemas.microsoft.com/office/powerpoint/2010/main" val="33346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65" y="1352282"/>
            <a:ext cx="8024670" cy="4883239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Creando una cuenta en </a:t>
            </a:r>
            <a:r>
              <a:rPr lang="es-MX" dirty="0" err="1" smtClean="0"/>
              <a:t>Github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6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36" y="1442434"/>
            <a:ext cx="7998582" cy="4805966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Creando una cuenta en </a:t>
            </a:r>
            <a:r>
              <a:rPr lang="es-MX" dirty="0" err="1" smtClean="0"/>
              <a:t>Github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012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http://wpmallorca.com/2013/02/12/pero-que-es-github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>
                <a:hlinkClick r:id="rId3"/>
              </a:rPr>
              <a:t>https://</a:t>
            </a:r>
            <a:r>
              <a:rPr lang="es-MX">
                <a:hlinkClick r:id="rId3"/>
              </a:rPr>
              <a:t>github.com</a:t>
            </a:r>
            <a:r>
              <a:rPr lang="es-MX" smtClean="0">
                <a:hlinkClick r:id="rId3"/>
              </a:rPr>
              <a:t>/</a:t>
            </a:r>
            <a:endParaRPr lang="es-MX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1269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260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GIT</vt:lpstr>
      <vt:lpstr>¿Qué es Git?</vt:lpstr>
      <vt:lpstr>¿Qué nos aporta GIT?</vt:lpstr>
      <vt:lpstr>¿Qué nos aporta GIT?</vt:lpstr>
      <vt:lpstr>¿Qué es GitHub?</vt:lpstr>
      <vt:lpstr>Creando una cuenta en Github</vt:lpstr>
      <vt:lpstr>Creando una cuenta en Github</vt:lpstr>
      <vt:lpstr>Creando una cuenta en Github</vt:lpstr>
      <vt:lpstr>Referencias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Ismael Fiscal Sauz</dc:creator>
  <cp:lastModifiedBy>Ismael Fiscal Sauz</cp:lastModifiedBy>
  <cp:revision>7</cp:revision>
  <dcterms:created xsi:type="dcterms:W3CDTF">2014-01-22T05:02:29Z</dcterms:created>
  <dcterms:modified xsi:type="dcterms:W3CDTF">2014-01-22T06:24:29Z</dcterms:modified>
</cp:coreProperties>
</file>