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FF025-ED50-4505-AE0F-9755E9F417B2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7C6AE7-313E-437E-9E78-C9335C4818F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9442" y="980728"/>
            <a:ext cx="7117180" cy="1470025"/>
          </a:xfrm>
        </p:spPr>
        <p:txBody>
          <a:bodyPr/>
          <a:lstStyle/>
          <a:p>
            <a:pPr algn="ctr"/>
            <a:r>
              <a:rPr lang="es-MX" b="1" i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“CONTROLADOR </a:t>
            </a:r>
            <a:r>
              <a:rPr lang="es-MX" b="1" i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VERSIONES GIT”</a:t>
            </a:r>
          </a:p>
        </p:txBody>
      </p:sp>
      <p:pic>
        <p:nvPicPr>
          <p:cNvPr id="4" name="Picture 2" descr="http://emslinux.com/wp-content/uploads/2013/02/G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78585"/>
            <a:ext cx="571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425576" y="2780928"/>
            <a:ext cx="48107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Programación Web</a:t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De Anda Tovar Ana Miriam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dirty="0" smtClean="0">
                <a:latin typeface="Tw Cen MT Condensed Extra Bold" panose="020B0803020202020204" pitchFamily="34" charset="0"/>
                <a:cs typeface="KodchiangUPC" panose="02020603050405020304" pitchFamily="18" charset="-34"/>
              </a:rPr>
              <a:t>¿Qué es?</a:t>
            </a:r>
            <a:endParaRPr lang="es-MX" sz="6000" dirty="0">
              <a:latin typeface="Tw Cen MT Condensed Extra Bold" panose="020B0803020202020204" pitchFamily="34" charset="0"/>
              <a:cs typeface="KodchiangUPC" panose="02020603050405020304" pitchFamily="18" charset="-34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Es un software de control de versiones diseñado por </a:t>
            </a:r>
            <a:r>
              <a:rPr lang="es-MX" i="1" dirty="0" err="1"/>
              <a:t>Linus</a:t>
            </a:r>
            <a:r>
              <a:rPr lang="es-MX" i="1" dirty="0"/>
              <a:t> </a:t>
            </a:r>
            <a:r>
              <a:rPr lang="es-MX" i="1" dirty="0" err="1"/>
              <a:t>Torvalds</a:t>
            </a:r>
            <a:r>
              <a:rPr lang="es-MX" i="1" dirty="0"/>
              <a:t>, pensando en la eficiencia y la confiabilidad del mantenimiento de versiones de aplicaciones cuando estas tienen un gran número de archivos de código fuente</a:t>
            </a:r>
            <a:r>
              <a:rPr lang="es-MX" i="1" dirty="0" smtClean="0"/>
              <a:t>.</a:t>
            </a:r>
            <a:endParaRPr lang="es-ES" i="1" dirty="0" smtClean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81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que sirve?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/>
              <a:t>Auditoría del código: saber quién ha tocado qué y cuándo</a:t>
            </a:r>
          </a:p>
          <a:p>
            <a:pPr fontAlgn="base"/>
            <a:r>
              <a:rPr lang="es-MX" dirty="0"/>
              <a:t>Control sobre cómo ha cambiado nuestro proyecto con el paso del tiempo</a:t>
            </a:r>
          </a:p>
          <a:p>
            <a:pPr fontAlgn="base"/>
            <a:r>
              <a:rPr lang="es-MX" dirty="0"/>
              <a:t>Volver hacia atrás de una forma rápida</a:t>
            </a:r>
          </a:p>
          <a:p>
            <a:pPr fontAlgn="base"/>
            <a:r>
              <a:rPr lang="es-MX" dirty="0"/>
              <a:t>Control de versiones a través de etiquetas: versión 1.0, versión 1.0.1, versión 1.1, etc. Sabremos exactamente que había en cada una de ellas y las diferencias entre cualquiera de ellas dos</a:t>
            </a:r>
          </a:p>
          <a:p>
            <a:pPr fontAlgn="base"/>
            <a:r>
              <a:rPr lang="es-MX" dirty="0"/>
              <a:t>Seguridad: todas las estructuras internas de datos están firmadas con SHA1. No se puede cambiar el código sin que nos enteremos</a:t>
            </a:r>
          </a:p>
          <a:p>
            <a:pPr fontAlgn="base"/>
            <a:r>
              <a:rPr lang="es-MX" dirty="0"/>
              <a:t>Mejora nuestra capacidad de trabajar en equipo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9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¿Cómo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</a:t>
            </a:r>
            <a:r>
              <a:rPr lang="es-MX" dirty="0" err="1"/>
              <a:t>Git</a:t>
            </a:r>
            <a:r>
              <a:rPr lang="es-MX" dirty="0"/>
              <a:t> tendremos el </a:t>
            </a:r>
            <a:r>
              <a:rPr lang="es-MX" b="1" dirty="0"/>
              <a:t>directorio de trabajo</a:t>
            </a:r>
            <a:r>
              <a:rPr lang="es-MX" dirty="0"/>
              <a:t>, la </a:t>
            </a:r>
            <a:r>
              <a:rPr lang="es-MX" b="1" dirty="0" err="1"/>
              <a:t>staging</a:t>
            </a:r>
            <a:r>
              <a:rPr lang="es-MX" b="1" dirty="0"/>
              <a:t> </a:t>
            </a:r>
            <a:r>
              <a:rPr lang="es-MX" b="1" dirty="0" err="1"/>
              <a:t>area</a:t>
            </a:r>
            <a:r>
              <a:rPr lang="es-MX" dirty="0"/>
              <a:t> y el </a:t>
            </a:r>
            <a:r>
              <a:rPr lang="es-MX" dirty="0" smtClean="0"/>
              <a:t>repositorio</a:t>
            </a:r>
            <a:endParaRPr lang="es-MX" dirty="0"/>
          </a:p>
          <a:p>
            <a:pPr algn="just"/>
            <a:r>
              <a:rPr lang="es-MX" dirty="0"/>
              <a:t>En el </a:t>
            </a:r>
            <a:r>
              <a:rPr lang="es-MX" b="1" dirty="0"/>
              <a:t>directorio de trabajo</a:t>
            </a:r>
            <a:r>
              <a:rPr lang="es-MX" dirty="0"/>
              <a:t>, tendremos todos los archivos de nuestro proyecto, incluidos aquellos que no nos interesa mandar al repositorio.</a:t>
            </a:r>
          </a:p>
          <a:p>
            <a:pPr algn="just"/>
            <a:r>
              <a:rPr lang="es-MX" dirty="0" smtClean="0"/>
              <a:t>El repositorio es </a:t>
            </a:r>
            <a:r>
              <a:rPr lang="es-MX" dirty="0"/>
              <a:t>dónde se </a:t>
            </a:r>
            <a:r>
              <a:rPr lang="es-MX" dirty="0" smtClean="0"/>
              <a:t>almacenará la imagen actual </a:t>
            </a:r>
            <a:r>
              <a:rPr lang="es-MX" dirty="0"/>
              <a:t>de los </a:t>
            </a:r>
            <a:r>
              <a:rPr lang="es-MX" dirty="0" smtClean="0"/>
              <a:t>archivos.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7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TC102455596[[fn=Primavera]]</Template>
  <TotalTime>38</TotalTime>
  <Words>125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Spring</vt:lpstr>
      <vt:lpstr>“CONTROLADOR DE VERSIONES GIT”</vt:lpstr>
      <vt:lpstr>¿Qué es?</vt:lpstr>
      <vt:lpstr>¿Para que sirve?</vt:lpstr>
      <vt:lpstr>¿Cómo funciona?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ki</dc:creator>
  <cp:lastModifiedBy>ki</cp:lastModifiedBy>
  <cp:revision>5</cp:revision>
  <dcterms:created xsi:type="dcterms:W3CDTF">2014-01-22T01:35:46Z</dcterms:created>
  <dcterms:modified xsi:type="dcterms:W3CDTF">2014-01-28T01:43:32Z</dcterms:modified>
</cp:coreProperties>
</file>