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71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5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7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74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0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1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70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2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9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BC06A8-5270-4451-B92D-836800D65E71}" type="datetimeFigureOut">
              <a:rPr lang="es-MX" smtClean="0"/>
              <a:t>05/03/2014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456041F-F375-4B4C-B19D-3DB8362883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657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about-jquery/how-jquery-works/" TargetMode="External"/><Relationship Id="rId2" Type="http://schemas.openxmlformats.org/officeDocument/2006/relationships/hyperlink" Target="http://www.mexired.com/blog/que-es-jqu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JQuery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 smtClean="0"/>
              <a:t>Programación Web</a:t>
            </a:r>
          </a:p>
          <a:p>
            <a:endParaRPr lang="es-MX" dirty="0"/>
          </a:p>
          <a:p>
            <a:pPr algn="r"/>
            <a:r>
              <a:rPr lang="es-MX" dirty="0" smtClean="0"/>
              <a:t>Fiscal Sauz Ismael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jquery?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err="1"/>
              <a:t>jQuery</a:t>
            </a:r>
            <a:r>
              <a:rPr lang="es-MX" dirty="0"/>
              <a:t> es una biblioteca gratuita de </a:t>
            </a:r>
            <a:r>
              <a:rPr lang="es-MX" dirty="0" smtClean="0"/>
              <a:t>JavaScript, </a:t>
            </a:r>
            <a:r>
              <a:rPr lang="es-MX" dirty="0"/>
              <a:t>cuyo objetivo principal es simplificar las tareas de creación de páginas </a:t>
            </a:r>
            <a:r>
              <a:rPr lang="es-MX" dirty="0" smtClean="0"/>
              <a:t>web, </a:t>
            </a:r>
            <a:r>
              <a:rPr lang="es-MX" dirty="0"/>
              <a:t>acordes a lo estipulado en la Web 2.0, la cuál funciona en todos los navegadores modernos. </a:t>
            </a:r>
            <a:endParaRPr lang="es-MX" dirty="0" smtClean="0"/>
          </a:p>
          <a:p>
            <a:pPr marL="0" indent="0" algn="just">
              <a:buNone/>
            </a:pPr>
            <a:r>
              <a:rPr lang="es-MX" dirty="0"/>
              <a:t>Por otro lado, se dice que </a:t>
            </a:r>
            <a:r>
              <a:rPr lang="es-MX" dirty="0" err="1"/>
              <a:t>jQuery</a:t>
            </a:r>
            <a:r>
              <a:rPr lang="es-MX" dirty="0"/>
              <a:t> ayuda a que nos concentremos de gran manera en el diseño del sitio, al abstraer por completo todas las características específicas de cada uno de los navegadores. </a:t>
            </a:r>
          </a:p>
        </p:txBody>
      </p:sp>
    </p:spTree>
    <p:extLst>
      <p:ext uri="{BB962C8B-B14F-4D97-AF65-F5344CB8AC3E}">
        <p14:creationId xmlns:p14="http://schemas.microsoft.com/office/powerpoint/2010/main" val="6624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Otra de las grandes ventajas de </a:t>
            </a:r>
            <a:r>
              <a:rPr lang="es-MX" dirty="0" err="1"/>
              <a:t>jQuery</a:t>
            </a:r>
            <a:r>
              <a:rPr lang="es-MX" dirty="0"/>
              <a:t> es que se enfoca en simplificar los scripts y en acceder/modificar el contenido de una página web. Finalmente, </a:t>
            </a:r>
            <a:r>
              <a:rPr lang="es-MX" dirty="0" err="1"/>
              <a:t>jQuery</a:t>
            </a:r>
            <a:r>
              <a:rPr lang="es-MX" dirty="0"/>
              <a:t> agrega una cantidad impresionante de efectos nuevos a </a:t>
            </a:r>
            <a:r>
              <a:rPr lang="es-MX" dirty="0" err="1"/>
              <a:t>Javascript</a:t>
            </a:r>
            <a:r>
              <a:rPr lang="es-MX" dirty="0"/>
              <a:t>, los cuáles podrán ser utilizados en tus sitios Web.</a:t>
            </a:r>
          </a:p>
          <a:p>
            <a:pPr marL="0" indent="0" algn="just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jquery?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74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escribe menos, haz más.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950400"/>
            <a:ext cx="7275965" cy="4707978"/>
          </a:xfrm>
        </p:spPr>
      </p:pic>
    </p:spTree>
    <p:extLst>
      <p:ext uri="{BB962C8B-B14F-4D97-AF65-F5344CB8AC3E}">
        <p14:creationId xmlns:p14="http://schemas.microsoft.com/office/powerpoint/2010/main" val="2442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Beneficios </a:t>
            </a:r>
            <a:r>
              <a:rPr lang="es-MX" dirty="0"/>
              <a:t>del uso de </a:t>
            </a:r>
            <a:r>
              <a:rPr lang="es-MX" dirty="0" err="1"/>
              <a:t>jQuery</a:t>
            </a:r>
            <a:r>
              <a:rPr lang="es-MX" dirty="0"/>
              <a:t>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jQuery</a:t>
            </a:r>
            <a:r>
              <a:rPr lang="es-MX" dirty="0" smtClean="0"/>
              <a:t> </a:t>
            </a:r>
            <a:r>
              <a:rPr lang="es-MX" dirty="0"/>
              <a:t>utiliza sintaxis muy parecida a CSS.</a:t>
            </a:r>
          </a:p>
          <a:p>
            <a:r>
              <a:rPr lang="es-MX" dirty="0"/>
              <a:t>Funciona con series de elementos.</a:t>
            </a:r>
          </a:p>
          <a:p>
            <a:r>
              <a:rPr lang="es-MX" dirty="0"/>
              <a:t>Permite manipular series de elementos y modificarlas con una simple línea de código. (Encadenamiento de enunciados).</a:t>
            </a:r>
          </a:p>
          <a:p>
            <a:r>
              <a:rPr lang="es-MX" dirty="0"/>
              <a:t>Te ayuda a concentrarte en el resultado final.</a:t>
            </a:r>
          </a:p>
          <a:p>
            <a:r>
              <a:rPr lang="es-MX" dirty="0" err="1"/>
              <a:t>jQuery</a:t>
            </a:r>
            <a:r>
              <a:rPr lang="es-MX" dirty="0"/>
              <a:t> es muy fácil de expandir, ya que cuenta con gran cantidad de </a:t>
            </a:r>
            <a:r>
              <a:rPr lang="es-MX" dirty="0" err="1"/>
              <a:t>plug-ins</a:t>
            </a:r>
            <a:r>
              <a:rPr lang="es-MX" dirty="0"/>
              <a:t> que se pueden utilizar o hasta crear uno propio.</a:t>
            </a:r>
          </a:p>
          <a:p>
            <a:r>
              <a:rPr lang="es-MX" dirty="0"/>
              <a:t>Compatible con todos los navegadores modernos.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685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9" y="2219258"/>
            <a:ext cx="8302763" cy="4026995"/>
          </a:xfrm>
        </p:spPr>
      </p:pic>
    </p:spTree>
    <p:extLst>
      <p:ext uri="{BB962C8B-B14F-4D97-AF65-F5344CB8AC3E}">
        <p14:creationId xmlns:p14="http://schemas.microsoft.com/office/powerpoint/2010/main" val="184246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http://www.mexired.com/blog/que-es-jquery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>
                <a:hlinkClick r:id="rId3"/>
              </a:rPr>
              <a:t>http://</a:t>
            </a:r>
            <a:r>
              <a:rPr lang="es-MX">
                <a:hlinkClick r:id="rId3"/>
              </a:rPr>
              <a:t>learn.jquery.com/about-jquery/how-jquery-works</a:t>
            </a:r>
            <a:r>
              <a:rPr lang="es-MX" smtClean="0">
                <a:hlinkClick r:id="rId3"/>
              </a:rPr>
              <a:t>/</a:t>
            </a:r>
            <a:endParaRPr lang="es-MX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973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TC103090430[[fn=Con bandas]]</Template>
  <TotalTime>60</TotalTime>
  <Words>230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</vt:lpstr>
      <vt:lpstr>Con bandas</vt:lpstr>
      <vt:lpstr>JQuery</vt:lpstr>
      <vt:lpstr>¿Qué es jquery?</vt:lpstr>
      <vt:lpstr>¿Qué es jquery?</vt:lpstr>
      <vt:lpstr>escribe menos, haz más.</vt:lpstr>
      <vt:lpstr> Beneficios del uso de jQuery: </vt:lpstr>
      <vt:lpstr>ejemplo</vt:lpstr>
      <vt:lpstr>REFERENCIAS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Ismael Fiscal Sauz</dc:creator>
  <cp:lastModifiedBy>Ismael Fiscal Sauz</cp:lastModifiedBy>
  <cp:revision>5</cp:revision>
  <dcterms:created xsi:type="dcterms:W3CDTF">2014-03-05T19:19:03Z</dcterms:created>
  <dcterms:modified xsi:type="dcterms:W3CDTF">2014-03-05T20:19:56Z</dcterms:modified>
</cp:coreProperties>
</file>