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9FCF9-5BC8-4428-BB1D-7362DEF81FC2}" type="datetimeFigureOut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F22FD6-493A-42E3-939D-C1CC39DC9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480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6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3350-520A-4C9B-BD94-9ED822822BA7}" type="datetimeFigureOut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09D9-1300-4EC5-BDC2-77AEA72A4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822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3350-520A-4C9B-BD94-9ED822822BA7}" type="datetimeFigureOut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09D9-1300-4EC5-BDC2-77AEA72A4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219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3350-520A-4C9B-BD94-9ED822822BA7}" type="datetimeFigureOut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09D9-1300-4EC5-BDC2-77AEA72A4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06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72FD77F8-10E0-4326-9D49-D07C21430B0E}" type="datetimeFigureOut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5271F-B1FB-4D40-88AD-6131E7D8B6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707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3350-520A-4C9B-BD94-9ED822822BA7}" type="datetimeFigureOut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09D9-1300-4EC5-BDC2-77AEA72A4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609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3350-520A-4C9B-BD94-9ED822822BA7}" type="datetimeFigureOut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09D9-1300-4EC5-BDC2-77AEA72A4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488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3350-520A-4C9B-BD94-9ED822822BA7}" type="datetimeFigureOut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09D9-1300-4EC5-BDC2-77AEA72A4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000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3350-520A-4C9B-BD94-9ED822822BA7}" type="datetimeFigureOut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09D9-1300-4EC5-BDC2-77AEA72A4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031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3350-520A-4C9B-BD94-9ED822822BA7}" type="datetimeFigureOut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09D9-1300-4EC5-BDC2-77AEA72A4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751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3350-520A-4C9B-BD94-9ED822822BA7}" type="datetimeFigureOut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09D9-1300-4EC5-BDC2-77AEA72A4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815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3350-520A-4C9B-BD94-9ED822822BA7}" type="datetimeFigureOut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09D9-1300-4EC5-BDC2-77AEA72A4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485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3350-520A-4C9B-BD94-9ED822822BA7}" type="datetimeFigureOut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09D9-1300-4EC5-BDC2-77AEA72A4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242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83350-520A-4C9B-BD94-9ED822822BA7}" type="datetimeFigureOut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E09D9-1300-4EC5-BDC2-77AEA72A4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20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901" y="1180407"/>
            <a:ext cx="9758198" cy="370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0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745346" y="3499659"/>
            <a:ext cx="4701309" cy="1791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/>
          <p:cNvGrpSpPr/>
          <p:nvPr/>
        </p:nvGrpSpPr>
        <p:grpSpPr>
          <a:xfrm>
            <a:off x="7167531" y="4659401"/>
            <a:ext cx="323273" cy="323273"/>
            <a:chOff x="2826327" y="5237018"/>
            <a:chExt cx="323273" cy="323273"/>
          </a:xfrm>
        </p:grpSpPr>
        <p:sp>
          <p:nvSpPr>
            <p:cNvPr id="30" name="타원 29"/>
            <p:cNvSpPr/>
            <p:nvPr/>
          </p:nvSpPr>
          <p:spPr>
            <a:xfrm>
              <a:off x="2826327" y="5237018"/>
              <a:ext cx="323273" cy="32327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2902526" y="5313217"/>
              <a:ext cx="170873" cy="17087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549610" y="4026255"/>
            <a:ext cx="1274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Back Panel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796897" y="4423955"/>
            <a:ext cx="10646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Aux 1 (&lt;20kHz)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5549609" y="2146571"/>
            <a:ext cx="11537" cy="76775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7329165" y="4821035"/>
            <a:ext cx="156822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3745346" y="820882"/>
            <a:ext cx="4701309" cy="1791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/>
          <p:cNvGrpSpPr/>
          <p:nvPr/>
        </p:nvGrpSpPr>
        <p:grpSpPr>
          <a:xfrm>
            <a:off x="4274704" y="1984937"/>
            <a:ext cx="323273" cy="323273"/>
            <a:chOff x="2826327" y="5237018"/>
            <a:chExt cx="323273" cy="323273"/>
          </a:xfrm>
        </p:grpSpPr>
        <p:sp>
          <p:nvSpPr>
            <p:cNvPr id="43" name="타원 42"/>
            <p:cNvSpPr/>
            <p:nvPr/>
          </p:nvSpPr>
          <p:spPr>
            <a:xfrm>
              <a:off x="2826327" y="5237018"/>
              <a:ext cx="323273" cy="32327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2902526" y="5313217"/>
              <a:ext cx="170873" cy="17087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5387975" y="1984937"/>
            <a:ext cx="323273" cy="323273"/>
            <a:chOff x="2826327" y="5237018"/>
            <a:chExt cx="323273" cy="323273"/>
          </a:xfrm>
        </p:grpSpPr>
        <p:sp>
          <p:nvSpPr>
            <p:cNvPr id="46" name="타원 45"/>
            <p:cNvSpPr/>
            <p:nvPr/>
          </p:nvSpPr>
          <p:spPr>
            <a:xfrm>
              <a:off x="2826327" y="5237018"/>
              <a:ext cx="323273" cy="32327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2902526" y="5313217"/>
              <a:ext cx="170873" cy="17087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6501246" y="1984937"/>
            <a:ext cx="323273" cy="323273"/>
            <a:chOff x="2826327" y="5237018"/>
            <a:chExt cx="323273" cy="323273"/>
          </a:xfrm>
        </p:grpSpPr>
        <p:sp>
          <p:nvSpPr>
            <p:cNvPr id="49" name="타원 48"/>
            <p:cNvSpPr/>
            <p:nvPr/>
          </p:nvSpPr>
          <p:spPr>
            <a:xfrm>
              <a:off x="2826327" y="5237018"/>
              <a:ext cx="323273" cy="32327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/>
            <p:cNvSpPr/>
            <p:nvPr/>
          </p:nvSpPr>
          <p:spPr>
            <a:xfrm>
              <a:off x="2902526" y="5313217"/>
              <a:ext cx="170873" cy="17087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7614516" y="1984937"/>
            <a:ext cx="323273" cy="323273"/>
            <a:chOff x="2826327" y="5237018"/>
            <a:chExt cx="323273" cy="323273"/>
          </a:xfrm>
        </p:grpSpPr>
        <p:sp>
          <p:nvSpPr>
            <p:cNvPr id="52" name="타원 51"/>
            <p:cNvSpPr/>
            <p:nvPr/>
          </p:nvSpPr>
          <p:spPr>
            <a:xfrm>
              <a:off x="2826327" y="5237018"/>
              <a:ext cx="323273" cy="32327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/>
            <p:cNvSpPr/>
            <p:nvPr/>
          </p:nvSpPr>
          <p:spPr>
            <a:xfrm>
              <a:off x="2902526" y="5313217"/>
              <a:ext cx="170873" cy="17087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5549610" y="1161017"/>
            <a:ext cx="1274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Front Panel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792434" y="1761427"/>
            <a:ext cx="6052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Input 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258535" y="1712200"/>
            <a:ext cx="6052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Input 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922867" y="1765795"/>
            <a:ext cx="7463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Output 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402968" y="2319399"/>
            <a:ext cx="7463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Output 2</a:t>
            </a:r>
          </a:p>
        </p:txBody>
      </p:sp>
      <p:cxnSp>
        <p:nvCxnSpPr>
          <p:cNvPr id="61" name="직선 연결선 60"/>
          <p:cNvCxnSpPr/>
          <p:nvPr/>
        </p:nvCxnSpPr>
        <p:spPr>
          <a:xfrm flipH="1">
            <a:off x="2927522" y="2146571"/>
            <a:ext cx="15077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185662" y="1823405"/>
            <a:ext cx="2046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THz Detector</a:t>
            </a:r>
          </a:p>
          <a:p>
            <a:r>
              <a:rPr lang="en-US" altLang="ko-KR" dirty="0"/>
              <a:t>(from pre-amp)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777460" y="2900625"/>
            <a:ext cx="3390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Tip oscillation amplitude</a:t>
            </a:r>
          </a:p>
          <a:p>
            <a:r>
              <a:rPr lang="en-US" altLang="ko-KR" dirty="0"/>
              <a:t>(from </a:t>
            </a:r>
            <a:r>
              <a:rPr lang="en-US" altLang="ko-KR" dirty="0" err="1"/>
              <a:t>EasyPLL</a:t>
            </a:r>
            <a:r>
              <a:rPr lang="en-US" altLang="ko-KR" dirty="0"/>
              <a:t>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897388" y="4497869"/>
            <a:ext cx="1185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Optical</a:t>
            </a:r>
          </a:p>
          <a:p>
            <a:r>
              <a:rPr lang="en-US" altLang="ko-KR" dirty="0"/>
              <a:t>Chopper</a:t>
            </a:r>
          </a:p>
        </p:txBody>
      </p:sp>
      <p:cxnSp>
        <p:nvCxnSpPr>
          <p:cNvPr id="5" name="직선 화살표 연결선 4"/>
          <p:cNvCxnSpPr/>
          <p:nvPr/>
        </p:nvCxnSpPr>
        <p:spPr>
          <a:xfrm flipH="1">
            <a:off x="7641045" y="4977709"/>
            <a:ext cx="741044" cy="0"/>
          </a:xfrm>
          <a:prstGeom prst="straightConnector1">
            <a:avLst/>
          </a:prstGeom>
          <a:ln w="38100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V="1">
            <a:off x="5749470" y="2336183"/>
            <a:ext cx="2552" cy="519441"/>
          </a:xfrm>
          <a:prstGeom prst="straightConnector1">
            <a:avLst/>
          </a:prstGeom>
          <a:ln w="38100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3451056" y="2336182"/>
            <a:ext cx="588578" cy="0"/>
          </a:xfrm>
          <a:prstGeom prst="straightConnector1">
            <a:avLst/>
          </a:prstGeom>
          <a:ln w="38100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88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그룹 82"/>
          <p:cNvGrpSpPr/>
          <p:nvPr/>
        </p:nvGrpSpPr>
        <p:grpSpPr>
          <a:xfrm>
            <a:off x="2135560" y="170782"/>
            <a:ext cx="7956884" cy="6687219"/>
            <a:chOff x="593662" y="97582"/>
            <a:chExt cx="7956884" cy="6687219"/>
          </a:xfrm>
        </p:grpSpPr>
        <p:sp>
          <p:nvSpPr>
            <p:cNvPr id="3" name="직사각형 2"/>
            <p:cNvSpPr/>
            <p:nvPr/>
          </p:nvSpPr>
          <p:spPr>
            <a:xfrm>
              <a:off x="593662" y="3184401"/>
              <a:ext cx="7956884" cy="3096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593662" y="1744241"/>
              <a:ext cx="7956884" cy="12241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593662" y="97582"/>
              <a:ext cx="7956884" cy="14401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9666" y="97582"/>
              <a:ext cx="24849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Easy </a:t>
              </a:r>
              <a:r>
                <a:rPr lang="en-US" altLang="ko-KR" sz="16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PLL</a:t>
              </a:r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 Plus Controller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29666" y="1744241"/>
              <a:ext cx="23727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Easy </a:t>
              </a:r>
              <a:r>
                <a:rPr lang="en-US" altLang="ko-KR" sz="16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PLL</a:t>
              </a:r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 Plus Detector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830005" y="1177702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2990372" y="1177702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4760884" y="1177702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5710424" y="1177702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4788134" y="2608337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5724979" y="2608337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21754" y="892721"/>
              <a:ext cx="10325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Detect in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73882" y="8927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Drive out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302074" y="901775"/>
              <a:ext cx="11336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Signal out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54202" y="892721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Ref-In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60157" y="2176289"/>
              <a:ext cx="6415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Input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93086" y="2176289"/>
              <a:ext cx="5036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Ref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72781" y="3688457"/>
              <a:ext cx="168507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     1        2</a:t>
              </a:r>
            </a:p>
            <a:p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SIM 960 Analog</a:t>
              </a:r>
            </a:p>
            <a:p>
              <a:r>
                <a:rPr lang="en-US" altLang="ko-KR" sz="16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PID Controller</a:t>
              </a:r>
              <a:endParaRPr lang="ko-KR" alt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905744" y="5643416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1736293" y="5643416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29666" y="3688457"/>
              <a:ext cx="1728192" cy="2520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29666" y="3184401"/>
              <a:ext cx="21371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SIM 900 Main Frame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96760" y="5222111"/>
              <a:ext cx="6415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Input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440747" y="5222111"/>
              <a:ext cx="8018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Output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429866" y="3688457"/>
              <a:ext cx="936104" cy="2520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429866" y="3688457"/>
              <a:ext cx="95410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SIM 965</a:t>
              </a:r>
            </a:p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Analog</a:t>
              </a:r>
            </a:p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Filter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3005930" y="5078095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3005930" y="5643416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487966" y="5006087"/>
              <a:ext cx="3593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In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401404" y="5582151"/>
              <a:ext cx="5325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Out</a:t>
              </a: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466440" y="3688457"/>
              <a:ext cx="936104" cy="2520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466440" y="3688457"/>
              <a:ext cx="95410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SIM 965</a:t>
              </a:r>
            </a:p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Analog</a:t>
              </a:r>
            </a:p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Filter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4042504" y="5078095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4042504" y="5643416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524540" y="5006087"/>
              <a:ext cx="3593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In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437978" y="5582151"/>
              <a:ext cx="5325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Out</a:t>
              </a: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474552" y="3688457"/>
              <a:ext cx="936104" cy="2520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5050616" y="5078095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타원 40"/>
            <p:cNvSpPr/>
            <p:nvPr/>
          </p:nvSpPr>
          <p:spPr>
            <a:xfrm>
              <a:off x="5050616" y="5643416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532652" y="5006087"/>
              <a:ext cx="3593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In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446090" y="5582151"/>
              <a:ext cx="5325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Out</a:t>
              </a: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5482664" y="3688457"/>
              <a:ext cx="936104" cy="2520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482665" y="3688457"/>
              <a:ext cx="95410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SIM 983</a:t>
              </a:r>
            </a:p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Scaling </a:t>
              </a:r>
            </a:p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Amp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타원 45"/>
            <p:cNvSpPr/>
            <p:nvPr/>
          </p:nvSpPr>
          <p:spPr>
            <a:xfrm>
              <a:off x="6058728" y="5078095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타원 46"/>
            <p:cNvSpPr/>
            <p:nvPr/>
          </p:nvSpPr>
          <p:spPr>
            <a:xfrm>
              <a:off x="6058728" y="5643416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540764" y="5006087"/>
              <a:ext cx="3593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In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454202" y="5582151"/>
              <a:ext cx="5325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Out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490776" y="3688457"/>
              <a:ext cx="936104" cy="2520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490777" y="3688457"/>
              <a:ext cx="95410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SIM 983</a:t>
              </a:r>
            </a:p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Analog</a:t>
              </a:r>
            </a:p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Amp</a:t>
              </a:r>
            </a:p>
          </p:txBody>
        </p:sp>
        <p:sp>
          <p:nvSpPr>
            <p:cNvPr id="52" name="타원 51"/>
            <p:cNvSpPr/>
            <p:nvPr/>
          </p:nvSpPr>
          <p:spPr>
            <a:xfrm>
              <a:off x="7066840" y="5078095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타원 52"/>
            <p:cNvSpPr/>
            <p:nvPr/>
          </p:nvSpPr>
          <p:spPr>
            <a:xfrm>
              <a:off x="7066840" y="5643416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548876" y="5006087"/>
              <a:ext cx="3593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In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462314" y="5582151"/>
              <a:ext cx="5325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Out</a:t>
              </a: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7498888" y="3688457"/>
              <a:ext cx="936104" cy="2520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498889" y="3688457"/>
              <a:ext cx="95410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SIM 965</a:t>
              </a:r>
            </a:p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Analog</a:t>
              </a:r>
            </a:p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Filter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타원 57"/>
            <p:cNvSpPr/>
            <p:nvPr/>
          </p:nvSpPr>
          <p:spPr>
            <a:xfrm>
              <a:off x="8074952" y="5078095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타원 58"/>
            <p:cNvSpPr/>
            <p:nvPr/>
          </p:nvSpPr>
          <p:spPr>
            <a:xfrm>
              <a:off x="8074952" y="5643416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556988" y="5006087"/>
              <a:ext cx="3593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In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470426" y="5582151"/>
              <a:ext cx="5325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Out</a:t>
              </a:r>
            </a:p>
          </p:txBody>
        </p:sp>
        <p:cxnSp>
          <p:nvCxnSpPr>
            <p:cNvPr id="62" name="직선 연결선 61"/>
            <p:cNvCxnSpPr>
              <a:stCxn id="8" idx="5"/>
              <a:endCxn id="47" idx="2"/>
            </p:cNvCxnSpPr>
            <p:nvPr/>
          </p:nvCxnSpPr>
          <p:spPr>
            <a:xfrm>
              <a:off x="2014393" y="1362090"/>
              <a:ext cx="4044335" cy="4389338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>
              <a:stCxn id="9" idx="5"/>
              <a:endCxn id="40" idx="0"/>
            </p:cNvCxnSpPr>
            <p:nvPr/>
          </p:nvCxnSpPr>
          <p:spPr>
            <a:xfrm>
              <a:off x="3174760" y="1362090"/>
              <a:ext cx="1983868" cy="3716005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>
              <a:stCxn id="10" idx="4"/>
              <a:endCxn id="12" idx="0"/>
            </p:cNvCxnSpPr>
            <p:nvPr/>
          </p:nvCxnSpPr>
          <p:spPr>
            <a:xfrm>
              <a:off x="4868896" y="1393726"/>
              <a:ext cx="27250" cy="1214611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>
              <a:stCxn id="11" idx="4"/>
              <a:endCxn id="13" idx="0"/>
            </p:cNvCxnSpPr>
            <p:nvPr/>
          </p:nvCxnSpPr>
          <p:spPr>
            <a:xfrm>
              <a:off x="5818436" y="1393726"/>
              <a:ext cx="14555" cy="1214611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타원 65"/>
            <p:cNvSpPr/>
            <p:nvPr/>
          </p:nvSpPr>
          <p:spPr>
            <a:xfrm>
              <a:off x="7326410" y="1177702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896816" y="892721"/>
              <a:ext cx="10951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Amplitude</a:t>
              </a:r>
            </a:p>
          </p:txBody>
        </p:sp>
        <p:cxnSp>
          <p:nvCxnSpPr>
            <p:cNvPr id="68" name="직선 연결선 67"/>
            <p:cNvCxnSpPr>
              <a:stCxn id="66" idx="3"/>
              <a:endCxn id="35" idx="7"/>
            </p:cNvCxnSpPr>
            <p:nvPr/>
          </p:nvCxnSpPr>
          <p:spPr>
            <a:xfrm flipH="1">
              <a:off x="4226892" y="1362090"/>
              <a:ext cx="3131154" cy="3747641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989706" y="6352753"/>
              <a:ext cx="3168352" cy="0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flipH="1" flipV="1">
              <a:off x="4150516" y="5859440"/>
              <a:ext cx="7542" cy="493313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flipV="1">
              <a:off x="997248" y="5870182"/>
              <a:ext cx="16508" cy="482571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41" idx="4"/>
              <a:endCxn id="78" idx="0"/>
            </p:cNvCxnSpPr>
            <p:nvPr/>
          </p:nvCxnSpPr>
          <p:spPr>
            <a:xfrm>
              <a:off x="5158628" y="5859440"/>
              <a:ext cx="15856" cy="586807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stCxn id="46" idx="6"/>
              <a:endCxn id="79" idx="0"/>
            </p:cNvCxnSpPr>
            <p:nvPr/>
          </p:nvCxnSpPr>
          <p:spPr>
            <a:xfrm>
              <a:off x="6274752" y="5186107"/>
              <a:ext cx="107241" cy="1260140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5814242" y="1960265"/>
              <a:ext cx="1872208" cy="0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7075975" y="2311594"/>
              <a:ext cx="147457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Lock-In Amp’s</a:t>
              </a:r>
            </a:p>
            <a:p>
              <a:pPr algn="ctr"/>
              <a:r>
                <a:rPr lang="en-US" altLang="ko-KR" sz="16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Ref-In</a:t>
              </a:r>
            </a:p>
          </p:txBody>
        </p:sp>
        <p:sp>
          <p:nvSpPr>
            <p:cNvPr id="76" name="타원 75"/>
            <p:cNvSpPr/>
            <p:nvPr/>
          </p:nvSpPr>
          <p:spPr>
            <a:xfrm>
              <a:off x="5796136" y="1924053"/>
              <a:ext cx="72008" cy="7200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7" name="직선 연결선 76"/>
            <p:cNvCxnSpPr/>
            <p:nvPr/>
          </p:nvCxnSpPr>
          <p:spPr>
            <a:xfrm>
              <a:off x="7686450" y="1960265"/>
              <a:ext cx="0" cy="360040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4534725" y="6446247"/>
              <a:ext cx="12795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Tuning Fork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742234" y="6446247"/>
              <a:ext cx="12795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Tuning Fork</a:t>
              </a:r>
            </a:p>
          </p:txBody>
        </p:sp>
        <p:cxnSp>
          <p:nvCxnSpPr>
            <p:cNvPr id="80" name="직선 연결선 79"/>
            <p:cNvCxnSpPr/>
            <p:nvPr/>
          </p:nvCxnSpPr>
          <p:spPr>
            <a:xfrm>
              <a:off x="1835696" y="5848697"/>
              <a:ext cx="0" cy="648072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674079" y="6424761"/>
              <a:ext cx="23585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DAQ Board, </a:t>
              </a:r>
              <a:r>
                <a:rPr lang="en-US" altLang="ko-KR" sz="1600" dirty="0" err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Nanostage</a:t>
              </a:r>
              <a:endParaRPr lang="en-US" altLang="ko-K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474552" y="3688457"/>
              <a:ext cx="954107" cy="1077218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SIM 965</a:t>
              </a:r>
            </a:p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Analog</a:t>
              </a:r>
            </a:p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Filter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7019868" y="700056"/>
              <a:ext cx="8499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DC Output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899918" y="462241"/>
              <a:ext cx="189186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Reference Frequency Input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158454" y="709581"/>
              <a:ext cx="13115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Output Frequency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557820" y="510643"/>
              <a:ext cx="123623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Excitation Piezo</a:t>
              </a:r>
              <a:br>
                <a:rPr lang="en-US" altLang="ko-KR" sz="11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altLang="ko-KR" sz="11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Driving Output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999461" y="510643"/>
              <a:ext cx="15728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Sensor’s Preamplifier</a:t>
              </a:r>
            </a:p>
            <a:p>
              <a:pPr algn="ctr"/>
              <a:r>
                <a:rPr lang="en-US" altLang="ko-KR" sz="11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Signal Input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078581" y="2029063"/>
              <a:ext cx="16530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Sensor Signal AC-input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946737" y="2772019"/>
              <a:ext cx="24208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Sinusoidal Reference Signal 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644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</Words>
  <Application>Microsoft Office PowerPoint</Application>
  <PresentationFormat>와이드스크린</PresentationFormat>
  <Paragraphs>80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</cp:revision>
  <dcterms:created xsi:type="dcterms:W3CDTF">2018-06-26T10:02:52Z</dcterms:created>
  <dcterms:modified xsi:type="dcterms:W3CDTF">2018-06-26T10:03:05Z</dcterms:modified>
</cp:coreProperties>
</file>