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87" r:id="rId3"/>
    <p:sldId id="288" r:id="rId4"/>
    <p:sldId id="281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Zurich Instruments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8612" y="1268723"/>
            <a:ext cx="6426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MFLI 5 MHz Lock-in Amplifier </a:t>
            </a:r>
            <a:r>
              <a:rPr lang="ko-KR" altLang="en-US" dirty="0" smtClean="0"/>
              <a:t>견적 요청 사항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MFLI </a:t>
            </a:r>
            <a:r>
              <a:rPr lang="en-US" altLang="ko-KR" dirty="0"/>
              <a:t>5 MHz Lock-In </a:t>
            </a:r>
            <a:r>
              <a:rPr lang="en-US" altLang="ko-KR" dirty="0" smtClean="0"/>
              <a:t>Amplifier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MF–PID </a:t>
            </a:r>
            <a:r>
              <a:rPr lang="en-US" altLang="ko-KR" dirty="0"/>
              <a:t>Quad PID/PLL </a:t>
            </a:r>
            <a:r>
              <a:rPr lang="en-US" altLang="ko-KR" dirty="0" smtClean="0"/>
              <a:t>Controller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MF-MD Multi-demodulator (</a:t>
            </a:r>
            <a:r>
              <a:rPr lang="ko-KR" altLang="en-US" dirty="0" smtClean="0"/>
              <a:t>채널 증가 </a:t>
            </a:r>
            <a:r>
              <a:rPr lang="en-US" altLang="ko-KR" dirty="0" smtClean="0"/>
              <a:t>1 -&gt; 4)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Current Amplifier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(Zurich vs.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amplifier)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range, gain spec</a:t>
            </a:r>
            <a:r>
              <a:rPr lang="ko-KR" altLang="en-US" dirty="0" smtClean="0"/>
              <a:t>에서는 차이 없음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noise voltage (10 kHz)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: 5 </a:t>
            </a:r>
            <a:r>
              <a:rPr lang="en-US" altLang="ko-KR" dirty="0" err="1" smtClean="0"/>
              <a:t>nV</a:t>
            </a:r>
            <a:r>
              <a:rPr lang="en-US" altLang="ko-KR" dirty="0" smtClean="0"/>
              <a:t>/√Hz vs. 2.8 </a:t>
            </a:r>
            <a:r>
              <a:rPr lang="en-US" altLang="ko-KR" dirty="0" err="1" smtClean="0"/>
              <a:t>nV</a:t>
            </a:r>
            <a:r>
              <a:rPr lang="en-US" altLang="ko-KR" dirty="0" smtClean="0"/>
              <a:t>/</a:t>
            </a:r>
            <a:r>
              <a:rPr lang="en-US" altLang="ko-KR" dirty="0"/>
              <a:t>√Hz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Zurich</a:t>
            </a:r>
            <a:r>
              <a:rPr lang="ko-KR" altLang="en-US" dirty="0"/>
              <a:t> </a:t>
            </a:r>
            <a:r>
              <a:rPr lang="en-US" altLang="ko-KR" dirty="0" smtClean="0"/>
              <a:t>current amplifier(HF2TA)</a:t>
            </a:r>
            <a:r>
              <a:rPr lang="ko-KR" altLang="en-US" dirty="0" smtClean="0"/>
              <a:t>는 현재 보유하고 있는 </a:t>
            </a:r>
            <a:r>
              <a:rPr lang="en-US" altLang="ko-KR" dirty="0" smtClean="0"/>
              <a:t>LIA</a:t>
            </a:r>
            <a:r>
              <a:rPr lang="ko-KR" altLang="en-US" dirty="0" smtClean="0"/>
              <a:t>와 연동하여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21345" y="4148051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643530" y="5307792"/>
            <a:ext cx="323273" cy="323273"/>
            <a:chOff x="2826327" y="5237018"/>
            <a:chExt cx="323273" cy="323273"/>
          </a:xfrm>
        </p:grpSpPr>
        <p:sp>
          <p:nvSpPr>
            <p:cNvPr id="30" name="타원 29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25609" y="4674646"/>
            <a:ext cx="127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 Panel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2897" y="5072346"/>
            <a:ext cx="106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Aux 1 (&lt;20kHz)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025608" y="2794963"/>
            <a:ext cx="11537" cy="767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805165" y="5469427"/>
            <a:ext cx="15682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221345" y="1469274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750703" y="2633328"/>
            <a:ext cx="323273" cy="323273"/>
            <a:chOff x="2826327" y="5237018"/>
            <a:chExt cx="323273" cy="323273"/>
          </a:xfrm>
        </p:grpSpPr>
        <p:sp>
          <p:nvSpPr>
            <p:cNvPr id="43" name="타원 4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63974" y="2633328"/>
            <a:ext cx="323273" cy="323273"/>
            <a:chOff x="2826327" y="5237018"/>
            <a:chExt cx="323273" cy="323273"/>
          </a:xfrm>
        </p:grpSpPr>
        <p:sp>
          <p:nvSpPr>
            <p:cNvPr id="46" name="타원 45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77245" y="2633328"/>
            <a:ext cx="323273" cy="323273"/>
            <a:chOff x="2826327" y="5237018"/>
            <a:chExt cx="323273" cy="323273"/>
          </a:xfrm>
        </p:grpSpPr>
        <p:sp>
          <p:nvSpPr>
            <p:cNvPr id="49" name="타원 48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090515" y="2633328"/>
            <a:ext cx="323273" cy="323273"/>
            <a:chOff x="2826327" y="5237018"/>
            <a:chExt cx="323273" cy="323273"/>
          </a:xfrm>
        </p:grpSpPr>
        <p:sp>
          <p:nvSpPr>
            <p:cNvPr id="52" name="타원 51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25609" y="1809408"/>
            <a:ext cx="127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 Panel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68433" y="2409818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34534" y="2360591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8867" y="241418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8968" y="2967790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1403522" y="2794963"/>
            <a:ext cx="15077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033" y="2471797"/>
            <a:ext cx="162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THz Detector</a:t>
            </a:r>
          </a:p>
          <a:p>
            <a:r>
              <a:rPr lang="en-US" altLang="ko-KR" dirty="0" smtClean="0"/>
              <a:t>(from pre-amp)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467630" y="3513518"/>
            <a:ext cx="249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Tip </a:t>
            </a:r>
            <a:r>
              <a:rPr lang="en-US" altLang="ko-KR" dirty="0" smtClean="0"/>
              <a:t>oscillation amplitude</a:t>
            </a:r>
          </a:p>
          <a:p>
            <a:r>
              <a:rPr lang="en-US" altLang="ko-KR" dirty="0" smtClean="0"/>
              <a:t>(from </a:t>
            </a:r>
            <a:r>
              <a:rPr lang="en-US" altLang="ko-KR" dirty="0" err="1" smtClean="0"/>
              <a:t>EasyPLL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73389" y="5146261"/>
            <a:ext cx="99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Optical</a:t>
            </a:r>
          </a:p>
          <a:p>
            <a:r>
              <a:rPr lang="en-US" altLang="ko-KR" dirty="0" smtClean="0"/>
              <a:t>Chopper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117045" y="5626101"/>
            <a:ext cx="741044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225470" y="2984574"/>
            <a:ext cx="2552" cy="51944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927056" y="2984574"/>
            <a:ext cx="588578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494" y="2206033"/>
            <a:ext cx="725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double lock in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LIA parameters setting part</a:t>
            </a:r>
            <a:r>
              <a:rPr lang="ko-KR" altLang="en-US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analysis part (extract data, scope etc.)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LabVIEW </a:t>
            </a:r>
            <a:r>
              <a:rPr lang="ko-KR" altLang="en-US" dirty="0" smtClean="0"/>
              <a:t>프로그램 완성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54638</TotalTime>
  <Words>155</Words>
  <Application>Microsoft Office PowerPoint</Application>
  <PresentationFormat>화면 슬라이드 쇼(4:3)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1003</cp:revision>
  <dcterms:created xsi:type="dcterms:W3CDTF">2018-02-18T11:37:55Z</dcterms:created>
  <dcterms:modified xsi:type="dcterms:W3CDTF">2018-06-25T10:44:46Z</dcterms:modified>
</cp:coreProperties>
</file>