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22" r:id="rId2"/>
    <p:sldId id="325" r:id="rId3"/>
    <p:sldId id="329" r:id="rId4"/>
    <p:sldId id="327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6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7761" y="935183"/>
            <a:ext cx="35775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2D Power Splitter with tapers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2D </a:t>
            </a:r>
            <a:r>
              <a:rPr lang="en-US" altLang="ko-KR" dirty="0" smtClean="0"/>
              <a:t>Power </a:t>
            </a:r>
            <a:r>
              <a:rPr lang="en-US" altLang="ko-KR" dirty="0" smtClean="0"/>
              <a:t>Splitter with tapers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60960" y="0"/>
            <a:ext cx="9146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2019-Scientific Reports-9, 1368-Deep Neural Network Inverse Design of Integrated Photonic Power Splitters (Mohammad H.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Tahersima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Keisuke Kojima, Toshiaki Koike-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Akino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Devesh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Jha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Bingnan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Wang,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Chungwei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Lin, Kieran Parsons)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55" y="542628"/>
            <a:ext cx="2708945" cy="1462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033" y="2078059"/>
            <a:ext cx="4971934" cy="4414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812007"/>
                <a:ext cx="39984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SOI: silicon-on-insulator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2.6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/>
                  <a:t> x 2.6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design region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20 x 20 pixels </a:t>
                </a:r>
                <a:r>
                  <a:rPr lang="en-US" altLang="ko-KR" dirty="0" smtClean="0"/>
                  <a:t>with radius of 45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2007"/>
                <a:ext cx="3998422" cy="923330"/>
              </a:xfrm>
              <a:prstGeom prst="rect">
                <a:avLst/>
              </a:prstGeom>
              <a:blipFill>
                <a:blip r:embed="rId5"/>
                <a:stretch>
                  <a:fillRect l="-1220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5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34253" r="34607"/>
          <a:stretch/>
        </p:blipFill>
        <p:spPr>
          <a:xfrm>
            <a:off x="2538420" y="571899"/>
            <a:ext cx="1619250" cy="360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34766" r="34529"/>
          <a:stretch/>
        </p:blipFill>
        <p:spPr>
          <a:xfrm>
            <a:off x="581482" y="571899"/>
            <a:ext cx="1600200" cy="360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63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FDTD Setting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29" y="4493175"/>
            <a:ext cx="3998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Simulation region: 250 ~ 350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Waveguide thickness: 100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Square: 500 um x 500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Taper connection: 250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Holes: 20x20 with a radius of 9 um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418350"/>
            <a:ext cx="3600000" cy="22398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2658212"/>
            <a:ext cx="3600000" cy="22398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233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842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2404" y="373895"/>
            <a:ext cx="69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62405" y="2689329"/>
            <a:ext cx="69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29990" y="202567"/>
            <a:ext cx="12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1&amp;2</a:t>
            </a:r>
            <a:endParaRPr lang="ko-KR" altLang="en-US" dirty="0"/>
          </a:p>
        </p:txBody>
      </p:sp>
      <p:sp>
        <p:nvSpPr>
          <p:cNvPr id="16" name="위쪽 화살표 15"/>
          <p:cNvSpPr/>
          <p:nvPr/>
        </p:nvSpPr>
        <p:spPr>
          <a:xfrm>
            <a:off x="2216325" y="645279"/>
            <a:ext cx="285630" cy="3383813"/>
          </a:xfrm>
          <a:prstGeom prst="up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512"/>
            <a:ext cx="497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Machine Learning Setting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2489" y="3099394"/>
                <a:ext cx="2374111" cy="223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𝐹𝑂𝑀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rad>
                        <m:radPr>
                          <m:deg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89" y="3099394"/>
                <a:ext cx="2374111" cy="223651"/>
              </a:xfrm>
              <a:prstGeom prst="rect">
                <a:avLst/>
              </a:prstGeom>
              <a:blipFill>
                <a:blip r:embed="rId2"/>
                <a:stretch>
                  <a:fillRect l="-1028"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16559" y="3106993"/>
                <a:ext cx="2398092" cy="208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𝐹𝑂𝑀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59" y="3106993"/>
                <a:ext cx="2398092" cy="208455"/>
              </a:xfrm>
              <a:prstGeom prst="rect">
                <a:avLst/>
              </a:prstGeom>
              <a:blipFill>
                <a:blip r:embed="rId3"/>
                <a:stretch>
                  <a:fillRect l="-1015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915350" y="3035096"/>
            <a:ext cx="3480504" cy="31087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62" y="3315448"/>
            <a:ext cx="3600000" cy="270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350" y="3315448"/>
            <a:ext cx="3600000" cy="272941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" t="9483" r="7901" b="48243"/>
          <a:stretch/>
        </p:blipFill>
        <p:spPr>
          <a:xfrm>
            <a:off x="922712" y="706107"/>
            <a:ext cx="5029201" cy="185160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543175" y="847513"/>
            <a:ext cx="690564" cy="1508760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1"/>
            <a:endCxn id="25" idx="3"/>
          </p:cNvCxnSpPr>
          <p:nvPr/>
        </p:nvCxnSpPr>
        <p:spPr>
          <a:xfrm>
            <a:off x="2543175" y="1601893"/>
            <a:ext cx="690564" cy="0"/>
          </a:xfrm>
          <a:prstGeom prst="straightConnector1">
            <a:avLst/>
          </a:prstGeom>
          <a:ln w="38100"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610358" y="2356273"/>
            <a:ext cx="526542" cy="2689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74092" y="576684"/>
            <a:ext cx="116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Bandwidth: 100</a:t>
            </a:r>
            <a:endParaRPr lang="ko-KR" altLang="en-US" sz="1200" dirty="0"/>
          </a:p>
        </p:txBody>
      </p:sp>
      <p:cxnSp>
        <p:nvCxnSpPr>
          <p:cNvPr id="35" name="직선 연결선 34"/>
          <p:cNvCxnSpPr>
            <a:stCxn id="25" idx="0"/>
            <a:endCxn id="25" idx="2"/>
          </p:cNvCxnSpPr>
          <p:nvPr/>
        </p:nvCxnSpPr>
        <p:spPr>
          <a:xfrm>
            <a:off x="2888457" y="847513"/>
            <a:ext cx="0" cy="150876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132216" y="1809499"/>
                <a:ext cx="2357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mean(inside bandwidth)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mean(outside bandwidth)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6" y="1809499"/>
                <a:ext cx="2357568" cy="430887"/>
              </a:xfrm>
              <a:prstGeom prst="rect">
                <a:avLst/>
              </a:prstGeom>
              <a:blipFill>
                <a:blip r:embed="rId7"/>
                <a:stretch>
                  <a:fillRect l="-2584" t="-12676" r="-3618" b="-23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63313" y="438531"/>
            <a:ext cx="110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Example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63313" y="2737661"/>
            <a:ext cx="7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FOM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6517094" y="950739"/>
                <a:ext cx="1171090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094" y="950739"/>
                <a:ext cx="1171090" cy="65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0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67386</TotalTime>
  <Words>156</Words>
  <Application>Microsoft Office PowerPoint</Application>
  <PresentationFormat>화면 슬라이드 쇼(4:3)</PresentationFormat>
  <Paragraphs>37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1770</cp:revision>
  <dcterms:created xsi:type="dcterms:W3CDTF">2018-02-18T11:37:55Z</dcterms:created>
  <dcterms:modified xsi:type="dcterms:W3CDTF">2019-06-24T11:14:24Z</dcterms:modified>
</cp:coreProperties>
</file>