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8" r:id="rId2"/>
    <p:sldId id="257" r:id="rId3"/>
    <p:sldId id="273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7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953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88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206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552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355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319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346B5-C0DF-4EB7-A5EE-A79D8A2B2CA8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868012" y="1978401"/>
            <a:ext cx="540641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Ch.2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Parameter Extraction in</a:t>
            </a:r>
          </a:p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Time-Domain Spectrometers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2.1 Transmission-mode Terahertz Time-Domain Spectrometers: Approximation</a:t>
            </a:r>
          </a:p>
        </p:txBody>
      </p:sp>
    </p:spTree>
    <p:extLst>
      <p:ext uri="{BB962C8B-B14F-4D97-AF65-F5344CB8AC3E}">
        <p14:creationId xmlns:p14="http://schemas.microsoft.com/office/powerpoint/2010/main" val="25986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Clough, B., J. Dai, and X. –C. Zhang,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2213283"/>
            <a:ext cx="5593111" cy="2431435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Material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Properites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and Wave Propagation</a:t>
            </a: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Extracting Optical Parameters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fromTerahertz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Time-Domain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Spectromerters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Data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Preprocessing and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Postprocessing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of Data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Sample Requirements</a:t>
            </a:r>
          </a:p>
          <a:p>
            <a:pPr marL="342900" indent="-342900">
              <a:buAutoNum type="arabicPeriod"/>
            </a:pPr>
            <a:endParaRPr lang="en-US" altLang="ko-KR" sz="8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356104"/>
            <a:ext cx="6571488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Material Properties and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Wave Propagation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Complex </a:t>
            </a: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Refeactive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Index and Complex </a:t>
            </a: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Permitivity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46166" y="1349990"/>
            <a:ext cx="2997134" cy="1718193"/>
            <a:chOff x="546166" y="1349990"/>
            <a:chExt cx="2997134" cy="17181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179985" y="2791184"/>
                  <a:ext cx="13162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985" y="2791184"/>
                  <a:ext cx="13162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326" t="-2222" r="-465" b="-3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23426" y="1868886"/>
                  <a:ext cx="12293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panose="02040503050406030204" pitchFamily="18" charset="0"/>
                          </a:rPr>
                          <m:t>κ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3426" y="1868886"/>
                  <a:ext cx="122937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88" t="-4444" r="-2985" b="-3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546166" y="1349990"/>
              <a:ext cx="29267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3333FF"/>
                  </a:solidFill>
                </a:rPr>
                <a:t>Complex Refractive Index</a:t>
              </a:r>
              <a:endParaRPr lang="ko-KR" altLang="en-US" sz="2000" dirty="0">
                <a:solidFill>
                  <a:srgbClr val="3333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166" y="2260438"/>
              <a:ext cx="2997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3333FF"/>
                  </a:solidFill>
                </a:rPr>
                <a:t>Complex Permittivity Index</a:t>
              </a:r>
              <a:endParaRPr lang="ko-KR" altLang="en-US" sz="2000" dirty="0">
                <a:solidFill>
                  <a:srgbClr val="3333FF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834428" y="1371555"/>
                <a:ext cx="2384178" cy="774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′2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′′2</m:t>
                                          </m:r>
                                        </m:sup>
                                      </m:sSup>
                                    </m:e>
                                  </m:ra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28" y="1371555"/>
                <a:ext cx="2384178" cy="77489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834428" y="2260438"/>
                <a:ext cx="2368982" cy="774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</a:rPr>
                        <m:t>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′2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′′2</m:t>
                                          </m:r>
                                        </m:sup>
                                      </m:sSup>
                                    </m:e>
                                  </m:ra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28" y="2260438"/>
                <a:ext cx="2368982" cy="77489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/>
          <p:cNvGrpSpPr/>
          <p:nvPr/>
        </p:nvGrpSpPr>
        <p:grpSpPr>
          <a:xfrm>
            <a:off x="3912577" y="1882456"/>
            <a:ext cx="1318846" cy="653260"/>
            <a:chOff x="3710354" y="1697904"/>
            <a:chExt cx="1318846" cy="6532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988262" y="1884553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8262" y="1884553"/>
                  <a:ext cx="763029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968" t="-4348" r="-246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오른쪽 화살표 8"/>
            <p:cNvSpPr/>
            <p:nvPr/>
          </p:nvSpPr>
          <p:spPr>
            <a:xfrm>
              <a:off x="3710354" y="1697904"/>
              <a:ext cx="1318846" cy="653260"/>
            </a:xfrm>
            <a:prstGeom prst="rightArrow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46166" y="3582215"/>
            <a:ext cx="2997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rgbClr val="3333FF"/>
                </a:solidFill>
              </a:rPr>
              <a:t>Kramers-Kronig</a:t>
            </a:r>
            <a:r>
              <a:rPr lang="en-US" altLang="ko-KR" sz="2000" dirty="0" smtClean="0">
                <a:solidFill>
                  <a:srgbClr val="3333FF"/>
                </a:solidFill>
              </a:rPr>
              <a:t> relations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759773" y="4104004"/>
                <a:ext cx="3624454" cy="601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𝒫</m:t>
                      </m:r>
                      <m:nary>
                        <m:naryPr>
                          <m:ctrlP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ko-KR" b="0" i="1" smtClean="0">
                                  <a:latin typeface="Cambria Math" panose="02040503050406030204" pitchFamily="18" charset="0"/>
                                </a:rPr>
                                <m:t>κ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773" y="4104004"/>
                <a:ext cx="3624454" cy="60151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740184" y="4903992"/>
                <a:ext cx="3663632" cy="619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</a:rPr>
                        <m:t>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𝒫</m:t>
                      </m:r>
                      <m:nary>
                        <m:naryPr>
                          <m:ctrlP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′2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184" y="4903992"/>
                <a:ext cx="3663632" cy="61978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Plane Wave Propagation Across an Interface – Fresnel Equations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858714"/>
            <a:ext cx="4191000" cy="25790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55567" y="3662394"/>
                <a:ext cx="2658548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𝑇𝐸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67" y="3662394"/>
                <a:ext cx="2658548" cy="569580"/>
              </a:xfrm>
              <a:prstGeom prst="rect">
                <a:avLst/>
              </a:prstGeom>
              <a:blipFill rotWithShape="0"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23223" y="4697581"/>
                <a:ext cx="2790892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𝑇𝐸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23" y="4697581"/>
                <a:ext cx="2790892" cy="5695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285305" y="3662394"/>
                <a:ext cx="2794739" cy="569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305" y="3662394"/>
                <a:ext cx="2794739" cy="569515"/>
              </a:xfrm>
              <a:prstGeom prst="rect">
                <a:avLst/>
              </a:prstGeom>
              <a:blipFill rotWithShape="0">
                <a:blip r:embed="rId6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285305" y="4697581"/>
                <a:ext cx="2846099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305" y="4697581"/>
                <a:ext cx="2846099" cy="5695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858696" y="5676780"/>
                <a:ext cx="1426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696" y="5676780"/>
                <a:ext cx="142660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137" r="-1282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514115" y="6061344"/>
                <a:ext cx="2115771" cy="287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115" y="6061344"/>
                <a:ext cx="2115771" cy="287964"/>
              </a:xfrm>
              <a:prstGeom prst="rect">
                <a:avLst/>
              </a:prstGeom>
              <a:blipFill rotWithShape="0">
                <a:blip r:embed="rId9"/>
                <a:stretch>
                  <a:fillRect l="-1724" t="-2083" r="-287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4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1.3 Plane Wave Propagation Through a Dielectric Slab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934" y="758703"/>
            <a:ext cx="3164132" cy="28518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238" y="3677071"/>
            <a:ext cx="6031523" cy="296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1.3 Plane Wave Propagation Through a Dielectric Slab</a:t>
            </a:r>
          </a:p>
        </p:txBody>
      </p:sp>
    </p:spTree>
    <p:extLst>
      <p:ext uri="{BB962C8B-B14F-4D97-AF65-F5344CB8AC3E}">
        <p14:creationId xmlns:p14="http://schemas.microsoft.com/office/powerpoint/2010/main" val="388039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1.4 </a:t>
            </a: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Fabry-Pérot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Effect</a:t>
            </a:r>
          </a:p>
        </p:txBody>
      </p:sp>
    </p:spTree>
    <p:extLst>
      <p:ext uri="{BB962C8B-B14F-4D97-AF65-F5344CB8AC3E}">
        <p14:creationId xmlns:p14="http://schemas.microsoft.com/office/powerpoint/2010/main" val="234546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6897" y="2356104"/>
            <a:ext cx="7330206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Extracting Optical Parameters from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TDS Data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205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19235</TotalTime>
  <Words>124</Words>
  <Application>Microsoft Office PowerPoint</Application>
  <PresentationFormat>화면 슬라이드 쇼(4:3)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DoHero</cp:lastModifiedBy>
  <cp:revision>151</cp:revision>
  <dcterms:created xsi:type="dcterms:W3CDTF">2018-02-18T11:37:55Z</dcterms:created>
  <dcterms:modified xsi:type="dcterms:W3CDTF">2018-03-06T15:24:09Z</dcterms:modified>
</cp:coreProperties>
</file>