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5" r:id="rId9"/>
    <p:sldId id="270" r:id="rId10"/>
    <p:sldId id="260" r:id="rId11"/>
    <p:sldId id="261" r:id="rId12"/>
    <p:sldId id="269" r:id="rId13"/>
    <p:sldId id="262" r:id="rId14"/>
    <p:sldId id="263" r:id="rId15"/>
    <p:sldId id="264" r:id="rId16"/>
    <p:sldId id="265" r:id="rId17"/>
    <p:sldId id="274" r:id="rId18"/>
    <p:sldId id="266" r:id="rId19"/>
    <p:sldId id="267" r:id="rId20"/>
    <p:sldId id="268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0066"/>
    <a:srgbClr val="FF6600"/>
    <a:srgbClr val="767171"/>
    <a:srgbClr val="6600FF"/>
    <a:srgbClr val="009999"/>
    <a:srgbClr val="CC6600"/>
    <a:srgbClr val="5F5F5F"/>
    <a:srgbClr val="0000FF"/>
    <a:srgbClr val="300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>
      <p:cViewPr>
        <p:scale>
          <a:sx n="150" d="100"/>
          <a:sy n="150" d="100"/>
        </p:scale>
        <p:origin x="105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6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emf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5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8" Type="http://schemas.openxmlformats.org/officeDocument/2006/relationships/image" Target="../media/image31.png"/><Relationship Id="rId3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1858831" y="93223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2750" y="3591493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5751386" y="925963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그룹 241"/>
          <p:cNvGrpSpPr/>
          <p:nvPr/>
        </p:nvGrpSpPr>
        <p:grpSpPr>
          <a:xfrm>
            <a:off x="235941" y="1384990"/>
            <a:ext cx="3599662" cy="4318719"/>
            <a:chOff x="795596" y="948075"/>
            <a:chExt cx="3599662" cy="4318719"/>
          </a:xfrm>
        </p:grpSpPr>
        <p:sp>
          <p:nvSpPr>
            <p:cNvPr id="121" name="직사각형 120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7952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15018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688663" y="2194350"/>
            <a:ext cx="1620000" cy="1620000"/>
            <a:chOff x="7051521" y="1924350"/>
            <a:chExt cx="1620000" cy="1620000"/>
          </a:xfrm>
        </p:grpSpPr>
        <p:sp>
          <p:nvSpPr>
            <p:cNvPr id="246" name="직사각형 245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848663" y="2194350"/>
            <a:ext cx="1620000" cy="1620000"/>
            <a:chOff x="9211521" y="1924350"/>
            <a:chExt cx="1620000" cy="1620000"/>
          </a:xfrm>
        </p:grpSpPr>
        <p:grpSp>
          <p:nvGrpSpPr>
            <p:cNvPr id="2" name="그룹 1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64" name="직사각형 263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pSp>
        <p:nvGrpSpPr>
          <p:cNvPr id="124" name="그룹 123"/>
          <p:cNvGrpSpPr/>
          <p:nvPr/>
        </p:nvGrpSpPr>
        <p:grpSpPr>
          <a:xfrm>
            <a:off x="4746738" y="675016"/>
            <a:ext cx="2531691" cy="4737985"/>
            <a:chOff x="4746738" y="-541700"/>
            <a:chExt cx="2531691" cy="4737985"/>
          </a:xfrm>
        </p:grpSpPr>
        <p:sp>
          <p:nvSpPr>
            <p:cNvPr id="271" name="직사각형 270"/>
            <p:cNvSpPr/>
            <p:nvPr/>
          </p:nvSpPr>
          <p:spPr>
            <a:xfrm rot="16200000">
              <a:off x="5252064" y="306787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사다리꼴 281"/>
            <p:cNvSpPr/>
            <p:nvPr/>
          </p:nvSpPr>
          <p:spPr>
            <a:xfrm rot="10800000">
              <a:off x="5331250" y="1286177"/>
              <a:ext cx="1390715" cy="1361020"/>
            </a:xfrm>
            <a:prstGeom prst="trapezoid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대각선 줄무늬 282"/>
            <p:cNvSpPr/>
            <p:nvPr/>
          </p:nvSpPr>
          <p:spPr>
            <a:xfrm rot="17158928">
              <a:off x="4720827" y="-313092"/>
              <a:ext cx="1773085" cy="1721263"/>
            </a:xfrm>
            <a:prstGeom prst="diagStrip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대각선 줄무늬 283"/>
            <p:cNvSpPr/>
            <p:nvPr/>
          </p:nvSpPr>
          <p:spPr>
            <a:xfrm rot="15241072" flipV="1">
              <a:off x="5531255" y="-313092"/>
              <a:ext cx="1773085" cy="1721263"/>
            </a:xfrm>
            <a:prstGeom prst="diagStrip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 rot="16200000">
              <a:off x="5551518" y="-1322166"/>
              <a:ext cx="912707" cy="2473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8" name="표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85403"/>
              </p:ext>
            </p:extLst>
          </p:nvPr>
        </p:nvGraphicFramePr>
        <p:xfrm>
          <a:off x="4888627" y="2098381"/>
          <a:ext cx="2275960" cy="24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8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93861" y="1730832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68507" y="353109"/>
            <a:ext cx="6814250" cy="4437545"/>
            <a:chOff x="5168507" y="353109"/>
            <a:chExt cx="6814250" cy="4437545"/>
          </a:xfrm>
        </p:grpSpPr>
        <p:sp>
          <p:nvSpPr>
            <p:cNvPr id="19" name="타원 18"/>
            <p:cNvSpPr/>
            <p:nvPr/>
          </p:nvSpPr>
          <p:spPr>
            <a:xfrm>
              <a:off x="9510244" y="653351"/>
              <a:ext cx="2227881" cy="1403871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626815" y="2581485"/>
              <a:ext cx="1994740" cy="12569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47182" y="1712526"/>
              <a:ext cx="2373282" cy="14954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13413" y="818232"/>
              <a:ext cx="2198917" cy="13856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6231255" y="676275"/>
              <a:ext cx="0" cy="36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6046470" y="4090035"/>
              <a:ext cx="56349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88984" y="1326376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78" y="2275607"/>
              <a:ext cx="178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Semi-Analytical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7410" y="3025299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Numerical tool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92401" y="1170620"/>
              <a:ext cx="206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8507" y="353109"/>
              <a:ext cx="1062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Feasibly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9632" y="4144323"/>
              <a:ext cx="132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27268" y="4110067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82993" y="4102305"/>
              <a:ext cx="101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4106" y="4110067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0212" y="1255500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8859" y="2229379"/>
              <a:ext cx="100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689" y="3203258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2314421" y="188512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4658821" y="1257190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04106"/>
              </p:ext>
            </p:extLst>
          </p:nvPr>
        </p:nvGraphicFramePr>
        <p:xfrm>
          <a:off x="714668" y="203866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5408"/>
              </p:ext>
            </p:extLst>
          </p:nvPr>
        </p:nvGraphicFramePr>
        <p:xfrm>
          <a:off x="5858168" y="203866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28523"/>
              </p:ext>
            </p:extLst>
          </p:nvPr>
        </p:nvGraphicFramePr>
        <p:xfrm>
          <a:off x="714668" y="347694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11911"/>
              </p:ext>
            </p:extLst>
          </p:nvPr>
        </p:nvGraphicFramePr>
        <p:xfrm>
          <a:off x="5858168" y="347694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8448675" y="85036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532184" y="286644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0345" r="-344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804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714668" y="183939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14668" y="273761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6" y="64590"/>
            <a:ext cx="5470500" cy="4102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280883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8842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280883" y="1254761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blipFill>
                <a:blip r:embed="rId3"/>
                <a:stretch>
                  <a:fillRect l="-7463" r="-2985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H="1">
            <a:off x="1372177" y="1250836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699888" y="1250836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blipFill>
                <a:blip r:embed="rId4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250" y="1"/>
            <a:ext cx="4320000" cy="32752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250" y="3314333"/>
            <a:ext cx="4320000" cy="3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999520" y="918267"/>
            <a:ext cx="7666756" cy="4618107"/>
            <a:chOff x="760656" y="1124744"/>
            <a:chExt cx="7666756" cy="461810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177187" y="2996952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3525451" y="2996952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181571" y="2366908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65847" y="2366908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87682" y="2366908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29722" y="2366908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3536" y="2366908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42089" y="2366908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18894" y="2204864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25252" y="3978166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58007" y="3978166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059" y="3978166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458006" y="3975675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3125946" y="3429000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442064" y="3429000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274218" y="3429000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3403104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5491182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55820" y="5238795"/>
              <a:ext cx="6232361" cy="504056"/>
            </a:xfrm>
            <a:prstGeom prst="rect">
              <a:avLst/>
            </a:pr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THz = 300 µm = 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4.1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meV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33.3 cm</a:t>
              </a:r>
              <a:r>
                <a:rPr lang="en-US" altLang="ko-KR" sz="2200" b="1" baseline="30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23928" y="1124744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760656" y="1526132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7" y="233285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738" y="726614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13" y="2983559"/>
            <a:ext cx="4497388" cy="36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" y="3224395"/>
            <a:ext cx="3811765" cy="28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3" y="364027"/>
            <a:ext cx="3811766" cy="288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4196" y="2546395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4196" y="2546394"/>
            <a:ext cx="49627" cy="88423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763748" y="2546396"/>
            <a:ext cx="2767425" cy="88423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3823" y="5546770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6984" y="5318674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850" y="1804027"/>
            <a:ext cx="3811765" cy="288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75" y="1804027"/>
            <a:ext cx="3811766" cy="2880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224001" y="3975787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257800" y="4277017"/>
            <a:ext cx="3564479" cy="1265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224002" y="2015175"/>
            <a:ext cx="3608194" cy="1960612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822279" y="4126402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345440" y="3898306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chine learning 분류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6312" y="431696"/>
            <a:ext cx="6828916" cy="48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4321422" y="2840306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ko-KR" alt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 rot="16200000">
            <a:off x="4962097" y="2543898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00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7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21422" y="454532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 rot="1800000">
            <a:off x="5995168" y="4333229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6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87564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 rot="19800000">
            <a:off x="3929027" y="4333228"/>
            <a:ext cx="552213" cy="40606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552212" y="20303"/>
                </a:moveTo>
                <a:lnTo>
                  <a:pt x="0" y="20303"/>
                </a:lnTo>
              </a:path>
            </a:pathLst>
          </a:custGeom>
          <a:noFill/>
          <a:ln w="76200">
            <a:solidFill>
              <a:srgbClr val="00999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0" tIns="6497" rIns="275002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55281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b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3953" y="91004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488310"/>
            <a:ext cx="30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437068" y="182821"/>
            <a:ext cx="1440000" cy="1454454"/>
            <a:chOff x="8420825" y="524915"/>
            <a:chExt cx="1440000" cy="1454454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8661400" y="53936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V="1">
              <a:off x="9140825" y="95366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9222741" y="87800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/>
            <p:cNvSpPr/>
            <p:nvPr/>
          </p:nvSpPr>
          <p:spPr>
            <a:xfrm>
              <a:off x="8778365" y="13999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203963" y="66514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519652" y="755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561193" y="119752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십자형 24"/>
            <p:cNvSpPr/>
            <p:nvPr/>
          </p:nvSpPr>
          <p:spPr>
            <a:xfrm>
              <a:off x="8798364" y="1147649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십자형 25"/>
            <p:cNvSpPr/>
            <p:nvPr/>
          </p:nvSpPr>
          <p:spPr>
            <a:xfrm>
              <a:off x="9162572" y="1458825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십자형 26"/>
            <p:cNvSpPr/>
            <p:nvPr/>
          </p:nvSpPr>
          <p:spPr>
            <a:xfrm>
              <a:off x="9020110" y="12515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십자형 27"/>
            <p:cNvSpPr/>
            <p:nvPr/>
          </p:nvSpPr>
          <p:spPr>
            <a:xfrm>
              <a:off x="8924028" y="1492618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504043" y="94999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480969" y="524915"/>
              <a:ext cx="1263106" cy="128007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7154384" y="1862684"/>
            <a:ext cx="1484733" cy="1440000"/>
            <a:chOff x="6676429" y="1893519"/>
            <a:chExt cx="1484733" cy="1440000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676429" y="2021067"/>
              <a:ext cx="1432521" cy="115162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961737" y="189351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V="1">
              <a:off x="7441162" y="230781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7104655" y="26312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906456" y="194376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263369" y="2500120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7128893" y="282578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320519" y="2639611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14734" y="227562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697269" y="207359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528976" y="24250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963606" y="2210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88488" y="2935043"/>
            <a:ext cx="1824670" cy="1705778"/>
            <a:chOff x="8852626" y="2126400"/>
            <a:chExt cx="1824670" cy="1705778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9477871" y="234784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5400000" flipV="1">
              <a:off x="9957296" y="276214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090555" y="270132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020434" y="24736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336123" y="25636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252008" y="296847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0320514" y="275847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9313335" y="288958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261247" y="303522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9408746" y="33678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9223391" y="325931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884463" y="349116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991555" y="32535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0157321" y="355517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3155023">
              <a:off x="9799939" y="2405950"/>
              <a:ext cx="904141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9349763">
              <a:off x="9725817" y="3165138"/>
              <a:ext cx="695945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 rot="3155023">
              <a:off x="8997107" y="2885155"/>
              <a:ext cx="783730" cy="649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2008" y="2126400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309158" y="3555179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52626" y="2734273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092715" y="5418000"/>
            <a:ext cx="1615024" cy="1440000"/>
            <a:chOff x="7139052" y="5515945"/>
            <a:chExt cx="1615024" cy="1440000"/>
          </a:xfrm>
        </p:grpSpPr>
        <p:cxnSp>
          <p:nvCxnSpPr>
            <p:cNvPr id="114" name="직선 화살표 연결선 113"/>
            <p:cNvCxnSpPr/>
            <p:nvPr/>
          </p:nvCxnSpPr>
          <p:spPr>
            <a:xfrm flipV="1">
              <a:off x="7554651" y="551594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rot="5400000" flipV="1">
              <a:off x="8034076" y="5930240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rot="2700000" flipV="1">
              <a:off x="7859052" y="5635057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8146255" y="586153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763350" y="62411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393257" y="594107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940479" y="622396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940479" y="601959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8062138" y="602228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8187946" y="614956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985488" y="63533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694261" y="5881231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  <a:scene3d>
              <a:camera prst="isometricTopUp">
                <a:rot lat="19200000" lon="20400000" rev="360974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0135253" y="5418000"/>
            <a:ext cx="1440000" cy="1440000"/>
            <a:chOff x="9133489" y="5386578"/>
            <a:chExt cx="1440000" cy="1440000"/>
          </a:xfrm>
        </p:grpSpPr>
        <p:cxnSp>
          <p:nvCxnSpPr>
            <p:cNvPr id="136" name="직선 화살표 연결선 135"/>
            <p:cNvCxnSpPr/>
            <p:nvPr/>
          </p:nvCxnSpPr>
          <p:spPr>
            <a:xfrm flipV="1">
              <a:off x="9374064" y="5386578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rot="5400000" flipV="1">
              <a:off x="9853489" y="5800873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 rot="19493957">
              <a:off x="9582763" y="5732171"/>
              <a:ext cx="744207" cy="606071"/>
              <a:chOff x="9582763" y="5732171"/>
              <a:chExt cx="744207" cy="60607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9965668" y="5732171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9582763" y="6111767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0212670" y="5811705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9759892" y="609460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9759892" y="589023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9881551" y="589292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0007359" y="6020196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9804901" y="6223942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 rot="16200000">
              <a:off x="9537016" y="5742590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오른쪽 화살표 152"/>
          <p:cNvSpPr/>
          <p:nvPr/>
        </p:nvSpPr>
        <p:spPr>
          <a:xfrm>
            <a:off x="9733623" y="5716205"/>
            <a:ext cx="380749" cy="653459"/>
          </a:xfrm>
          <a:prstGeom prst="rightArrow">
            <a:avLst/>
          </a:prstGeom>
          <a:solidFill>
            <a:srgbClr val="FF66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3" y="5077118"/>
            <a:ext cx="1634172" cy="15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3122785" y="1750598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23861</TotalTime>
  <Words>213</Words>
  <Application>Microsoft Office PowerPoint</Application>
  <PresentationFormat>와이드스크린</PresentationFormat>
  <Paragraphs>190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이종건(전자전기공학과)</cp:lastModifiedBy>
  <cp:revision>109</cp:revision>
  <dcterms:created xsi:type="dcterms:W3CDTF">2019-10-08T12:13:41Z</dcterms:created>
  <dcterms:modified xsi:type="dcterms:W3CDTF">2019-11-10T20:36:20Z</dcterms:modified>
</cp:coreProperties>
</file>