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0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9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8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7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5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8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1F7F-3243-47DD-8A21-C7F6D5FE46A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7FA0-D763-49B3-8769-D74C6D972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7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3006" y="3397541"/>
            <a:ext cx="5201174" cy="3397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73388" y="3827563"/>
            <a:ext cx="307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Argon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laser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was used as excitation source.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Emission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decay times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measurement: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en-US" altLang="ko-KR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laser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337.1 nm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pulse duration of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 ns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70110" y="4473894"/>
            <a:ext cx="4312274" cy="2137305"/>
            <a:chOff x="259726" y="565150"/>
            <a:chExt cx="11703674" cy="58007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565150"/>
              <a:ext cx="5867400" cy="58007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1600"/>
            <a:stretch/>
          </p:blipFill>
          <p:spPr>
            <a:xfrm>
              <a:off x="259726" y="565150"/>
              <a:ext cx="5931523" cy="5800725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7079261" y="4462761"/>
            <a:ext cx="3864964" cy="2246812"/>
            <a:chOff x="4700587" y="-872249"/>
            <a:chExt cx="5505324" cy="3200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0463" y="-872249"/>
              <a:ext cx="2695448" cy="32004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0587" y="-872249"/>
              <a:ext cx="2809875" cy="32004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767671" y="1704976"/>
            <a:ext cx="4568476" cy="1535382"/>
            <a:chOff x="5326686" y="-2034094"/>
            <a:chExt cx="7623804" cy="256222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9086" y="-2034094"/>
              <a:ext cx="3661404" cy="25622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26686" y="-2034094"/>
              <a:ext cx="3962400" cy="256222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1174" y="1607613"/>
            <a:ext cx="2574063" cy="166665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62854" y="654734"/>
            <a:ext cx="4526786" cy="2640916"/>
          </a:xfrm>
          <a:prstGeom prst="rect">
            <a:avLst/>
          </a:prstGeom>
          <a:noFill/>
          <a:ln w="190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63204" y="524609"/>
            <a:ext cx="232608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99FF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2015, </a:t>
            </a: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Mehata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RSC Advances</a:t>
            </a:r>
            <a:endParaRPr kumimoji="0" lang="en-US" altLang="ko-KR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48350" y="3643213"/>
            <a:ext cx="4526786" cy="3055226"/>
          </a:xfrm>
          <a:prstGeom prst="rect">
            <a:avLst/>
          </a:prstGeom>
          <a:noFill/>
          <a:ln w="190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18409" y="3513088"/>
            <a:ext cx="398666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99FF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2003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Finkenzeller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Yersin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Chemical Physics Letters</a:t>
            </a:r>
            <a:endParaRPr kumimoji="0" lang="en-US" altLang="ko-KR" sz="14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2854" y="3643214"/>
            <a:ext cx="4526786" cy="3055226"/>
          </a:xfrm>
          <a:prstGeom prst="rect">
            <a:avLst/>
          </a:prstGeom>
          <a:noFill/>
          <a:ln w="190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20185" y="3513089"/>
            <a:ext cx="4012124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99FF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2007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Bansal,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Molecular Crystals and Liquid Crystal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48350" y="654734"/>
            <a:ext cx="4526786" cy="2640916"/>
          </a:xfrm>
          <a:prstGeom prst="rect">
            <a:avLst/>
          </a:prstGeom>
          <a:noFill/>
          <a:ln w="190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2800" y="524609"/>
            <a:ext cx="2817887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99FF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2010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Hofbeck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Yersin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Inorg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Chem.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6052" y="3839070"/>
            <a:ext cx="422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- 200-W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high-pressure mercury lamp 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311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365,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407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and 526 nm)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450-W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xenon lamp 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260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nm, FWHM: 30 nm).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lifetime measurement: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Ruby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laser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347.15 nm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duration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35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8166" y="840750"/>
            <a:ext cx="368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P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ulsed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Nd:YAG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laser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355 nm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pulse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half-width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&lt;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8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or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CW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diode laser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372 nm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site-selective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emission and excitation spectra: dye laser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Scanmate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2C, Lambda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Physik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6622" y="840750"/>
            <a:ext cx="433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P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ump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pulse: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355 nm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pulse energy: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mJ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enerated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by the third harmonic of a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Nd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-YAG laser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FWHM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 ns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 Rep.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rate: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Hz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(initially 10 Hz, reduced by chopper)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P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robe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light: Xenon flash lamp was used (over 340–620 nm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07461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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ppy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ZFS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확인용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23376" y="158234"/>
            <a:ext cx="254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Optical Pumping Scheme</a:t>
            </a:r>
          </a:p>
        </p:txBody>
      </p:sp>
    </p:spTree>
    <p:extLst>
      <p:ext uri="{BB962C8B-B14F-4D97-AF65-F5344CB8AC3E}">
        <p14:creationId xmlns:p14="http://schemas.microsoft.com/office/powerpoint/2010/main" val="34298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Jinha</cp:lastModifiedBy>
  <cp:revision>1</cp:revision>
  <dcterms:created xsi:type="dcterms:W3CDTF">2019-01-24T05:44:40Z</dcterms:created>
  <dcterms:modified xsi:type="dcterms:W3CDTF">2019-01-24T05:44:58Z</dcterms:modified>
</cp:coreProperties>
</file>