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97" r:id="rId3"/>
    <p:sldId id="298" r:id="rId4"/>
    <p:sldId id="299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jp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jpg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052" y="1978401"/>
            <a:ext cx="326243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20190121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THz EPR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2011-Optics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Express-19,25-Measurement of electron paramagnetic resonance using terahertz time-domain spectroscopy (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Kohei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Kozuki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Takeshi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Nagashima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Masanori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Hangyo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5759" y="1090132"/>
            <a:ext cx="5322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Wire grids (wire diameter=5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µm,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spacing=12.5 µm, cutoff frequency=~6 THz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±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 T superconducting magnet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PC antennas, pulse (780 nm, 98 fs, 50 MHz, 12mW)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Sample: Copper(II) sulfate pentahydrate (CuSO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∙5H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Powder pressed to disk(diameter=13 mm, thickness=~2 mm, mass=566 mg)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50 average, room temperature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1" y="1274798"/>
            <a:ext cx="3156748" cy="16318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7" y="3090679"/>
            <a:ext cx="2719387" cy="323263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393" y="3090065"/>
            <a:ext cx="3383281" cy="32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2009-Physical Chemistry Chemical Physics-11,31-Frequency domain Fourier transform THz-EPR on</a:t>
            </a:r>
            <a:r>
              <a:rPr lang="ko-KR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single molecule magnets using coherent synchrotron radiation (Alexander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Schnegg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Jan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Behrends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Klaus Lips, Robert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Bittl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Karsten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Holdack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8135" y="1087744"/>
            <a:ext cx="53222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Liquid helium-cooled cryostat(T=1.5-300 K)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±10 T superconducting magnet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FTIR-spectrometer(Bruker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Verex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70, min. bandwidth: 0.5 cm</a:t>
            </a:r>
            <a:r>
              <a:rPr lang="en-US" altLang="ko-KR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Detection: liquid helium-cooled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Si bolometers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Sample: Mn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(CH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COO)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(H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O)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(Mn</a:t>
            </a:r>
            <a:r>
              <a:rPr lang="en-US" altLang="ko-KR" sz="1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8" y="997037"/>
            <a:ext cx="2126932" cy="29400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002" y="2567427"/>
            <a:ext cx="3007408" cy="34787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409" y="2567428"/>
            <a:ext cx="3306157" cy="34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 Scattering</a:t>
            </a:r>
            <a:endParaRPr lang="ko-KR" altLang="en-US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2738" y="1087744"/>
            <a:ext cx="3745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Sphere radius = 150 </a:t>
            </a:r>
            <a:r>
              <a:rPr lang="en-US" altLang="ko-KR" sz="1400" dirty="0" smtClean="0"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Material: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VeroClear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(3D printer)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Source: 0.2-1.2 THz z-axis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" y="3848678"/>
            <a:ext cx="3600000" cy="24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50" y="3848678"/>
            <a:ext cx="3600000" cy="24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56" y="615306"/>
            <a:ext cx="3745253" cy="27915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32738" y="2101019"/>
            <a:ext cx="392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2013-ACM Trans. Graph.-32,4,Article 138-InfraStructure:Fabricating Information </a:t>
            </a:r>
            <a:r>
              <a:rPr lang="en-US" altLang="ko-K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Inaide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Physical </a:t>
            </a:r>
            <a:r>
              <a:rPr lang="en-US" altLang="ko-K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Objetcts</a:t>
            </a:r>
            <a:r>
              <a:rPr lang="en-US" altLang="ko-K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for Imaging in the Terahertz Region (Karl D.D. Willis, Andrew D. Wilson)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298725"/>
              </p:ext>
            </p:extLst>
          </p:nvPr>
        </p:nvGraphicFramePr>
        <p:xfrm>
          <a:off x="6013450" y="5428500"/>
          <a:ext cx="294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2946240" imgH="406080" progId="Equation.DSMT4">
                  <p:embed/>
                </p:oleObj>
              </mc:Choice>
              <mc:Fallback>
                <p:oleObj name="Equation" r:id="rId6" imgW="2946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3450" y="5428500"/>
                        <a:ext cx="294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425" y="2566519"/>
            <a:ext cx="1440000" cy="10917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2738" y="2541393"/>
            <a:ext cx="1440000" cy="10917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95824" y="2433720"/>
            <a:ext cx="68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Re(n)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5534" y="2433720"/>
            <a:ext cx="68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60555</TotalTime>
  <Words>221</Words>
  <Application>Microsoft Office PowerPoint</Application>
  <PresentationFormat>화면 슬라이드 쇼(4:3)</PresentationFormat>
  <Paragraphs>32</Paragraphs>
  <Slides>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Symbol</vt:lpstr>
      <vt:lpstr>Office 테마</vt:lpstr>
      <vt:lpstr>MathType 6.0 Equation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1179</cp:revision>
  <dcterms:created xsi:type="dcterms:W3CDTF">2018-02-18T11:37:55Z</dcterms:created>
  <dcterms:modified xsi:type="dcterms:W3CDTF">2019-01-21T10:34:29Z</dcterms:modified>
</cp:coreProperties>
</file>