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99" r:id="rId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051" y="1978401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20190128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 Scattering</a:t>
            </a:r>
            <a:endParaRPr lang="ko-KR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2738" y="1087744"/>
            <a:ext cx="3745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Sphere radius =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10 - 1000 </a:t>
            </a:r>
            <a:r>
              <a:rPr lang="en-US" altLang="ko-KR" sz="1400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Material: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 0.2-1.2 THz z-axis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" y="615306"/>
            <a:ext cx="3745253" cy="27915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9" y="3448021"/>
            <a:ext cx="3960000" cy="30023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50" y="3448021"/>
            <a:ext cx="3960000" cy="30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61988</TotalTime>
  <Words>26</Words>
  <Application>Microsoft Office PowerPoint</Application>
  <PresentationFormat>화면 슬라이드 쇼(4:3)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1184</cp:revision>
  <dcterms:created xsi:type="dcterms:W3CDTF">2018-02-18T11:37:55Z</dcterms:created>
  <dcterms:modified xsi:type="dcterms:W3CDTF">2019-01-24T06:25:25Z</dcterms:modified>
</cp:coreProperties>
</file>