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-504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19C1-C40D-4398-9DF7-A067E59BFC1C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7ADB-24DB-4CDA-A28E-F49716848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53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19C1-C40D-4398-9DF7-A067E59BFC1C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7ADB-24DB-4CDA-A28E-F49716848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041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19C1-C40D-4398-9DF7-A067E59BFC1C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7ADB-24DB-4CDA-A28E-F49716848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18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19C1-C40D-4398-9DF7-A067E59BFC1C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7ADB-24DB-4CDA-A28E-F49716848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7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19C1-C40D-4398-9DF7-A067E59BFC1C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7ADB-24DB-4CDA-A28E-F49716848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949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19C1-C40D-4398-9DF7-A067E59BFC1C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7ADB-24DB-4CDA-A28E-F49716848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17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19C1-C40D-4398-9DF7-A067E59BFC1C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7ADB-24DB-4CDA-A28E-F49716848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0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19C1-C40D-4398-9DF7-A067E59BFC1C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7ADB-24DB-4CDA-A28E-F49716848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29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19C1-C40D-4398-9DF7-A067E59BFC1C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7ADB-24DB-4CDA-A28E-F49716848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36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19C1-C40D-4398-9DF7-A067E59BFC1C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7ADB-24DB-4CDA-A28E-F49716848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772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19C1-C40D-4398-9DF7-A067E59BFC1C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7ADB-24DB-4CDA-A28E-F49716848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321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819C1-C40D-4398-9DF7-A067E59BFC1C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B7ADB-24DB-4CDA-A28E-F49716848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899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909614" y="463600"/>
            <a:ext cx="2880000" cy="4319080"/>
            <a:chOff x="1884876" y="575895"/>
            <a:chExt cx="2880000" cy="431908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84876" y="575895"/>
              <a:ext cx="1440000" cy="107977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4876" y="575895"/>
              <a:ext cx="1440000" cy="1079770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84876" y="1655665"/>
              <a:ext cx="1440000" cy="107977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24876" y="1655665"/>
              <a:ext cx="1440000" cy="1079770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84876" y="2735435"/>
              <a:ext cx="1440000" cy="1079770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24876" y="2735435"/>
              <a:ext cx="1440000" cy="1079770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84876" y="3815205"/>
              <a:ext cx="1440000" cy="1079770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/>
        </p:nvGrpSpPr>
        <p:grpSpPr>
          <a:xfrm>
            <a:off x="5203568" y="656557"/>
            <a:ext cx="2880000" cy="4319080"/>
            <a:chOff x="5203568" y="656557"/>
            <a:chExt cx="2880000" cy="4319080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03568" y="3895867"/>
              <a:ext cx="1440000" cy="1079770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643568" y="2816097"/>
              <a:ext cx="1440000" cy="1079770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203568" y="2816097"/>
              <a:ext cx="1440000" cy="1079770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643568" y="1736327"/>
              <a:ext cx="1440000" cy="1079770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203568" y="1736327"/>
              <a:ext cx="1440000" cy="1079770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643568" y="656557"/>
              <a:ext cx="1440000" cy="1079770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203568" y="656557"/>
              <a:ext cx="1440000" cy="10797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5212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이종건(전자전기공학과)</cp:lastModifiedBy>
  <cp:revision>3</cp:revision>
  <dcterms:created xsi:type="dcterms:W3CDTF">2018-07-22T16:05:27Z</dcterms:created>
  <dcterms:modified xsi:type="dcterms:W3CDTF">2018-07-22T16:16:13Z</dcterms:modified>
</cp:coreProperties>
</file>