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8" r:id="rId5"/>
    <p:sldId id="261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5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F2A1-AD62-4A76-9A7D-83B005643BB9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9596-7F9D-48E9-A078-4D12A4F2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&amp; CF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1747971" y="1433172"/>
            <a:ext cx="6333857" cy="3357866"/>
            <a:chOff x="849458" y="1135003"/>
            <a:chExt cx="7164703" cy="3693162"/>
          </a:xfrm>
        </p:grpSpPr>
        <p:grpSp>
          <p:nvGrpSpPr>
            <p:cNvPr id="160" name="그룹 159"/>
            <p:cNvGrpSpPr/>
            <p:nvPr/>
          </p:nvGrpSpPr>
          <p:grpSpPr>
            <a:xfrm>
              <a:off x="1736157" y="2229639"/>
              <a:ext cx="6278004" cy="402430"/>
              <a:chOff x="880835" y="2229639"/>
              <a:chExt cx="6278004" cy="402430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6111911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975980" y="2229639"/>
                <a:ext cx="1046928" cy="402428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24838" y="2229639"/>
                <a:ext cx="1046928" cy="402428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880835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29693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5063053" y="2229640"/>
                <a:ext cx="1046927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79501" y="3495975"/>
              <a:ext cx="6275170" cy="1993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75980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77725" y="2415562"/>
              <a:ext cx="1045184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1208565" y="2688294"/>
              <a:ext cx="6276259" cy="812718"/>
              <a:chOff x="882580" y="2682737"/>
              <a:chExt cx="6276259" cy="81271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026583" y="2682737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82580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931438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064798" y="2682738"/>
                <a:ext cx="1045182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113656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977725" y="2682737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022417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6583" y="2415562"/>
              <a:ext cx="1045184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3367967" y="2904016"/>
              <a:ext cx="1940878" cy="612720"/>
              <a:chOff x="3367967" y="2904016"/>
              <a:chExt cx="1940878" cy="612720"/>
            </a:xfrm>
          </p:grpSpPr>
          <p:sp>
            <p:nvSpPr>
              <p:cNvPr id="57" name="원호 56"/>
              <p:cNvSpPr/>
              <p:nvPr/>
            </p:nvSpPr>
            <p:spPr>
              <a:xfrm rot="2700000">
                <a:off x="3367968" y="2905043"/>
                <a:ext cx="611692" cy="611694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원호 57"/>
              <p:cNvSpPr/>
              <p:nvPr/>
            </p:nvSpPr>
            <p:spPr>
              <a:xfrm rot="18900000" flipH="1">
                <a:off x="3625993" y="2905038"/>
                <a:ext cx="611692" cy="611693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 rot="2700000">
                <a:off x="4439128" y="2904021"/>
                <a:ext cx="611692" cy="611694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 rot="18900000" flipH="1">
                <a:off x="4697153" y="2904016"/>
                <a:ext cx="611692" cy="611693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918831" y="3321483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75489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0834" y="3698022"/>
              <a:ext cx="6273837" cy="14445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HfO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80835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27272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28087" y="2415563"/>
              <a:ext cx="1248535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63053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064797" y="2415563"/>
              <a:ext cx="2949363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017982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17338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110039" y="3916153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57993" y="3320508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851615" y="3327225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아래쪽 화살표 2"/>
            <p:cNvSpPr/>
            <p:nvPr/>
          </p:nvSpPr>
          <p:spPr>
            <a:xfrm rot="1956312">
              <a:off x="4533059" y="1254693"/>
              <a:ext cx="400667" cy="80889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아래쪽 화살표 158"/>
            <p:cNvSpPr/>
            <p:nvPr/>
          </p:nvSpPr>
          <p:spPr>
            <a:xfrm rot="1956312">
              <a:off x="3496783" y="1254693"/>
              <a:ext cx="400667" cy="80889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9501" y="3841593"/>
              <a:ext cx="6275170" cy="763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64231" y="1135003"/>
              <a:ext cx="2111210" cy="369316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 flipV="1">
              <a:off x="871881" y="1722120"/>
              <a:ext cx="0" cy="310191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871881" y="2415562"/>
              <a:ext cx="856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879501" y="3108982"/>
              <a:ext cx="32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054953" y="2049870"/>
              <a:ext cx="474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D1</a:t>
              </a:r>
              <a:endParaRPr lang="ko-KR" altLang="en-US" sz="14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49458" y="2720442"/>
              <a:ext cx="474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D2</a:t>
              </a:r>
              <a:endParaRPr lang="ko-KR" altLang="en-US" sz="14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>
            <a:spLocks/>
          </p:cNvSpPr>
          <p:nvPr/>
        </p:nvSpPr>
        <p:spPr>
          <a:xfrm>
            <a:off x="4108053" y="5168489"/>
            <a:ext cx="4799560" cy="1296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  <a:cs typeface="Arial" panose="020B0604020202020204" pitchFamily="34" charset="0"/>
              </a:rPr>
              <a:t>Normal </a:t>
            </a:r>
            <a:r>
              <a:rPr lang="ko-KR" altLang="en-US" b="1" dirty="0" smtClean="0">
                <a:latin typeface="+mj-ea"/>
                <a:ea typeface="+mj-ea"/>
                <a:cs typeface="Arial" panose="020B0604020202020204" pitchFamily="34" charset="0"/>
              </a:rPr>
              <a:t>입사와 대등한 </a:t>
            </a:r>
            <a:r>
              <a:rPr lang="en-US" altLang="ko-KR" b="1" dirty="0" smtClean="0">
                <a:latin typeface="+mj-ea"/>
                <a:ea typeface="+mj-ea"/>
                <a:cs typeface="Arial" panose="020B0604020202020204" pitchFamily="34" charset="0"/>
              </a:rPr>
              <a:t>Shift </a:t>
            </a:r>
            <a:r>
              <a:rPr lang="ko-KR" altLang="en-US" b="1" dirty="0" smtClean="0">
                <a:latin typeface="+mj-ea"/>
                <a:ea typeface="+mj-ea"/>
                <a:cs typeface="Arial" panose="020B0604020202020204" pitchFamily="34" charset="0"/>
              </a:rPr>
              <a:t>구조 설계</a:t>
            </a:r>
            <a:endParaRPr lang="en-US" altLang="ko-KR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5398" y="5190722"/>
            <a:ext cx="3464599" cy="1294785"/>
            <a:chOff x="162498" y="5161970"/>
            <a:chExt cx="3464599" cy="1349375"/>
          </a:xfrm>
        </p:grpSpPr>
        <p:sp>
          <p:nvSpPr>
            <p:cNvPr id="56" name="직사각형 55"/>
            <p:cNvSpPr/>
            <p:nvPr/>
          </p:nvSpPr>
          <p:spPr>
            <a:xfrm>
              <a:off x="1710204" y="5301383"/>
              <a:ext cx="1794081" cy="1144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= 450 ~ 550 nm</a:t>
              </a: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(step : 10 nm)</a:t>
              </a:r>
            </a:p>
            <a:p>
              <a:endPara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= 2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~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300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nm</a:t>
              </a: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(step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: 1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nm)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62498" y="5161970"/>
              <a:ext cx="3464599" cy="1349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62498" y="5642501"/>
              <a:ext cx="1424894" cy="433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latin typeface="+mj-ea"/>
                  <a:ea typeface="+mj-ea"/>
                  <a:cs typeface="Arial" panose="020B0604020202020204" pitchFamily="34" charset="0"/>
                </a:rPr>
                <a:t>Shift </a:t>
              </a:r>
              <a:r>
                <a:rPr lang="ko-KR" altLang="en-US" sz="1400" b="1" dirty="0" smtClean="0">
                  <a:latin typeface="+mj-ea"/>
                  <a:ea typeface="+mj-ea"/>
                  <a:cs typeface="Arial" panose="020B0604020202020204" pitchFamily="34" charset="0"/>
                </a:rPr>
                <a:t>조건</a:t>
              </a:r>
              <a:endParaRPr lang="en-US" altLang="ko-KR" sz="1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64215" y="803798"/>
            <a:ext cx="301556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RGBW pixel</a:t>
            </a:r>
            <a:r>
              <a:rPr lang="ko-KR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</a:t>
            </a:r>
            <a:r>
              <a:rPr lang="ko-KR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 설계</a:t>
            </a:r>
            <a:endParaRPr lang="ko-KR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" y="1823639"/>
            <a:ext cx="2404054" cy="180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90" y="1823639"/>
            <a:ext cx="2404054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36" y="1823639"/>
            <a:ext cx="2404054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782" y="1823639"/>
            <a:ext cx="2404054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44" y="4317284"/>
            <a:ext cx="2404054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290" y="4317284"/>
            <a:ext cx="2404054" cy="18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7036" y="4317284"/>
            <a:ext cx="2404054" cy="18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of ML &amp; CF Shift Distance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5520" y="796449"/>
            <a:ext cx="589296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FDTD simulation for optimization of QE &amp; X-talk</a:t>
            </a:r>
            <a:endParaRPr lang="ko-KR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300313" y="2763816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458520" y="2763815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78878" y="276381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894065" y="276381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296957" y="5217285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450204" y="5231241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78878" y="521728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DTI Tilt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1772650" y="956256"/>
            <a:ext cx="6333857" cy="3357866"/>
            <a:chOff x="849458" y="1135003"/>
            <a:chExt cx="7164703" cy="3693162"/>
          </a:xfrm>
        </p:grpSpPr>
        <p:grpSp>
          <p:nvGrpSpPr>
            <p:cNvPr id="160" name="그룹 159"/>
            <p:cNvGrpSpPr/>
            <p:nvPr/>
          </p:nvGrpSpPr>
          <p:grpSpPr>
            <a:xfrm>
              <a:off x="1736157" y="2229639"/>
              <a:ext cx="6278004" cy="402430"/>
              <a:chOff x="880835" y="2229639"/>
              <a:chExt cx="6278004" cy="402430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6111911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975980" y="2229639"/>
                <a:ext cx="1046928" cy="402428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24838" y="2229639"/>
                <a:ext cx="1046928" cy="402428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880835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29693" y="2229640"/>
                <a:ext cx="1046928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5063053" y="2229640"/>
                <a:ext cx="1046927" cy="402429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79501" y="3495975"/>
              <a:ext cx="6275170" cy="1993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75980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77725" y="2415562"/>
              <a:ext cx="1045184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1208565" y="2688294"/>
              <a:ext cx="6276259" cy="812718"/>
              <a:chOff x="882580" y="2682737"/>
              <a:chExt cx="6276259" cy="81271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026583" y="2682737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82580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931438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064798" y="2682738"/>
                <a:ext cx="1045182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113656" y="2682738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977725" y="2682737"/>
                <a:ext cx="1045183" cy="812717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022417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6583" y="2415562"/>
              <a:ext cx="1045184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3367967" y="2904016"/>
              <a:ext cx="1940878" cy="612720"/>
              <a:chOff x="3367967" y="2904016"/>
              <a:chExt cx="1940878" cy="612720"/>
            </a:xfrm>
          </p:grpSpPr>
          <p:sp>
            <p:nvSpPr>
              <p:cNvPr id="57" name="원호 56"/>
              <p:cNvSpPr/>
              <p:nvPr/>
            </p:nvSpPr>
            <p:spPr>
              <a:xfrm rot="2700000">
                <a:off x="3367968" y="2905043"/>
                <a:ext cx="611692" cy="611694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원호 57"/>
              <p:cNvSpPr/>
              <p:nvPr/>
            </p:nvSpPr>
            <p:spPr>
              <a:xfrm rot="18900000" flipH="1">
                <a:off x="3625993" y="2905038"/>
                <a:ext cx="611692" cy="611693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 rot="2700000">
                <a:off x="4439128" y="2904021"/>
                <a:ext cx="611692" cy="611694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 rot="18900000" flipH="1">
                <a:off x="4697153" y="2904016"/>
                <a:ext cx="611692" cy="611693"/>
              </a:xfrm>
              <a:prstGeom prst="arc">
                <a:avLst>
                  <a:gd name="adj1" fmla="val 17681677"/>
                  <a:gd name="adj2" fmla="val 204183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918831" y="3321483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-780000">
              <a:off x="4018587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0834" y="3698022"/>
              <a:ext cx="6273837" cy="14445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HfO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80835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27272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28087" y="2415563"/>
              <a:ext cx="1248535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63053" y="3917956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064797" y="2415563"/>
              <a:ext cx="2949363" cy="2770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 rot="-780000">
              <a:off x="5061079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 rot="-780000">
              <a:off x="2960436" y="3903383"/>
              <a:ext cx="118019" cy="802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110039" y="3916153"/>
              <a:ext cx="1045182" cy="892644"/>
            </a:xfrm>
            <a:prstGeom prst="rect">
              <a:avLst/>
            </a:prstGeom>
            <a:solidFill>
              <a:srgbClr val="CC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57993" y="3320508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851615" y="3327225"/>
              <a:ext cx="226695" cy="173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아래쪽 화살표 2"/>
            <p:cNvSpPr/>
            <p:nvPr/>
          </p:nvSpPr>
          <p:spPr>
            <a:xfrm rot="1956312">
              <a:off x="4533059" y="1254693"/>
              <a:ext cx="400667" cy="80889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아래쪽 화살표 158"/>
            <p:cNvSpPr/>
            <p:nvPr/>
          </p:nvSpPr>
          <p:spPr>
            <a:xfrm rot="1956312">
              <a:off x="3496783" y="1254693"/>
              <a:ext cx="400667" cy="80889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9501" y="3841593"/>
              <a:ext cx="6275170" cy="763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ko-KR" sz="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64231" y="1135003"/>
              <a:ext cx="2111210" cy="369316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 flipV="1">
              <a:off x="871881" y="1722120"/>
              <a:ext cx="0" cy="310191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endCxn id="124" idx="2"/>
            </p:cNvCxnSpPr>
            <p:nvPr/>
          </p:nvCxnSpPr>
          <p:spPr>
            <a:xfrm>
              <a:off x="871881" y="2415562"/>
              <a:ext cx="864276" cy="15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879501" y="3108982"/>
              <a:ext cx="3290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054953" y="2049870"/>
              <a:ext cx="474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D1</a:t>
              </a:r>
              <a:endParaRPr lang="ko-KR" altLang="en-US" sz="14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49458" y="2720442"/>
              <a:ext cx="474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D2</a:t>
              </a:r>
              <a:endParaRPr lang="ko-KR" altLang="en-US" sz="14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80" name="직사각형 179"/>
          <p:cNvSpPr>
            <a:spLocks/>
          </p:cNvSpPr>
          <p:nvPr/>
        </p:nvSpPr>
        <p:spPr>
          <a:xfrm>
            <a:off x="4092809" y="4718682"/>
            <a:ext cx="4799560" cy="1764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  <a:cs typeface="Arial" panose="020B0604020202020204" pitchFamily="34" charset="0"/>
              </a:rPr>
              <a:t>Normal </a:t>
            </a:r>
            <a:r>
              <a:rPr lang="ko-KR" altLang="en-US" b="1" dirty="0" smtClean="0">
                <a:latin typeface="+mj-ea"/>
                <a:ea typeface="+mj-ea"/>
                <a:cs typeface="Arial" panose="020B0604020202020204" pitchFamily="34" charset="0"/>
              </a:rPr>
              <a:t>입사와 대등한 </a:t>
            </a:r>
            <a:r>
              <a:rPr lang="en-US" altLang="ko-KR" b="1" dirty="0" smtClean="0">
                <a:latin typeface="+mj-ea"/>
                <a:ea typeface="+mj-ea"/>
                <a:cs typeface="Arial" panose="020B0604020202020204" pitchFamily="34" charset="0"/>
              </a:rPr>
              <a:t>Tilt </a:t>
            </a:r>
            <a:r>
              <a:rPr lang="ko-KR" altLang="en-US" b="1" dirty="0" smtClean="0">
                <a:latin typeface="+mj-ea"/>
                <a:ea typeface="+mj-ea"/>
                <a:cs typeface="Arial" panose="020B0604020202020204" pitchFamily="34" charset="0"/>
              </a:rPr>
              <a:t>구조 설계</a:t>
            </a:r>
            <a:endParaRPr lang="en-US" altLang="ko-KR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505398" y="4715856"/>
            <a:ext cx="3464599" cy="1769652"/>
            <a:chOff x="162498" y="5161970"/>
            <a:chExt cx="3464599" cy="1349375"/>
          </a:xfrm>
        </p:grpSpPr>
        <p:sp>
          <p:nvSpPr>
            <p:cNvPr id="182" name="직사각형 181"/>
            <p:cNvSpPr/>
            <p:nvPr/>
          </p:nvSpPr>
          <p:spPr>
            <a:xfrm>
              <a:off x="1710204" y="5267119"/>
              <a:ext cx="1794081" cy="1165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= 0.5 ~ 6°</a:t>
              </a:r>
            </a:p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(step : 0.5°)</a:t>
              </a:r>
            </a:p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= 460 ~ 560 nm</a:t>
              </a: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(step : 25 nm)</a:t>
              </a:r>
            </a:p>
            <a:p>
              <a:endPara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180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~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280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nm</a:t>
              </a:r>
            </a:p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(step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 nm)</a:t>
              </a: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62498" y="5161970"/>
              <a:ext cx="3464599" cy="1349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62498" y="5642501"/>
              <a:ext cx="1424894" cy="433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latin typeface="+mj-ea"/>
                  <a:ea typeface="+mj-ea"/>
                  <a:cs typeface="Arial" panose="020B0604020202020204" pitchFamily="34" charset="0"/>
                </a:rPr>
                <a:t>Tilt </a:t>
              </a:r>
              <a:r>
                <a:rPr lang="ko-KR" altLang="en-US" sz="1400" b="1" dirty="0" smtClean="0">
                  <a:latin typeface="+mj-ea"/>
                  <a:ea typeface="+mj-ea"/>
                  <a:cs typeface="Arial" panose="020B0604020202020204" pitchFamily="34" charset="0"/>
                </a:rPr>
                <a:t>조건</a:t>
              </a:r>
              <a:endParaRPr lang="en-US" altLang="ko-KR" sz="1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직선 연결선 184"/>
          <p:cNvCxnSpPr/>
          <p:nvPr/>
        </p:nvCxnSpPr>
        <p:spPr>
          <a:xfrm flipV="1">
            <a:off x="4574639" y="3465815"/>
            <a:ext cx="0" cy="11747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4547511" y="3462148"/>
            <a:ext cx="280299" cy="1226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521667" y="4333379"/>
            <a:ext cx="2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θ</a:t>
            </a:r>
            <a:endParaRPr lang="ko-KR" altLang="en-US" dirty="0"/>
          </a:p>
        </p:txBody>
      </p:sp>
      <p:sp>
        <p:nvSpPr>
          <p:cNvPr id="199" name="자유형 198"/>
          <p:cNvSpPr/>
          <p:nvPr/>
        </p:nvSpPr>
        <p:spPr>
          <a:xfrm>
            <a:off x="4578350" y="4378325"/>
            <a:ext cx="180975" cy="31763"/>
          </a:xfrm>
          <a:custGeom>
            <a:avLst/>
            <a:gdLst>
              <a:gd name="connsiteX0" fmla="*/ 0 w 180975"/>
              <a:gd name="connsiteY0" fmla="*/ 3175 h 31763"/>
              <a:gd name="connsiteX1" fmla="*/ 85725 w 180975"/>
              <a:gd name="connsiteY1" fmla="*/ 31750 h 31763"/>
              <a:gd name="connsiteX2" fmla="*/ 180975 w 180975"/>
              <a:gd name="connsiteY2" fmla="*/ 0 h 3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31763">
                <a:moveTo>
                  <a:pt x="0" y="3175"/>
                </a:moveTo>
                <a:cubicBezTo>
                  <a:pt x="27781" y="17727"/>
                  <a:pt x="55563" y="32279"/>
                  <a:pt x="85725" y="31750"/>
                </a:cubicBezTo>
                <a:cubicBezTo>
                  <a:pt x="115888" y="31221"/>
                  <a:pt x="148696" y="6879"/>
                  <a:pt x="180975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DTI Tilt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5520" y="796449"/>
            <a:ext cx="589296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FDTD simulation for optimization of QE &amp; X-talk</a:t>
            </a:r>
            <a:endParaRPr lang="ko-KR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05" y="4351428"/>
            <a:ext cx="2404054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41" y="4350804"/>
            <a:ext cx="2404054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" y="4350804"/>
            <a:ext cx="2404054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370" y="1907673"/>
            <a:ext cx="2404054" cy="18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905" y="1907673"/>
            <a:ext cx="2404054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441" y="1907673"/>
            <a:ext cx="2404054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77" y="1907673"/>
            <a:ext cx="2404054" cy="1800000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 flipV="1">
            <a:off x="1634913" y="2138976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곱셈 기호 17"/>
          <p:cNvSpPr/>
          <p:nvPr/>
        </p:nvSpPr>
        <p:spPr>
          <a:xfrm>
            <a:off x="1492170" y="2085636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883180" y="2085636"/>
            <a:ext cx="0" cy="12595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곱셈 기호 36"/>
          <p:cNvSpPr/>
          <p:nvPr/>
        </p:nvSpPr>
        <p:spPr>
          <a:xfrm>
            <a:off x="3732817" y="2059653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6113299" y="2162275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5962508" y="2140936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8356335" y="2162275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곱셈 기호 49"/>
          <p:cNvSpPr/>
          <p:nvPr/>
        </p:nvSpPr>
        <p:spPr>
          <a:xfrm>
            <a:off x="8205972" y="1987015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625520" y="4592616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1475157" y="5537496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3879211" y="4592616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곱셈 기호 53"/>
          <p:cNvSpPr/>
          <p:nvPr/>
        </p:nvSpPr>
        <p:spPr>
          <a:xfrm>
            <a:off x="3728848" y="4577376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111668" y="4592616"/>
            <a:ext cx="0" cy="120170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곱셈 기호 55"/>
          <p:cNvSpPr/>
          <p:nvPr/>
        </p:nvSpPr>
        <p:spPr>
          <a:xfrm>
            <a:off x="5961305" y="5392716"/>
            <a:ext cx="297180" cy="297180"/>
          </a:xfrm>
          <a:prstGeom prst="mathMultiply">
            <a:avLst>
              <a:gd name="adj1" fmla="val 104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9" y="1722246"/>
            <a:ext cx="2404054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08" y="1722246"/>
            <a:ext cx="2404054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327" y="1722246"/>
            <a:ext cx="2404054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946" y="1722246"/>
            <a:ext cx="2404054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25" y="4366527"/>
            <a:ext cx="2404054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708" y="4366527"/>
            <a:ext cx="2404054" cy="18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439" y="4366527"/>
            <a:ext cx="2404054" cy="18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of ML &amp; CF Shift Distance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5520" y="796449"/>
            <a:ext cx="589296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FDTD simulation for optimization of QE &amp; X-talk</a:t>
            </a:r>
            <a:endParaRPr lang="ko-KR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5107" y="2418721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15258" y="2420672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498765" y="2418721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82272" y="2418721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235107" y="505166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15258" y="505166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97804" y="5051664"/>
            <a:ext cx="224773" cy="22477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1459169"/>
            <a:ext cx="4707138" cy="352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165"/>
            <a:ext cx="9144000" cy="55418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Spectrum Compare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52733" y="1791377"/>
            <a:ext cx="1419267" cy="533631"/>
            <a:chOff x="10497694" y="865068"/>
            <a:chExt cx="1419267" cy="553998"/>
          </a:xfrm>
        </p:grpSpPr>
        <p:sp>
          <p:nvSpPr>
            <p:cNvPr id="8" name="TextBox 7"/>
            <p:cNvSpPr txBox="1"/>
            <p:nvPr/>
          </p:nvSpPr>
          <p:spPr>
            <a:xfrm>
              <a:off x="10864161" y="865068"/>
              <a:ext cx="10528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① Normal</a:t>
              </a:r>
            </a:p>
            <a:p>
              <a:r>
                <a:rPr lang="en-US" altLang="ko-KR" sz="1000" b="1" dirty="0"/>
                <a:t>② Shift</a:t>
              </a:r>
            </a:p>
            <a:p>
              <a:r>
                <a:rPr lang="en-US" altLang="ko-KR" sz="1000" b="1" dirty="0"/>
                <a:t>③ DTI Tilt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0497694" y="990145"/>
              <a:ext cx="409444" cy="313883"/>
              <a:chOff x="5673850" y="3527204"/>
              <a:chExt cx="553615" cy="104243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5673861" y="3527204"/>
                <a:ext cx="55360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673861" y="3579325"/>
                <a:ext cx="553604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5673850" y="3631447"/>
                <a:ext cx="553602" cy="0"/>
              </a:xfrm>
              <a:prstGeom prst="line">
                <a:avLst/>
              </a:prstGeom>
              <a:ln w="1270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98366"/>
              </p:ext>
            </p:extLst>
          </p:nvPr>
        </p:nvGraphicFramePr>
        <p:xfrm>
          <a:off x="4956813" y="890435"/>
          <a:ext cx="3998500" cy="466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56"/>
                <a:gridCol w="426438"/>
                <a:gridCol w="1017635"/>
                <a:gridCol w="1017635"/>
                <a:gridCol w="908836"/>
              </a:tblGrid>
              <a:tr h="107322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9582" marR="69582" marT="34791" marB="34791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① 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Normal</a:t>
                      </a:r>
                      <a:endParaRPr lang="en-US" altLang="ko-KR" sz="1400" b="1" i="0" u="none" strike="noStrike" kern="1200" baseline="-25000" dirty="0">
                        <a:solidFill>
                          <a:schemeClr val="bg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dirty="0" smtClean="0"/>
                        <a:t>② 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Shift</a:t>
                      </a:r>
                      <a:endParaRPr lang="en-US" altLang="ko-KR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49" marR="7249" marT="7249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1400" b="1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 smtClean="0"/>
                        <a:t>③ </a:t>
                      </a:r>
                      <a:r>
                        <a:rPr lang="en-US" altLang="ko-KR" sz="1400" b="1" dirty="0" smtClean="0">
                          <a:sym typeface="Wingdings" panose="05000000000000000000" pitchFamily="2" charset="2"/>
                        </a:rPr>
                        <a:t>DTI Tilt</a:t>
                      </a:r>
                      <a:endParaRPr lang="en-US" altLang="ko-KR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49" marR="7249" marT="7249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126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QE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9582" marR="69582" marT="34791" marB="34791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9582" marR="69582" marT="34791" marB="34791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58.2</a:t>
                      </a:r>
                    </a:p>
                  </a:txBody>
                  <a:tcPr marL="7907" marR="7907" marT="7907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39.4</a:t>
                      </a:r>
                    </a:p>
                  </a:txBody>
                  <a:tcPr marL="7249" marR="7249" marT="7249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48.2</a:t>
                      </a:r>
                    </a:p>
                  </a:txBody>
                  <a:tcPr marL="3790" marR="3790" marT="379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CC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68.0</a:t>
                      </a: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52.0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63.7</a:t>
                      </a: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61.6</a:t>
                      </a: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58.8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59.6</a:t>
                      </a: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66.4</a:t>
                      </a: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55.5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57.9</a:t>
                      </a: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X-talk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1.96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6.85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2.53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CC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31.7</a:t>
                      </a: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18.9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31.8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12.7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907" marR="7907" marT="7907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15.2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13.5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76541" y="1244585"/>
            <a:ext cx="294292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 Tilting</a:t>
            </a:r>
            <a:r>
              <a:rPr lang="ko-KR" altLang="en-US" sz="16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광효율</a:t>
            </a:r>
            <a:r>
              <a:rPr lang="ko-KR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최적화</a:t>
            </a:r>
            <a:endParaRPr lang="ko-KR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244</Words>
  <Application>Microsoft Office PowerPoint</Application>
  <PresentationFormat>화면 슬라이드 쇼(4:3)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DoHero</dc:creator>
  <cp:lastModifiedBy>DoHero</cp:lastModifiedBy>
  <cp:revision>48</cp:revision>
  <dcterms:created xsi:type="dcterms:W3CDTF">2018-01-24T13:55:47Z</dcterms:created>
  <dcterms:modified xsi:type="dcterms:W3CDTF">2018-01-25T11:18:17Z</dcterms:modified>
</cp:coreProperties>
</file>