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6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3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0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2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8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9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6BF7-8EA3-49E4-85D1-AFBC91F0BE64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C93B-0391-49C0-9E43-4F4F07A5B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4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8" y="409575"/>
            <a:ext cx="3816434" cy="28575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07517"/>
              </p:ext>
            </p:extLst>
          </p:nvPr>
        </p:nvGraphicFramePr>
        <p:xfrm>
          <a:off x="4956813" y="890435"/>
          <a:ext cx="2980865" cy="414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56"/>
                <a:gridCol w="426438"/>
                <a:gridCol w="1017635"/>
                <a:gridCol w="908836"/>
              </a:tblGrid>
              <a:tr h="1073228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9582" marR="69582" marT="34791" marB="34791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dirty="0" smtClean="0"/>
                        <a:t>RGBW</a:t>
                      </a:r>
                      <a:endParaRPr lang="en-US" altLang="ko-KR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49" marR="7249" marT="7249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en-US" altLang="ko-KR" sz="1400" b="1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dirty="0" smtClean="0"/>
                        <a:t>RGGB</a:t>
                      </a:r>
                      <a:endParaRPr lang="en-US" altLang="ko-KR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49" marR="7249" marT="7249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1266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QE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9582" marR="69582" marT="34791" marB="34791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9582" marR="69582" marT="34791" marB="34791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48.3</a:t>
                      </a:r>
                      <a:endParaRPr lang="en-US" altLang="ko-KR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48.3</a:t>
                      </a:r>
                    </a:p>
                  </a:txBody>
                  <a:tcPr marL="7249" marR="7249" marT="7249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CC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00CC00"/>
                          </a:solidFill>
                        </a:rPr>
                        <a:t>G</a:t>
                      </a:r>
                      <a:endParaRPr lang="ko-KR" altLang="en-US" sz="1400" b="1" dirty="0">
                        <a:solidFill>
                          <a:srgbClr val="00CC00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63.7</a:t>
                      </a:r>
                      <a:endParaRPr lang="en-US" altLang="ko-KR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63.7</a:t>
                      </a: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59.6</a:t>
                      </a:r>
                      <a:endParaRPr lang="en-US" altLang="ko-KR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58.0</a:t>
                      </a:r>
                      <a:endParaRPr lang="en-US" altLang="ko-KR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</a:tr>
              <a:tr h="51266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X-talk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2.53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2.54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CC00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rgbClr val="00CC00"/>
                          </a:solidFill>
                        </a:rPr>
                        <a:t>G</a:t>
                      </a:r>
                      <a:endParaRPr lang="ko-KR" altLang="en-US" sz="1400" b="1" dirty="0">
                        <a:solidFill>
                          <a:srgbClr val="00CC00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31.8</a:t>
                      </a:r>
                      <a:endParaRPr lang="en-US" altLang="ko-KR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32.2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  <a:tr h="5126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69582" marR="69582" marT="34791" marB="34791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13.5</a:t>
                      </a:r>
                      <a:endParaRPr lang="en-US" altLang="ko-KR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49" marR="7249" marT="7249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12.9</a:t>
                      </a:r>
                      <a:endParaRPr lang="en-US" altLang="ko-KR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790" marR="3790" marT="379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64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DoHero</dc:creator>
  <cp:lastModifiedBy>DoHero</cp:lastModifiedBy>
  <cp:revision>1</cp:revision>
  <dcterms:created xsi:type="dcterms:W3CDTF">2018-01-25T08:53:59Z</dcterms:created>
  <dcterms:modified xsi:type="dcterms:W3CDTF">2018-01-25T08:54:04Z</dcterms:modified>
</cp:coreProperties>
</file>