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322" r:id="rId2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5B9BD5"/>
    <a:srgbClr val="A81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6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75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5079" y="508008"/>
            <a:ext cx="1272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Last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45819" y="935183"/>
            <a:ext cx="376147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PE mid-exam </a:t>
            </a:r>
            <a:r>
              <a:rPr lang="ko-KR" altLang="en-US" dirty="0" smtClean="0"/>
              <a:t>채점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Thesis presentation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Paper </a:t>
            </a:r>
            <a:r>
              <a:rPr lang="en-US" altLang="ko-KR" dirty="0" smtClean="0"/>
              <a:t>manuscript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4937760" y="508008"/>
            <a:ext cx="1278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This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2704" y="935183"/>
            <a:ext cx="3826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Thesis presentation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Paper manuscript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14325" y="304800"/>
            <a:ext cx="3945351" cy="59150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53880" y="304800"/>
            <a:ext cx="3945351" cy="59150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76982</TotalTime>
  <Words>18</Words>
  <Application>Microsoft Office PowerPoint</Application>
  <PresentationFormat>화면 슬라이드 쇼(4:3)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2126</cp:revision>
  <dcterms:created xsi:type="dcterms:W3CDTF">2018-02-18T11:37:55Z</dcterms:created>
  <dcterms:modified xsi:type="dcterms:W3CDTF">2019-10-30T09:33:47Z</dcterms:modified>
</cp:coreProperties>
</file>