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5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4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2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31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1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6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2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6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CACB-EB7E-4021-902D-29612730BB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B4C8-C5B2-42DF-8914-5B9F313B5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5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6" r:id="rId13"/>
    <p:sldLayoutId id="2147483677" r:id="rId14"/>
    <p:sldLayoutId id="2147483680" r:id="rId15"/>
    <p:sldLayoutId id="2147483681" r:id="rId16"/>
    <p:sldLayoutId id="214748368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8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10" Type="http://schemas.openxmlformats.org/officeDocument/2006/relationships/image" Target="../media/image4.png"/><Relationship Id="rId4" Type="http://schemas.openxmlformats.org/officeDocument/2006/relationships/image" Target="../media/image47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2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6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5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1177302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89" y="978708"/>
            <a:ext cx="2164107" cy="17360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663" y="3270621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2031680" y="3270621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80" y="3270621"/>
                <a:ext cx="2070852" cy="972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3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Distributed Bragg Reflector (DBR)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ars.els-cdn.com/content/image/1-s2.0-S0169433215032274-fx1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59" y="1714500"/>
            <a:ext cx="5311682" cy="39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9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7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3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8793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549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549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17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3" y="2699433"/>
            <a:ext cx="3167905" cy="12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338</Words>
  <Application>Microsoft Office PowerPoint</Application>
  <PresentationFormat>화면 슬라이드 쇼(4:3)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</cp:revision>
  <dcterms:created xsi:type="dcterms:W3CDTF">2019-10-30T12:00:29Z</dcterms:created>
  <dcterms:modified xsi:type="dcterms:W3CDTF">2019-10-30T12:28:12Z</dcterms:modified>
</cp:coreProperties>
</file>