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7" r:id="rId3"/>
    <p:sldId id="273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4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9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97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868012" y="1978401"/>
            <a:ext cx="54064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Ch.2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Extraction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Transmission-Mode Terahertz TDS: Exact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is based on </a:t>
            </a:r>
            <a:r>
              <a:rPr lang="en-US" altLang="ko-KR" dirty="0" smtClean="0">
                <a:solidFill>
                  <a:srgbClr val="3333FF"/>
                </a:solidFill>
              </a:rPr>
              <a:t>minimizing error </a:t>
            </a:r>
            <a:r>
              <a:rPr lang="en-US" altLang="ko-KR" dirty="0" smtClean="0"/>
              <a:t>in the magnitude and phase components of the modeled transfer function with </a:t>
            </a:r>
            <a:r>
              <a:rPr lang="en-US" altLang="ko-KR" dirty="0" smtClean="0">
                <a:solidFill>
                  <a:srgbClr val="3333FF"/>
                </a:solidFill>
              </a:rPr>
              <a:t>respect </a:t>
            </a:r>
            <a:r>
              <a:rPr lang="en-US" altLang="ko-KR" dirty="0" err="1" smtClean="0">
                <a:solidFill>
                  <a:srgbClr val="3333FF"/>
                </a:solidFill>
              </a:rPr>
              <a:t>th</a:t>
            </a:r>
            <a:r>
              <a:rPr lang="en-US" altLang="ko-KR" dirty="0" smtClean="0">
                <a:solidFill>
                  <a:srgbClr val="3333FF"/>
                </a:solidFill>
              </a:rPr>
              <a:t> the measured transfer function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59" y="2164894"/>
            <a:ext cx="501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1: Estimate a range of possible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2: Initialize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3: Determine the modeled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4: Estimate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5: Update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6: Determine the total variation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7" y="1769126"/>
            <a:ext cx="3205850" cy="4300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</a:p>
        </p:txBody>
      </p:sp>
    </p:spTree>
    <p:extLst>
      <p:ext uri="{BB962C8B-B14F-4D97-AF65-F5344CB8AC3E}">
        <p14:creationId xmlns:p14="http://schemas.microsoft.com/office/powerpoint/2010/main" val="1815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Reflection-Mode Terahertz TDS: Single Reflection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reflection </a:t>
            </a:r>
            <a:r>
              <a:rPr lang="en-US" altLang="ko-KR" dirty="0" smtClean="0">
                <a:sym typeface="Wingdings" panose="05000000000000000000" pitchFamily="2" charset="2"/>
              </a:rPr>
              <a:t> Two scan (reference</a:t>
            </a:r>
            <a:r>
              <a:rPr lang="en-US" altLang="ko-KR" smtClean="0">
                <a:sym typeface="Wingdings" panose="05000000000000000000" pitchFamily="2" charset="2"/>
              </a:rPr>
              <a:t>, sample)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Double reflection  One scan (combined)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" y="4189960"/>
            <a:ext cx="5328139" cy="1834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5" y="4189960"/>
            <a:ext cx="2672862" cy="1831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14" t="-2222" r="-424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9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45758" y="3725235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Mirror and sample </a:t>
            </a:r>
            <a:r>
              <a:rPr lang="en-US" altLang="ko-KR" dirty="0" smtClean="0">
                <a:solidFill>
                  <a:srgbClr val="3333FF"/>
                </a:solidFill>
              </a:rPr>
              <a:t>positioning become </a:t>
            </a:r>
            <a:r>
              <a:rPr lang="en-US" altLang="ko-KR" dirty="0" err="1" smtClean="0">
                <a:solidFill>
                  <a:srgbClr val="3333FF"/>
                </a:solidFill>
              </a:rPr>
              <a:t>cruical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Reflection-Mode Terahertz TDS: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10" t="-2174" r="-361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912" y="3542660"/>
            <a:ext cx="3760177" cy="26507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Attenuated Total Reflection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3947746"/>
            <a:ext cx="5114925" cy="2057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blipFill rotWithShape="0">
                <a:blip r:embed="rId5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</a:t>
            </a:r>
          </a:p>
          <a:p>
            <a:pPr algn="ctr"/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50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Signal Averaging in the Time and Frequency Domains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averaging is </a:t>
            </a:r>
            <a:r>
              <a:rPr lang="en-US" altLang="ko-KR" dirty="0" smtClean="0">
                <a:solidFill>
                  <a:srgbClr val="3333FF"/>
                </a:solidFill>
              </a:rPr>
              <a:t>effective in the time domain</a:t>
            </a:r>
            <a:r>
              <a:rPr lang="en-US" altLang="ko-KR" dirty="0" smtClean="0"/>
              <a:t>, but not in the frequency 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7" y="3597521"/>
            <a:ext cx="6474106" cy="26033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95" y="1203583"/>
            <a:ext cx="3575611" cy="23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Phase Unwrapping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most case the assumption of a linear phase is sufficient. Phase-jumping causes discontinuities in a phase spectrum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2001, pp. 1562-1571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1995, pp. 212-219.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2009, pp. A113-A125.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2006, pp. 505-515.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213283"/>
            <a:ext cx="5593111" cy="243143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Properites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and Wave Propagation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fromTerahertz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Time-Domain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Spectromerters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Properties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Wave Propagation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Refeactive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Index and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Permitivity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166" y="1349990"/>
            <a:ext cx="2997134" cy="1718193"/>
            <a:chOff x="546166" y="1349990"/>
            <a:chExt cx="2997134" cy="1718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t="-2222" r="-46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κ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8" t="-4444" r="-298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46166" y="1349990"/>
              <a:ext cx="2926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Refractive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6" y="2260438"/>
              <a:ext cx="299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Permittivity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912577" y="1882456"/>
            <a:ext cx="1318846" cy="653260"/>
            <a:chOff x="3710354" y="1697904"/>
            <a:chExt cx="1318846" cy="653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68" t="-4348" r="-2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>
            <a:xfrm>
              <a:off x="3710354" y="1697904"/>
              <a:ext cx="1318846" cy="653260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166" y="3582215"/>
            <a:ext cx="29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Kramers-Kronig</a:t>
            </a:r>
            <a:r>
              <a:rPr lang="en-US" altLang="ko-KR" sz="2000" dirty="0" smtClean="0">
                <a:solidFill>
                  <a:srgbClr val="3333FF"/>
                </a:solidFill>
              </a:rPr>
              <a:t> relations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Plane Wave Propagation Across an Interface – Fresnel Equations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858714"/>
            <a:ext cx="4191000" cy="2579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7" r="-128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blipFill rotWithShape="0">
                <a:blip r:embed="rId9"/>
                <a:stretch>
                  <a:fillRect l="-1724" t="-2083" r="-28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627"/>
            <a:ext cx="4460382" cy="264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7" y="1264627"/>
            <a:ext cx="4405823" cy="276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Transmission-Mode Terahertz TDS: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blipFill rotWithShape="0"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8223" y="4937760"/>
            <a:ext cx="4167554" cy="15975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759" y="834251"/>
            <a:ext cx="37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Dielectric slab at normal incidence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22135</TotalTime>
  <Words>868</Words>
  <Application>Microsoft Office PowerPoint</Application>
  <PresentationFormat>화면 슬라이드 쇼(4:3)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205</cp:revision>
  <dcterms:created xsi:type="dcterms:W3CDTF">2018-02-18T11:37:55Z</dcterms:created>
  <dcterms:modified xsi:type="dcterms:W3CDTF">2018-03-09T06:46:03Z</dcterms:modified>
</cp:coreProperties>
</file>