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2" r:id="rId2"/>
    <p:sldId id="347" r:id="rId3"/>
    <p:sldId id="348" r:id="rId4"/>
    <p:sldId id="352" r:id="rId5"/>
    <p:sldId id="351" r:id="rId6"/>
    <p:sldId id="350" r:id="rId7"/>
    <p:sldId id="344" r:id="rId8"/>
    <p:sldId id="343" r:id="rId9"/>
    <p:sldId id="346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8/20(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삼성전략산학 </a:t>
            </a:r>
            <a:r>
              <a:rPr lang="ko-KR" altLang="en-US" dirty="0" err="1" smtClean="0"/>
              <a:t>교류회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FDTD, New workstation </a:t>
            </a:r>
            <a:r>
              <a:rPr lang="ko-KR" altLang="en-US" dirty="0" smtClean="0"/>
              <a:t>구매 진행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Inverse Design 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가족여행</a:t>
            </a:r>
            <a:r>
              <a:rPr lang="en-US" altLang="ko-KR" dirty="0" smtClean="0"/>
              <a:t>(8/12 – 8/16)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Lumerical FDTD </a:t>
            </a:r>
            <a:r>
              <a:rPr lang="ko-KR" altLang="en-US" dirty="0" smtClean="0"/>
              <a:t>추가 구매 견적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CPU Workstation </a:t>
            </a:r>
            <a:r>
              <a:rPr lang="ko-KR" altLang="en-US" dirty="0" smtClean="0"/>
              <a:t>구매 사양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Neural Network Model Training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75543" y="3976600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07170" y="232800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382661" y="1216629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16257" y="1216629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07068" y="1216629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2688" y="1420494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8161" y="1447767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579" y="616158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578820" y="2613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FO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539" y="2232766"/>
            <a:ext cx="14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</a:p>
        </p:txBody>
      </p:sp>
      <p:cxnSp>
        <p:nvCxnSpPr>
          <p:cNvPr id="27" name="직선 화살표 연결선 26"/>
          <p:cNvCxnSpPr>
            <a:stCxn id="26" idx="1"/>
            <a:endCxn id="10" idx="3"/>
          </p:cNvCxnSpPr>
          <p:nvPr/>
        </p:nvCxnSpPr>
        <p:spPr>
          <a:xfrm flipH="1">
            <a:off x="5163170" y="2417432"/>
            <a:ext cx="1625369" cy="9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387317" y="4806469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7317" y="4806469"/>
                <a:ext cx="343620" cy="184666"/>
              </a:xfrm>
              <a:prstGeom prst="rect">
                <a:avLst/>
              </a:prstGeom>
              <a:blipFill>
                <a:blip r:embed="rId8"/>
                <a:stretch>
                  <a:fillRect t="-8772" r="-6667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33405" y="6075057"/>
                <a:ext cx="295081" cy="20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05" y="6075057"/>
                <a:ext cx="295081" cy="201787"/>
              </a:xfrm>
              <a:prstGeom prst="rect">
                <a:avLst/>
              </a:prstGeom>
              <a:blipFill>
                <a:blip r:embed="rId9"/>
                <a:stretch>
                  <a:fillRect l="-14583" r="-6250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038599" y="4821878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00957" y="4466566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714" y="3441939"/>
            <a:ext cx="40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by gradient descent algorithm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7068" y="3961252"/>
            <a:ext cx="2137359" cy="15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34357" y="3849844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409848" y="2738470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43444" y="2738470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34255" y="2738470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9875" y="2942335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48" y="3091705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346" y="191355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606007" y="1524454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9647" y="1374921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Learning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562305" y="1981200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9480" y="779849"/>
            <a:ext cx="2105718" cy="103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99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2479603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225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blipFill>
                <a:blip r:embed="rId4"/>
                <a:stretch>
                  <a:fillRect t="-8772" r="-322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4042659" y="4016520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05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2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27162"/>
              </p:ext>
            </p:extLst>
          </p:nvPr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5310"/>
              </p:ext>
            </p:extLst>
          </p:nvPr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03732"/>
              </p:ext>
            </p:extLst>
          </p:nvPr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697505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6508" y="3699608"/>
            <a:ext cx="4330717" cy="2040559"/>
            <a:chOff x="3090124" y="134978"/>
            <a:chExt cx="4330717" cy="2040559"/>
          </a:xfrm>
        </p:grpSpPr>
        <p:sp>
          <p:nvSpPr>
            <p:cNvPr id="67" name="타원 66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76" idx="3"/>
              <a:endCxn id="67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wx+b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stCxn id="67" idx="6"/>
              <a:endCxn id="7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84" name="구부러진 연결선 83"/>
            <p:cNvCxnSpPr>
              <a:stCxn id="82" idx="3"/>
              <a:endCxn id="67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62127"/>
              </p:ext>
            </p:extLst>
          </p:nvPr>
        </p:nvGraphicFramePr>
        <p:xfrm>
          <a:off x="1858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09120"/>
              </p:ext>
            </p:extLst>
          </p:nvPr>
        </p:nvGraphicFramePr>
        <p:xfrm>
          <a:off x="7115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4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6805" y="480666"/>
            <a:ext cx="3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Multi-Layer </a:t>
            </a:r>
            <a:r>
              <a:rPr lang="en-US" altLang="ko-KR" dirty="0" err="1" smtClean="0"/>
              <a:t>Perceptrons</a:t>
            </a:r>
            <a:r>
              <a:rPr lang="en-US" altLang="ko-KR" dirty="0"/>
              <a:t> 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50127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6504518" y="1429543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0169" y="2521744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61462" y="25217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2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(Fully </a:t>
            </a:r>
            <a:r>
              <a:rPr lang="en-US" altLang="ko-KR" b="1" smtClean="0"/>
              <a:t>Connected 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3117934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94926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3656201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94926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4135484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4135484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413392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4133927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4135483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4135484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923253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4133928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4133928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923252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4133927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6" y="3935231"/>
            <a:ext cx="4537169" cy="252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6" y="1316351"/>
            <a:ext cx="4493707" cy="252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433090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939196" y="3449168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738856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17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316351"/>
            <a:ext cx="3360000" cy="252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36574" y="2637544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436574" y="1614046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7" y="243785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836351"/>
            <a:ext cx="3360000" cy="252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8" y="494000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436574" y="5777087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436574" y="471202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165355" y="365823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165355" y="6277112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758478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635635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939196" y="5528901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1118602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38497" y="3744947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29397" y="83138"/>
            <a:ext cx="931476" cy="207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12"/>
            <a:ext cx="14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Paper Topic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81905"/>
            <a:ext cx="9072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2019.02</a:t>
            </a:r>
          </a:p>
          <a:p>
            <a:r>
              <a:rPr lang="en-US" altLang="ko-KR" sz="1600" dirty="0" smtClean="0"/>
              <a:t>CNN ref.: </a:t>
            </a:r>
            <a:r>
              <a:rPr lang="en-US" altLang="ko-KR" sz="1600" dirty="0" err="1"/>
              <a:t>Mohammd</a:t>
            </a:r>
            <a:r>
              <a:rPr lang="en-US" altLang="ko-KR" sz="1600" dirty="0"/>
              <a:t> H. </a:t>
            </a:r>
            <a:r>
              <a:rPr lang="en-US" altLang="ko-KR" sz="1600" dirty="0" err="1"/>
              <a:t>Tahersima</a:t>
            </a:r>
            <a:r>
              <a:rPr lang="en-US" altLang="ko-KR" sz="1600" dirty="0"/>
              <a:t> et al. </a:t>
            </a:r>
            <a:r>
              <a:rPr lang="en-US" altLang="ko-KR" sz="1600" dirty="0" smtClean="0"/>
              <a:t>“Nanostructured Photonic Power Splitter Design via Convolutional </a:t>
            </a:r>
            <a:r>
              <a:rPr lang="en-US" altLang="ko-KR" sz="1600" dirty="0"/>
              <a:t>Neural </a:t>
            </a:r>
            <a:r>
              <a:rPr lang="en-US" altLang="ko-KR" sz="1600" dirty="0" smtClean="0"/>
              <a:t>Networks, ” </a:t>
            </a:r>
            <a:r>
              <a:rPr lang="en-US" altLang="ko-KR" sz="1600" b="1" i="1" dirty="0"/>
              <a:t>in Conference on Lasers and Electro-Optics, </a:t>
            </a:r>
            <a:r>
              <a:rPr lang="en-US" altLang="ko-KR" sz="1600" b="1" i="1" dirty="0" smtClean="0"/>
              <a:t>OSA</a:t>
            </a:r>
            <a:r>
              <a:rPr lang="en-US" altLang="ko-KR" sz="1600" dirty="0" smtClean="0"/>
              <a:t>, 2019.05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0" y="617614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2 Splitter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18523"/>
            <a:ext cx="918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ML ref. : Alexander Y. Piggott et al. “Fabrication-constrained Nanophotonic inverse design,”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2017.05</a:t>
            </a:r>
          </a:p>
          <a:p>
            <a:r>
              <a:rPr lang="en-US" altLang="ko-KR" sz="1600" dirty="0" smtClean="0"/>
              <a:t>Dr. </a:t>
            </a:r>
            <a:r>
              <a:rPr lang="en-US" altLang="ko-KR" sz="1600" dirty="0" err="1" smtClean="0"/>
              <a:t>Philsophy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Alexander Y. Piggott </a:t>
            </a:r>
            <a:r>
              <a:rPr lang="en-US" altLang="ko-KR" sz="1600" dirty="0" smtClean="0"/>
              <a:t>, “Automated Design of Photonic Devices,” 2018.06</a:t>
            </a:r>
            <a:endParaRPr lang="en-US" altLang="ko-KR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80074" y="2654232"/>
            <a:ext cx="583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 x 3 Splitter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6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73074</TotalTime>
  <Words>358</Words>
  <Application>Microsoft Office PowerPoint</Application>
  <PresentationFormat>화면 슬라이드 쇼(4:3)</PresentationFormat>
  <Paragraphs>181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2049</cp:revision>
  <dcterms:created xsi:type="dcterms:W3CDTF">2018-02-18T11:37:55Z</dcterms:created>
  <dcterms:modified xsi:type="dcterms:W3CDTF">2019-08-26T07:52:03Z</dcterms:modified>
</cp:coreProperties>
</file>