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322" r:id="rId2"/>
    <p:sldId id="325" r:id="rId3"/>
    <p:sldId id="326" r:id="rId4"/>
    <p:sldId id="329" r:id="rId5"/>
    <p:sldId id="328" r:id="rId6"/>
    <p:sldId id="330" r:id="rId7"/>
    <p:sldId id="336" r:id="rId8"/>
    <p:sldId id="331" r:id="rId9"/>
    <p:sldId id="332" r:id="rId10"/>
    <p:sldId id="333" r:id="rId11"/>
    <p:sldId id="334" r:id="rId12"/>
    <p:sldId id="335" r:id="rId1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6.png"/><Relationship Id="rId7" Type="http://schemas.openxmlformats.org/officeDocument/2006/relationships/image" Target="NUL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1x2 splitter (TE)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1x2 splitter (TE)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Thesis contents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2479603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225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blipFill>
                <a:blip r:embed="rId4"/>
                <a:stretch>
                  <a:fillRect t="-8772" r="-322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4042659" y="4016520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05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6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3697505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</a:t>
            </a:r>
            <a:r>
              <a:rPr lang="en-US" altLang="ko-KR" dirty="0">
                <a:solidFill>
                  <a:schemeClr val="tx1"/>
                </a:solidFill>
              </a:rPr>
              <a:t>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6508" y="3699608"/>
            <a:ext cx="4330717" cy="2040559"/>
            <a:chOff x="3090124" y="134978"/>
            <a:chExt cx="4330717" cy="2040559"/>
          </a:xfrm>
        </p:grpSpPr>
        <p:sp>
          <p:nvSpPr>
            <p:cNvPr id="67" name="타원 66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stCxn id="76" idx="3"/>
              <a:endCxn id="67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wx+b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>
              <a:stCxn id="67" idx="6"/>
              <a:endCxn id="7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84" name="구부러진 연결선 83"/>
            <p:cNvCxnSpPr>
              <a:stCxn id="82" idx="3"/>
              <a:endCxn id="67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1858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7115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1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6805" y="637265"/>
            <a:ext cx="30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Multi-Layer </a:t>
            </a:r>
            <a:r>
              <a:rPr lang="en-US" altLang="ko-KR" dirty="0" err="1" smtClean="0"/>
              <a:t>Perceptrons</a:t>
            </a:r>
            <a:r>
              <a:rPr lang="en-US" altLang="ko-KR" dirty="0"/>
              <a:t> 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50127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6504518" y="1429543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0169" y="2521744"/>
            <a:ext cx="11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61462" y="252174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67270" y="5822948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  <a:endCxn id="11" idx="1"/>
          </p:cNvCxnSpPr>
          <p:nvPr/>
        </p:nvCxnSpPr>
        <p:spPr>
          <a:xfrm>
            <a:off x="3642761" y="4711574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3" idx="1"/>
          </p:cNvCxnSpPr>
          <p:nvPr/>
        </p:nvCxnSpPr>
        <p:spPr>
          <a:xfrm>
            <a:off x="4676357" y="4711574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4" idx="1"/>
          </p:cNvCxnSpPr>
          <p:nvPr/>
        </p:nvCxnSpPr>
        <p:spPr>
          <a:xfrm>
            <a:off x="5367168" y="4711574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2788" y="4915439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8261" y="5064809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259" y="3886661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2" name="꺾인 연결선 21"/>
          <p:cNvCxnSpPr>
            <a:stCxn id="14" idx="2"/>
            <a:endCxn id="12" idx="2"/>
          </p:cNvCxnSpPr>
          <p:nvPr/>
        </p:nvCxnSpPr>
        <p:spPr>
          <a:xfrm rot="5400000">
            <a:off x="4838920" y="3497558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95218" y="3954304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071668" y="2891076"/>
            <a:ext cx="604689" cy="878667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2955937" y="3579055"/>
            <a:ext cx="3232126" cy="2036618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38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1" y="96895"/>
            <a:ext cx="16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1x2 splitter </a:t>
            </a:r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016871" y="843497"/>
            <a:ext cx="2160000" cy="2075789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011" y="4623965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</a:t>
            </a:r>
            <a:r>
              <a:rPr lang="en-US" altLang="ko-KR" b="1" dirty="0" smtClean="0"/>
              <a:t>0.05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0285" y="5840377"/>
            <a:ext cx="27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</a:t>
            </a:r>
            <a:r>
              <a:rPr lang="en-US" altLang="ko-KR" dirty="0" smtClean="0"/>
              <a:t>0.71 </a:t>
            </a:r>
            <a:r>
              <a:rPr lang="en-US" altLang="ko-KR" dirty="0" smtClean="0"/>
              <a:t>dB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978802" y="96895"/>
            <a:ext cx="18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40,000</a:t>
            </a:r>
          </a:p>
          <a:p>
            <a:r>
              <a:rPr lang="en-US" altLang="ko-KR" dirty="0"/>
              <a:t>FOM = </a:t>
            </a:r>
            <a:r>
              <a:rPr lang="en-US" altLang="ko-KR" dirty="0" smtClean="0"/>
              <a:t>T</a:t>
            </a:r>
            <a:endParaRPr lang="ko-KR" altLang="en-US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864707" y="809010"/>
            <a:ext cx="2160000" cy="21523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08605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477011" y="34182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</a:t>
            </a:r>
            <a:r>
              <a:rPr lang="en-US" altLang="ko-KR" b="1" dirty="0" smtClean="0"/>
              <a:t>0.43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6875" y="291928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96566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449229" y="4380761"/>
            <a:ext cx="88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Transmission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16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5" y="1087814"/>
            <a:ext cx="2880000" cy="2155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5" y="1087814"/>
            <a:ext cx="2880000" cy="2155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34" y="1087814"/>
            <a:ext cx="2880000" cy="21555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01" y="9689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DBR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91480" y="1458968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046" y="1274302"/>
            <a:ext cx="64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99%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84187" y="1968569"/>
            <a:ext cx="83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FWHM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27944"/>
              </p:ext>
            </p:extLst>
          </p:nvPr>
        </p:nvGraphicFramePr>
        <p:xfrm>
          <a:off x="1580634" y="4243572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421693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6722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3846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308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Theory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ARL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ANN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2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FWHM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0.598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0.541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0.573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99%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0.287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0.339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06804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791480" y="2153235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6070" y="927169"/>
            <a:ext cx="85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Theory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87365" y="927169"/>
            <a:ext cx="6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ARL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17254" y="927169"/>
            <a:ext cx="67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2955937" y="3579055"/>
            <a:ext cx="3232126" cy="2036618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38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016871" y="843497"/>
            <a:ext cx="2160000" cy="2075789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77011" y="4623965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</a:t>
            </a:r>
            <a:r>
              <a:rPr lang="en-US" altLang="ko-KR" b="1" dirty="0" smtClean="0"/>
              <a:t>0.05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0285" y="5840377"/>
            <a:ext cx="27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Power uniformity = </a:t>
            </a:r>
            <a:r>
              <a:rPr lang="en-US" altLang="ko-KR" dirty="0" smtClean="0"/>
              <a:t>0.71 </a:t>
            </a:r>
            <a:r>
              <a:rPr lang="en-US" altLang="ko-KR" dirty="0" smtClean="0"/>
              <a:t>dB</a:t>
            </a:r>
            <a:endParaRPr lang="ko-KR" altLang="en-US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864707" y="809010"/>
            <a:ext cx="2160000" cy="21523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308605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477011" y="34182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~</a:t>
            </a:r>
            <a:r>
              <a:rPr lang="en-US" altLang="ko-KR" b="1" dirty="0" smtClean="0"/>
              <a:t>0.43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6875" y="291928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296566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endParaRPr lang="ko-KR" alt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449229" y="4380761"/>
            <a:ext cx="88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Transmission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401" y="96895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1x2 splitter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38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1" y="96895"/>
            <a:ext cx="361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0285" y="421580"/>
            <a:ext cx="8739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5" y="1112258"/>
            <a:ext cx="6100645" cy="2160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419084" y="1148006"/>
            <a:ext cx="2301639" cy="2160000"/>
            <a:chOff x="6288799" y="1243678"/>
            <a:chExt cx="2301639" cy="216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8799" y="1243678"/>
              <a:ext cx="2301639" cy="2160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288799" y="1496291"/>
              <a:ext cx="87063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i.imgur.com/fse3N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72" y="3757726"/>
            <a:ext cx="3659948" cy="206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45384" y="4499544"/>
            <a:ext cx="864623" cy="8602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60124" y="1455420"/>
            <a:ext cx="1864176" cy="14020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3061091" y="4003007"/>
            <a:ext cx="306162" cy="1622594"/>
          </a:xfrm>
          <a:prstGeom prst="downArrow">
            <a:avLst>
              <a:gd name="adj1" fmla="val 25111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65570" y="4629638"/>
            <a:ext cx="6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58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27" y="4034987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127" y="1416107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5768297" y="3548924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48301" y="3858234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8301" y="6456107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68297" y="5628657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2244" y="1302820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47780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1" y="96895"/>
            <a:ext cx="361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1766047" y="1836939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0353" y="1248316"/>
            <a:ext cx="16895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z="135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14530" y="1420194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30" y="1420194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79350" y="1143195"/>
            <a:ext cx="1185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664084" y="1836939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20501" y="1260102"/>
                <a:ext cx="178960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sz="1350" dirty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01" y="1260102"/>
                <a:ext cx="1789609" cy="507831"/>
              </a:xfrm>
              <a:prstGeom prst="rect">
                <a:avLst/>
              </a:prstGeom>
              <a:blipFill>
                <a:blip r:embed="rId4"/>
                <a:stretch>
                  <a:fillRect l="-1020" t="-2410"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40642" y="1733064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42" y="1733064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231" r="-1538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01316" y="3035611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316" y="3035611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19459" t="-150602" r="-73514" b="-20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40767" y="378206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67" y="378206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75659" y="4601554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9" y="4601554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10704" y="5053133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04" y="5053133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913" y="2738669"/>
            <a:ext cx="41335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sz="135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3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913" y="3481708"/>
            <a:ext cx="2692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sz="1350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913" y="4312027"/>
            <a:ext cx="1552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sz="13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316346" y="4419154"/>
            <a:ext cx="2668884" cy="1451527"/>
            <a:chOff x="8420793" y="4478264"/>
            <a:chExt cx="3558511" cy="1935368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1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382" y="912979"/>
            <a:ext cx="1391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81" y="2441728"/>
            <a:ext cx="15065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sz="1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054" y="1353117"/>
            <a:ext cx="807511" cy="9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6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96129" y="3814975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07170" y="232800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382661" y="1216629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16257" y="1216629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07068" y="1216629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2688" y="1420494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8161" y="1447767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579" y="616158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578820" y="2613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FO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88539" y="2232766"/>
            <a:ext cx="14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Cost function</a:t>
            </a:r>
          </a:p>
        </p:txBody>
      </p:sp>
      <p:cxnSp>
        <p:nvCxnSpPr>
          <p:cNvPr id="27" name="직선 화살표 연결선 26"/>
          <p:cNvCxnSpPr>
            <a:stCxn id="26" idx="1"/>
            <a:endCxn id="10" idx="3"/>
          </p:cNvCxnSpPr>
          <p:nvPr/>
        </p:nvCxnSpPr>
        <p:spPr>
          <a:xfrm flipH="1">
            <a:off x="5163170" y="2417432"/>
            <a:ext cx="1625369" cy="9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blipFill>
                <a:blip r:embed="rId8"/>
                <a:stretch>
                  <a:fillRect t="-10714" r="-6667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blipFill>
                <a:blip r:embed="rId9"/>
                <a:stretch>
                  <a:fillRect l="-12245" r="-408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059185" y="4660253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21543" y="4304941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5300" y="3280314"/>
            <a:ext cx="40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by gradient descent algorithm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7200" y="4092865"/>
            <a:ext cx="2544562" cy="18512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297673" y="6039343"/>
            <a:ext cx="4175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A. Y.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Piggott et 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Nature 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6, pp. 374–377, Nov. 2015.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0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34357" y="3849844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409848" y="2738470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43444" y="2738470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34255" y="2738470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9875" y="2942335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5348" y="3091705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346" y="191355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606007" y="1524454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9647" y="1374921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Learning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3562305" y="1981200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9480" y="779849"/>
            <a:ext cx="2105718" cy="103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76981</TotalTime>
  <Words>380</Words>
  <Application>Microsoft Office PowerPoint</Application>
  <PresentationFormat>화면 슬라이드 쇼(4:3)</PresentationFormat>
  <Paragraphs>224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Adobe Fan Heiti Std B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2122</cp:revision>
  <dcterms:created xsi:type="dcterms:W3CDTF">2018-02-18T11:37:55Z</dcterms:created>
  <dcterms:modified xsi:type="dcterms:W3CDTF">2019-09-23T10:54:52Z</dcterms:modified>
</cp:coreProperties>
</file>