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59" r:id="rId6"/>
    <p:sldId id="272" r:id="rId7"/>
    <p:sldId id="271" r:id="rId8"/>
    <p:sldId id="273" r:id="rId9"/>
    <p:sldId id="275" r:id="rId10"/>
    <p:sldId id="270" r:id="rId11"/>
    <p:sldId id="260" r:id="rId12"/>
    <p:sldId id="261" r:id="rId13"/>
    <p:sldId id="278" r:id="rId14"/>
    <p:sldId id="269" r:id="rId15"/>
    <p:sldId id="277" r:id="rId16"/>
    <p:sldId id="262" r:id="rId17"/>
    <p:sldId id="263" r:id="rId18"/>
    <p:sldId id="264" r:id="rId19"/>
    <p:sldId id="265" r:id="rId20"/>
    <p:sldId id="280" r:id="rId21"/>
    <p:sldId id="274" r:id="rId22"/>
    <p:sldId id="287" r:id="rId23"/>
    <p:sldId id="281" r:id="rId24"/>
    <p:sldId id="266" r:id="rId25"/>
    <p:sldId id="267" r:id="rId26"/>
    <p:sldId id="279" r:id="rId27"/>
    <p:sldId id="268" r:id="rId28"/>
    <p:sldId id="286" r:id="rId29"/>
    <p:sldId id="282" r:id="rId30"/>
    <p:sldId id="283" r:id="rId31"/>
    <p:sldId id="284" r:id="rId32"/>
    <p:sldId id="285" r:id="rId33"/>
    <p:sldId id="276" r:id="rId34"/>
    <p:sldId id="290" r:id="rId35"/>
    <p:sldId id="291" r:id="rId36"/>
    <p:sldId id="289" r:id="rId37"/>
    <p:sldId id="28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F"/>
    <a:srgbClr val="FF3C3C"/>
    <a:srgbClr val="FF0000"/>
    <a:srgbClr val="0000FF"/>
    <a:srgbClr val="FF6600"/>
    <a:srgbClr val="767171"/>
    <a:srgbClr val="FF7C80"/>
    <a:srgbClr val="FF0066"/>
    <a:srgbClr val="66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-3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6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041C-134A-44A1-9758-E33EA94FAEC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730D-F8AA-4912-8448-368A3EEE4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66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61" Type="http://schemas.openxmlformats.org/officeDocument/2006/relationships/image" Target="../media/image84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3" Type="http://schemas.openxmlformats.org/officeDocument/2006/relationships/image" Target="../media/image2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0.png"/><Relationship Id="rId2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61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104.png"/><Relationship Id="rId5" Type="http://schemas.openxmlformats.org/officeDocument/2006/relationships/image" Target="../media/image640.png"/><Relationship Id="rId15" Type="http://schemas.openxmlformats.org/officeDocument/2006/relationships/image" Target="../media/image108.png"/><Relationship Id="rId10" Type="http://schemas.openxmlformats.org/officeDocument/2006/relationships/image" Target="../media/image690.png"/><Relationship Id="rId19" Type="http://schemas.openxmlformats.org/officeDocument/2006/relationships/image" Target="../media/image112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9.emf"/><Relationship Id="rId7" Type="http://schemas.openxmlformats.org/officeDocument/2006/relationships/image" Target="../media/image800.png"/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9" Type="http://schemas.openxmlformats.org/officeDocument/2006/relationships/image" Target="../media/image1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50865" y="358901"/>
            <a:ext cx="7012748" cy="6096000"/>
            <a:chOff x="903730" y="-98299"/>
            <a:chExt cx="7012748" cy="6096000"/>
          </a:xfrm>
        </p:grpSpPr>
        <p:sp>
          <p:nvSpPr>
            <p:cNvPr id="5" name="도형 4"/>
            <p:cNvSpPr/>
            <p:nvPr/>
          </p:nvSpPr>
          <p:spPr>
            <a:xfrm rot="18304089" flipV="1">
              <a:off x="1767545" y="1044701"/>
              <a:ext cx="6096000" cy="3810000"/>
            </a:xfrm>
            <a:prstGeom prst="swooshArrow">
              <a:avLst>
                <a:gd name="adj1" fmla="val 25000"/>
                <a:gd name="adj2" fmla="val 2500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6" name="타원 5"/>
            <p:cNvSpPr/>
            <p:nvPr/>
          </p:nvSpPr>
          <p:spPr>
            <a:xfrm>
              <a:off x="1505131" y="365760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500664" y="3489787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96197" y="3173202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91730" y="264831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487263" y="1910350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82795" y="1027733"/>
              <a:ext cx="737960" cy="73796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6G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81822" y="3374450"/>
              <a:ext cx="784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1408" y="3212788"/>
              <a:ext cx="75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64 kbps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3533" y="2899965"/>
              <a:ext cx="70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73114" y="2371311"/>
              <a:ext cx="117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10-1000 Mbps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77955" y="1631714"/>
              <a:ext cx="95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1-10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altLang="ko-K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bps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58044" y="4718649"/>
              <a:ext cx="663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370568" y="4722618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1156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1980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66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1990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2221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7754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2010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83288" y="4796212"/>
              <a:ext cx="545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6801" y="4796212"/>
              <a:ext cx="689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2030 ~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1274028" y="1192023"/>
              <a:ext cx="0" cy="35305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616381" y="1493215"/>
              <a:ext cx="851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rate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7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263206" y="1060642"/>
            <a:ext cx="2883612" cy="3346706"/>
            <a:chOff x="3122785" y="1750598"/>
            <a:chExt cx="2883612" cy="3346706"/>
          </a:xfrm>
        </p:grpSpPr>
        <p:sp>
          <p:nvSpPr>
            <p:cNvPr id="109" name="직사각형 108"/>
            <p:cNvSpPr/>
            <p:nvPr/>
          </p:nvSpPr>
          <p:spPr>
            <a:xfrm>
              <a:off x="3122785" y="445847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122785" y="177629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22785" y="387711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122785" y="417331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22785" y="328702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22785" y="269764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22785" y="358322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22785" y="299180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122785" y="239853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V="1">
              <a:off x="4264246" y="189293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126397" y="239854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22785" y="269366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122785" y="298878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22785" y="3283912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3122785" y="357903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22785" y="387416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22785" y="416928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122785" y="446440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893927" y="206743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29538" y="239854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3233151" y="269366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3150" y="327665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233150" y="357903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229538" y="416928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68"/>
                <p:cNvSpPr txBox="1"/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461464"/>
                  <a:ext cx="131884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40909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49"/>
                <p:cNvSpPr txBox="1"/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2756588"/>
                  <a:ext cx="128068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42857" r="-3809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51"/>
                <p:cNvSpPr txBox="1"/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339579"/>
                  <a:ext cx="193384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375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52"/>
                <p:cNvSpPr txBox="1"/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3641960"/>
                  <a:ext cx="275328" cy="169277"/>
                </a:xfrm>
                <a:prstGeom prst="rect">
                  <a:avLst/>
                </a:prstGeom>
                <a:blipFill>
                  <a:blip r:embed="rId5"/>
                  <a:stretch>
                    <a:fillRect l="-17778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53"/>
                <p:cNvSpPr txBox="1"/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79" y="4232206"/>
                  <a:ext cx="183471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333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54"/>
                <p:cNvSpPr txBox="1"/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220931"/>
                  <a:ext cx="326066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73"/>
                <p:cNvSpPr txBox="1"/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7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698" y="1894693"/>
                  <a:ext cx="529265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74"/>
                <p:cNvSpPr txBox="1"/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8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41" y="1894693"/>
                  <a:ext cx="60878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75"/>
                <p:cNvSpPr txBox="1"/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49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4" y="1750598"/>
                  <a:ext cx="92762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6"/>
                <p:cNvSpPr txBox="1"/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878" y="2208462"/>
                  <a:ext cx="94605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78"/>
                <p:cNvSpPr txBox="1"/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2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542" y="4807518"/>
                  <a:ext cx="762391" cy="169277"/>
                </a:xfrm>
                <a:prstGeom prst="rect">
                  <a:avLst/>
                </a:prstGeom>
                <a:blipFill>
                  <a:blip r:embed="rId12"/>
                  <a:stretch>
                    <a:fillRect l="-3200" r="-16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95"/>
                <p:cNvSpPr txBox="1"/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292245"/>
                  <a:ext cx="126577" cy="169277"/>
                </a:xfrm>
                <a:prstGeom prst="rect">
                  <a:avLst/>
                </a:prstGeom>
                <a:blipFill>
                  <a:blip r:embed="rId13"/>
                  <a:stretch>
                    <a:fillRect l="-38095" r="-2857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96"/>
                <p:cNvSpPr txBox="1"/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5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3585761"/>
                  <a:ext cx="282903" cy="169277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8511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97"/>
                <p:cNvSpPr txBox="1"/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6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4168803"/>
                  <a:ext cx="182678" cy="169277"/>
                </a:xfrm>
                <a:prstGeom prst="rect">
                  <a:avLst/>
                </a:prstGeom>
                <a:blipFill>
                  <a:blip r:embed="rId15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99"/>
                <p:cNvSpPr txBox="1"/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7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395245"/>
                  <a:ext cx="187675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100"/>
                <p:cNvSpPr txBox="1"/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8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3681710"/>
                  <a:ext cx="301688" cy="169277"/>
                </a:xfrm>
                <a:prstGeom prst="rect">
                  <a:avLst/>
                </a:prstGeom>
                <a:blipFill>
                  <a:blip r:embed="rId17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101"/>
                <p:cNvSpPr txBox="1"/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69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4269191"/>
                  <a:ext cx="172508" cy="169277"/>
                </a:xfrm>
                <a:prstGeom prst="rect">
                  <a:avLst/>
                </a:prstGeom>
                <a:blipFill>
                  <a:blip r:embed="rId18"/>
                  <a:stretch>
                    <a:fillRect l="-28571" r="-17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116"/>
                <p:cNvSpPr txBox="1"/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2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41" y="4807517"/>
                  <a:ext cx="706219" cy="169277"/>
                </a:xfrm>
                <a:prstGeom prst="rect">
                  <a:avLst/>
                </a:prstGeom>
                <a:blipFill>
                  <a:blip r:embed="rId19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54"/>
                <p:cNvSpPr txBox="1"/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4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490114"/>
                  <a:ext cx="326066" cy="169277"/>
                </a:xfrm>
                <a:prstGeom prst="rect">
                  <a:avLst/>
                </a:prstGeom>
                <a:blipFill>
                  <a:blip r:embed="rId20"/>
                  <a:stretch>
                    <a:fillRect l="-9259" r="-3704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54"/>
                <p:cNvSpPr txBox="1"/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2780980"/>
                  <a:ext cx="326066" cy="169277"/>
                </a:xfrm>
                <a:prstGeom prst="rect">
                  <a:avLst/>
                </a:prstGeom>
                <a:blipFill>
                  <a:blip r:embed="rId21"/>
                  <a:stretch>
                    <a:fillRect l="-9259" r="-5556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54"/>
                <p:cNvSpPr txBox="1"/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6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372035"/>
                  <a:ext cx="255734" cy="169277"/>
                </a:xfrm>
                <a:prstGeom prst="rect">
                  <a:avLst/>
                </a:prstGeom>
                <a:blipFill>
                  <a:blip r:embed="rId22"/>
                  <a:stretch>
                    <a:fillRect l="-19048" r="-1190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54"/>
                <p:cNvSpPr txBox="1"/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7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3663284"/>
                  <a:ext cx="517229" cy="169277"/>
                </a:xfrm>
                <a:prstGeom prst="rect">
                  <a:avLst/>
                </a:prstGeom>
                <a:blipFill>
                  <a:blip r:embed="rId23"/>
                  <a:stretch>
                    <a:fillRect l="-9412" r="-705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54"/>
                <p:cNvSpPr txBox="1"/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7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250620"/>
                  <a:ext cx="369892" cy="174920"/>
                </a:xfrm>
                <a:prstGeom prst="rect">
                  <a:avLst/>
                </a:prstGeom>
                <a:blipFill>
                  <a:blip r:embed="rId24"/>
                  <a:stretch>
                    <a:fillRect l="-8197" r="-4918" b="-241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/>
            <p:cNvCxnSpPr/>
            <p:nvPr/>
          </p:nvCxnSpPr>
          <p:spPr>
            <a:xfrm flipV="1">
              <a:off x="4267857" y="206743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4274721" y="447395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884760" y="447435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4330268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30268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30268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4831357" y="334175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V="1">
              <a:off x="4831357" y="364413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4831357" y="423438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3883328"/>
                  <a:ext cx="15388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3883328"/>
                  <a:ext cx="15388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3883328"/>
                  <a:ext cx="1538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54"/>
                <p:cNvSpPr txBox="1"/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93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403" y="4551503"/>
                  <a:ext cx="291391" cy="169277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2500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3883328"/>
                  <a:ext cx="15388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75" y="2996966"/>
                  <a:ext cx="153888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416" y="2996966"/>
                  <a:ext cx="15388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07" y="2996966"/>
                  <a:ext cx="15388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492" y="2996966"/>
                  <a:ext cx="153888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95"/>
                <p:cNvSpPr txBox="1"/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0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410857"/>
                  <a:ext cx="126577" cy="169277"/>
                </a:xfrm>
                <a:prstGeom prst="rect">
                  <a:avLst/>
                </a:prstGeom>
                <a:blipFill>
                  <a:blip r:embed="rId34"/>
                  <a:stretch>
                    <a:fillRect l="-38095" r="-4285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99"/>
                <p:cNvSpPr txBox="1"/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1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513857"/>
                  <a:ext cx="187675" cy="169277"/>
                </a:xfrm>
                <a:prstGeom prst="rect">
                  <a:avLst/>
                </a:prstGeom>
                <a:blipFill>
                  <a:blip r:embed="rId35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/>
            <p:nvPr/>
          </p:nvCxnSpPr>
          <p:spPr>
            <a:xfrm>
              <a:off x="4330268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831357" y="246036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95"/>
                <p:cNvSpPr txBox="1"/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4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16" y="2697646"/>
                  <a:ext cx="126577" cy="169277"/>
                </a:xfrm>
                <a:prstGeom prst="rect">
                  <a:avLst/>
                </a:prstGeom>
                <a:blipFill>
                  <a:blip r:embed="rId36"/>
                  <a:stretch>
                    <a:fillRect l="-38095" r="-4761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99"/>
                <p:cNvSpPr txBox="1"/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5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683" y="2800646"/>
                  <a:ext cx="187675" cy="169277"/>
                </a:xfrm>
                <a:prstGeom prst="rect">
                  <a:avLst/>
                </a:prstGeom>
                <a:blipFill>
                  <a:blip r:embed="rId37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/>
            <p:cNvCxnSpPr/>
            <p:nvPr/>
          </p:nvCxnSpPr>
          <p:spPr>
            <a:xfrm>
              <a:off x="4330268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V="1">
              <a:off x="4831357" y="274715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903265" y="1040088"/>
            <a:ext cx="3755190" cy="3346706"/>
            <a:chOff x="5903265" y="1040088"/>
            <a:chExt cx="3755190" cy="3346706"/>
          </a:xfrm>
        </p:grpSpPr>
        <p:sp>
          <p:nvSpPr>
            <p:cNvPr id="84" name="직사각형 83"/>
            <p:cNvSpPr/>
            <p:nvPr/>
          </p:nvSpPr>
          <p:spPr>
            <a:xfrm>
              <a:off x="6774843" y="3747966"/>
              <a:ext cx="2880000" cy="6388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74843" y="1065789"/>
              <a:ext cx="2880000" cy="6218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74843" y="3166600"/>
              <a:ext cx="2880000" cy="2951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774843" y="3462809"/>
              <a:ext cx="2880000" cy="295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74843" y="2576510"/>
              <a:ext cx="2880000" cy="29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774843" y="1987138"/>
              <a:ext cx="2880000" cy="29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774843" y="2872719"/>
              <a:ext cx="2880000" cy="29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774843" y="2281294"/>
              <a:ext cx="2880000" cy="29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774843" y="1688029"/>
              <a:ext cx="2880000" cy="29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V="1">
              <a:off x="7916304" y="1182421"/>
              <a:ext cx="0" cy="28593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6778455" y="1688030"/>
              <a:ext cx="2880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774843" y="198315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6774843" y="2278278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774843" y="25755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774843" y="286852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74843" y="3163650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74843" y="3458774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74843" y="3753896"/>
              <a:ext cx="28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7545985" y="1356928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6881596" y="1688030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885209" y="1983154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6885208" y="2566145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6885208" y="2868526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881596" y="3458772"/>
              <a:ext cx="0" cy="29512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68"/>
                <p:cNvSpPr txBox="1"/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0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1750954"/>
                  <a:ext cx="131884" cy="169277"/>
                </a:xfrm>
                <a:prstGeom prst="rect">
                  <a:avLst/>
                </a:prstGeom>
                <a:blipFill>
                  <a:blip r:embed="rId38"/>
                  <a:stretch>
                    <a:fillRect l="-36364" r="-2727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49"/>
                <p:cNvSpPr txBox="1"/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1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046078"/>
                  <a:ext cx="128068" cy="169277"/>
                </a:xfrm>
                <a:prstGeom prst="rect">
                  <a:avLst/>
                </a:prstGeom>
                <a:blipFill>
                  <a:blip r:embed="rId39"/>
                  <a:stretch>
                    <a:fillRect l="-38095" r="-3809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51"/>
                <p:cNvSpPr txBox="1"/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629069"/>
                  <a:ext cx="193384" cy="169277"/>
                </a:xfrm>
                <a:prstGeom prst="rect">
                  <a:avLst/>
                </a:prstGeom>
                <a:blipFill>
                  <a:blip r:embed="rId40"/>
                  <a:stretch>
                    <a:fillRect l="-625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52"/>
                <p:cNvSpPr txBox="1"/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2931450"/>
                  <a:ext cx="275328" cy="169277"/>
                </a:xfrm>
                <a:prstGeom prst="rect">
                  <a:avLst/>
                </a:prstGeom>
                <a:blipFill>
                  <a:blip r:embed="rId41"/>
                  <a:stretch>
                    <a:fillRect l="-15556" r="-888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53"/>
                <p:cNvSpPr txBox="1"/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037" y="3521696"/>
                  <a:ext cx="183471" cy="169277"/>
                </a:xfrm>
                <a:prstGeom prst="rect">
                  <a:avLst/>
                </a:prstGeom>
                <a:blipFill>
                  <a:blip r:embed="rId42"/>
                  <a:stretch>
                    <a:fillRect l="-20000" r="-1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54"/>
                <p:cNvSpPr txBox="1"/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510421"/>
                  <a:ext cx="326066" cy="169277"/>
                </a:xfrm>
                <a:prstGeom prst="rect">
                  <a:avLst/>
                </a:prstGeom>
                <a:blipFill>
                  <a:blip r:embed="rId43"/>
                  <a:stretch>
                    <a:fillRect l="-9259" r="-555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73"/>
                <p:cNvSpPr txBox="1"/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6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56" y="1184183"/>
                  <a:ext cx="529265" cy="169277"/>
                </a:xfrm>
                <a:prstGeom prst="rect">
                  <a:avLst/>
                </a:prstGeom>
                <a:blipFill>
                  <a:blip r:embed="rId44"/>
                  <a:stretch>
                    <a:fillRect l="-4651" r="-3488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74"/>
                <p:cNvSpPr txBox="1"/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𝑟𝐸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7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499" y="1184183"/>
                  <a:ext cx="608785" cy="169277"/>
                </a:xfrm>
                <a:prstGeom prst="rect">
                  <a:avLst/>
                </a:prstGeom>
                <a:blipFill>
                  <a:blip r:embed="rId45"/>
                  <a:stretch>
                    <a:fillRect l="-3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75"/>
                <p:cNvSpPr txBox="1"/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8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62" y="1040088"/>
                  <a:ext cx="92762" cy="169277"/>
                </a:xfrm>
                <a:prstGeom prst="rect">
                  <a:avLst/>
                </a:prstGeom>
                <a:blipFill>
                  <a:blip r:embed="rId46"/>
                  <a:stretch>
                    <a:fillRect l="-33333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76"/>
                <p:cNvSpPr txBox="1"/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36" y="1497952"/>
                  <a:ext cx="94605" cy="169277"/>
                </a:xfrm>
                <a:prstGeom prst="rect">
                  <a:avLst/>
                </a:prstGeom>
                <a:blipFill>
                  <a:blip r:embed="rId47"/>
                  <a:stretch>
                    <a:fillRect l="-26667" r="-26667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78"/>
                <p:cNvSpPr txBox="1"/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0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600" y="4097008"/>
                  <a:ext cx="762391" cy="169277"/>
                </a:xfrm>
                <a:prstGeom prst="rect">
                  <a:avLst/>
                </a:prstGeom>
                <a:blipFill>
                  <a:blip r:embed="rId48"/>
                  <a:stretch>
                    <a:fillRect l="-3200" r="-16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95"/>
                <p:cNvSpPr txBox="1"/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581735"/>
                  <a:ext cx="126577" cy="169277"/>
                </a:xfrm>
                <a:prstGeom prst="rect">
                  <a:avLst/>
                </a:prstGeom>
                <a:blipFill>
                  <a:blip r:embed="rId49"/>
                  <a:stretch>
                    <a:fillRect l="-40000" r="-3500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96"/>
                <p:cNvSpPr txBox="1"/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2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2875251"/>
                  <a:ext cx="282903" cy="169277"/>
                </a:xfrm>
                <a:prstGeom prst="rect">
                  <a:avLst/>
                </a:prstGeom>
                <a:blipFill>
                  <a:blip r:embed="rId50"/>
                  <a:stretch>
                    <a:fillRect l="-15217" r="-10870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7"/>
                <p:cNvSpPr txBox="1"/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3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3458293"/>
                  <a:ext cx="182678" cy="169277"/>
                </a:xfrm>
                <a:prstGeom prst="rect">
                  <a:avLst/>
                </a:prstGeom>
                <a:blipFill>
                  <a:blip r:embed="rId51"/>
                  <a:stretch>
                    <a:fillRect l="-23333" r="-1666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99"/>
                <p:cNvSpPr txBox="1"/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4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684735"/>
                  <a:ext cx="187675" cy="169277"/>
                </a:xfrm>
                <a:prstGeom prst="rect">
                  <a:avLst/>
                </a:prstGeom>
                <a:blipFill>
                  <a:blip r:embed="rId52"/>
                  <a:stretch>
                    <a:fillRect l="-967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00"/>
                <p:cNvSpPr txBox="1"/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5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971200"/>
                  <a:ext cx="301688" cy="169277"/>
                </a:xfrm>
                <a:prstGeom prst="rect">
                  <a:avLst/>
                </a:prstGeom>
                <a:blipFill>
                  <a:blip r:embed="rId53"/>
                  <a:stretch>
                    <a:fillRect l="-10000" r="-4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01"/>
                <p:cNvSpPr txBox="1"/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6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3558681"/>
                  <a:ext cx="172508" cy="169277"/>
                </a:xfrm>
                <a:prstGeom prst="rect">
                  <a:avLst/>
                </a:prstGeom>
                <a:blipFill>
                  <a:blip r:embed="rId54"/>
                  <a:stretch>
                    <a:fillRect l="-27586" r="-1379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16"/>
                <p:cNvSpPr txBox="1"/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99" y="4097007"/>
                  <a:ext cx="706219" cy="169277"/>
                </a:xfrm>
                <a:prstGeom prst="rect">
                  <a:avLst/>
                </a:prstGeom>
                <a:blipFill>
                  <a:blip r:embed="rId55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54"/>
                <p:cNvSpPr txBox="1"/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8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1779604"/>
                  <a:ext cx="326066" cy="169277"/>
                </a:xfrm>
                <a:prstGeom prst="rect">
                  <a:avLst/>
                </a:prstGeom>
                <a:blipFill>
                  <a:blip r:embed="rId56"/>
                  <a:stretch>
                    <a:fillRect l="-9259" r="-3704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54"/>
                <p:cNvSpPr txBox="1"/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59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070470"/>
                  <a:ext cx="326066" cy="169277"/>
                </a:xfrm>
                <a:prstGeom prst="rect">
                  <a:avLst/>
                </a:prstGeom>
                <a:blipFill>
                  <a:blip r:embed="rId57"/>
                  <a:stretch>
                    <a:fillRect l="-9259" r="-5556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54"/>
                <p:cNvSpPr txBox="1"/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0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661525"/>
                  <a:ext cx="255734" cy="169277"/>
                </a:xfrm>
                <a:prstGeom prst="rect">
                  <a:avLst/>
                </a:prstGeom>
                <a:blipFill>
                  <a:blip r:embed="rId58"/>
                  <a:stretch>
                    <a:fillRect l="-19048" r="-11905" b="-296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54"/>
                <p:cNvSpPr txBox="1"/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1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2952774"/>
                  <a:ext cx="517229" cy="169277"/>
                </a:xfrm>
                <a:prstGeom prst="rect">
                  <a:avLst/>
                </a:prstGeom>
                <a:blipFill>
                  <a:blip r:embed="rId59"/>
                  <a:stretch>
                    <a:fillRect l="-9412" r="-7059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54"/>
                <p:cNvSpPr txBox="1"/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62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540110"/>
                  <a:ext cx="369892" cy="174920"/>
                </a:xfrm>
                <a:prstGeom prst="rect">
                  <a:avLst/>
                </a:prstGeom>
                <a:blipFill>
                  <a:blip r:embed="rId60"/>
                  <a:stretch>
                    <a:fillRect l="-8197" r="-4918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직선 화살표 연결선 162"/>
            <p:cNvCxnSpPr/>
            <p:nvPr/>
          </p:nvCxnSpPr>
          <p:spPr>
            <a:xfrm flipV="1">
              <a:off x="7919915" y="1356927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7926779" y="3763449"/>
              <a:ext cx="370319" cy="33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/>
            <p:nvPr/>
          </p:nvCxnSpPr>
          <p:spPr>
            <a:xfrm flipV="1">
              <a:off x="7536818" y="3763844"/>
              <a:ext cx="370319" cy="331102"/>
            </a:xfrm>
            <a:prstGeom prst="straightConnector1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7982326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/>
            <p:nvPr/>
          </p:nvCxnSpPr>
          <p:spPr>
            <a:xfrm>
              <a:off x="7982326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/>
            <p:cNvCxnSpPr/>
            <p:nvPr/>
          </p:nvCxnSpPr>
          <p:spPr>
            <a:xfrm>
              <a:off x="7982326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flipV="1">
              <a:off x="8483415" y="2631244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 flipV="1">
              <a:off x="8483415" y="293362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/>
            <p:cNvCxnSpPr/>
            <p:nvPr/>
          </p:nvCxnSpPr>
          <p:spPr>
            <a:xfrm flipV="1">
              <a:off x="8483415" y="3523871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3172818"/>
                  <a:ext cx="153888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3172818"/>
                  <a:ext cx="153888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3172818"/>
                  <a:ext cx="153888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54"/>
                <p:cNvSpPr txBox="1"/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7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461" y="3840993"/>
                  <a:ext cx="291391" cy="169277"/>
                </a:xfrm>
                <a:prstGeom prst="rect">
                  <a:avLst/>
                </a:prstGeom>
                <a:blipFill>
                  <a:blip r:embed="rId64"/>
                  <a:stretch>
                    <a:fillRect l="-16667" r="-12500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3172818"/>
                  <a:ext cx="153888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33" y="2286456"/>
                  <a:ext cx="153888" cy="276999"/>
                </a:xfrm>
                <a:prstGeom prst="rect">
                  <a:avLst/>
                </a:prstGeom>
                <a:blipFill>
                  <a:blip r:embed="rId66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474" y="2286456"/>
                  <a:ext cx="153888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565" y="2286456"/>
                  <a:ext cx="153888" cy="276999"/>
                </a:xfrm>
                <a:prstGeom prst="rect">
                  <a:avLst/>
                </a:prstGeom>
                <a:blipFill>
                  <a:blip r:embed="rId68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550" y="2286456"/>
                  <a:ext cx="153888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95"/>
                <p:cNvSpPr txBox="1"/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1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700347"/>
                  <a:ext cx="126577" cy="169277"/>
                </a:xfrm>
                <a:prstGeom prst="rect">
                  <a:avLst/>
                </a:prstGeom>
                <a:blipFill>
                  <a:blip r:embed="rId70"/>
                  <a:stretch>
                    <a:fillRect l="-40000" r="-50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99"/>
                <p:cNvSpPr txBox="1"/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2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1803347"/>
                  <a:ext cx="187675" cy="169277"/>
                </a:xfrm>
                <a:prstGeom prst="rect">
                  <a:avLst/>
                </a:prstGeom>
                <a:blipFill>
                  <a:blip r:embed="rId71"/>
                  <a:stretch>
                    <a:fillRect l="-16129" r="-3226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화살표 연결선 182"/>
            <p:cNvCxnSpPr/>
            <p:nvPr/>
          </p:nvCxnSpPr>
          <p:spPr>
            <a:xfrm>
              <a:off x="7982326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/>
            <p:nvPr/>
          </p:nvCxnSpPr>
          <p:spPr>
            <a:xfrm flipV="1">
              <a:off x="8483415" y="1749856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95"/>
                <p:cNvSpPr txBox="1"/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5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074" y="1987136"/>
                  <a:ext cx="126577" cy="169277"/>
                </a:xfrm>
                <a:prstGeom prst="rect">
                  <a:avLst/>
                </a:prstGeom>
                <a:blipFill>
                  <a:blip r:embed="rId72"/>
                  <a:stretch>
                    <a:fillRect l="-40000" r="-5500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99"/>
                <p:cNvSpPr txBox="1"/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6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741" y="2090136"/>
                  <a:ext cx="187675" cy="169277"/>
                </a:xfrm>
                <a:prstGeom prst="rect">
                  <a:avLst/>
                </a:prstGeom>
                <a:blipFill>
                  <a:blip r:embed="rId73"/>
                  <a:stretch>
                    <a:fillRect l="-16129" r="-6452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직선 화살표 연결선 186"/>
            <p:cNvCxnSpPr/>
            <p:nvPr/>
          </p:nvCxnSpPr>
          <p:spPr>
            <a:xfrm>
              <a:off x="7982326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8483415" y="2036645"/>
              <a:ext cx="184462" cy="16492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76"/>
                <p:cNvSpPr txBox="1"/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9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875" y="1518753"/>
                  <a:ext cx="382052" cy="169277"/>
                </a:xfrm>
                <a:prstGeom prst="rect">
                  <a:avLst/>
                </a:prstGeom>
                <a:blipFill>
                  <a:blip r:embed="rId74"/>
                  <a:stretch>
                    <a:fillRect l="-4839" r="-806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76"/>
                <p:cNvSpPr txBox="1"/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0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60" y="1813877"/>
                  <a:ext cx="573767" cy="169277"/>
                </a:xfrm>
                <a:prstGeom prst="rect">
                  <a:avLst/>
                </a:prstGeom>
                <a:blipFill>
                  <a:blip r:embed="rId75"/>
                  <a:stretch>
                    <a:fillRect l="-5319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76"/>
                <p:cNvSpPr txBox="1"/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1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406" y="2109001"/>
                  <a:ext cx="581521" cy="169277"/>
                </a:xfrm>
                <a:prstGeom prst="rect">
                  <a:avLst/>
                </a:prstGeom>
                <a:blipFill>
                  <a:blip r:embed="rId76"/>
                  <a:stretch>
                    <a:fillRect l="-5263" r="-526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76"/>
                <p:cNvSpPr txBox="1"/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2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00" y="2406297"/>
                  <a:ext cx="815227" cy="169277"/>
                </a:xfrm>
                <a:prstGeom prst="rect">
                  <a:avLst/>
                </a:prstGeom>
                <a:blipFill>
                  <a:blip r:embed="rId77"/>
                  <a:stretch>
                    <a:fillRect l="-3759" r="-3759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76"/>
                <p:cNvSpPr txBox="1"/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3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154" y="2699249"/>
                  <a:ext cx="557773" cy="169277"/>
                </a:xfrm>
                <a:prstGeom prst="rect">
                  <a:avLst/>
                </a:prstGeom>
                <a:blipFill>
                  <a:blip r:embed="rId78"/>
                  <a:stretch>
                    <a:fillRect l="-4396" r="-3297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76"/>
                <p:cNvSpPr txBox="1"/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4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65" y="2991754"/>
                  <a:ext cx="833685" cy="169277"/>
                </a:xfrm>
                <a:prstGeom prst="rect">
                  <a:avLst/>
                </a:prstGeom>
                <a:blipFill>
                  <a:blip r:embed="rId79"/>
                  <a:stretch>
                    <a:fillRect l="-2190" r="-1460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76"/>
                <p:cNvSpPr txBox="1"/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95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25" y="3579234"/>
                  <a:ext cx="631302" cy="169277"/>
                </a:xfrm>
                <a:prstGeom prst="rect">
                  <a:avLst/>
                </a:prstGeom>
                <a:blipFill>
                  <a:blip r:embed="rId80"/>
                  <a:stretch>
                    <a:fillRect l="-4854" r="-3883"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310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-2154415" y="-117378"/>
            <a:ext cx="6953505" cy="4008029"/>
            <a:chOff x="2740015" y="1242573"/>
            <a:chExt cx="6953505" cy="4008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6512584" y="1948312"/>
              <a:ext cx="3180936" cy="2596551"/>
              <a:chOff x="4588534" y="1395862"/>
              <a:chExt cx="3180936" cy="2596551"/>
            </a:xfrm>
            <a:scene3d>
              <a:camera prst="isometricRightUp"/>
              <a:lightRig rig="threePt" dir="t"/>
            </a:scene3d>
          </p:grpSpPr>
          <p:sp>
            <p:nvSpPr>
              <p:cNvPr id="4" name="직사각형 3"/>
              <p:cNvSpPr/>
              <p:nvPr/>
            </p:nvSpPr>
            <p:spPr>
              <a:xfrm>
                <a:off x="4588534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0458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13152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615076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18310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20234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742928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44852" y="1395862"/>
                <a:ext cx="422694" cy="25965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467546" y="1395862"/>
                <a:ext cx="301924" cy="259655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>
                <a:bevelB w="0" h="2540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2740015" y="2903001"/>
              <a:ext cx="3314700" cy="16418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Incidence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3519268" y="3608741"/>
              <a:ext cx="3314700" cy="1641861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scene3d>
              <a:camera prst="isometricRightUp"/>
              <a:lightRig rig="balanced" dir="t"/>
            </a:scene3d>
            <a:sp3d prstMaterial="matte">
              <a:bevelB h="171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Reflected</a:t>
              </a:r>
              <a:endParaRPr lang="ko-KR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7230" y="1242573"/>
              <a:ext cx="1364590" cy="707886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DBR</a:t>
              </a:r>
              <a:endParaRPr lang="ko-KR" alt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6953" y="4159412"/>
              <a:ext cx="492443" cy="58143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33968" y="4170140"/>
              <a:ext cx="492443" cy="766683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vert="vert270" wrap="square" rtlCol="0">
              <a:spAutoFit/>
            </a:bodyPr>
            <a:lstStyle/>
            <a:p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SiO</a:t>
              </a:r>
              <a:r>
                <a:rPr lang="en-US" altLang="ko-KR" sz="20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5657472" y="460042"/>
            <a:ext cx="6653906" cy="2609678"/>
            <a:chOff x="4067232" y="3591493"/>
            <a:chExt cx="6653906" cy="2609678"/>
          </a:xfrm>
        </p:grpSpPr>
        <p:sp>
          <p:nvSpPr>
            <p:cNvPr id="38" name="직사각형 37"/>
            <p:cNvSpPr/>
            <p:nvPr/>
          </p:nvSpPr>
          <p:spPr>
            <a:xfrm>
              <a:off x="520897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5682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8380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650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092228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540072" y="4401171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167055" y="4401171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064218"/>
                  <a:ext cx="33284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55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477" y="5416643"/>
                  <a:ext cx="3328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727" r="-1818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064218"/>
                  <a:ext cx="2894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83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594" y="5416643"/>
                  <a:ext cx="2894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5416643"/>
                  <a:ext cx="495328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오른쪽 중괄호 63"/>
            <p:cNvSpPr/>
            <p:nvPr/>
          </p:nvSpPr>
          <p:spPr>
            <a:xfrm rot="16200000">
              <a:off x="5651107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오른쪽 중괄호 64"/>
            <p:cNvSpPr/>
            <p:nvPr/>
          </p:nvSpPr>
          <p:spPr>
            <a:xfrm rot="16200000">
              <a:off x="6743739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오른쪽 중괄호 65"/>
            <p:cNvSpPr/>
            <p:nvPr/>
          </p:nvSpPr>
          <p:spPr>
            <a:xfrm rot="16200000">
              <a:off x="8534358" y="3730759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1300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393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44552" y="3705985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766" y="3591493"/>
                  <a:ext cx="49532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/>
            <p:cNvCxnSpPr/>
            <p:nvPr/>
          </p:nvCxnSpPr>
          <p:spPr>
            <a:xfrm>
              <a:off x="4067232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4067232" y="584835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4252599"/>
                  <a:ext cx="2891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0638" r="-425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222" y="5338448"/>
                  <a:ext cx="28912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/>
            <p:cNvCxnSpPr/>
            <p:nvPr/>
          </p:nvCxnSpPr>
          <p:spPr>
            <a:xfrm>
              <a:off x="9794038" y="4762500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028" y="4252599"/>
                  <a:ext cx="289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277" r="-17021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그룹 1"/>
          <p:cNvGrpSpPr/>
          <p:nvPr/>
        </p:nvGrpSpPr>
        <p:grpSpPr>
          <a:xfrm>
            <a:off x="5657472" y="3380892"/>
            <a:ext cx="6653906" cy="2609678"/>
            <a:chOff x="5657472" y="3380892"/>
            <a:chExt cx="6653906" cy="2609678"/>
          </a:xfrm>
        </p:grpSpPr>
        <p:sp>
          <p:nvSpPr>
            <p:cNvPr id="46" name="직사각형 45"/>
            <p:cNvSpPr/>
            <p:nvPr/>
          </p:nvSpPr>
          <p:spPr>
            <a:xfrm>
              <a:off x="679921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4706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7404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21890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682468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130312" y="4190570"/>
              <a:ext cx="626983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757295" y="4190570"/>
              <a:ext cx="447844" cy="18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B w="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4853617"/>
                  <a:ext cx="332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556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717" y="5206042"/>
                  <a:ext cx="33284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963" r="-3704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4853617"/>
                  <a:ext cx="2894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383" r="-42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34" y="5206042"/>
                  <a:ext cx="2894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894" r="-425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5206042"/>
                  <a:ext cx="495328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오른쪽 중괄호 58"/>
            <p:cNvSpPr/>
            <p:nvPr/>
          </p:nvSpPr>
          <p:spPr>
            <a:xfrm rot="16200000">
              <a:off x="7241347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오른쪽 중괄호 70"/>
            <p:cNvSpPr/>
            <p:nvPr/>
          </p:nvSpPr>
          <p:spPr>
            <a:xfrm rot="16200000">
              <a:off x="8333979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16200000">
              <a:off x="10124598" y="3520158"/>
              <a:ext cx="190569" cy="1074828"/>
            </a:xfrm>
            <a:prstGeom prst="rightBrace">
              <a:avLst>
                <a:gd name="adj1" fmla="val 6669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51540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4417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134792" y="3495384"/>
              <a:ext cx="17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006" y="3380892"/>
                  <a:ext cx="49532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5657472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5657472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246" y="4041998"/>
                  <a:ext cx="41233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588" r="-10294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/>
            <p:cNvCxnSpPr/>
            <p:nvPr/>
          </p:nvCxnSpPr>
          <p:spPr>
            <a:xfrm>
              <a:off x="11384278" y="455189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854" y="5145310"/>
                  <a:ext cx="41233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0588" r="-2941"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0052" y="4041998"/>
                  <a:ext cx="4123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2388" r="-11940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/>
            <p:cNvCxnSpPr/>
            <p:nvPr/>
          </p:nvCxnSpPr>
          <p:spPr>
            <a:xfrm flipH="1">
              <a:off x="11384278" y="5637749"/>
              <a:ext cx="9271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1660" y="5145310"/>
                  <a:ext cx="412336" cy="377476"/>
                </a:xfrm>
                <a:prstGeom prst="rect">
                  <a:avLst/>
                </a:prstGeom>
                <a:blipFill>
                  <a:blip r:embed="rId20"/>
                  <a:stretch>
                    <a:fillRect l="-22388" r="-2985" b="-11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49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그룹 559"/>
          <p:cNvGrpSpPr/>
          <p:nvPr/>
        </p:nvGrpSpPr>
        <p:grpSpPr>
          <a:xfrm>
            <a:off x="322136" y="1214769"/>
            <a:ext cx="3599244" cy="4414924"/>
            <a:chOff x="3598736" y="1162606"/>
            <a:chExt cx="3599244" cy="4414924"/>
          </a:xfrm>
        </p:grpSpPr>
        <p:grpSp>
          <p:nvGrpSpPr>
            <p:cNvPr id="550" name="그룹 549"/>
            <p:cNvGrpSpPr/>
            <p:nvPr/>
          </p:nvGrpSpPr>
          <p:grpSpPr>
            <a:xfrm>
              <a:off x="3598736" y="1512222"/>
              <a:ext cx="3599244" cy="3600117"/>
              <a:chOff x="3598736" y="1512222"/>
              <a:chExt cx="3599244" cy="3600117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타원 322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1" name="타원 380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타원 392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타원 393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타원 412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타원 414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타원 415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타원 416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타원 417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타원 418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타원 419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타원 420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타원 421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타원 422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타원 423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타원 424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타원 425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타원 426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타원 429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타원 448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타원 449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타원 453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타원 456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타원 457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타원 459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타원 461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타원 462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4" name="타원 463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6" name="타원 465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483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타원 485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0" name="타원 489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타원 521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2" name="직사각형 541"/>
            <p:cNvSpPr/>
            <p:nvPr/>
          </p:nvSpPr>
          <p:spPr>
            <a:xfrm>
              <a:off x="5067243" y="5108724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418191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5952573" y="1162606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54" name="구부러진 연결선 553"/>
            <p:cNvCxnSpPr/>
            <p:nvPr/>
          </p:nvCxnSpPr>
          <p:spPr>
            <a:xfrm rot="16200000" flipV="1">
              <a:off x="2829482" y="3002635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구부러진 연결선 558"/>
            <p:cNvCxnSpPr/>
            <p:nvPr/>
          </p:nvCxnSpPr>
          <p:spPr>
            <a:xfrm rot="5400000" flipH="1" flipV="1">
              <a:off x="3735378" y="3009369"/>
              <a:ext cx="4228190" cy="908132"/>
            </a:xfrm>
            <a:prstGeom prst="curvedConnector3">
              <a:avLst/>
            </a:prstGeom>
            <a:ln w="762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7" name="그룹 836"/>
          <p:cNvGrpSpPr/>
          <p:nvPr/>
        </p:nvGrpSpPr>
        <p:grpSpPr>
          <a:xfrm>
            <a:off x="4173615" y="1061544"/>
            <a:ext cx="3599244" cy="4306118"/>
            <a:chOff x="5751386" y="925963"/>
            <a:chExt cx="3599244" cy="4306118"/>
          </a:xfrm>
        </p:grpSpPr>
        <p:grpSp>
          <p:nvGrpSpPr>
            <p:cNvPr id="562" name="그룹 561"/>
            <p:cNvGrpSpPr/>
            <p:nvPr/>
          </p:nvGrpSpPr>
          <p:grpSpPr>
            <a:xfrm>
              <a:off x="5751386" y="1275579"/>
              <a:ext cx="3599244" cy="3600117"/>
              <a:chOff x="3598736" y="1512222"/>
              <a:chExt cx="3599244" cy="3600117"/>
            </a:xfrm>
          </p:grpSpPr>
          <p:sp>
            <p:nvSpPr>
              <p:cNvPr id="568" name="직사각형 567"/>
              <p:cNvSpPr/>
              <p:nvPr/>
            </p:nvSpPr>
            <p:spPr>
              <a:xfrm>
                <a:off x="5397980" y="1512222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9" name="타원 568"/>
              <p:cNvSpPr/>
              <p:nvPr/>
            </p:nvSpPr>
            <p:spPr>
              <a:xfrm>
                <a:off x="5421375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0" name="타원 569"/>
              <p:cNvSpPr/>
              <p:nvPr/>
            </p:nvSpPr>
            <p:spPr>
              <a:xfrm>
                <a:off x="559844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1" name="타원 570"/>
              <p:cNvSpPr/>
              <p:nvPr/>
            </p:nvSpPr>
            <p:spPr>
              <a:xfrm>
                <a:off x="5775507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타원 571"/>
              <p:cNvSpPr/>
              <p:nvPr/>
            </p:nvSpPr>
            <p:spPr>
              <a:xfrm>
                <a:off x="64837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타원 572"/>
              <p:cNvSpPr/>
              <p:nvPr/>
            </p:nvSpPr>
            <p:spPr>
              <a:xfrm>
                <a:off x="6837903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4" name="타원 573"/>
              <p:cNvSpPr/>
              <p:nvPr/>
            </p:nvSpPr>
            <p:spPr>
              <a:xfrm>
                <a:off x="7014971" y="156378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5" name="타원 574"/>
              <p:cNvSpPr/>
              <p:nvPr/>
            </p:nvSpPr>
            <p:spPr>
              <a:xfrm>
                <a:off x="542137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타원 575"/>
              <p:cNvSpPr/>
              <p:nvPr/>
            </p:nvSpPr>
            <p:spPr>
              <a:xfrm>
                <a:off x="559844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7" name="타원 576"/>
              <p:cNvSpPr/>
              <p:nvPr/>
            </p:nvSpPr>
            <p:spPr>
              <a:xfrm>
                <a:off x="5775507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8" name="타원 577"/>
              <p:cNvSpPr/>
              <p:nvPr/>
            </p:nvSpPr>
            <p:spPr>
              <a:xfrm>
                <a:off x="6306705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/>
              <p:cNvSpPr/>
              <p:nvPr/>
            </p:nvSpPr>
            <p:spPr>
              <a:xfrm>
                <a:off x="6837903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타원 579"/>
              <p:cNvSpPr/>
              <p:nvPr/>
            </p:nvSpPr>
            <p:spPr>
              <a:xfrm>
                <a:off x="7014971" y="174141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1" name="타원 580"/>
              <p:cNvSpPr/>
              <p:nvPr/>
            </p:nvSpPr>
            <p:spPr>
              <a:xfrm>
                <a:off x="542137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2" name="타원 581"/>
              <p:cNvSpPr/>
              <p:nvPr/>
            </p:nvSpPr>
            <p:spPr>
              <a:xfrm>
                <a:off x="577550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/>
              <p:cNvSpPr/>
              <p:nvPr/>
            </p:nvSpPr>
            <p:spPr>
              <a:xfrm>
                <a:off x="595257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타원 583"/>
              <p:cNvSpPr/>
              <p:nvPr/>
            </p:nvSpPr>
            <p:spPr>
              <a:xfrm>
                <a:off x="6306705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5" name="타원 584"/>
              <p:cNvSpPr/>
              <p:nvPr/>
            </p:nvSpPr>
            <p:spPr>
              <a:xfrm>
                <a:off x="64837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6" name="타원 585"/>
              <p:cNvSpPr/>
              <p:nvPr/>
            </p:nvSpPr>
            <p:spPr>
              <a:xfrm>
                <a:off x="6660837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타원 586"/>
              <p:cNvSpPr/>
              <p:nvPr/>
            </p:nvSpPr>
            <p:spPr>
              <a:xfrm>
                <a:off x="6837903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8" name="타원 587"/>
              <p:cNvSpPr/>
              <p:nvPr/>
            </p:nvSpPr>
            <p:spPr>
              <a:xfrm>
                <a:off x="7014971" y="191904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9" name="타원 588"/>
              <p:cNvSpPr/>
              <p:nvPr/>
            </p:nvSpPr>
            <p:spPr>
              <a:xfrm>
                <a:off x="542137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0" name="타원 589"/>
              <p:cNvSpPr/>
              <p:nvPr/>
            </p:nvSpPr>
            <p:spPr>
              <a:xfrm>
                <a:off x="595257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1" name="타원 590"/>
              <p:cNvSpPr/>
              <p:nvPr/>
            </p:nvSpPr>
            <p:spPr>
              <a:xfrm>
                <a:off x="6306705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2" name="타원 591"/>
              <p:cNvSpPr/>
              <p:nvPr/>
            </p:nvSpPr>
            <p:spPr>
              <a:xfrm>
                <a:off x="64837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3" name="타원 592"/>
              <p:cNvSpPr/>
              <p:nvPr/>
            </p:nvSpPr>
            <p:spPr>
              <a:xfrm>
                <a:off x="6837903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4" name="타원 593"/>
              <p:cNvSpPr/>
              <p:nvPr/>
            </p:nvSpPr>
            <p:spPr>
              <a:xfrm>
                <a:off x="7014971" y="209667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5" name="타원 594"/>
              <p:cNvSpPr/>
              <p:nvPr/>
            </p:nvSpPr>
            <p:spPr>
              <a:xfrm>
                <a:off x="542137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6" name="타원 595"/>
              <p:cNvSpPr/>
              <p:nvPr/>
            </p:nvSpPr>
            <p:spPr>
              <a:xfrm>
                <a:off x="6129639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타원 596"/>
              <p:cNvSpPr/>
              <p:nvPr/>
            </p:nvSpPr>
            <p:spPr>
              <a:xfrm>
                <a:off x="6306705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타원 597"/>
              <p:cNvSpPr/>
              <p:nvPr/>
            </p:nvSpPr>
            <p:spPr>
              <a:xfrm>
                <a:off x="6483771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9" name="타원 598"/>
              <p:cNvSpPr/>
              <p:nvPr/>
            </p:nvSpPr>
            <p:spPr>
              <a:xfrm>
                <a:off x="6837903" y="227430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0" name="타원 599"/>
              <p:cNvSpPr/>
              <p:nvPr/>
            </p:nvSpPr>
            <p:spPr>
              <a:xfrm>
                <a:off x="542137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1" name="타원 600"/>
              <p:cNvSpPr/>
              <p:nvPr/>
            </p:nvSpPr>
            <p:spPr>
              <a:xfrm>
                <a:off x="559844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595257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타원 602"/>
              <p:cNvSpPr/>
              <p:nvPr/>
            </p:nvSpPr>
            <p:spPr>
              <a:xfrm>
                <a:off x="6129639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4" name="타원 603"/>
              <p:cNvSpPr/>
              <p:nvPr/>
            </p:nvSpPr>
            <p:spPr>
              <a:xfrm>
                <a:off x="6306705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6660837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6" name="타원 605"/>
              <p:cNvSpPr/>
              <p:nvPr/>
            </p:nvSpPr>
            <p:spPr>
              <a:xfrm>
                <a:off x="6837903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/>
              <p:cNvSpPr/>
              <p:nvPr/>
            </p:nvSpPr>
            <p:spPr>
              <a:xfrm>
                <a:off x="7014971" y="245192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/>
              <p:cNvSpPr/>
              <p:nvPr/>
            </p:nvSpPr>
            <p:spPr>
              <a:xfrm>
                <a:off x="542137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9" name="타원 608"/>
              <p:cNvSpPr/>
              <p:nvPr/>
            </p:nvSpPr>
            <p:spPr>
              <a:xfrm>
                <a:off x="559844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0" name="타원 609"/>
              <p:cNvSpPr/>
              <p:nvPr/>
            </p:nvSpPr>
            <p:spPr>
              <a:xfrm>
                <a:off x="5952573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1" name="타원 610"/>
              <p:cNvSpPr/>
              <p:nvPr/>
            </p:nvSpPr>
            <p:spPr>
              <a:xfrm>
                <a:off x="6306705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6660837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타원 612"/>
              <p:cNvSpPr/>
              <p:nvPr/>
            </p:nvSpPr>
            <p:spPr>
              <a:xfrm>
                <a:off x="7014971" y="262955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/>
              <p:cNvSpPr/>
              <p:nvPr/>
            </p:nvSpPr>
            <p:spPr>
              <a:xfrm>
                <a:off x="5421375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/>
              <p:cNvSpPr/>
              <p:nvPr/>
            </p:nvSpPr>
            <p:spPr>
              <a:xfrm>
                <a:off x="577550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6" name="타원 615"/>
              <p:cNvSpPr/>
              <p:nvPr/>
            </p:nvSpPr>
            <p:spPr>
              <a:xfrm>
                <a:off x="6129639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7" name="타원 616"/>
              <p:cNvSpPr/>
              <p:nvPr/>
            </p:nvSpPr>
            <p:spPr>
              <a:xfrm>
                <a:off x="64837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8" name="타원 617"/>
              <p:cNvSpPr/>
              <p:nvPr/>
            </p:nvSpPr>
            <p:spPr>
              <a:xfrm>
                <a:off x="6660837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타원 618"/>
              <p:cNvSpPr/>
              <p:nvPr/>
            </p:nvSpPr>
            <p:spPr>
              <a:xfrm>
                <a:off x="6837903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타원 619"/>
              <p:cNvSpPr/>
              <p:nvPr/>
            </p:nvSpPr>
            <p:spPr>
              <a:xfrm>
                <a:off x="7014971" y="280718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타원 620"/>
              <p:cNvSpPr/>
              <p:nvPr/>
            </p:nvSpPr>
            <p:spPr>
              <a:xfrm>
                <a:off x="542137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2" name="타원 621"/>
              <p:cNvSpPr/>
              <p:nvPr/>
            </p:nvSpPr>
            <p:spPr>
              <a:xfrm>
                <a:off x="5775507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3" name="타원 622"/>
              <p:cNvSpPr/>
              <p:nvPr/>
            </p:nvSpPr>
            <p:spPr>
              <a:xfrm>
                <a:off x="6306705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타원 623"/>
              <p:cNvSpPr/>
              <p:nvPr/>
            </p:nvSpPr>
            <p:spPr>
              <a:xfrm>
                <a:off x="64837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타원 624"/>
              <p:cNvSpPr/>
              <p:nvPr/>
            </p:nvSpPr>
            <p:spPr>
              <a:xfrm>
                <a:off x="6837903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/>
              <p:cNvSpPr/>
              <p:nvPr/>
            </p:nvSpPr>
            <p:spPr>
              <a:xfrm>
                <a:off x="7014971" y="298481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/>
              <p:cNvSpPr/>
              <p:nvPr/>
            </p:nvSpPr>
            <p:spPr>
              <a:xfrm>
                <a:off x="577550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/>
              <p:cNvSpPr/>
              <p:nvPr/>
            </p:nvSpPr>
            <p:spPr>
              <a:xfrm>
                <a:off x="595257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/>
              <p:cNvSpPr/>
              <p:nvPr/>
            </p:nvSpPr>
            <p:spPr>
              <a:xfrm>
                <a:off x="6129639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/>
              <p:cNvSpPr/>
              <p:nvPr/>
            </p:nvSpPr>
            <p:spPr>
              <a:xfrm>
                <a:off x="6306705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/>
              <p:cNvSpPr/>
              <p:nvPr/>
            </p:nvSpPr>
            <p:spPr>
              <a:xfrm>
                <a:off x="64837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/>
              <p:cNvSpPr/>
              <p:nvPr/>
            </p:nvSpPr>
            <p:spPr>
              <a:xfrm>
                <a:off x="6660837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/>
              <p:cNvSpPr/>
              <p:nvPr/>
            </p:nvSpPr>
            <p:spPr>
              <a:xfrm>
                <a:off x="6837903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/>
              <p:cNvSpPr/>
              <p:nvPr/>
            </p:nvSpPr>
            <p:spPr>
              <a:xfrm>
                <a:off x="7014971" y="316244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/>
              <p:cNvSpPr/>
              <p:nvPr/>
            </p:nvSpPr>
            <p:spPr>
              <a:xfrm>
                <a:off x="542137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/>
              <p:cNvSpPr/>
              <p:nvPr/>
            </p:nvSpPr>
            <p:spPr>
              <a:xfrm>
                <a:off x="5598441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/>
              <p:cNvSpPr/>
              <p:nvPr/>
            </p:nvSpPr>
            <p:spPr>
              <a:xfrm>
                <a:off x="577550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/>
              <p:cNvSpPr/>
              <p:nvPr/>
            </p:nvSpPr>
            <p:spPr>
              <a:xfrm>
                <a:off x="6129639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/>
              <p:cNvSpPr/>
              <p:nvPr/>
            </p:nvSpPr>
            <p:spPr>
              <a:xfrm>
                <a:off x="6306705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/>
              <p:cNvSpPr/>
              <p:nvPr/>
            </p:nvSpPr>
            <p:spPr>
              <a:xfrm>
                <a:off x="6660837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/>
              <p:cNvSpPr/>
              <p:nvPr/>
            </p:nvSpPr>
            <p:spPr>
              <a:xfrm>
                <a:off x="6837903" y="334006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/>
              <p:cNvSpPr/>
              <p:nvPr/>
            </p:nvSpPr>
            <p:spPr>
              <a:xfrm>
                <a:off x="5421375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/>
              <p:cNvSpPr/>
              <p:nvPr/>
            </p:nvSpPr>
            <p:spPr>
              <a:xfrm>
                <a:off x="577550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/>
              <p:cNvSpPr/>
              <p:nvPr/>
            </p:nvSpPr>
            <p:spPr>
              <a:xfrm>
                <a:off x="595257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/>
              <p:cNvSpPr/>
              <p:nvPr/>
            </p:nvSpPr>
            <p:spPr>
              <a:xfrm>
                <a:off x="6660837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/>
              <p:cNvSpPr/>
              <p:nvPr/>
            </p:nvSpPr>
            <p:spPr>
              <a:xfrm>
                <a:off x="6837903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/>
              <p:cNvSpPr/>
              <p:nvPr/>
            </p:nvSpPr>
            <p:spPr>
              <a:xfrm>
                <a:off x="7014971" y="351769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/>
              <p:cNvSpPr/>
              <p:nvPr/>
            </p:nvSpPr>
            <p:spPr>
              <a:xfrm>
                <a:off x="5421375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/>
              <p:cNvSpPr/>
              <p:nvPr/>
            </p:nvSpPr>
            <p:spPr>
              <a:xfrm>
                <a:off x="595257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/>
              <p:cNvSpPr/>
              <p:nvPr/>
            </p:nvSpPr>
            <p:spPr>
              <a:xfrm>
                <a:off x="6129639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/>
              <p:cNvSpPr/>
              <p:nvPr/>
            </p:nvSpPr>
            <p:spPr>
              <a:xfrm>
                <a:off x="64837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/>
              <p:cNvSpPr/>
              <p:nvPr/>
            </p:nvSpPr>
            <p:spPr>
              <a:xfrm>
                <a:off x="6837903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/>
              <p:cNvSpPr/>
              <p:nvPr/>
            </p:nvSpPr>
            <p:spPr>
              <a:xfrm>
                <a:off x="7014971" y="369532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/>
              <p:cNvSpPr/>
              <p:nvPr/>
            </p:nvSpPr>
            <p:spPr>
              <a:xfrm>
                <a:off x="542137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/>
              <p:cNvSpPr/>
              <p:nvPr/>
            </p:nvSpPr>
            <p:spPr>
              <a:xfrm>
                <a:off x="559844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/>
              <p:cNvSpPr/>
              <p:nvPr/>
            </p:nvSpPr>
            <p:spPr>
              <a:xfrm>
                <a:off x="5775507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/>
              <p:cNvSpPr/>
              <p:nvPr/>
            </p:nvSpPr>
            <p:spPr>
              <a:xfrm>
                <a:off x="5952573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/>
              <p:cNvSpPr/>
              <p:nvPr/>
            </p:nvSpPr>
            <p:spPr>
              <a:xfrm>
                <a:off x="6129639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/>
              <p:cNvSpPr/>
              <p:nvPr/>
            </p:nvSpPr>
            <p:spPr>
              <a:xfrm>
                <a:off x="6306705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/>
              <p:cNvSpPr/>
              <p:nvPr/>
            </p:nvSpPr>
            <p:spPr>
              <a:xfrm>
                <a:off x="7014971" y="387295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/>
              <p:cNvSpPr/>
              <p:nvPr/>
            </p:nvSpPr>
            <p:spPr>
              <a:xfrm>
                <a:off x="559844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/>
              <p:cNvSpPr/>
              <p:nvPr/>
            </p:nvSpPr>
            <p:spPr>
              <a:xfrm>
                <a:off x="5775507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/>
              <p:cNvSpPr/>
              <p:nvPr/>
            </p:nvSpPr>
            <p:spPr>
              <a:xfrm>
                <a:off x="6129639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/>
              <p:cNvSpPr/>
              <p:nvPr/>
            </p:nvSpPr>
            <p:spPr>
              <a:xfrm>
                <a:off x="6483771" y="4050580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/>
              <p:cNvSpPr/>
              <p:nvPr/>
            </p:nvSpPr>
            <p:spPr>
              <a:xfrm>
                <a:off x="542137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/>
              <p:cNvSpPr/>
              <p:nvPr/>
            </p:nvSpPr>
            <p:spPr>
              <a:xfrm>
                <a:off x="559844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/>
              <p:cNvSpPr/>
              <p:nvPr/>
            </p:nvSpPr>
            <p:spPr>
              <a:xfrm>
                <a:off x="5952573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/>
              <p:cNvSpPr/>
              <p:nvPr/>
            </p:nvSpPr>
            <p:spPr>
              <a:xfrm>
                <a:off x="6129639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/>
              <p:cNvSpPr/>
              <p:nvPr/>
            </p:nvSpPr>
            <p:spPr>
              <a:xfrm>
                <a:off x="6306705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/>
              <p:cNvSpPr/>
              <p:nvPr/>
            </p:nvSpPr>
            <p:spPr>
              <a:xfrm>
                <a:off x="64837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/>
              <p:cNvSpPr/>
              <p:nvPr/>
            </p:nvSpPr>
            <p:spPr>
              <a:xfrm>
                <a:off x="7014971" y="422820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/>
              <p:cNvSpPr/>
              <p:nvPr/>
            </p:nvSpPr>
            <p:spPr>
              <a:xfrm>
                <a:off x="542137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/>
              <p:cNvSpPr/>
              <p:nvPr/>
            </p:nvSpPr>
            <p:spPr>
              <a:xfrm>
                <a:off x="559844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/>
              <p:cNvSpPr/>
              <p:nvPr/>
            </p:nvSpPr>
            <p:spPr>
              <a:xfrm>
                <a:off x="5775507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/>
              <p:cNvSpPr/>
              <p:nvPr/>
            </p:nvSpPr>
            <p:spPr>
              <a:xfrm>
                <a:off x="595257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/>
              <p:cNvSpPr/>
              <p:nvPr/>
            </p:nvSpPr>
            <p:spPr>
              <a:xfrm>
                <a:off x="6306705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/>
              <p:cNvSpPr/>
              <p:nvPr/>
            </p:nvSpPr>
            <p:spPr>
              <a:xfrm>
                <a:off x="64837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/>
              <p:cNvSpPr/>
              <p:nvPr/>
            </p:nvSpPr>
            <p:spPr>
              <a:xfrm>
                <a:off x="6837903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/>
              <p:cNvSpPr/>
              <p:nvPr/>
            </p:nvSpPr>
            <p:spPr>
              <a:xfrm>
                <a:off x="7014971" y="4405836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/>
              <p:cNvSpPr/>
              <p:nvPr/>
            </p:nvSpPr>
            <p:spPr>
              <a:xfrm>
                <a:off x="5421375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/>
              <p:cNvSpPr/>
              <p:nvPr/>
            </p:nvSpPr>
            <p:spPr>
              <a:xfrm>
                <a:off x="577550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/>
              <p:cNvSpPr/>
              <p:nvPr/>
            </p:nvSpPr>
            <p:spPr>
              <a:xfrm>
                <a:off x="595257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/>
              <p:cNvSpPr/>
              <p:nvPr/>
            </p:nvSpPr>
            <p:spPr>
              <a:xfrm>
                <a:off x="6129639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/>
              <p:cNvSpPr/>
              <p:nvPr/>
            </p:nvSpPr>
            <p:spPr>
              <a:xfrm>
                <a:off x="64837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/>
              <p:cNvSpPr/>
              <p:nvPr/>
            </p:nvSpPr>
            <p:spPr>
              <a:xfrm>
                <a:off x="6660837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/>
              <p:cNvSpPr/>
              <p:nvPr/>
            </p:nvSpPr>
            <p:spPr>
              <a:xfrm>
                <a:off x="6837903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/>
              <p:cNvSpPr/>
              <p:nvPr/>
            </p:nvSpPr>
            <p:spPr>
              <a:xfrm>
                <a:off x="7014971" y="4583464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/>
              <p:cNvSpPr/>
              <p:nvPr/>
            </p:nvSpPr>
            <p:spPr>
              <a:xfrm>
                <a:off x="542137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/>
              <p:cNvSpPr/>
              <p:nvPr/>
            </p:nvSpPr>
            <p:spPr>
              <a:xfrm>
                <a:off x="559844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/>
              <p:cNvSpPr/>
              <p:nvPr/>
            </p:nvSpPr>
            <p:spPr>
              <a:xfrm>
                <a:off x="6129639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/>
              <p:cNvSpPr/>
              <p:nvPr/>
            </p:nvSpPr>
            <p:spPr>
              <a:xfrm>
                <a:off x="6306705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/>
              <p:cNvSpPr/>
              <p:nvPr/>
            </p:nvSpPr>
            <p:spPr>
              <a:xfrm>
                <a:off x="64837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/>
              <p:cNvSpPr/>
              <p:nvPr/>
            </p:nvSpPr>
            <p:spPr>
              <a:xfrm>
                <a:off x="6837903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/>
              <p:cNvSpPr/>
              <p:nvPr/>
            </p:nvSpPr>
            <p:spPr>
              <a:xfrm>
                <a:off x="7014971" y="4761092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/>
              <p:cNvSpPr/>
              <p:nvPr/>
            </p:nvSpPr>
            <p:spPr>
              <a:xfrm>
                <a:off x="577550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/>
              <p:cNvSpPr/>
              <p:nvPr/>
            </p:nvSpPr>
            <p:spPr>
              <a:xfrm>
                <a:off x="595257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/>
              <p:cNvSpPr/>
              <p:nvPr/>
            </p:nvSpPr>
            <p:spPr>
              <a:xfrm>
                <a:off x="6129639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/>
              <p:cNvSpPr/>
              <p:nvPr/>
            </p:nvSpPr>
            <p:spPr>
              <a:xfrm>
                <a:off x="6306705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/>
              <p:cNvSpPr/>
              <p:nvPr/>
            </p:nvSpPr>
            <p:spPr>
              <a:xfrm>
                <a:off x="6483771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/>
              <p:cNvSpPr/>
              <p:nvPr/>
            </p:nvSpPr>
            <p:spPr>
              <a:xfrm>
                <a:off x="6660837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/>
              <p:cNvSpPr/>
              <p:nvPr/>
            </p:nvSpPr>
            <p:spPr>
              <a:xfrm>
                <a:off x="6837903" y="4938718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 flipH="1">
                <a:off x="3598736" y="1512339"/>
                <a:ext cx="1800000" cy="360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/>
              <p:cNvSpPr/>
              <p:nvPr/>
            </p:nvSpPr>
            <p:spPr>
              <a:xfrm flipH="1">
                <a:off x="5245741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/>
              <p:cNvSpPr/>
              <p:nvPr/>
            </p:nvSpPr>
            <p:spPr>
              <a:xfrm flipH="1">
                <a:off x="506867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/>
              <p:cNvSpPr/>
              <p:nvPr/>
            </p:nvSpPr>
            <p:spPr>
              <a:xfrm flipH="1">
                <a:off x="4891609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/>
              <p:cNvSpPr/>
              <p:nvPr/>
            </p:nvSpPr>
            <p:spPr>
              <a:xfrm flipH="1">
                <a:off x="41833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타원 706"/>
              <p:cNvSpPr/>
              <p:nvPr/>
            </p:nvSpPr>
            <p:spPr>
              <a:xfrm flipH="1">
                <a:off x="3829213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/>
              <p:cNvSpPr/>
              <p:nvPr/>
            </p:nvSpPr>
            <p:spPr>
              <a:xfrm flipH="1">
                <a:off x="3652145" y="155755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/>
              <p:cNvSpPr/>
              <p:nvPr/>
            </p:nvSpPr>
            <p:spPr>
              <a:xfrm flipH="1">
                <a:off x="524574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/>
              <p:cNvSpPr/>
              <p:nvPr/>
            </p:nvSpPr>
            <p:spPr>
              <a:xfrm flipH="1">
                <a:off x="506867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타원 710"/>
              <p:cNvSpPr/>
              <p:nvPr/>
            </p:nvSpPr>
            <p:spPr>
              <a:xfrm flipH="1">
                <a:off x="4891609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/>
              <p:cNvSpPr/>
              <p:nvPr/>
            </p:nvSpPr>
            <p:spPr>
              <a:xfrm flipH="1">
                <a:off x="4360411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/>
              <p:cNvSpPr/>
              <p:nvPr/>
            </p:nvSpPr>
            <p:spPr>
              <a:xfrm flipH="1">
                <a:off x="3829213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/>
              <p:cNvSpPr/>
              <p:nvPr/>
            </p:nvSpPr>
            <p:spPr>
              <a:xfrm flipH="1">
                <a:off x="3652145" y="173518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타원 714"/>
              <p:cNvSpPr/>
              <p:nvPr/>
            </p:nvSpPr>
            <p:spPr>
              <a:xfrm flipH="1">
                <a:off x="524574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/>
              <p:cNvSpPr/>
              <p:nvPr/>
            </p:nvSpPr>
            <p:spPr>
              <a:xfrm flipH="1">
                <a:off x="489160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/>
              <p:cNvSpPr/>
              <p:nvPr/>
            </p:nvSpPr>
            <p:spPr>
              <a:xfrm flipH="1">
                <a:off x="471454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/>
              <p:cNvSpPr/>
              <p:nvPr/>
            </p:nvSpPr>
            <p:spPr>
              <a:xfrm flipH="1">
                <a:off x="4360411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타원 718"/>
              <p:cNvSpPr/>
              <p:nvPr/>
            </p:nvSpPr>
            <p:spPr>
              <a:xfrm flipH="1">
                <a:off x="41833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/>
              <p:cNvSpPr/>
              <p:nvPr/>
            </p:nvSpPr>
            <p:spPr>
              <a:xfrm flipH="1">
                <a:off x="4006279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/>
              <p:cNvSpPr/>
              <p:nvPr/>
            </p:nvSpPr>
            <p:spPr>
              <a:xfrm flipH="1">
                <a:off x="3829213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/>
              <p:cNvSpPr/>
              <p:nvPr/>
            </p:nvSpPr>
            <p:spPr>
              <a:xfrm flipH="1">
                <a:off x="3652145" y="191281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타원 722"/>
              <p:cNvSpPr/>
              <p:nvPr/>
            </p:nvSpPr>
            <p:spPr>
              <a:xfrm flipH="1">
                <a:off x="524574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/>
              <p:cNvSpPr/>
              <p:nvPr/>
            </p:nvSpPr>
            <p:spPr>
              <a:xfrm flipH="1">
                <a:off x="471454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/>
              <p:cNvSpPr/>
              <p:nvPr/>
            </p:nvSpPr>
            <p:spPr>
              <a:xfrm flipH="1">
                <a:off x="4360411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/>
              <p:cNvSpPr/>
              <p:nvPr/>
            </p:nvSpPr>
            <p:spPr>
              <a:xfrm flipH="1">
                <a:off x="41833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타원 726"/>
              <p:cNvSpPr/>
              <p:nvPr/>
            </p:nvSpPr>
            <p:spPr>
              <a:xfrm flipH="1">
                <a:off x="3829213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/>
              <p:cNvSpPr/>
              <p:nvPr/>
            </p:nvSpPr>
            <p:spPr>
              <a:xfrm flipH="1">
                <a:off x="3652145" y="209043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/>
              <p:cNvSpPr/>
              <p:nvPr/>
            </p:nvSpPr>
            <p:spPr>
              <a:xfrm flipH="1">
                <a:off x="524574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/>
              <p:cNvSpPr/>
              <p:nvPr/>
            </p:nvSpPr>
            <p:spPr>
              <a:xfrm flipH="1">
                <a:off x="4537477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타원 730"/>
              <p:cNvSpPr/>
              <p:nvPr/>
            </p:nvSpPr>
            <p:spPr>
              <a:xfrm flipH="1">
                <a:off x="4360411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/>
              <p:cNvSpPr/>
              <p:nvPr/>
            </p:nvSpPr>
            <p:spPr>
              <a:xfrm flipH="1">
                <a:off x="4183345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/>
              <p:cNvSpPr/>
              <p:nvPr/>
            </p:nvSpPr>
            <p:spPr>
              <a:xfrm flipH="1">
                <a:off x="3829213" y="226806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/>
              <p:cNvSpPr/>
              <p:nvPr/>
            </p:nvSpPr>
            <p:spPr>
              <a:xfrm flipH="1">
                <a:off x="524574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타원 734"/>
              <p:cNvSpPr/>
              <p:nvPr/>
            </p:nvSpPr>
            <p:spPr>
              <a:xfrm flipH="1">
                <a:off x="506867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/>
              <p:cNvSpPr/>
              <p:nvPr/>
            </p:nvSpPr>
            <p:spPr>
              <a:xfrm flipH="1">
                <a:off x="471454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/>
              <p:cNvSpPr/>
              <p:nvPr/>
            </p:nvSpPr>
            <p:spPr>
              <a:xfrm flipH="1">
                <a:off x="4537477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/>
              <p:cNvSpPr/>
              <p:nvPr/>
            </p:nvSpPr>
            <p:spPr>
              <a:xfrm flipH="1">
                <a:off x="4360411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타원 738"/>
              <p:cNvSpPr/>
              <p:nvPr/>
            </p:nvSpPr>
            <p:spPr>
              <a:xfrm flipH="1">
                <a:off x="4006279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/>
              <p:cNvSpPr/>
              <p:nvPr/>
            </p:nvSpPr>
            <p:spPr>
              <a:xfrm flipH="1">
                <a:off x="3829213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/>
              <p:cNvSpPr/>
              <p:nvPr/>
            </p:nvSpPr>
            <p:spPr>
              <a:xfrm flipH="1">
                <a:off x="3652145" y="244569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/>
              <p:cNvSpPr/>
              <p:nvPr/>
            </p:nvSpPr>
            <p:spPr>
              <a:xfrm flipH="1">
                <a:off x="524574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타원 742"/>
              <p:cNvSpPr/>
              <p:nvPr/>
            </p:nvSpPr>
            <p:spPr>
              <a:xfrm flipH="1">
                <a:off x="506867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타원 743"/>
              <p:cNvSpPr/>
              <p:nvPr/>
            </p:nvSpPr>
            <p:spPr>
              <a:xfrm flipH="1">
                <a:off x="4714543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5" name="타원 744"/>
              <p:cNvSpPr/>
              <p:nvPr/>
            </p:nvSpPr>
            <p:spPr>
              <a:xfrm flipH="1">
                <a:off x="4360411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타원 745"/>
              <p:cNvSpPr/>
              <p:nvPr/>
            </p:nvSpPr>
            <p:spPr>
              <a:xfrm flipH="1">
                <a:off x="4006279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타원 746"/>
              <p:cNvSpPr/>
              <p:nvPr/>
            </p:nvSpPr>
            <p:spPr>
              <a:xfrm flipH="1">
                <a:off x="3652145" y="262332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타원 747"/>
              <p:cNvSpPr/>
              <p:nvPr/>
            </p:nvSpPr>
            <p:spPr>
              <a:xfrm flipH="1">
                <a:off x="5245741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9" name="타원 748"/>
              <p:cNvSpPr/>
              <p:nvPr/>
            </p:nvSpPr>
            <p:spPr>
              <a:xfrm flipH="1">
                <a:off x="489160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타원 749"/>
              <p:cNvSpPr/>
              <p:nvPr/>
            </p:nvSpPr>
            <p:spPr>
              <a:xfrm flipH="1">
                <a:off x="4537477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타원 750"/>
              <p:cNvSpPr/>
              <p:nvPr/>
            </p:nvSpPr>
            <p:spPr>
              <a:xfrm flipH="1">
                <a:off x="41833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타원 751"/>
              <p:cNvSpPr/>
              <p:nvPr/>
            </p:nvSpPr>
            <p:spPr>
              <a:xfrm flipH="1">
                <a:off x="4006279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3" name="타원 752"/>
              <p:cNvSpPr/>
              <p:nvPr/>
            </p:nvSpPr>
            <p:spPr>
              <a:xfrm flipH="1">
                <a:off x="3829213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타원 753"/>
              <p:cNvSpPr/>
              <p:nvPr/>
            </p:nvSpPr>
            <p:spPr>
              <a:xfrm flipH="1">
                <a:off x="3652145" y="280095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타원 754"/>
              <p:cNvSpPr/>
              <p:nvPr/>
            </p:nvSpPr>
            <p:spPr>
              <a:xfrm flipH="1">
                <a:off x="524574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타원 755"/>
              <p:cNvSpPr/>
              <p:nvPr/>
            </p:nvSpPr>
            <p:spPr>
              <a:xfrm flipH="1">
                <a:off x="4891609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7" name="타원 756"/>
              <p:cNvSpPr/>
              <p:nvPr/>
            </p:nvSpPr>
            <p:spPr>
              <a:xfrm flipH="1">
                <a:off x="4360411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/>
              <p:cNvSpPr/>
              <p:nvPr/>
            </p:nvSpPr>
            <p:spPr>
              <a:xfrm flipH="1">
                <a:off x="41833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/>
              <p:cNvSpPr/>
              <p:nvPr/>
            </p:nvSpPr>
            <p:spPr>
              <a:xfrm flipH="1">
                <a:off x="3829213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타원 759"/>
              <p:cNvSpPr/>
              <p:nvPr/>
            </p:nvSpPr>
            <p:spPr>
              <a:xfrm flipH="1">
                <a:off x="3652145" y="297857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1" name="타원 760"/>
              <p:cNvSpPr/>
              <p:nvPr/>
            </p:nvSpPr>
            <p:spPr>
              <a:xfrm flipH="1">
                <a:off x="489160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/>
              <p:cNvSpPr/>
              <p:nvPr/>
            </p:nvSpPr>
            <p:spPr>
              <a:xfrm flipH="1">
                <a:off x="471454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/>
              <p:cNvSpPr/>
              <p:nvPr/>
            </p:nvSpPr>
            <p:spPr>
              <a:xfrm flipH="1">
                <a:off x="4537477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타원 763"/>
              <p:cNvSpPr/>
              <p:nvPr/>
            </p:nvSpPr>
            <p:spPr>
              <a:xfrm flipH="1">
                <a:off x="4360411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5" name="타원 764"/>
              <p:cNvSpPr/>
              <p:nvPr/>
            </p:nvSpPr>
            <p:spPr>
              <a:xfrm flipH="1">
                <a:off x="41833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타원 765"/>
              <p:cNvSpPr/>
              <p:nvPr/>
            </p:nvSpPr>
            <p:spPr>
              <a:xfrm flipH="1">
                <a:off x="4006279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타원 766"/>
              <p:cNvSpPr/>
              <p:nvPr/>
            </p:nvSpPr>
            <p:spPr>
              <a:xfrm flipH="1">
                <a:off x="3829213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타원 767"/>
              <p:cNvSpPr/>
              <p:nvPr/>
            </p:nvSpPr>
            <p:spPr>
              <a:xfrm flipH="1">
                <a:off x="3652145" y="315620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9" name="타원 768"/>
              <p:cNvSpPr/>
              <p:nvPr/>
            </p:nvSpPr>
            <p:spPr>
              <a:xfrm flipH="1">
                <a:off x="524574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타원 769"/>
              <p:cNvSpPr/>
              <p:nvPr/>
            </p:nvSpPr>
            <p:spPr>
              <a:xfrm flipH="1">
                <a:off x="5068675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타원 770"/>
              <p:cNvSpPr/>
              <p:nvPr/>
            </p:nvSpPr>
            <p:spPr>
              <a:xfrm flipH="1">
                <a:off x="489160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타원 771"/>
              <p:cNvSpPr/>
              <p:nvPr/>
            </p:nvSpPr>
            <p:spPr>
              <a:xfrm flipH="1">
                <a:off x="4537477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3" name="타원 772"/>
              <p:cNvSpPr/>
              <p:nvPr/>
            </p:nvSpPr>
            <p:spPr>
              <a:xfrm flipH="1">
                <a:off x="4360411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타원 773"/>
              <p:cNvSpPr/>
              <p:nvPr/>
            </p:nvSpPr>
            <p:spPr>
              <a:xfrm flipH="1">
                <a:off x="4006279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타원 774"/>
              <p:cNvSpPr/>
              <p:nvPr/>
            </p:nvSpPr>
            <p:spPr>
              <a:xfrm flipH="1">
                <a:off x="3829213" y="333383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타원 775"/>
              <p:cNvSpPr/>
              <p:nvPr/>
            </p:nvSpPr>
            <p:spPr>
              <a:xfrm flipH="1">
                <a:off x="5245741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7" name="타원 776"/>
              <p:cNvSpPr/>
              <p:nvPr/>
            </p:nvSpPr>
            <p:spPr>
              <a:xfrm flipH="1">
                <a:off x="489160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타원 777"/>
              <p:cNvSpPr/>
              <p:nvPr/>
            </p:nvSpPr>
            <p:spPr>
              <a:xfrm flipH="1">
                <a:off x="471454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타원 778"/>
              <p:cNvSpPr/>
              <p:nvPr/>
            </p:nvSpPr>
            <p:spPr>
              <a:xfrm flipH="1">
                <a:off x="4006279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타원 779"/>
              <p:cNvSpPr/>
              <p:nvPr/>
            </p:nvSpPr>
            <p:spPr>
              <a:xfrm flipH="1">
                <a:off x="3829213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1" name="타원 780"/>
              <p:cNvSpPr/>
              <p:nvPr/>
            </p:nvSpPr>
            <p:spPr>
              <a:xfrm flipH="1">
                <a:off x="3652145" y="351146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타원 781"/>
              <p:cNvSpPr/>
              <p:nvPr/>
            </p:nvSpPr>
            <p:spPr>
              <a:xfrm flipH="1">
                <a:off x="5245741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타원 782"/>
              <p:cNvSpPr/>
              <p:nvPr/>
            </p:nvSpPr>
            <p:spPr>
              <a:xfrm flipH="1">
                <a:off x="471454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타원 783"/>
              <p:cNvSpPr/>
              <p:nvPr/>
            </p:nvSpPr>
            <p:spPr>
              <a:xfrm flipH="1">
                <a:off x="4537477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5" name="타원 784"/>
              <p:cNvSpPr/>
              <p:nvPr/>
            </p:nvSpPr>
            <p:spPr>
              <a:xfrm flipH="1">
                <a:off x="41833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타원 785"/>
              <p:cNvSpPr/>
              <p:nvPr/>
            </p:nvSpPr>
            <p:spPr>
              <a:xfrm flipH="1">
                <a:off x="3829213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타원 786"/>
              <p:cNvSpPr/>
              <p:nvPr/>
            </p:nvSpPr>
            <p:spPr>
              <a:xfrm flipH="1">
                <a:off x="3652145" y="368909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타원 787"/>
              <p:cNvSpPr/>
              <p:nvPr/>
            </p:nvSpPr>
            <p:spPr>
              <a:xfrm flipH="1">
                <a:off x="524574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9" name="타원 788"/>
              <p:cNvSpPr/>
              <p:nvPr/>
            </p:nvSpPr>
            <p:spPr>
              <a:xfrm flipH="1">
                <a:off x="506867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타원 789"/>
              <p:cNvSpPr/>
              <p:nvPr/>
            </p:nvSpPr>
            <p:spPr>
              <a:xfrm flipH="1">
                <a:off x="4891609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타원 790"/>
              <p:cNvSpPr/>
              <p:nvPr/>
            </p:nvSpPr>
            <p:spPr>
              <a:xfrm flipH="1">
                <a:off x="4714543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타원 791"/>
              <p:cNvSpPr/>
              <p:nvPr/>
            </p:nvSpPr>
            <p:spPr>
              <a:xfrm flipH="1">
                <a:off x="4537477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3" name="타원 792"/>
              <p:cNvSpPr/>
              <p:nvPr/>
            </p:nvSpPr>
            <p:spPr>
              <a:xfrm flipH="1">
                <a:off x="4360411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타원 793"/>
              <p:cNvSpPr/>
              <p:nvPr/>
            </p:nvSpPr>
            <p:spPr>
              <a:xfrm flipH="1">
                <a:off x="3652145" y="386671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타원 794"/>
              <p:cNvSpPr/>
              <p:nvPr/>
            </p:nvSpPr>
            <p:spPr>
              <a:xfrm flipH="1">
                <a:off x="506867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타원 795"/>
              <p:cNvSpPr/>
              <p:nvPr/>
            </p:nvSpPr>
            <p:spPr>
              <a:xfrm flipH="1">
                <a:off x="4891609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7" name="타원 796"/>
              <p:cNvSpPr/>
              <p:nvPr/>
            </p:nvSpPr>
            <p:spPr>
              <a:xfrm flipH="1">
                <a:off x="4537477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타원 797"/>
              <p:cNvSpPr/>
              <p:nvPr/>
            </p:nvSpPr>
            <p:spPr>
              <a:xfrm flipH="1">
                <a:off x="4183345" y="4044347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타원 798"/>
              <p:cNvSpPr/>
              <p:nvPr/>
            </p:nvSpPr>
            <p:spPr>
              <a:xfrm flipH="1">
                <a:off x="524574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타원 799"/>
              <p:cNvSpPr/>
              <p:nvPr/>
            </p:nvSpPr>
            <p:spPr>
              <a:xfrm flipH="1">
                <a:off x="506867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1" name="타원 800"/>
              <p:cNvSpPr/>
              <p:nvPr/>
            </p:nvSpPr>
            <p:spPr>
              <a:xfrm flipH="1">
                <a:off x="4714543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타원 801"/>
              <p:cNvSpPr/>
              <p:nvPr/>
            </p:nvSpPr>
            <p:spPr>
              <a:xfrm flipH="1">
                <a:off x="4537477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타원 802"/>
              <p:cNvSpPr/>
              <p:nvPr/>
            </p:nvSpPr>
            <p:spPr>
              <a:xfrm flipH="1">
                <a:off x="4360411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타원 803"/>
              <p:cNvSpPr/>
              <p:nvPr/>
            </p:nvSpPr>
            <p:spPr>
              <a:xfrm flipH="1">
                <a:off x="41833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5" name="타원 804"/>
              <p:cNvSpPr/>
              <p:nvPr/>
            </p:nvSpPr>
            <p:spPr>
              <a:xfrm flipH="1">
                <a:off x="3652145" y="422197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타원 805"/>
              <p:cNvSpPr/>
              <p:nvPr/>
            </p:nvSpPr>
            <p:spPr>
              <a:xfrm flipH="1">
                <a:off x="524574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타원 806"/>
              <p:cNvSpPr/>
              <p:nvPr/>
            </p:nvSpPr>
            <p:spPr>
              <a:xfrm flipH="1">
                <a:off x="506867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타원 807"/>
              <p:cNvSpPr/>
              <p:nvPr/>
            </p:nvSpPr>
            <p:spPr>
              <a:xfrm flipH="1">
                <a:off x="4891609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9" name="타원 808"/>
              <p:cNvSpPr/>
              <p:nvPr/>
            </p:nvSpPr>
            <p:spPr>
              <a:xfrm flipH="1">
                <a:off x="471454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타원 809"/>
              <p:cNvSpPr/>
              <p:nvPr/>
            </p:nvSpPr>
            <p:spPr>
              <a:xfrm flipH="1">
                <a:off x="4360411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타원 810"/>
              <p:cNvSpPr/>
              <p:nvPr/>
            </p:nvSpPr>
            <p:spPr>
              <a:xfrm flipH="1">
                <a:off x="41833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타원 811"/>
              <p:cNvSpPr/>
              <p:nvPr/>
            </p:nvSpPr>
            <p:spPr>
              <a:xfrm flipH="1">
                <a:off x="3829213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3" name="타원 812"/>
              <p:cNvSpPr/>
              <p:nvPr/>
            </p:nvSpPr>
            <p:spPr>
              <a:xfrm flipH="1">
                <a:off x="3652145" y="4399603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타원 813"/>
              <p:cNvSpPr/>
              <p:nvPr/>
            </p:nvSpPr>
            <p:spPr>
              <a:xfrm flipH="1">
                <a:off x="5245741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타원 814"/>
              <p:cNvSpPr/>
              <p:nvPr/>
            </p:nvSpPr>
            <p:spPr>
              <a:xfrm flipH="1">
                <a:off x="489160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타원 815"/>
              <p:cNvSpPr/>
              <p:nvPr/>
            </p:nvSpPr>
            <p:spPr>
              <a:xfrm flipH="1">
                <a:off x="471454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7" name="타원 816"/>
              <p:cNvSpPr/>
              <p:nvPr/>
            </p:nvSpPr>
            <p:spPr>
              <a:xfrm flipH="1">
                <a:off x="4537477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타원 817"/>
              <p:cNvSpPr/>
              <p:nvPr/>
            </p:nvSpPr>
            <p:spPr>
              <a:xfrm flipH="1">
                <a:off x="41833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타원 818"/>
              <p:cNvSpPr/>
              <p:nvPr/>
            </p:nvSpPr>
            <p:spPr>
              <a:xfrm flipH="1">
                <a:off x="4006279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타원 819"/>
              <p:cNvSpPr/>
              <p:nvPr/>
            </p:nvSpPr>
            <p:spPr>
              <a:xfrm flipH="1">
                <a:off x="3829213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1" name="타원 820"/>
              <p:cNvSpPr/>
              <p:nvPr/>
            </p:nvSpPr>
            <p:spPr>
              <a:xfrm flipH="1">
                <a:off x="3652145" y="4577231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타원 821"/>
              <p:cNvSpPr/>
              <p:nvPr/>
            </p:nvSpPr>
            <p:spPr>
              <a:xfrm flipH="1">
                <a:off x="524574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타원 822"/>
              <p:cNvSpPr/>
              <p:nvPr/>
            </p:nvSpPr>
            <p:spPr>
              <a:xfrm flipH="1">
                <a:off x="506867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타원 823"/>
              <p:cNvSpPr/>
              <p:nvPr/>
            </p:nvSpPr>
            <p:spPr>
              <a:xfrm flipH="1">
                <a:off x="4537477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5" name="타원 824"/>
              <p:cNvSpPr/>
              <p:nvPr/>
            </p:nvSpPr>
            <p:spPr>
              <a:xfrm flipH="1">
                <a:off x="4360411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타원 825"/>
              <p:cNvSpPr/>
              <p:nvPr/>
            </p:nvSpPr>
            <p:spPr>
              <a:xfrm flipH="1">
                <a:off x="41833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타원 826"/>
              <p:cNvSpPr/>
              <p:nvPr/>
            </p:nvSpPr>
            <p:spPr>
              <a:xfrm flipH="1">
                <a:off x="3829213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타원 827"/>
              <p:cNvSpPr/>
              <p:nvPr/>
            </p:nvSpPr>
            <p:spPr>
              <a:xfrm flipH="1">
                <a:off x="3652145" y="4754859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9" name="타원 828"/>
              <p:cNvSpPr/>
              <p:nvPr/>
            </p:nvSpPr>
            <p:spPr>
              <a:xfrm flipH="1">
                <a:off x="489160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타원 829"/>
              <p:cNvSpPr/>
              <p:nvPr/>
            </p:nvSpPr>
            <p:spPr>
              <a:xfrm flipH="1">
                <a:off x="471454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타원 830"/>
              <p:cNvSpPr/>
              <p:nvPr/>
            </p:nvSpPr>
            <p:spPr>
              <a:xfrm flipH="1">
                <a:off x="4537477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타원 831"/>
              <p:cNvSpPr/>
              <p:nvPr/>
            </p:nvSpPr>
            <p:spPr>
              <a:xfrm flipH="1">
                <a:off x="4360411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3" name="타원 832"/>
              <p:cNvSpPr/>
              <p:nvPr/>
            </p:nvSpPr>
            <p:spPr>
              <a:xfrm flipH="1">
                <a:off x="4183345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타원 833"/>
              <p:cNvSpPr/>
              <p:nvPr/>
            </p:nvSpPr>
            <p:spPr>
              <a:xfrm flipH="1">
                <a:off x="4006279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타원 834"/>
              <p:cNvSpPr/>
              <p:nvPr/>
            </p:nvSpPr>
            <p:spPr>
              <a:xfrm flipH="1">
                <a:off x="3829213" y="4932485"/>
                <a:ext cx="129600" cy="1296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3" name="직사각형 562"/>
            <p:cNvSpPr/>
            <p:nvPr/>
          </p:nvSpPr>
          <p:spPr>
            <a:xfrm>
              <a:off x="7219893" y="4872081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633456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8105223" y="925963"/>
              <a:ext cx="660798" cy="36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351523" y="1026367"/>
            <a:ext cx="3600000" cy="4316756"/>
            <a:chOff x="9532168" y="1072570"/>
            <a:chExt cx="3600000" cy="4316756"/>
          </a:xfrm>
        </p:grpSpPr>
        <p:sp>
          <p:nvSpPr>
            <p:cNvPr id="551" name="직사각형 550"/>
            <p:cNvSpPr/>
            <p:nvPr/>
          </p:nvSpPr>
          <p:spPr>
            <a:xfrm>
              <a:off x="9532168" y="1431554"/>
              <a:ext cx="3600000" cy="360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/>
            <p:cNvSpPr/>
            <p:nvPr/>
          </p:nvSpPr>
          <p:spPr>
            <a:xfrm>
              <a:off x="958490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/>
            <p:cNvSpPr/>
            <p:nvPr/>
          </p:nvSpPr>
          <p:spPr>
            <a:xfrm>
              <a:off x="976196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/>
            <p:cNvSpPr/>
            <p:nvPr/>
          </p:nvSpPr>
          <p:spPr>
            <a:xfrm>
              <a:off x="993903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/>
            <p:cNvSpPr/>
            <p:nvPr/>
          </p:nvSpPr>
          <p:spPr>
            <a:xfrm>
              <a:off x="1011610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/>
            <p:cNvSpPr/>
            <p:nvPr/>
          </p:nvSpPr>
          <p:spPr>
            <a:xfrm>
              <a:off x="1029316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/>
            <p:cNvSpPr/>
            <p:nvPr/>
          </p:nvSpPr>
          <p:spPr>
            <a:xfrm>
              <a:off x="1047023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/>
            <p:cNvSpPr/>
            <p:nvPr/>
          </p:nvSpPr>
          <p:spPr>
            <a:xfrm>
              <a:off x="1064729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/>
            <p:cNvSpPr/>
            <p:nvPr/>
          </p:nvSpPr>
          <p:spPr>
            <a:xfrm>
              <a:off x="1082436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/>
            <p:cNvSpPr/>
            <p:nvPr/>
          </p:nvSpPr>
          <p:spPr>
            <a:xfrm>
              <a:off x="1100143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/>
            <p:cNvSpPr/>
            <p:nvPr/>
          </p:nvSpPr>
          <p:spPr>
            <a:xfrm>
              <a:off x="1117849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/>
            <p:cNvSpPr/>
            <p:nvPr/>
          </p:nvSpPr>
          <p:spPr>
            <a:xfrm>
              <a:off x="1135556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/>
            <p:cNvSpPr/>
            <p:nvPr/>
          </p:nvSpPr>
          <p:spPr>
            <a:xfrm>
              <a:off x="1153262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/>
            <p:cNvSpPr/>
            <p:nvPr/>
          </p:nvSpPr>
          <p:spPr>
            <a:xfrm>
              <a:off x="1170969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/>
            <p:cNvSpPr/>
            <p:nvPr/>
          </p:nvSpPr>
          <p:spPr>
            <a:xfrm>
              <a:off x="1188676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/>
            <p:cNvSpPr/>
            <p:nvPr/>
          </p:nvSpPr>
          <p:spPr>
            <a:xfrm>
              <a:off x="12063827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/>
            <p:cNvSpPr/>
            <p:nvPr/>
          </p:nvSpPr>
          <p:spPr>
            <a:xfrm>
              <a:off x="12240893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/>
            <p:cNvSpPr/>
            <p:nvPr/>
          </p:nvSpPr>
          <p:spPr>
            <a:xfrm>
              <a:off x="124179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/>
            <p:cNvSpPr/>
            <p:nvPr/>
          </p:nvSpPr>
          <p:spPr>
            <a:xfrm>
              <a:off x="12595025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/>
            <p:cNvSpPr/>
            <p:nvPr/>
          </p:nvSpPr>
          <p:spPr>
            <a:xfrm>
              <a:off x="12772091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/>
            <p:cNvSpPr/>
            <p:nvPr/>
          </p:nvSpPr>
          <p:spPr>
            <a:xfrm>
              <a:off x="12949159" y="147677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/>
            <p:cNvSpPr/>
            <p:nvPr/>
          </p:nvSpPr>
          <p:spPr>
            <a:xfrm>
              <a:off x="958490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/>
            <p:cNvSpPr/>
            <p:nvPr/>
          </p:nvSpPr>
          <p:spPr>
            <a:xfrm>
              <a:off x="976196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/>
            <p:cNvSpPr/>
            <p:nvPr/>
          </p:nvSpPr>
          <p:spPr>
            <a:xfrm>
              <a:off x="993903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/>
            <p:cNvSpPr/>
            <p:nvPr/>
          </p:nvSpPr>
          <p:spPr>
            <a:xfrm>
              <a:off x="1011610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/>
            <p:cNvSpPr/>
            <p:nvPr/>
          </p:nvSpPr>
          <p:spPr>
            <a:xfrm>
              <a:off x="1029316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/>
            <p:cNvSpPr/>
            <p:nvPr/>
          </p:nvSpPr>
          <p:spPr>
            <a:xfrm>
              <a:off x="1047023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/>
            <p:cNvSpPr/>
            <p:nvPr/>
          </p:nvSpPr>
          <p:spPr>
            <a:xfrm>
              <a:off x="1064729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/>
            <p:cNvSpPr/>
            <p:nvPr/>
          </p:nvSpPr>
          <p:spPr>
            <a:xfrm>
              <a:off x="1082436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/>
            <p:cNvSpPr/>
            <p:nvPr/>
          </p:nvSpPr>
          <p:spPr>
            <a:xfrm>
              <a:off x="1100143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/>
            <p:cNvSpPr/>
            <p:nvPr/>
          </p:nvSpPr>
          <p:spPr>
            <a:xfrm>
              <a:off x="1117849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/>
            <p:cNvSpPr/>
            <p:nvPr/>
          </p:nvSpPr>
          <p:spPr>
            <a:xfrm>
              <a:off x="1135556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/>
            <p:cNvSpPr/>
            <p:nvPr/>
          </p:nvSpPr>
          <p:spPr>
            <a:xfrm>
              <a:off x="1153262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/>
            <p:cNvSpPr/>
            <p:nvPr/>
          </p:nvSpPr>
          <p:spPr>
            <a:xfrm>
              <a:off x="1170969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/>
            <p:cNvSpPr/>
            <p:nvPr/>
          </p:nvSpPr>
          <p:spPr>
            <a:xfrm>
              <a:off x="1188676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/>
            <p:cNvSpPr/>
            <p:nvPr/>
          </p:nvSpPr>
          <p:spPr>
            <a:xfrm>
              <a:off x="12063827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/>
            <p:cNvSpPr/>
            <p:nvPr/>
          </p:nvSpPr>
          <p:spPr>
            <a:xfrm>
              <a:off x="12240893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/>
            <p:cNvSpPr/>
            <p:nvPr/>
          </p:nvSpPr>
          <p:spPr>
            <a:xfrm>
              <a:off x="124179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/>
            <p:cNvSpPr/>
            <p:nvPr/>
          </p:nvSpPr>
          <p:spPr>
            <a:xfrm>
              <a:off x="12595025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/>
            <p:cNvSpPr/>
            <p:nvPr/>
          </p:nvSpPr>
          <p:spPr>
            <a:xfrm>
              <a:off x="12772091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/>
            <p:cNvSpPr/>
            <p:nvPr/>
          </p:nvSpPr>
          <p:spPr>
            <a:xfrm>
              <a:off x="12949159" y="165439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/>
            <p:cNvSpPr/>
            <p:nvPr/>
          </p:nvSpPr>
          <p:spPr>
            <a:xfrm>
              <a:off x="958490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/>
            <p:cNvSpPr/>
            <p:nvPr/>
          </p:nvSpPr>
          <p:spPr>
            <a:xfrm>
              <a:off x="976196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/>
            <p:cNvSpPr/>
            <p:nvPr/>
          </p:nvSpPr>
          <p:spPr>
            <a:xfrm>
              <a:off x="993903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/>
            <p:cNvSpPr/>
            <p:nvPr/>
          </p:nvSpPr>
          <p:spPr>
            <a:xfrm>
              <a:off x="1011610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/>
            <p:cNvSpPr/>
            <p:nvPr/>
          </p:nvSpPr>
          <p:spPr>
            <a:xfrm>
              <a:off x="1029316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/>
            <p:cNvSpPr/>
            <p:nvPr/>
          </p:nvSpPr>
          <p:spPr>
            <a:xfrm>
              <a:off x="1047023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/>
            <p:cNvSpPr/>
            <p:nvPr/>
          </p:nvSpPr>
          <p:spPr>
            <a:xfrm>
              <a:off x="1064729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/>
            <p:cNvSpPr/>
            <p:nvPr/>
          </p:nvSpPr>
          <p:spPr>
            <a:xfrm>
              <a:off x="1082436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/>
            <p:cNvSpPr/>
            <p:nvPr/>
          </p:nvSpPr>
          <p:spPr>
            <a:xfrm>
              <a:off x="1100143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/>
            <p:cNvSpPr/>
            <p:nvPr/>
          </p:nvSpPr>
          <p:spPr>
            <a:xfrm>
              <a:off x="1117849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/>
            <p:cNvSpPr/>
            <p:nvPr/>
          </p:nvSpPr>
          <p:spPr>
            <a:xfrm>
              <a:off x="1135556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/>
            <p:cNvSpPr/>
            <p:nvPr/>
          </p:nvSpPr>
          <p:spPr>
            <a:xfrm>
              <a:off x="1153262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/>
            <p:cNvSpPr/>
            <p:nvPr/>
          </p:nvSpPr>
          <p:spPr>
            <a:xfrm>
              <a:off x="1170969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/>
            <p:cNvSpPr/>
            <p:nvPr/>
          </p:nvSpPr>
          <p:spPr>
            <a:xfrm>
              <a:off x="1188676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/>
            <p:cNvSpPr/>
            <p:nvPr/>
          </p:nvSpPr>
          <p:spPr>
            <a:xfrm>
              <a:off x="12063827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/>
            <p:cNvSpPr/>
            <p:nvPr/>
          </p:nvSpPr>
          <p:spPr>
            <a:xfrm>
              <a:off x="12240893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/>
            <p:cNvSpPr/>
            <p:nvPr/>
          </p:nvSpPr>
          <p:spPr>
            <a:xfrm>
              <a:off x="124179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/>
            <p:cNvSpPr/>
            <p:nvPr/>
          </p:nvSpPr>
          <p:spPr>
            <a:xfrm>
              <a:off x="12595025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/>
            <p:cNvSpPr/>
            <p:nvPr/>
          </p:nvSpPr>
          <p:spPr>
            <a:xfrm>
              <a:off x="12772091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/>
            <p:cNvSpPr/>
            <p:nvPr/>
          </p:nvSpPr>
          <p:spPr>
            <a:xfrm>
              <a:off x="12949159" y="183202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/>
            <p:cNvSpPr/>
            <p:nvPr/>
          </p:nvSpPr>
          <p:spPr>
            <a:xfrm>
              <a:off x="958490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/>
            <p:cNvSpPr/>
            <p:nvPr/>
          </p:nvSpPr>
          <p:spPr>
            <a:xfrm>
              <a:off x="976196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/>
            <p:cNvSpPr/>
            <p:nvPr/>
          </p:nvSpPr>
          <p:spPr>
            <a:xfrm>
              <a:off x="993903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/>
            <p:cNvSpPr/>
            <p:nvPr/>
          </p:nvSpPr>
          <p:spPr>
            <a:xfrm>
              <a:off x="1011610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/>
            <p:cNvSpPr/>
            <p:nvPr/>
          </p:nvSpPr>
          <p:spPr>
            <a:xfrm>
              <a:off x="1029316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/>
            <p:cNvSpPr/>
            <p:nvPr/>
          </p:nvSpPr>
          <p:spPr>
            <a:xfrm>
              <a:off x="1047023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/>
            <p:cNvSpPr/>
            <p:nvPr/>
          </p:nvSpPr>
          <p:spPr>
            <a:xfrm>
              <a:off x="1064729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/>
            <p:cNvSpPr/>
            <p:nvPr/>
          </p:nvSpPr>
          <p:spPr>
            <a:xfrm>
              <a:off x="1082436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/>
            <p:cNvSpPr/>
            <p:nvPr/>
          </p:nvSpPr>
          <p:spPr>
            <a:xfrm>
              <a:off x="1100143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/>
            <p:cNvSpPr/>
            <p:nvPr/>
          </p:nvSpPr>
          <p:spPr>
            <a:xfrm>
              <a:off x="1117849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/>
            <p:cNvSpPr/>
            <p:nvPr/>
          </p:nvSpPr>
          <p:spPr>
            <a:xfrm>
              <a:off x="1135556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/>
            <p:cNvSpPr/>
            <p:nvPr/>
          </p:nvSpPr>
          <p:spPr>
            <a:xfrm>
              <a:off x="1153262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/>
            <p:cNvSpPr/>
            <p:nvPr/>
          </p:nvSpPr>
          <p:spPr>
            <a:xfrm>
              <a:off x="1170969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/>
            <p:cNvSpPr/>
            <p:nvPr/>
          </p:nvSpPr>
          <p:spPr>
            <a:xfrm>
              <a:off x="1188676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/>
            <p:cNvSpPr/>
            <p:nvPr/>
          </p:nvSpPr>
          <p:spPr>
            <a:xfrm>
              <a:off x="12063827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/>
            <p:cNvSpPr/>
            <p:nvPr/>
          </p:nvSpPr>
          <p:spPr>
            <a:xfrm>
              <a:off x="12240893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/>
            <p:cNvSpPr/>
            <p:nvPr/>
          </p:nvSpPr>
          <p:spPr>
            <a:xfrm>
              <a:off x="124179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/>
            <p:cNvSpPr/>
            <p:nvPr/>
          </p:nvSpPr>
          <p:spPr>
            <a:xfrm>
              <a:off x="12595025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/>
            <p:cNvSpPr/>
            <p:nvPr/>
          </p:nvSpPr>
          <p:spPr>
            <a:xfrm>
              <a:off x="12772091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/>
            <p:cNvSpPr/>
            <p:nvPr/>
          </p:nvSpPr>
          <p:spPr>
            <a:xfrm>
              <a:off x="12949159" y="200965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/>
            <p:cNvSpPr/>
            <p:nvPr/>
          </p:nvSpPr>
          <p:spPr>
            <a:xfrm>
              <a:off x="958490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/>
            <p:cNvSpPr/>
            <p:nvPr/>
          </p:nvSpPr>
          <p:spPr>
            <a:xfrm>
              <a:off x="976196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/>
            <p:cNvSpPr/>
            <p:nvPr/>
          </p:nvSpPr>
          <p:spPr>
            <a:xfrm>
              <a:off x="993903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/>
            <p:cNvSpPr/>
            <p:nvPr/>
          </p:nvSpPr>
          <p:spPr>
            <a:xfrm>
              <a:off x="1011610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/>
            <p:cNvSpPr/>
            <p:nvPr/>
          </p:nvSpPr>
          <p:spPr>
            <a:xfrm>
              <a:off x="1029316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/>
            <p:cNvSpPr/>
            <p:nvPr/>
          </p:nvSpPr>
          <p:spPr>
            <a:xfrm>
              <a:off x="1047023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/>
            <p:cNvSpPr/>
            <p:nvPr/>
          </p:nvSpPr>
          <p:spPr>
            <a:xfrm>
              <a:off x="1064729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/>
            <p:cNvSpPr/>
            <p:nvPr/>
          </p:nvSpPr>
          <p:spPr>
            <a:xfrm>
              <a:off x="1082436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/>
            <p:cNvSpPr/>
            <p:nvPr/>
          </p:nvSpPr>
          <p:spPr>
            <a:xfrm>
              <a:off x="1100143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/>
            <p:cNvSpPr/>
            <p:nvPr/>
          </p:nvSpPr>
          <p:spPr>
            <a:xfrm>
              <a:off x="1117849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/>
            <p:cNvSpPr/>
            <p:nvPr/>
          </p:nvSpPr>
          <p:spPr>
            <a:xfrm>
              <a:off x="1135556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/>
            <p:cNvSpPr/>
            <p:nvPr/>
          </p:nvSpPr>
          <p:spPr>
            <a:xfrm>
              <a:off x="1153262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/>
            <p:cNvSpPr/>
            <p:nvPr/>
          </p:nvSpPr>
          <p:spPr>
            <a:xfrm>
              <a:off x="1170969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/>
            <p:cNvSpPr/>
            <p:nvPr/>
          </p:nvSpPr>
          <p:spPr>
            <a:xfrm>
              <a:off x="1188676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/>
            <p:cNvSpPr/>
            <p:nvPr/>
          </p:nvSpPr>
          <p:spPr>
            <a:xfrm>
              <a:off x="12063827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/>
            <p:cNvSpPr/>
            <p:nvPr/>
          </p:nvSpPr>
          <p:spPr>
            <a:xfrm>
              <a:off x="12240893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/>
            <p:cNvSpPr/>
            <p:nvPr/>
          </p:nvSpPr>
          <p:spPr>
            <a:xfrm>
              <a:off x="124179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/>
            <p:cNvSpPr/>
            <p:nvPr/>
          </p:nvSpPr>
          <p:spPr>
            <a:xfrm>
              <a:off x="12595025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/>
            <p:cNvSpPr/>
            <p:nvPr/>
          </p:nvSpPr>
          <p:spPr>
            <a:xfrm>
              <a:off x="12772091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/>
            <p:cNvSpPr/>
            <p:nvPr/>
          </p:nvSpPr>
          <p:spPr>
            <a:xfrm>
              <a:off x="12949159" y="218728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/>
            <p:cNvSpPr/>
            <p:nvPr/>
          </p:nvSpPr>
          <p:spPr>
            <a:xfrm>
              <a:off x="958490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/>
            <p:cNvSpPr/>
            <p:nvPr/>
          </p:nvSpPr>
          <p:spPr>
            <a:xfrm>
              <a:off x="976196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/>
            <p:cNvSpPr/>
            <p:nvPr/>
          </p:nvSpPr>
          <p:spPr>
            <a:xfrm>
              <a:off x="993903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/>
            <p:cNvSpPr/>
            <p:nvPr/>
          </p:nvSpPr>
          <p:spPr>
            <a:xfrm>
              <a:off x="1011610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/>
            <p:cNvSpPr/>
            <p:nvPr/>
          </p:nvSpPr>
          <p:spPr>
            <a:xfrm>
              <a:off x="1029316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/>
            <p:cNvSpPr/>
            <p:nvPr/>
          </p:nvSpPr>
          <p:spPr>
            <a:xfrm>
              <a:off x="1047023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/>
            <p:cNvSpPr/>
            <p:nvPr/>
          </p:nvSpPr>
          <p:spPr>
            <a:xfrm>
              <a:off x="1064729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/>
            <p:cNvSpPr/>
            <p:nvPr/>
          </p:nvSpPr>
          <p:spPr>
            <a:xfrm>
              <a:off x="1082436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/>
            <p:cNvSpPr/>
            <p:nvPr/>
          </p:nvSpPr>
          <p:spPr>
            <a:xfrm>
              <a:off x="1100143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/>
            <p:cNvSpPr/>
            <p:nvPr/>
          </p:nvSpPr>
          <p:spPr>
            <a:xfrm>
              <a:off x="1117849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/>
            <p:cNvSpPr/>
            <p:nvPr/>
          </p:nvSpPr>
          <p:spPr>
            <a:xfrm>
              <a:off x="1135556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/>
            <p:cNvSpPr/>
            <p:nvPr/>
          </p:nvSpPr>
          <p:spPr>
            <a:xfrm>
              <a:off x="1153262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/>
            <p:cNvSpPr/>
            <p:nvPr/>
          </p:nvSpPr>
          <p:spPr>
            <a:xfrm>
              <a:off x="1170969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/>
            <p:cNvSpPr/>
            <p:nvPr/>
          </p:nvSpPr>
          <p:spPr>
            <a:xfrm>
              <a:off x="1188676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/>
            <p:cNvSpPr/>
            <p:nvPr/>
          </p:nvSpPr>
          <p:spPr>
            <a:xfrm>
              <a:off x="12063827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/>
            <p:cNvSpPr/>
            <p:nvPr/>
          </p:nvSpPr>
          <p:spPr>
            <a:xfrm>
              <a:off x="12240893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/>
            <p:cNvSpPr/>
            <p:nvPr/>
          </p:nvSpPr>
          <p:spPr>
            <a:xfrm>
              <a:off x="124179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/>
            <p:cNvSpPr/>
            <p:nvPr/>
          </p:nvSpPr>
          <p:spPr>
            <a:xfrm>
              <a:off x="12595025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/>
            <p:cNvSpPr/>
            <p:nvPr/>
          </p:nvSpPr>
          <p:spPr>
            <a:xfrm>
              <a:off x="12772091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/>
            <p:cNvSpPr/>
            <p:nvPr/>
          </p:nvSpPr>
          <p:spPr>
            <a:xfrm>
              <a:off x="12949159" y="236491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/>
            <p:cNvSpPr/>
            <p:nvPr/>
          </p:nvSpPr>
          <p:spPr>
            <a:xfrm>
              <a:off x="958490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/>
            <p:cNvSpPr/>
            <p:nvPr/>
          </p:nvSpPr>
          <p:spPr>
            <a:xfrm>
              <a:off x="976196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/>
            <p:cNvSpPr/>
            <p:nvPr/>
          </p:nvSpPr>
          <p:spPr>
            <a:xfrm>
              <a:off x="993903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/>
            <p:cNvSpPr/>
            <p:nvPr/>
          </p:nvSpPr>
          <p:spPr>
            <a:xfrm>
              <a:off x="1011610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/>
            <p:cNvSpPr/>
            <p:nvPr/>
          </p:nvSpPr>
          <p:spPr>
            <a:xfrm>
              <a:off x="1029316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/>
            <p:cNvSpPr/>
            <p:nvPr/>
          </p:nvSpPr>
          <p:spPr>
            <a:xfrm>
              <a:off x="1047023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/>
            <p:cNvSpPr/>
            <p:nvPr/>
          </p:nvSpPr>
          <p:spPr>
            <a:xfrm>
              <a:off x="1064729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/>
            <p:cNvSpPr/>
            <p:nvPr/>
          </p:nvSpPr>
          <p:spPr>
            <a:xfrm>
              <a:off x="1082436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/>
            <p:cNvSpPr/>
            <p:nvPr/>
          </p:nvSpPr>
          <p:spPr>
            <a:xfrm>
              <a:off x="1100143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/>
            <p:cNvSpPr/>
            <p:nvPr/>
          </p:nvSpPr>
          <p:spPr>
            <a:xfrm>
              <a:off x="1117849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/>
            <p:cNvSpPr/>
            <p:nvPr/>
          </p:nvSpPr>
          <p:spPr>
            <a:xfrm>
              <a:off x="1135556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/>
            <p:cNvSpPr/>
            <p:nvPr/>
          </p:nvSpPr>
          <p:spPr>
            <a:xfrm>
              <a:off x="1153262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/>
            <p:cNvSpPr/>
            <p:nvPr/>
          </p:nvSpPr>
          <p:spPr>
            <a:xfrm>
              <a:off x="1170969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/>
            <p:cNvSpPr/>
            <p:nvPr/>
          </p:nvSpPr>
          <p:spPr>
            <a:xfrm>
              <a:off x="1188676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/>
            <p:cNvSpPr/>
            <p:nvPr/>
          </p:nvSpPr>
          <p:spPr>
            <a:xfrm>
              <a:off x="12063827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/>
            <p:cNvSpPr/>
            <p:nvPr/>
          </p:nvSpPr>
          <p:spPr>
            <a:xfrm>
              <a:off x="12240893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/>
            <p:cNvSpPr/>
            <p:nvPr/>
          </p:nvSpPr>
          <p:spPr>
            <a:xfrm>
              <a:off x="124179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/>
            <p:cNvSpPr/>
            <p:nvPr/>
          </p:nvSpPr>
          <p:spPr>
            <a:xfrm>
              <a:off x="12595025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/>
            <p:cNvSpPr/>
            <p:nvPr/>
          </p:nvSpPr>
          <p:spPr>
            <a:xfrm>
              <a:off x="12772091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/>
            <p:cNvSpPr/>
            <p:nvPr/>
          </p:nvSpPr>
          <p:spPr>
            <a:xfrm>
              <a:off x="12949159" y="254253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/>
            <p:cNvSpPr/>
            <p:nvPr/>
          </p:nvSpPr>
          <p:spPr>
            <a:xfrm>
              <a:off x="958490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/>
            <p:cNvSpPr/>
            <p:nvPr/>
          </p:nvSpPr>
          <p:spPr>
            <a:xfrm>
              <a:off x="976196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/>
            <p:cNvSpPr/>
            <p:nvPr/>
          </p:nvSpPr>
          <p:spPr>
            <a:xfrm>
              <a:off x="993903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/>
            <p:cNvSpPr/>
            <p:nvPr/>
          </p:nvSpPr>
          <p:spPr>
            <a:xfrm>
              <a:off x="1011610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/>
            <p:cNvSpPr/>
            <p:nvPr/>
          </p:nvSpPr>
          <p:spPr>
            <a:xfrm>
              <a:off x="1029316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/>
            <p:cNvSpPr/>
            <p:nvPr/>
          </p:nvSpPr>
          <p:spPr>
            <a:xfrm>
              <a:off x="1047023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/>
            <p:cNvSpPr/>
            <p:nvPr/>
          </p:nvSpPr>
          <p:spPr>
            <a:xfrm>
              <a:off x="1064729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/>
            <p:cNvSpPr/>
            <p:nvPr/>
          </p:nvSpPr>
          <p:spPr>
            <a:xfrm>
              <a:off x="1082436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/>
            <p:cNvSpPr/>
            <p:nvPr/>
          </p:nvSpPr>
          <p:spPr>
            <a:xfrm>
              <a:off x="1100143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/>
            <p:cNvSpPr/>
            <p:nvPr/>
          </p:nvSpPr>
          <p:spPr>
            <a:xfrm>
              <a:off x="1117849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/>
            <p:cNvSpPr/>
            <p:nvPr/>
          </p:nvSpPr>
          <p:spPr>
            <a:xfrm>
              <a:off x="1135556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/>
            <p:cNvSpPr/>
            <p:nvPr/>
          </p:nvSpPr>
          <p:spPr>
            <a:xfrm>
              <a:off x="1153262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/>
            <p:cNvSpPr/>
            <p:nvPr/>
          </p:nvSpPr>
          <p:spPr>
            <a:xfrm>
              <a:off x="1170969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/>
            <p:cNvSpPr/>
            <p:nvPr/>
          </p:nvSpPr>
          <p:spPr>
            <a:xfrm>
              <a:off x="1188676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/>
            <p:cNvSpPr/>
            <p:nvPr/>
          </p:nvSpPr>
          <p:spPr>
            <a:xfrm>
              <a:off x="12063827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/>
            <p:cNvSpPr/>
            <p:nvPr/>
          </p:nvSpPr>
          <p:spPr>
            <a:xfrm>
              <a:off x="12240893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/>
            <p:cNvSpPr/>
            <p:nvPr/>
          </p:nvSpPr>
          <p:spPr>
            <a:xfrm>
              <a:off x="124179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/>
            <p:cNvSpPr/>
            <p:nvPr/>
          </p:nvSpPr>
          <p:spPr>
            <a:xfrm>
              <a:off x="12595025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/>
            <p:cNvSpPr/>
            <p:nvPr/>
          </p:nvSpPr>
          <p:spPr>
            <a:xfrm>
              <a:off x="12772091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/>
            <p:cNvSpPr/>
            <p:nvPr/>
          </p:nvSpPr>
          <p:spPr>
            <a:xfrm>
              <a:off x="12949159" y="272016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/>
            <p:cNvSpPr/>
            <p:nvPr/>
          </p:nvSpPr>
          <p:spPr>
            <a:xfrm>
              <a:off x="958490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/>
            <p:cNvSpPr/>
            <p:nvPr/>
          </p:nvSpPr>
          <p:spPr>
            <a:xfrm>
              <a:off x="976196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/>
            <p:cNvSpPr/>
            <p:nvPr/>
          </p:nvSpPr>
          <p:spPr>
            <a:xfrm>
              <a:off x="993903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/>
            <p:cNvSpPr/>
            <p:nvPr/>
          </p:nvSpPr>
          <p:spPr>
            <a:xfrm>
              <a:off x="1011610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/>
            <p:cNvSpPr/>
            <p:nvPr/>
          </p:nvSpPr>
          <p:spPr>
            <a:xfrm>
              <a:off x="1029316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/>
            <p:cNvSpPr/>
            <p:nvPr/>
          </p:nvSpPr>
          <p:spPr>
            <a:xfrm>
              <a:off x="1047023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/>
            <p:cNvSpPr/>
            <p:nvPr/>
          </p:nvSpPr>
          <p:spPr>
            <a:xfrm>
              <a:off x="1064729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5" name="타원 994"/>
            <p:cNvSpPr/>
            <p:nvPr/>
          </p:nvSpPr>
          <p:spPr>
            <a:xfrm>
              <a:off x="1082436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6" name="타원 995"/>
            <p:cNvSpPr/>
            <p:nvPr/>
          </p:nvSpPr>
          <p:spPr>
            <a:xfrm>
              <a:off x="1100143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7" name="타원 996"/>
            <p:cNvSpPr/>
            <p:nvPr/>
          </p:nvSpPr>
          <p:spPr>
            <a:xfrm>
              <a:off x="1117849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8" name="타원 997"/>
            <p:cNvSpPr/>
            <p:nvPr/>
          </p:nvSpPr>
          <p:spPr>
            <a:xfrm>
              <a:off x="1135556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9" name="타원 998"/>
            <p:cNvSpPr/>
            <p:nvPr/>
          </p:nvSpPr>
          <p:spPr>
            <a:xfrm>
              <a:off x="1153262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0" name="타원 999"/>
            <p:cNvSpPr/>
            <p:nvPr/>
          </p:nvSpPr>
          <p:spPr>
            <a:xfrm>
              <a:off x="1170969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타원 1000"/>
            <p:cNvSpPr/>
            <p:nvPr/>
          </p:nvSpPr>
          <p:spPr>
            <a:xfrm>
              <a:off x="1188676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타원 1001"/>
            <p:cNvSpPr/>
            <p:nvPr/>
          </p:nvSpPr>
          <p:spPr>
            <a:xfrm>
              <a:off x="12063827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타원 1002"/>
            <p:cNvSpPr/>
            <p:nvPr/>
          </p:nvSpPr>
          <p:spPr>
            <a:xfrm>
              <a:off x="12240893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4" name="타원 1003"/>
            <p:cNvSpPr/>
            <p:nvPr/>
          </p:nvSpPr>
          <p:spPr>
            <a:xfrm>
              <a:off x="124179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5" name="타원 1004"/>
            <p:cNvSpPr/>
            <p:nvPr/>
          </p:nvSpPr>
          <p:spPr>
            <a:xfrm>
              <a:off x="12595025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6" name="타원 1005"/>
            <p:cNvSpPr/>
            <p:nvPr/>
          </p:nvSpPr>
          <p:spPr>
            <a:xfrm>
              <a:off x="12772091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7" name="타원 1006"/>
            <p:cNvSpPr/>
            <p:nvPr/>
          </p:nvSpPr>
          <p:spPr>
            <a:xfrm>
              <a:off x="12949159" y="289779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8" name="타원 1007"/>
            <p:cNvSpPr/>
            <p:nvPr/>
          </p:nvSpPr>
          <p:spPr>
            <a:xfrm>
              <a:off x="958490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9" name="타원 1008"/>
            <p:cNvSpPr/>
            <p:nvPr/>
          </p:nvSpPr>
          <p:spPr>
            <a:xfrm>
              <a:off x="976196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0" name="타원 1009"/>
            <p:cNvSpPr/>
            <p:nvPr/>
          </p:nvSpPr>
          <p:spPr>
            <a:xfrm>
              <a:off x="993903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1" name="타원 1010"/>
            <p:cNvSpPr/>
            <p:nvPr/>
          </p:nvSpPr>
          <p:spPr>
            <a:xfrm>
              <a:off x="1011610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2" name="타원 1011"/>
            <p:cNvSpPr/>
            <p:nvPr/>
          </p:nvSpPr>
          <p:spPr>
            <a:xfrm>
              <a:off x="1029316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3" name="타원 1012"/>
            <p:cNvSpPr/>
            <p:nvPr/>
          </p:nvSpPr>
          <p:spPr>
            <a:xfrm>
              <a:off x="1047023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4" name="타원 1013"/>
            <p:cNvSpPr/>
            <p:nvPr/>
          </p:nvSpPr>
          <p:spPr>
            <a:xfrm>
              <a:off x="1064729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5" name="타원 1014"/>
            <p:cNvSpPr/>
            <p:nvPr/>
          </p:nvSpPr>
          <p:spPr>
            <a:xfrm>
              <a:off x="1082436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6" name="타원 1015"/>
            <p:cNvSpPr/>
            <p:nvPr/>
          </p:nvSpPr>
          <p:spPr>
            <a:xfrm>
              <a:off x="1100143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7" name="타원 1016"/>
            <p:cNvSpPr/>
            <p:nvPr/>
          </p:nvSpPr>
          <p:spPr>
            <a:xfrm>
              <a:off x="1117849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8" name="타원 1017"/>
            <p:cNvSpPr/>
            <p:nvPr/>
          </p:nvSpPr>
          <p:spPr>
            <a:xfrm>
              <a:off x="1135556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9" name="타원 1018"/>
            <p:cNvSpPr/>
            <p:nvPr/>
          </p:nvSpPr>
          <p:spPr>
            <a:xfrm>
              <a:off x="1153262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0" name="타원 1019"/>
            <p:cNvSpPr/>
            <p:nvPr/>
          </p:nvSpPr>
          <p:spPr>
            <a:xfrm>
              <a:off x="1170969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1" name="타원 1020"/>
            <p:cNvSpPr/>
            <p:nvPr/>
          </p:nvSpPr>
          <p:spPr>
            <a:xfrm>
              <a:off x="1188676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2" name="타원 1021"/>
            <p:cNvSpPr/>
            <p:nvPr/>
          </p:nvSpPr>
          <p:spPr>
            <a:xfrm>
              <a:off x="12063827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3" name="타원 1022"/>
            <p:cNvSpPr/>
            <p:nvPr/>
          </p:nvSpPr>
          <p:spPr>
            <a:xfrm>
              <a:off x="12240893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/>
            <p:cNvSpPr/>
            <p:nvPr/>
          </p:nvSpPr>
          <p:spPr>
            <a:xfrm>
              <a:off x="124179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/>
            <p:cNvSpPr/>
            <p:nvPr/>
          </p:nvSpPr>
          <p:spPr>
            <a:xfrm>
              <a:off x="12595025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6" name="타원 1025"/>
            <p:cNvSpPr/>
            <p:nvPr/>
          </p:nvSpPr>
          <p:spPr>
            <a:xfrm>
              <a:off x="12772091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/>
            <p:cNvSpPr/>
            <p:nvPr/>
          </p:nvSpPr>
          <p:spPr>
            <a:xfrm>
              <a:off x="12949159" y="307542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타원 1027"/>
            <p:cNvSpPr/>
            <p:nvPr/>
          </p:nvSpPr>
          <p:spPr>
            <a:xfrm>
              <a:off x="958490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/>
            <p:cNvSpPr/>
            <p:nvPr/>
          </p:nvSpPr>
          <p:spPr>
            <a:xfrm>
              <a:off x="976196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0" name="타원 1029"/>
            <p:cNvSpPr/>
            <p:nvPr/>
          </p:nvSpPr>
          <p:spPr>
            <a:xfrm>
              <a:off x="993903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/>
            <p:cNvSpPr/>
            <p:nvPr/>
          </p:nvSpPr>
          <p:spPr>
            <a:xfrm>
              <a:off x="1011610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/>
            <p:cNvSpPr/>
            <p:nvPr/>
          </p:nvSpPr>
          <p:spPr>
            <a:xfrm>
              <a:off x="1029316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/>
            <p:cNvSpPr/>
            <p:nvPr/>
          </p:nvSpPr>
          <p:spPr>
            <a:xfrm>
              <a:off x="1047023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4" name="타원 1033"/>
            <p:cNvSpPr/>
            <p:nvPr/>
          </p:nvSpPr>
          <p:spPr>
            <a:xfrm>
              <a:off x="1064729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/>
            <p:cNvSpPr/>
            <p:nvPr/>
          </p:nvSpPr>
          <p:spPr>
            <a:xfrm>
              <a:off x="1082436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타원 1035"/>
            <p:cNvSpPr/>
            <p:nvPr/>
          </p:nvSpPr>
          <p:spPr>
            <a:xfrm>
              <a:off x="1100143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타원 1036"/>
            <p:cNvSpPr/>
            <p:nvPr/>
          </p:nvSpPr>
          <p:spPr>
            <a:xfrm>
              <a:off x="1117849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8" name="타원 1037"/>
            <p:cNvSpPr/>
            <p:nvPr/>
          </p:nvSpPr>
          <p:spPr>
            <a:xfrm>
              <a:off x="1135556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9" name="타원 1038"/>
            <p:cNvSpPr/>
            <p:nvPr/>
          </p:nvSpPr>
          <p:spPr>
            <a:xfrm>
              <a:off x="1153262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0" name="타원 1039"/>
            <p:cNvSpPr/>
            <p:nvPr/>
          </p:nvSpPr>
          <p:spPr>
            <a:xfrm>
              <a:off x="1170969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/>
            <p:cNvSpPr/>
            <p:nvPr/>
          </p:nvSpPr>
          <p:spPr>
            <a:xfrm>
              <a:off x="1188676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/>
            <p:cNvSpPr/>
            <p:nvPr/>
          </p:nvSpPr>
          <p:spPr>
            <a:xfrm>
              <a:off x="12063827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3" name="타원 1042"/>
            <p:cNvSpPr/>
            <p:nvPr/>
          </p:nvSpPr>
          <p:spPr>
            <a:xfrm>
              <a:off x="12240893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4" name="타원 1043"/>
            <p:cNvSpPr/>
            <p:nvPr/>
          </p:nvSpPr>
          <p:spPr>
            <a:xfrm>
              <a:off x="124179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타원 1044"/>
            <p:cNvSpPr/>
            <p:nvPr/>
          </p:nvSpPr>
          <p:spPr>
            <a:xfrm>
              <a:off x="12595025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/>
            <p:cNvSpPr/>
            <p:nvPr/>
          </p:nvSpPr>
          <p:spPr>
            <a:xfrm>
              <a:off x="12772091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/>
            <p:cNvSpPr/>
            <p:nvPr/>
          </p:nvSpPr>
          <p:spPr>
            <a:xfrm>
              <a:off x="12949159" y="325305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타원 1047"/>
            <p:cNvSpPr/>
            <p:nvPr/>
          </p:nvSpPr>
          <p:spPr>
            <a:xfrm>
              <a:off x="958490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타원 1048"/>
            <p:cNvSpPr/>
            <p:nvPr/>
          </p:nvSpPr>
          <p:spPr>
            <a:xfrm>
              <a:off x="976196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타원 1049"/>
            <p:cNvSpPr/>
            <p:nvPr/>
          </p:nvSpPr>
          <p:spPr>
            <a:xfrm>
              <a:off x="993903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1" name="타원 1050"/>
            <p:cNvSpPr/>
            <p:nvPr/>
          </p:nvSpPr>
          <p:spPr>
            <a:xfrm>
              <a:off x="1011610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타원 1051"/>
            <p:cNvSpPr/>
            <p:nvPr/>
          </p:nvSpPr>
          <p:spPr>
            <a:xfrm>
              <a:off x="1029316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타원 1052"/>
            <p:cNvSpPr/>
            <p:nvPr/>
          </p:nvSpPr>
          <p:spPr>
            <a:xfrm>
              <a:off x="1047023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타원 1053"/>
            <p:cNvSpPr/>
            <p:nvPr/>
          </p:nvSpPr>
          <p:spPr>
            <a:xfrm>
              <a:off x="1064729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5" name="타원 1054"/>
            <p:cNvSpPr/>
            <p:nvPr/>
          </p:nvSpPr>
          <p:spPr>
            <a:xfrm>
              <a:off x="1082436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/>
            <p:cNvSpPr/>
            <p:nvPr/>
          </p:nvSpPr>
          <p:spPr>
            <a:xfrm>
              <a:off x="1100143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/>
            <p:cNvSpPr/>
            <p:nvPr/>
          </p:nvSpPr>
          <p:spPr>
            <a:xfrm>
              <a:off x="1117849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8" name="타원 1057"/>
            <p:cNvSpPr/>
            <p:nvPr/>
          </p:nvSpPr>
          <p:spPr>
            <a:xfrm>
              <a:off x="1135556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/>
            <p:cNvSpPr/>
            <p:nvPr/>
          </p:nvSpPr>
          <p:spPr>
            <a:xfrm>
              <a:off x="1153262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타원 1059"/>
            <p:cNvSpPr/>
            <p:nvPr/>
          </p:nvSpPr>
          <p:spPr>
            <a:xfrm>
              <a:off x="1170969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타원 1060"/>
            <p:cNvSpPr/>
            <p:nvPr/>
          </p:nvSpPr>
          <p:spPr>
            <a:xfrm>
              <a:off x="1188676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2" name="타원 1061"/>
            <p:cNvSpPr/>
            <p:nvPr/>
          </p:nvSpPr>
          <p:spPr>
            <a:xfrm>
              <a:off x="12063827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타원 1062"/>
            <p:cNvSpPr/>
            <p:nvPr/>
          </p:nvSpPr>
          <p:spPr>
            <a:xfrm>
              <a:off x="12240893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4" name="타원 1063"/>
            <p:cNvSpPr/>
            <p:nvPr/>
          </p:nvSpPr>
          <p:spPr>
            <a:xfrm>
              <a:off x="124179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/>
            <p:cNvSpPr/>
            <p:nvPr/>
          </p:nvSpPr>
          <p:spPr>
            <a:xfrm>
              <a:off x="12595025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/>
            <p:cNvSpPr/>
            <p:nvPr/>
          </p:nvSpPr>
          <p:spPr>
            <a:xfrm>
              <a:off x="12772091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/>
            <p:cNvSpPr/>
            <p:nvPr/>
          </p:nvSpPr>
          <p:spPr>
            <a:xfrm>
              <a:off x="12949159" y="343067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/>
            <p:cNvSpPr/>
            <p:nvPr/>
          </p:nvSpPr>
          <p:spPr>
            <a:xfrm>
              <a:off x="958490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/>
            <p:cNvSpPr/>
            <p:nvPr/>
          </p:nvSpPr>
          <p:spPr>
            <a:xfrm>
              <a:off x="976196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/>
            <p:cNvSpPr/>
            <p:nvPr/>
          </p:nvSpPr>
          <p:spPr>
            <a:xfrm>
              <a:off x="993903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/>
            <p:cNvSpPr/>
            <p:nvPr/>
          </p:nvSpPr>
          <p:spPr>
            <a:xfrm>
              <a:off x="1011610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/>
            <p:cNvSpPr/>
            <p:nvPr/>
          </p:nvSpPr>
          <p:spPr>
            <a:xfrm>
              <a:off x="1029316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/>
            <p:cNvSpPr/>
            <p:nvPr/>
          </p:nvSpPr>
          <p:spPr>
            <a:xfrm>
              <a:off x="1047023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/>
            <p:cNvSpPr/>
            <p:nvPr/>
          </p:nvSpPr>
          <p:spPr>
            <a:xfrm>
              <a:off x="1064729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/>
            <p:cNvSpPr/>
            <p:nvPr/>
          </p:nvSpPr>
          <p:spPr>
            <a:xfrm>
              <a:off x="1082436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/>
            <p:cNvSpPr/>
            <p:nvPr/>
          </p:nvSpPr>
          <p:spPr>
            <a:xfrm>
              <a:off x="1100143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/>
            <p:cNvSpPr/>
            <p:nvPr/>
          </p:nvSpPr>
          <p:spPr>
            <a:xfrm>
              <a:off x="1117849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/>
            <p:cNvSpPr/>
            <p:nvPr/>
          </p:nvSpPr>
          <p:spPr>
            <a:xfrm>
              <a:off x="1135556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/>
            <p:cNvSpPr/>
            <p:nvPr/>
          </p:nvSpPr>
          <p:spPr>
            <a:xfrm>
              <a:off x="1153262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/>
            <p:cNvSpPr/>
            <p:nvPr/>
          </p:nvSpPr>
          <p:spPr>
            <a:xfrm>
              <a:off x="1170969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/>
            <p:cNvSpPr/>
            <p:nvPr/>
          </p:nvSpPr>
          <p:spPr>
            <a:xfrm>
              <a:off x="1188676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/>
            <p:cNvSpPr/>
            <p:nvPr/>
          </p:nvSpPr>
          <p:spPr>
            <a:xfrm>
              <a:off x="12063827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/>
            <p:cNvSpPr/>
            <p:nvPr/>
          </p:nvSpPr>
          <p:spPr>
            <a:xfrm>
              <a:off x="12240893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/>
            <p:cNvSpPr/>
            <p:nvPr/>
          </p:nvSpPr>
          <p:spPr>
            <a:xfrm>
              <a:off x="124179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/>
            <p:cNvSpPr/>
            <p:nvPr/>
          </p:nvSpPr>
          <p:spPr>
            <a:xfrm>
              <a:off x="12595025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/>
            <p:cNvSpPr/>
            <p:nvPr/>
          </p:nvSpPr>
          <p:spPr>
            <a:xfrm>
              <a:off x="12772091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/>
            <p:cNvSpPr/>
            <p:nvPr/>
          </p:nvSpPr>
          <p:spPr>
            <a:xfrm>
              <a:off x="12949159" y="360830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/>
            <p:cNvSpPr/>
            <p:nvPr/>
          </p:nvSpPr>
          <p:spPr>
            <a:xfrm>
              <a:off x="958490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9" name="타원 1088"/>
            <p:cNvSpPr/>
            <p:nvPr/>
          </p:nvSpPr>
          <p:spPr>
            <a:xfrm>
              <a:off x="976196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타원 1089"/>
            <p:cNvSpPr/>
            <p:nvPr/>
          </p:nvSpPr>
          <p:spPr>
            <a:xfrm>
              <a:off x="993903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/>
            <p:cNvSpPr/>
            <p:nvPr/>
          </p:nvSpPr>
          <p:spPr>
            <a:xfrm>
              <a:off x="1011610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/>
            <p:cNvSpPr/>
            <p:nvPr/>
          </p:nvSpPr>
          <p:spPr>
            <a:xfrm>
              <a:off x="1029316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/>
            <p:cNvSpPr/>
            <p:nvPr/>
          </p:nvSpPr>
          <p:spPr>
            <a:xfrm>
              <a:off x="1047023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/>
            <p:cNvSpPr/>
            <p:nvPr/>
          </p:nvSpPr>
          <p:spPr>
            <a:xfrm>
              <a:off x="1064729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/>
            <p:cNvSpPr/>
            <p:nvPr/>
          </p:nvSpPr>
          <p:spPr>
            <a:xfrm>
              <a:off x="1082436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/>
            <p:cNvSpPr/>
            <p:nvPr/>
          </p:nvSpPr>
          <p:spPr>
            <a:xfrm>
              <a:off x="1100143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/>
            <p:cNvSpPr/>
            <p:nvPr/>
          </p:nvSpPr>
          <p:spPr>
            <a:xfrm>
              <a:off x="1117849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/>
            <p:cNvSpPr/>
            <p:nvPr/>
          </p:nvSpPr>
          <p:spPr>
            <a:xfrm>
              <a:off x="1135556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/>
            <p:cNvSpPr/>
            <p:nvPr/>
          </p:nvSpPr>
          <p:spPr>
            <a:xfrm>
              <a:off x="1153262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/>
            <p:cNvSpPr/>
            <p:nvPr/>
          </p:nvSpPr>
          <p:spPr>
            <a:xfrm>
              <a:off x="1170969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/>
            <p:cNvSpPr/>
            <p:nvPr/>
          </p:nvSpPr>
          <p:spPr>
            <a:xfrm>
              <a:off x="1188676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/>
            <p:cNvSpPr/>
            <p:nvPr/>
          </p:nvSpPr>
          <p:spPr>
            <a:xfrm>
              <a:off x="12063827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/>
            <p:cNvSpPr/>
            <p:nvPr/>
          </p:nvSpPr>
          <p:spPr>
            <a:xfrm>
              <a:off x="12240893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/>
            <p:cNvSpPr/>
            <p:nvPr/>
          </p:nvSpPr>
          <p:spPr>
            <a:xfrm>
              <a:off x="124179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/>
            <p:cNvSpPr/>
            <p:nvPr/>
          </p:nvSpPr>
          <p:spPr>
            <a:xfrm>
              <a:off x="12595025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/>
            <p:cNvSpPr/>
            <p:nvPr/>
          </p:nvSpPr>
          <p:spPr>
            <a:xfrm>
              <a:off x="12772091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/>
            <p:cNvSpPr/>
            <p:nvPr/>
          </p:nvSpPr>
          <p:spPr>
            <a:xfrm>
              <a:off x="12949159" y="378593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/>
            <p:cNvSpPr/>
            <p:nvPr/>
          </p:nvSpPr>
          <p:spPr>
            <a:xfrm>
              <a:off x="958490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/>
            <p:cNvSpPr/>
            <p:nvPr/>
          </p:nvSpPr>
          <p:spPr>
            <a:xfrm>
              <a:off x="976196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/>
            <p:cNvSpPr/>
            <p:nvPr/>
          </p:nvSpPr>
          <p:spPr>
            <a:xfrm>
              <a:off x="993903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/>
            <p:cNvSpPr/>
            <p:nvPr/>
          </p:nvSpPr>
          <p:spPr>
            <a:xfrm>
              <a:off x="1011610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/>
            <p:cNvSpPr/>
            <p:nvPr/>
          </p:nvSpPr>
          <p:spPr>
            <a:xfrm>
              <a:off x="1029316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/>
            <p:cNvSpPr/>
            <p:nvPr/>
          </p:nvSpPr>
          <p:spPr>
            <a:xfrm>
              <a:off x="1047023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/>
            <p:cNvSpPr/>
            <p:nvPr/>
          </p:nvSpPr>
          <p:spPr>
            <a:xfrm>
              <a:off x="1064729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/>
            <p:cNvSpPr/>
            <p:nvPr/>
          </p:nvSpPr>
          <p:spPr>
            <a:xfrm>
              <a:off x="1082436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/>
            <p:cNvSpPr/>
            <p:nvPr/>
          </p:nvSpPr>
          <p:spPr>
            <a:xfrm>
              <a:off x="1100143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/>
            <p:cNvSpPr/>
            <p:nvPr/>
          </p:nvSpPr>
          <p:spPr>
            <a:xfrm>
              <a:off x="1117849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/>
            <p:cNvSpPr/>
            <p:nvPr/>
          </p:nvSpPr>
          <p:spPr>
            <a:xfrm>
              <a:off x="1135556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9" name="타원 1118"/>
            <p:cNvSpPr/>
            <p:nvPr/>
          </p:nvSpPr>
          <p:spPr>
            <a:xfrm>
              <a:off x="1153262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0" name="타원 1119"/>
            <p:cNvSpPr/>
            <p:nvPr/>
          </p:nvSpPr>
          <p:spPr>
            <a:xfrm>
              <a:off x="1170969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/>
            <p:cNvSpPr/>
            <p:nvPr/>
          </p:nvSpPr>
          <p:spPr>
            <a:xfrm>
              <a:off x="1188676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2" name="타원 1121"/>
            <p:cNvSpPr/>
            <p:nvPr/>
          </p:nvSpPr>
          <p:spPr>
            <a:xfrm>
              <a:off x="12063827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3" name="타원 1122"/>
            <p:cNvSpPr/>
            <p:nvPr/>
          </p:nvSpPr>
          <p:spPr>
            <a:xfrm>
              <a:off x="12240893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4" name="타원 1123"/>
            <p:cNvSpPr/>
            <p:nvPr/>
          </p:nvSpPr>
          <p:spPr>
            <a:xfrm>
              <a:off x="124179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5" name="타원 1124"/>
            <p:cNvSpPr/>
            <p:nvPr/>
          </p:nvSpPr>
          <p:spPr>
            <a:xfrm>
              <a:off x="12595025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6" name="타원 1125"/>
            <p:cNvSpPr/>
            <p:nvPr/>
          </p:nvSpPr>
          <p:spPr>
            <a:xfrm>
              <a:off x="12772091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7" name="타원 1126"/>
            <p:cNvSpPr/>
            <p:nvPr/>
          </p:nvSpPr>
          <p:spPr>
            <a:xfrm>
              <a:off x="12949159" y="3963562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8" name="타원 1127"/>
            <p:cNvSpPr/>
            <p:nvPr/>
          </p:nvSpPr>
          <p:spPr>
            <a:xfrm>
              <a:off x="958490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9" name="타원 1128"/>
            <p:cNvSpPr/>
            <p:nvPr/>
          </p:nvSpPr>
          <p:spPr>
            <a:xfrm>
              <a:off x="976196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0" name="타원 1129"/>
            <p:cNvSpPr/>
            <p:nvPr/>
          </p:nvSpPr>
          <p:spPr>
            <a:xfrm>
              <a:off x="993903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1" name="타원 1130"/>
            <p:cNvSpPr/>
            <p:nvPr/>
          </p:nvSpPr>
          <p:spPr>
            <a:xfrm>
              <a:off x="1011610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2" name="타원 1131"/>
            <p:cNvSpPr/>
            <p:nvPr/>
          </p:nvSpPr>
          <p:spPr>
            <a:xfrm>
              <a:off x="1029316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3" name="타원 1132"/>
            <p:cNvSpPr/>
            <p:nvPr/>
          </p:nvSpPr>
          <p:spPr>
            <a:xfrm>
              <a:off x="1047023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4" name="타원 1133"/>
            <p:cNvSpPr/>
            <p:nvPr/>
          </p:nvSpPr>
          <p:spPr>
            <a:xfrm>
              <a:off x="1064729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5" name="타원 1134"/>
            <p:cNvSpPr/>
            <p:nvPr/>
          </p:nvSpPr>
          <p:spPr>
            <a:xfrm>
              <a:off x="1082436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6" name="타원 1135"/>
            <p:cNvSpPr/>
            <p:nvPr/>
          </p:nvSpPr>
          <p:spPr>
            <a:xfrm>
              <a:off x="1100143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7" name="타원 1136"/>
            <p:cNvSpPr/>
            <p:nvPr/>
          </p:nvSpPr>
          <p:spPr>
            <a:xfrm>
              <a:off x="1117849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8" name="타원 1137"/>
            <p:cNvSpPr/>
            <p:nvPr/>
          </p:nvSpPr>
          <p:spPr>
            <a:xfrm>
              <a:off x="1135556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9" name="타원 1138"/>
            <p:cNvSpPr/>
            <p:nvPr/>
          </p:nvSpPr>
          <p:spPr>
            <a:xfrm>
              <a:off x="1153262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0" name="타원 1139"/>
            <p:cNvSpPr/>
            <p:nvPr/>
          </p:nvSpPr>
          <p:spPr>
            <a:xfrm>
              <a:off x="1170969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1" name="타원 1140"/>
            <p:cNvSpPr/>
            <p:nvPr/>
          </p:nvSpPr>
          <p:spPr>
            <a:xfrm>
              <a:off x="1188676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2" name="타원 1141"/>
            <p:cNvSpPr/>
            <p:nvPr/>
          </p:nvSpPr>
          <p:spPr>
            <a:xfrm>
              <a:off x="12063827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3" name="타원 1142"/>
            <p:cNvSpPr/>
            <p:nvPr/>
          </p:nvSpPr>
          <p:spPr>
            <a:xfrm>
              <a:off x="12240893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타원 1143"/>
            <p:cNvSpPr/>
            <p:nvPr/>
          </p:nvSpPr>
          <p:spPr>
            <a:xfrm>
              <a:off x="124179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5" name="타원 1144"/>
            <p:cNvSpPr/>
            <p:nvPr/>
          </p:nvSpPr>
          <p:spPr>
            <a:xfrm>
              <a:off x="12595025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6" name="타원 1145"/>
            <p:cNvSpPr/>
            <p:nvPr/>
          </p:nvSpPr>
          <p:spPr>
            <a:xfrm>
              <a:off x="12772091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7" name="타원 1146"/>
            <p:cNvSpPr/>
            <p:nvPr/>
          </p:nvSpPr>
          <p:spPr>
            <a:xfrm>
              <a:off x="12949159" y="414119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8" name="타원 1147"/>
            <p:cNvSpPr/>
            <p:nvPr/>
          </p:nvSpPr>
          <p:spPr>
            <a:xfrm>
              <a:off x="958490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9" name="타원 1148"/>
            <p:cNvSpPr/>
            <p:nvPr/>
          </p:nvSpPr>
          <p:spPr>
            <a:xfrm>
              <a:off x="976196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/>
            <p:cNvSpPr/>
            <p:nvPr/>
          </p:nvSpPr>
          <p:spPr>
            <a:xfrm>
              <a:off x="993903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1" name="타원 1150"/>
            <p:cNvSpPr/>
            <p:nvPr/>
          </p:nvSpPr>
          <p:spPr>
            <a:xfrm>
              <a:off x="1011610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2" name="타원 1151"/>
            <p:cNvSpPr/>
            <p:nvPr/>
          </p:nvSpPr>
          <p:spPr>
            <a:xfrm>
              <a:off x="1029316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3" name="타원 1152"/>
            <p:cNvSpPr/>
            <p:nvPr/>
          </p:nvSpPr>
          <p:spPr>
            <a:xfrm>
              <a:off x="1047023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/>
            <p:cNvSpPr/>
            <p:nvPr/>
          </p:nvSpPr>
          <p:spPr>
            <a:xfrm>
              <a:off x="1064729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5" name="타원 1154"/>
            <p:cNvSpPr/>
            <p:nvPr/>
          </p:nvSpPr>
          <p:spPr>
            <a:xfrm>
              <a:off x="1082436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6" name="타원 1155"/>
            <p:cNvSpPr/>
            <p:nvPr/>
          </p:nvSpPr>
          <p:spPr>
            <a:xfrm>
              <a:off x="1100143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7" name="타원 1156"/>
            <p:cNvSpPr/>
            <p:nvPr/>
          </p:nvSpPr>
          <p:spPr>
            <a:xfrm>
              <a:off x="1117849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/>
            <p:cNvSpPr/>
            <p:nvPr/>
          </p:nvSpPr>
          <p:spPr>
            <a:xfrm>
              <a:off x="1135556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타원 1158"/>
            <p:cNvSpPr/>
            <p:nvPr/>
          </p:nvSpPr>
          <p:spPr>
            <a:xfrm>
              <a:off x="1153262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0" name="타원 1159"/>
            <p:cNvSpPr/>
            <p:nvPr/>
          </p:nvSpPr>
          <p:spPr>
            <a:xfrm>
              <a:off x="1170969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1" name="타원 1160"/>
            <p:cNvSpPr/>
            <p:nvPr/>
          </p:nvSpPr>
          <p:spPr>
            <a:xfrm>
              <a:off x="1188676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/>
            <p:cNvSpPr/>
            <p:nvPr/>
          </p:nvSpPr>
          <p:spPr>
            <a:xfrm>
              <a:off x="12063827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3" name="타원 1162"/>
            <p:cNvSpPr/>
            <p:nvPr/>
          </p:nvSpPr>
          <p:spPr>
            <a:xfrm>
              <a:off x="12240893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/>
            <p:cNvSpPr/>
            <p:nvPr/>
          </p:nvSpPr>
          <p:spPr>
            <a:xfrm>
              <a:off x="124179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타원 1164"/>
            <p:cNvSpPr/>
            <p:nvPr/>
          </p:nvSpPr>
          <p:spPr>
            <a:xfrm>
              <a:off x="12595025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/>
            <p:cNvSpPr/>
            <p:nvPr/>
          </p:nvSpPr>
          <p:spPr>
            <a:xfrm>
              <a:off x="12772091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타원 1166"/>
            <p:cNvSpPr/>
            <p:nvPr/>
          </p:nvSpPr>
          <p:spPr>
            <a:xfrm>
              <a:off x="12949159" y="4318818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/>
            <p:cNvSpPr/>
            <p:nvPr/>
          </p:nvSpPr>
          <p:spPr>
            <a:xfrm>
              <a:off x="958490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타원 1168"/>
            <p:cNvSpPr/>
            <p:nvPr/>
          </p:nvSpPr>
          <p:spPr>
            <a:xfrm>
              <a:off x="976196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타원 1169"/>
            <p:cNvSpPr/>
            <p:nvPr/>
          </p:nvSpPr>
          <p:spPr>
            <a:xfrm>
              <a:off x="993903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타원 1170"/>
            <p:cNvSpPr/>
            <p:nvPr/>
          </p:nvSpPr>
          <p:spPr>
            <a:xfrm>
              <a:off x="1011610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/>
            <p:cNvSpPr/>
            <p:nvPr/>
          </p:nvSpPr>
          <p:spPr>
            <a:xfrm>
              <a:off x="1029316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타원 1172"/>
            <p:cNvSpPr/>
            <p:nvPr/>
          </p:nvSpPr>
          <p:spPr>
            <a:xfrm>
              <a:off x="1047023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타원 1173"/>
            <p:cNvSpPr/>
            <p:nvPr/>
          </p:nvSpPr>
          <p:spPr>
            <a:xfrm>
              <a:off x="1064729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타원 1174"/>
            <p:cNvSpPr/>
            <p:nvPr/>
          </p:nvSpPr>
          <p:spPr>
            <a:xfrm>
              <a:off x="1082436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타원 1175"/>
            <p:cNvSpPr/>
            <p:nvPr/>
          </p:nvSpPr>
          <p:spPr>
            <a:xfrm>
              <a:off x="1100143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타원 1176"/>
            <p:cNvSpPr/>
            <p:nvPr/>
          </p:nvSpPr>
          <p:spPr>
            <a:xfrm>
              <a:off x="1117849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/>
            <p:cNvSpPr/>
            <p:nvPr/>
          </p:nvSpPr>
          <p:spPr>
            <a:xfrm>
              <a:off x="1135556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/>
            <p:cNvSpPr/>
            <p:nvPr/>
          </p:nvSpPr>
          <p:spPr>
            <a:xfrm>
              <a:off x="1153262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/>
            <p:cNvSpPr/>
            <p:nvPr/>
          </p:nvSpPr>
          <p:spPr>
            <a:xfrm>
              <a:off x="1170969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/>
            <p:cNvSpPr/>
            <p:nvPr/>
          </p:nvSpPr>
          <p:spPr>
            <a:xfrm>
              <a:off x="1188676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/>
            <p:cNvSpPr/>
            <p:nvPr/>
          </p:nvSpPr>
          <p:spPr>
            <a:xfrm>
              <a:off x="12063827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/>
            <p:cNvSpPr/>
            <p:nvPr/>
          </p:nvSpPr>
          <p:spPr>
            <a:xfrm>
              <a:off x="12240893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/>
            <p:cNvSpPr/>
            <p:nvPr/>
          </p:nvSpPr>
          <p:spPr>
            <a:xfrm>
              <a:off x="124179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/>
            <p:cNvSpPr/>
            <p:nvPr/>
          </p:nvSpPr>
          <p:spPr>
            <a:xfrm>
              <a:off x="12595025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/>
            <p:cNvSpPr/>
            <p:nvPr/>
          </p:nvSpPr>
          <p:spPr>
            <a:xfrm>
              <a:off x="12772091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/>
            <p:cNvSpPr/>
            <p:nvPr/>
          </p:nvSpPr>
          <p:spPr>
            <a:xfrm>
              <a:off x="12949159" y="4496446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/>
            <p:cNvSpPr/>
            <p:nvPr/>
          </p:nvSpPr>
          <p:spPr>
            <a:xfrm>
              <a:off x="958490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/>
            <p:cNvSpPr/>
            <p:nvPr/>
          </p:nvSpPr>
          <p:spPr>
            <a:xfrm>
              <a:off x="976196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/>
            <p:cNvSpPr/>
            <p:nvPr/>
          </p:nvSpPr>
          <p:spPr>
            <a:xfrm>
              <a:off x="993903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/>
            <p:cNvSpPr/>
            <p:nvPr/>
          </p:nvSpPr>
          <p:spPr>
            <a:xfrm>
              <a:off x="1011610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/>
            <p:cNvSpPr/>
            <p:nvPr/>
          </p:nvSpPr>
          <p:spPr>
            <a:xfrm>
              <a:off x="1029316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/>
            <p:cNvSpPr/>
            <p:nvPr/>
          </p:nvSpPr>
          <p:spPr>
            <a:xfrm>
              <a:off x="1047023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/>
            <p:cNvSpPr/>
            <p:nvPr/>
          </p:nvSpPr>
          <p:spPr>
            <a:xfrm>
              <a:off x="1064729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/>
            <p:cNvSpPr/>
            <p:nvPr/>
          </p:nvSpPr>
          <p:spPr>
            <a:xfrm>
              <a:off x="1082436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/>
            <p:cNvSpPr/>
            <p:nvPr/>
          </p:nvSpPr>
          <p:spPr>
            <a:xfrm>
              <a:off x="1100143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/>
            <p:cNvSpPr/>
            <p:nvPr/>
          </p:nvSpPr>
          <p:spPr>
            <a:xfrm>
              <a:off x="1117849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/>
            <p:cNvSpPr/>
            <p:nvPr/>
          </p:nvSpPr>
          <p:spPr>
            <a:xfrm>
              <a:off x="1135556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/>
            <p:cNvSpPr/>
            <p:nvPr/>
          </p:nvSpPr>
          <p:spPr>
            <a:xfrm>
              <a:off x="1153262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/>
            <p:cNvSpPr/>
            <p:nvPr/>
          </p:nvSpPr>
          <p:spPr>
            <a:xfrm>
              <a:off x="1170969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/>
            <p:cNvSpPr/>
            <p:nvPr/>
          </p:nvSpPr>
          <p:spPr>
            <a:xfrm>
              <a:off x="1188676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타원 1201"/>
            <p:cNvSpPr/>
            <p:nvPr/>
          </p:nvSpPr>
          <p:spPr>
            <a:xfrm>
              <a:off x="12063827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타원 1202"/>
            <p:cNvSpPr/>
            <p:nvPr/>
          </p:nvSpPr>
          <p:spPr>
            <a:xfrm>
              <a:off x="12240893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타원 1203"/>
            <p:cNvSpPr/>
            <p:nvPr/>
          </p:nvSpPr>
          <p:spPr>
            <a:xfrm>
              <a:off x="124179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타원 1204"/>
            <p:cNvSpPr/>
            <p:nvPr/>
          </p:nvSpPr>
          <p:spPr>
            <a:xfrm>
              <a:off x="12595025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타원 1205"/>
            <p:cNvSpPr/>
            <p:nvPr/>
          </p:nvSpPr>
          <p:spPr>
            <a:xfrm>
              <a:off x="12772091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타원 1206"/>
            <p:cNvSpPr/>
            <p:nvPr/>
          </p:nvSpPr>
          <p:spPr>
            <a:xfrm>
              <a:off x="12949159" y="4674074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타원 1207"/>
            <p:cNvSpPr/>
            <p:nvPr/>
          </p:nvSpPr>
          <p:spPr>
            <a:xfrm>
              <a:off x="958490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타원 1208"/>
            <p:cNvSpPr/>
            <p:nvPr/>
          </p:nvSpPr>
          <p:spPr>
            <a:xfrm>
              <a:off x="976196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타원 1209"/>
            <p:cNvSpPr/>
            <p:nvPr/>
          </p:nvSpPr>
          <p:spPr>
            <a:xfrm>
              <a:off x="993903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타원 1210"/>
            <p:cNvSpPr/>
            <p:nvPr/>
          </p:nvSpPr>
          <p:spPr>
            <a:xfrm>
              <a:off x="1011610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타원 1211"/>
            <p:cNvSpPr/>
            <p:nvPr/>
          </p:nvSpPr>
          <p:spPr>
            <a:xfrm>
              <a:off x="1029316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타원 1212"/>
            <p:cNvSpPr/>
            <p:nvPr/>
          </p:nvSpPr>
          <p:spPr>
            <a:xfrm>
              <a:off x="1047023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타원 1213"/>
            <p:cNvSpPr/>
            <p:nvPr/>
          </p:nvSpPr>
          <p:spPr>
            <a:xfrm>
              <a:off x="1064729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타원 1214"/>
            <p:cNvSpPr/>
            <p:nvPr/>
          </p:nvSpPr>
          <p:spPr>
            <a:xfrm>
              <a:off x="1082436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타원 1215"/>
            <p:cNvSpPr/>
            <p:nvPr/>
          </p:nvSpPr>
          <p:spPr>
            <a:xfrm>
              <a:off x="1100143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타원 1216"/>
            <p:cNvSpPr/>
            <p:nvPr/>
          </p:nvSpPr>
          <p:spPr>
            <a:xfrm>
              <a:off x="1117849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타원 1217"/>
            <p:cNvSpPr/>
            <p:nvPr/>
          </p:nvSpPr>
          <p:spPr>
            <a:xfrm>
              <a:off x="1135556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타원 1218"/>
            <p:cNvSpPr/>
            <p:nvPr/>
          </p:nvSpPr>
          <p:spPr>
            <a:xfrm>
              <a:off x="1153262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타원 1219"/>
            <p:cNvSpPr/>
            <p:nvPr/>
          </p:nvSpPr>
          <p:spPr>
            <a:xfrm>
              <a:off x="1170969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타원 1220"/>
            <p:cNvSpPr/>
            <p:nvPr/>
          </p:nvSpPr>
          <p:spPr>
            <a:xfrm>
              <a:off x="1188676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타원 1221"/>
            <p:cNvSpPr/>
            <p:nvPr/>
          </p:nvSpPr>
          <p:spPr>
            <a:xfrm>
              <a:off x="12063827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타원 1222"/>
            <p:cNvSpPr/>
            <p:nvPr/>
          </p:nvSpPr>
          <p:spPr>
            <a:xfrm>
              <a:off x="12240893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타원 1223"/>
            <p:cNvSpPr/>
            <p:nvPr/>
          </p:nvSpPr>
          <p:spPr>
            <a:xfrm>
              <a:off x="124179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타원 1224"/>
            <p:cNvSpPr/>
            <p:nvPr/>
          </p:nvSpPr>
          <p:spPr>
            <a:xfrm>
              <a:off x="12595025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타원 1225"/>
            <p:cNvSpPr/>
            <p:nvPr/>
          </p:nvSpPr>
          <p:spPr>
            <a:xfrm>
              <a:off x="12772091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타원 1226"/>
            <p:cNvSpPr/>
            <p:nvPr/>
          </p:nvSpPr>
          <p:spPr>
            <a:xfrm>
              <a:off x="12949159" y="4851700"/>
              <a:ext cx="129600" cy="1296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1001431" y="5029326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/>
            <p:cNvSpPr/>
            <p:nvPr/>
          </p:nvSpPr>
          <p:spPr>
            <a:xfrm>
              <a:off x="1011610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0" name="직사각형 1229"/>
            <p:cNvSpPr/>
            <p:nvPr/>
          </p:nvSpPr>
          <p:spPr>
            <a:xfrm>
              <a:off x="11886761" y="1072570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1521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495563" y="534211"/>
            <a:ext cx="2121869" cy="3600000"/>
            <a:chOff x="4538293" y="1406112"/>
            <a:chExt cx="2558223" cy="4340326"/>
          </a:xfrm>
        </p:grpSpPr>
        <p:sp>
          <p:nvSpPr>
            <p:cNvPr id="5" name="직사각형 4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42195" y="4879083"/>
            <a:ext cx="1620000" cy="1620000"/>
            <a:chOff x="7051521" y="1924350"/>
            <a:chExt cx="1620000" cy="1620000"/>
          </a:xfrm>
        </p:grpSpPr>
        <p:sp>
          <p:nvSpPr>
            <p:cNvPr id="11" name="직사각형 10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257415" y="4879083"/>
            <a:ext cx="1620000" cy="1620000"/>
            <a:chOff x="9211521" y="1924350"/>
            <a:chExt cx="1620000" cy="16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79136"/>
              </p:ext>
            </p:extLst>
          </p:nvPr>
        </p:nvGraphicFramePr>
        <p:xfrm>
          <a:off x="2116497" y="896016"/>
          <a:ext cx="2880000" cy="287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3710" marR="33710" marT="16855" marB="16855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  <p:grpSp>
        <p:nvGrpSpPr>
          <p:cNvPr id="991" name="그룹 990"/>
          <p:cNvGrpSpPr>
            <a:grpSpLocks noChangeAspect="1"/>
          </p:cNvGrpSpPr>
          <p:nvPr/>
        </p:nvGrpSpPr>
        <p:grpSpPr>
          <a:xfrm>
            <a:off x="5565275" y="534211"/>
            <a:ext cx="3000824" cy="3600000"/>
            <a:chOff x="8351523" y="1026367"/>
            <a:chExt cx="3598284" cy="4316756"/>
          </a:xfrm>
        </p:grpSpPr>
        <p:sp>
          <p:nvSpPr>
            <p:cNvPr id="720" name="직사각형 719"/>
            <p:cNvSpPr/>
            <p:nvPr/>
          </p:nvSpPr>
          <p:spPr>
            <a:xfrm>
              <a:off x="9820786" y="4983123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직사각형 720"/>
            <p:cNvSpPr/>
            <p:nvPr/>
          </p:nvSpPr>
          <p:spPr>
            <a:xfrm>
              <a:off x="8935456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0" name="그룹 989"/>
            <p:cNvGrpSpPr/>
            <p:nvPr/>
          </p:nvGrpSpPr>
          <p:grpSpPr>
            <a:xfrm>
              <a:off x="8351523" y="1385351"/>
              <a:ext cx="3598284" cy="3600000"/>
              <a:chOff x="8351523" y="1385351"/>
              <a:chExt cx="3598284" cy="3600000"/>
            </a:xfrm>
          </p:grpSpPr>
          <p:grpSp>
            <p:nvGrpSpPr>
              <p:cNvPr id="858" name="그룹 857"/>
              <p:cNvGrpSpPr/>
              <p:nvPr/>
            </p:nvGrpSpPr>
            <p:grpSpPr>
              <a:xfrm>
                <a:off x="8351523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319" name="직사각형 318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타원 359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1" name="타원 360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타원 361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타원 366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9" name="그룹 858"/>
              <p:cNvGrpSpPr/>
              <p:nvPr/>
            </p:nvGrpSpPr>
            <p:grpSpPr>
              <a:xfrm flipH="1">
                <a:off x="10149807" y="1385351"/>
                <a:ext cx="1800000" cy="3600000"/>
                <a:chOff x="8351523" y="1385351"/>
                <a:chExt cx="1800000" cy="3600000"/>
              </a:xfrm>
            </p:grpSpPr>
            <p:sp>
              <p:nvSpPr>
                <p:cNvPr id="860" name="직사각형 859"/>
                <p:cNvSpPr/>
                <p:nvPr/>
              </p:nvSpPr>
              <p:spPr>
                <a:xfrm>
                  <a:off x="8351523" y="1385351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1" name="타원 860"/>
                <p:cNvSpPr/>
                <p:nvPr/>
              </p:nvSpPr>
              <p:spPr>
                <a:xfrm>
                  <a:off x="8404258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2" name="타원 861"/>
                <p:cNvSpPr/>
                <p:nvPr/>
              </p:nvSpPr>
              <p:spPr>
                <a:xfrm>
                  <a:off x="8581324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3" name="타원 862"/>
                <p:cNvSpPr/>
                <p:nvPr/>
              </p:nvSpPr>
              <p:spPr>
                <a:xfrm>
                  <a:off x="875839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4" name="타원 863"/>
                <p:cNvSpPr/>
                <p:nvPr/>
              </p:nvSpPr>
              <p:spPr>
                <a:xfrm>
                  <a:off x="9643720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5" name="타원 864"/>
                <p:cNvSpPr/>
                <p:nvPr/>
              </p:nvSpPr>
              <p:spPr>
                <a:xfrm>
                  <a:off x="9820786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6" name="타원 865"/>
                <p:cNvSpPr/>
                <p:nvPr/>
              </p:nvSpPr>
              <p:spPr>
                <a:xfrm>
                  <a:off x="9997852" y="143056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7" name="타원 866"/>
                <p:cNvSpPr/>
                <p:nvPr/>
              </p:nvSpPr>
              <p:spPr>
                <a:xfrm>
                  <a:off x="8404258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8" name="타원 867"/>
                <p:cNvSpPr/>
                <p:nvPr/>
              </p:nvSpPr>
              <p:spPr>
                <a:xfrm>
                  <a:off x="8581324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9" name="타원 868"/>
                <p:cNvSpPr/>
                <p:nvPr/>
              </p:nvSpPr>
              <p:spPr>
                <a:xfrm>
                  <a:off x="875839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0" name="타원 869"/>
                <p:cNvSpPr/>
                <p:nvPr/>
              </p:nvSpPr>
              <p:spPr>
                <a:xfrm>
                  <a:off x="9643720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1" name="타원 870"/>
                <p:cNvSpPr/>
                <p:nvPr/>
              </p:nvSpPr>
              <p:spPr>
                <a:xfrm>
                  <a:off x="9820786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2" name="타원 871"/>
                <p:cNvSpPr/>
                <p:nvPr/>
              </p:nvSpPr>
              <p:spPr>
                <a:xfrm>
                  <a:off x="9997852" y="160819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3" name="타원 872"/>
                <p:cNvSpPr/>
                <p:nvPr/>
              </p:nvSpPr>
              <p:spPr>
                <a:xfrm>
                  <a:off x="8404258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4" name="타원 873"/>
                <p:cNvSpPr/>
                <p:nvPr/>
              </p:nvSpPr>
              <p:spPr>
                <a:xfrm>
                  <a:off x="8581324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5" name="타원 874"/>
                <p:cNvSpPr/>
                <p:nvPr/>
              </p:nvSpPr>
              <p:spPr>
                <a:xfrm>
                  <a:off x="875839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6" name="타원 875"/>
                <p:cNvSpPr/>
                <p:nvPr/>
              </p:nvSpPr>
              <p:spPr>
                <a:xfrm>
                  <a:off x="9643720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7" name="타원 876"/>
                <p:cNvSpPr/>
                <p:nvPr/>
              </p:nvSpPr>
              <p:spPr>
                <a:xfrm>
                  <a:off x="9820786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8" name="타원 877"/>
                <p:cNvSpPr/>
                <p:nvPr/>
              </p:nvSpPr>
              <p:spPr>
                <a:xfrm>
                  <a:off x="9997852" y="178582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9" name="타원 878"/>
                <p:cNvSpPr/>
                <p:nvPr/>
              </p:nvSpPr>
              <p:spPr>
                <a:xfrm>
                  <a:off x="8404258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0" name="타원 879"/>
                <p:cNvSpPr/>
                <p:nvPr/>
              </p:nvSpPr>
              <p:spPr>
                <a:xfrm>
                  <a:off x="8581324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1" name="타원 880"/>
                <p:cNvSpPr/>
                <p:nvPr/>
              </p:nvSpPr>
              <p:spPr>
                <a:xfrm>
                  <a:off x="875839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2" name="타원 881"/>
                <p:cNvSpPr/>
                <p:nvPr/>
              </p:nvSpPr>
              <p:spPr>
                <a:xfrm>
                  <a:off x="9643720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3" name="타원 882"/>
                <p:cNvSpPr/>
                <p:nvPr/>
              </p:nvSpPr>
              <p:spPr>
                <a:xfrm>
                  <a:off x="9820786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4" name="타원 883"/>
                <p:cNvSpPr/>
                <p:nvPr/>
              </p:nvSpPr>
              <p:spPr>
                <a:xfrm>
                  <a:off x="9997852" y="196345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5" name="타원 884"/>
                <p:cNvSpPr/>
                <p:nvPr/>
              </p:nvSpPr>
              <p:spPr>
                <a:xfrm>
                  <a:off x="8404258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6" name="타원 885"/>
                <p:cNvSpPr/>
                <p:nvPr/>
              </p:nvSpPr>
              <p:spPr>
                <a:xfrm>
                  <a:off x="8581324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7" name="타원 886"/>
                <p:cNvSpPr/>
                <p:nvPr/>
              </p:nvSpPr>
              <p:spPr>
                <a:xfrm>
                  <a:off x="875839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8" name="타원 887"/>
                <p:cNvSpPr/>
                <p:nvPr/>
              </p:nvSpPr>
              <p:spPr>
                <a:xfrm>
                  <a:off x="9643720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9" name="타원 888"/>
                <p:cNvSpPr/>
                <p:nvPr/>
              </p:nvSpPr>
              <p:spPr>
                <a:xfrm>
                  <a:off x="9820786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0" name="타원 889"/>
                <p:cNvSpPr/>
                <p:nvPr/>
              </p:nvSpPr>
              <p:spPr>
                <a:xfrm>
                  <a:off x="9997852" y="214107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1" name="타원 890"/>
                <p:cNvSpPr/>
                <p:nvPr/>
              </p:nvSpPr>
              <p:spPr>
                <a:xfrm>
                  <a:off x="8404258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2" name="타원 891"/>
                <p:cNvSpPr/>
                <p:nvPr/>
              </p:nvSpPr>
              <p:spPr>
                <a:xfrm>
                  <a:off x="8581324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3" name="타원 892"/>
                <p:cNvSpPr/>
                <p:nvPr/>
              </p:nvSpPr>
              <p:spPr>
                <a:xfrm>
                  <a:off x="875839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4" name="타원 893"/>
                <p:cNvSpPr/>
                <p:nvPr/>
              </p:nvSpPr>
              <p:spPr>
                <a:xfrm>
                  <a:off x="9643720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5" name="타원 894"/>
                <p:cNvSpPr/>
                <p:nvPr/>
              </p:nvSpPr>
              <p:spPr>
                <a:xfrm>
                  <a:off x="9820786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6" name="타원 895"/>
                <p:cNvSpPr/>
                <p:nvPr/>
              </p:nvSpPr>
              <p:spPr>
                <a:xfrm>
                  <a:off x="9997852" y="231870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7" name="타원 896"/>
                <p:cNvSpPr/>
                <p:nvPr/>
              </p:nvSpPr>
              <p:spPr>
                <a:xfrm>
                  <a:off x="8404258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8" name="타원 897"/>
                <p:cNvSpPr/>
                <p:nvPr/>
              </p:nvSpPr>
              <p:spPr>
                <a:xfrm>
                  <a:off x="8581324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9" name="타원 898"/>
                <p:cNvSpPr/>
                <p:nvPr/>
              </p:nvSpPr>
              <p:spPr>
                <a:xfrm>
                  <a:off x="875839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0" name="타원 899"/>
                <p:cNvSpPr/>
                <p:nvPr/>
              </p:nvSpPr>
              <p:spPr>
                <a:xfrm>
                  <a:off x="9643720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1" name="타원 900"/>
                <p:cNvSpPr/>
                <p:nvPr/>
              </p:nvSpPr>
              <p:spPr>
                <a:xfrm>
                  <a:off x="9820786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2" name="타원 901"/>
                <p:cNvSpPr/>
                <p:nvPr/>
              </p:nvSpPr>
              <p:spPr>
                <a:xfrm>
                  <a:off x="9997852" y="249633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3" name="타원 902"/>
                <p:cNvSpPr/>
                <p:nvPr/>
              </p:nvSpPr>
              <p:spPr>
                <a:xfrm>
                  <a:off x="8404258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4" name="타원 903"/>
                <p:cNvSpPr/>
                <p:nvPr/>
              </p:nvSpPr>
              <p:spPr>
                <a:xfrm>
                  <a:off x="8581324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5" name="타원 904"/>
                <p:cNvSpPr/>
                <p:nvPr/>
              </p:nvSpPr>
              <p:spPr>
                <a:xfrm>
                  <a:off x="875839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6" name="타원 905"/>
                <p:cNvSpPr/>
                <p:nvPr/>
              </p:nvSpPr>
              <p:spPr>
                <a:xfrm>
                  <a:off x="9643720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7" name="타원 906"/>
                <p:cNvSpPr/>
                <p:nvPr/>
              </p:nvSpPr>
              <p:spPr>
                <a:xfrm>
                  <a:off x="9820786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8" name="타원 907"/>
                <p:cNvSpPr/>
                <p:nvPr/>
              </p:nvSpPr>
              <p:spPr>
                <a:xfrm>
                  <a:off x="9997852" y="267396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9" name="타원 908"/>
                <p:cNvSpPr/>
                <p:nvPr/>
              </p:nvSpPr>
              <p:spPr>
                <a:xfrm>
                  <a:off x="8404258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0" name="타원 909"/>
                <p:cNvSpPr/>
                <p:nvPr/>
              </p:nvSpPr>
              <p:spPr>
                <a:xfrm>
                  <a:off x="8581324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1" name="타원 910"/>
                <p:cNvSpPr/>
                <p:nvPr/>
              </p:nvSpPr>
              <p:spPr>
                <a:xfrm>
                  <a:off x="875839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2" name="타원 911"/>
                <p:cNvSpPr/>
                <p:nvPr/>
              </p:nvSpPr>
              <p:spPr>
                <a:xfrm>
                  <a:off x="9643720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3" name="타원 912"/>
                <p:cNvSpPr/>
                <p:nvPr/>
              </p:nvSpPr>
              <p:spPr>
                <a:xfrm>
                  <a:off x="9820786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4" name="타원 913"/>
                <p:cNvSpPr/>
                <p:nvPr/>
              </p:nvSpPr>
              <p:spPr>
                <a:xfrm>
                  <a:off x="9997852" y="285159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5" name="타원 914"/>
                <p:cNvSpPr/>
                <p:nvPr/>
              </p:nvSpPr>
              <p:spPr>
                <a:xfrm>
                  <a:off x="8404258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6" name="타원 915"/>
                <p:cNvSpPr/>
                <p:nvPr/>
              </p:nvSpPr>
              <p:spPr>
                <a:xfrm>
                  <a:off x="8581324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7" name="타원 916"/>
                <p:cNvSpPr/>
                <p:nvPr/>
              </p:nvSpPr>
              <p:spPr>
                <a:xfrm>
                  <a:off x="8758390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8" name="타원 917"/>
                <p:cNvSpPr/>
                <p:nvPr/>
              </p:nvSpPr>
              <p:spPr>
                <a:xfrm>
                  <a:off x="9820786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9" name="타원 918"/>
                <p:cNvSpPr/>
                <p:nvPr/>
              </p:nvSpPr>
              <p:spPr>
                <a:xfrm>
                  <a:off x="9997852" y="302921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0" name="타원 919"/>
                <p:cNvSpPr/>
                <p:nvPr/>
              </p:nvSpPr>
              <p:spPr>
                <a:xfrm>
                  <a:off x="8404258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1" name="타원 920"/>
                <p:cNvSpPr/>
                <p:nvPr/>
              </p:nvSpPr>
              <p:spPr>
                <a:xfrm>
                  <a:off x="8581324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2" name="타원 921"/>
                <p:cNvSpPr/>
                <p:nvPr/>
              </p:nvSpPr>
              <p:spPr>
                <a:xfrm>
                  <a:off x="8758390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3" name="타원 922"/>
                <p:cNvSpPr/>
                <p:nvPr/>
              </p:nvSpPr>
              <p:spPr>
                <a:xfrm>
                  <a:off x="9820786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4" name="타원 923"/>
                <p:cNvSpPr/>
                <p:nvPr/>
              </p:nvSpPr>
              <p:spPr>
                <a:xfrm>
                  <a:off x="9997852" y="320684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5" name="타원 924"/>
                <p:cNvSpPr/>
                <p:nvPr/>
              </p:nvSpPr>
              <p:spPr>
                <a:xfrm>
                  <a:off x="8404258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6" name="타원 925"/>
                <p:cNvSpPr/>
                <p:nvPr/>
              </p:nvSpPr>
              <p:spPr>
                <a:xfrm>
                  <a:off x="8581324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7" name="타원 926"/>
                <p:cNvSpPr/>
                <p:nvPr/>
              </p:nvSpPr>
              <p:spPr>
                <a:xfrm>
                  <a:off x="8758390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8" name="타원 927"/>
                <p:cNvSpPr/>
                <p:nvPr/>
              </p:nvSpPr>
              <p:spPr>
                <a:xfrm>
                  <a:off x="8935456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9" name="타원 928"/>
                <p:cNvSpPr/>
                <p:nvPr/>
              </p:nvSpPr>
              <p:spPr>
                <a:xfrm>
                  <a:off x="9997852" y="338447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0" name="타원 929"/>
                <p:cNvSpPr/>
                <p:nvPr/>
              </p:nvSpPr>
              <p:spPr>
                <a:xfrm>
                  <a:off x="8404258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1" name="타원 930"/>
                <p:cNvSpPr/>
                <p:nvPr/>
              </p:nvSpPr>
              <p:spPr>
                <a:xfrm>
                  <a:off x="8581324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2" name="타원 931"/>
                <p:cNvSpPr/>
                <p:nvPr/>
              </p:nvSpPr>
              <p:spPr>
                <a:xfrm>
                  <a:off x="8758390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3" name="타원 932"/>
                <p:cNvSpPr/>
                <p:nvPr/>
              </p:nvSpPr>
              <p:spPr>
                <a:xfrm>
                  <a:off x="8935456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4" name="타원 933"/>
                <p:cNvSpPr/>
                <p:nvPr/>
              </p:nvSpPr>
              <p:spPr>
                <a:xfrm>
                  <a:off x="9112522" y="356210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5" name="타원 934"/>
                <p:cNvSpPr/>
                <p:nvPr/>
              </p:nvSpPr>
              <p:spPr>
                <a:xfrm>
                  <a:off x="840425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6" name="타원 935"/>
                <p:cNvSpPr/>
                <p:nvPr/>
              </p:nvSpPr>
              <p:spPr>
                <a:xfrm>
                  <a:off x="8581324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7" name="타원 936"/>
                <p:cNvSpPr/>
                <p:nvPr/>
              </p:nvSpPr>
              <p:spPr>
                <a:xfrm>
                  <a:off x="8758390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8" name="타원 937"/>
                <p:cNvSpPr/>
                <p:nvPr/>
              </p:nvSpPr>
              <p:spPr>
                <a:xfrm>
                  <a:off x="8935456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9" name="타원 938"/>
                <p:cNvSpPr/>
                <p:nvPr/>
              </p:nvSpPr>
              <p:spPr>
                <a:xfrm>
                  <a:off x="9112522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0" name="타원 939"/>
                <p:cNvSpPr/>
                <p:nvPr/>
              </p:nvSpPr>
              <p:spPr>
                <a:xfrm>
                  <a:off x="9289588" y="373973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1" name="타원 940"/>
                <p:cNvSpPr/>
                <p:nvPr/>
              </p:nvSpPr>
              <p:spPr>
                <a:xfrm>
                  <a:off x="840425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2" name="타원 941"/>
                <p:cNvSpPr/>
                <p:nvPr/>
              </p:nvSpPr>
              <p:spPr>
                <a:xfrm>
                  <a:off x="858132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3" name="타원 942"/>
                <p:cNvSpPr/>
                <p:nvPr/>
              </p:nvSpPr>
              <p:spPr>
                <a:xfrm>
                  <a:off x="8758390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4" name="타원 943"/>
                <p:cNvSpPr/>
                <p:nvPr/>
              </p:nvSpPr>
              <p:spPr>
                <a:xfrm>
                  <a:off x="8935456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5" name="타원 944"/>
                <p:cNvSpPr/>
                <p:nvPr/>
              </p:nvSpPr>
              <p:spPr>
                <a:xfrm>
                  <a:off x="9112522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6" name="타원 945"/>
                <p:cNvSpPr/>
                <p:nvPr/>
              </p:nvSpPr>
              <p:spPr>
                <a:xfrm>
                  <a:off x="9289588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7" name="타원 946"/>
                <p:cNvSpPr/>
                <p:nvPr/>
              </p:nvSpPr>
              <p:spPr>
                <a:xfrm>
                  <a:off x="9466654" y="3917359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8" name="타원 947"/>
                <p:cNvSpPr/>
                <p:nvPr/>
              </p:nvSpPr>
              <p:spPr>
                <a:xfrm>
                  <a:off x="840425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9" name="타원 948"/>
                <p:cNvSpPr/>
                <p:nvPr/>
              </p:nvSpPr>
              <p:spPr>
                <a:xfrm>
                  <a:off x="858132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0" name="타원 949"/>
                <p:cNvSpPr/>
                <p:nvPr/>
              </p:nvSpPr>
              <p:spPr>
                <a:xfrm>
                  <a:off x="875839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1" name="타원 950"/>
                <p:cNvSpPr/>
                <p:nvPr/>
              </p:nvSpPr>
              <p:spPr>
                <a:xfrm>
                  <a:off x="8935456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2" name="타원 951"/>
                <p:cNvSpPr/>
                <p:nvPr/>
              </p:nvSpPr>
              <p:spPr>
                <a:xfrm>
                  <a:off x="9112522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3" name="타원 952"/>
                <p:cNvSpPr/>
                <p:nvPr/>
              </p:nvSpPr>
              <p:spPr>
                <a:xfrm>
                  <a:off x="9289588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4" name="타원 953"/>
                <p:cNvSpPr/>
                <p:nvPr/>
              </p:nvSpPr>
              <p:spPr>
                <a:xfrm>
                  <a:off x="9466654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5" name="타원 954"/>
                <p:cNvSpPr/>
                <p:nvPr/>
              </p:nvSpPr>
              <p:spPr>
                <a:xfrm>
                  <a:off x="9643720" y="409498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6" name="타원 955"/>
                <p:cNvSpPr/>
                <p:nvPr/>
              </p:nvSpPr>
              <p:spPr>
                <a:xfrm>
                  <a:off x="840425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7" name="타원 956"/>
                <p:cNvSpPr/>
                <p:nvPr/>
              </p:nvSpPr>
              <p:spPr>
                <a:xfrm>
                  <a:off x="858132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8" name="타원 957"/>
                <p:cNvSpPr/>
                <p:nvPr/>
              </p:nvSpPr>
              <p:spPr>
                <a:xfrm>
                  <a:off x="875839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9" name="타원 958"/>
                <p:cNvSpPr/>
                <p:nvPr/>
              </p:nvSpPr>
              <p:spPr>
                <a:xfrm>
                  <a:off x="8935456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0" name="타원 959"/>
                <p:cNvSpPr/>
                <p:nvPr/>
              </p:nvSpPr>
              <p:spPr>
                <a:xfrm>
                  <a:off x="9112522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1" name="타원 960"/>
                <p:cNvSpPr/>
                <p:nvPr/>
              </p:nvSpPr>
              <p:spPr>
                <a:xfrm>
                  <a:off x="9289588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2" name="타원 961"/>
                <p:cNvSpPr/>
                <p:nvPr/>
              </p:nvSpPr>
              <p:spPr>
                <a:xfrm>
                  <a:off x="9466654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3" name="타원 962"/>
                <p:cNvSpPr/>
                <p:nvPr/>
              </p:nvSpPr>
              <p:spPr>
                <a:xfrm>
                  <a:off x="9643720" y="4272615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4" name="타원 963"/>
                <p:cNvSpPr/>
                <p:nvPr/>
              </p:nvSpPr>
              <p:spPr>
                <a:xfrm>
                  <a:off x="840425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5" name="타원 964"/>
                <p:cNvSpPr/>
                <p:nvPr/>
              </p:nvSpPr>
              <p:spPr>
                <a:xfrm>
                  <a:off x="858132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6" name="타원 965"/>
                <p:cNvSpPr/>
                <p:nvPr/>
              </p:nvSpPr>
              <p:spPr>
                <a:xfrm>
                  <a:off x="875839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7" name="타원 966"/>
                <p:cNvSpPr/>
                <p:nvPr/>
              </p:nvSpPr>
              <p:spPr>
                <a:xfrm>
                  <a:off x="8935456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8" name="타원 967"/>
                <p:cNvSpPr/>
                <p:nvPr/>
              </p:nvSpPr>
              <p:spPr>
                <a:xfrm>
                  <a:off x="9112522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9" name="타원 968"/>
                <p:cNvSpPr/>
                <p:nvPr/>
              </p:nvSpPr>
              <p:spPr>
                <a:xfrm>
                  <a:off x="9289588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0" name="타원 969"/>
                <p:cNvSpPr/>
                <p:nvPr/>
              </p:nvSpPr>
              <p:spPr>
                <a:xfrm>
                  <a:off x="9466654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1" name="타원 970"/>
                <p:cNvSpPr/>
                <p:nvPr/>
              </p:nvSpPr>
              <p:spPr>
                <a:xfrm>
                  <a:off x="9643720" y="4450243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2" name="타원 971"/>
                <p:cNvSpPr/>
                <p:nvPr/>
              </p:nvSpPr>
              <p:spPr>
                <a:xfrm>
                  <a:off x="840425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3" name="타원 972"/>
                <p:cNvSpPr/>
                <p:nvPr/>
              </p:nvSpPr>
              <p:spPr>
                <a:xfrm>
                  <a:off x="858132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4" name="타원 973"/>
                <p:cNvSpPr/>
                <p:nvPr/>
              </p:nvSpPr>
              <p:spPr>
                <a:xfrm>
                  <a:off x="875839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5" name="타원 974"/>
                <p:cNvSpPr/>
                <p:nvPr/>
              </p:nvSpPr>
              <p:spPr>
                <a:xfrm>
                  <a:off x="8935456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6" name="타원 975"/>
                <p:cNvSpPr/>
                <p:nvPr/>
              </p:nvSpPr>
              <p:spPr>
                <a:xfrm>
                  <a:off x="9112522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7" name="타원 976"/>
                <p:cNvSpPr/>
                <p:nvPr/>
              </p:nvSpPr>
              <p:spPr>
                <a:xfrm>
                  <a:off x="9289588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8" name="타원 977"/>
                <p:cNvSpPr/>
                <p:nvPr/>
              </p:nvSpPr>
              <p:spPr>
                <a:xfrm>
                  <a:off x="9466654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9" name="타원 978"/>
                <p:cNvSpPr/>
                <p:nvPr/>
              </p:nvSpPr>
              <p:spPr>
                <a:xfrm>
                  <a:off x="9643720" y="4627871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0" name="타원 979"/>
                <p:cNvSpPr/>
                <p:nvPr/>
              </p:nvSpPr>
              <p:spPr>
                <a:xfrm>
                  <a:off x="840425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1" name="타원 980"/>
                <p:cNvSpPr/>
                <p:nvPr/>
              </p:nvSpPr>
              <p:spPr>
                <a:xfrm>
                  <a:off x="858132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2" name="타원 981"/>
                <p:cNvSpPr/>
                <p:nvPr/>
              </p:nvSpPr>
              <p:spPr>
                <a:xfrm>
                  <a:off x="875839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3" name="타원 982"/>
                <p:cNvSpPr/>
                <p:nvPr/>
              </p:nvSpPr>
              <p:spPr>
                <a:xfrm>
                  <a:off x="8935456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4" name="타원 983"/>
                <p:cNvSpPr/>
                <p:nvPr/>
              </p:nvSpPr>
              <p:spPr>
                <a:xfrm>
                  <a:off x="9112522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5" name="타원 984"/>
                <p:cNvSpPr/>
                <p:nvPr/>
              </p:nvSpPr>
              <p:spPr>
                <a:xfrm>
                  <a:off x="9289588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6" name="타원 985"/>
                <p:cNvSpPr/>
                <p:nvPr/>
              </p:nvSpPr>
              <p:spPr>
                <a:xfrm>
                  <a:off x="9466654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7" name="타원 986"/>
                <p:cNvSpPr/>
                <p:nvPr/>
              </p:nvSpPr>
              <p:spPr>
                <a:xfrm>
                  <a:off x="9643720" y="4805497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8" name="직사각형 987"/>
            <p:cNvSpPr/>
            <p:nvPr/>
          </p:nvSpPr>
          <p:spPr>
            <a:xfrm>
              <a:off x="10724914" y="1026367"/>
              <a:ext cx="660798" cy="36000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9" name="그룹 988"/>
            <p:cNvGrpSpPr/>
            <p:nvPr/>
          </p:nvGrpSpPr>
          <p:grpSpPr>
            <a:xfrm>
              <a:off x="9243651" y="1041357"/>
              <a:ext cx="1814028" cy="4234924"/>
              <a:chOff x="9254923" y="1263646"/>
              <a:chExt cx="1814028" cy="4234924"/>
            </a:xfrm>
          </p:grpSpPr>
          <p:cxnSp>
            <p:nvCxnSpPr>
              <p:cNvPr id="44" name="구부러진 연결선 43"/>
              <p:cNvCxnSpPr/>
              <p:nvPr/>
            </p:nvCxnSpPr>
            <p:spPr>
              <a:xfrm rot="16200000" flipV="1">
                <a:off x="7594894" y="2923675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구부러진 연결선 44"/>
              <p:cNvCxnSpPr/>
              <p:nvPr/>
            </p:nvCxnSpPr>
            <p:spPr>
              <a:xfrm rot="5400000" flipH="1" flipV="1">
                <a:off x="8500790" y="2930409"/>
                <a:ext cx="4228190" cy="908132"/>
              </a:xfrm>
              <a:prstGeom prst="curvedConnector3">
                <a:avLst/>
              </a:prstGeom>
              <a:ln w="762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5" name="TextBox 994"/>
          <p:cNvSpPr txBox="1"/>
          <p:nvPr/>
        </p:nvSpPr>
        <p:spPr>
          <a:xfrm>
            <a:off x="2116497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TextBox 995"/>
          <p:cNvSpPr txBox="1"/>
          <p:nvPr/>
        </p:nvSpPr>
        <p:spPr>
          <a:xfrm>
            <a:off x="2116496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(b)-1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TextBox 996"/>
          <p:cNvSpPr txBox="1"/>
          <p:nvPr/>
        </p:nvSpPr>
        <p:spPr>
          <a:xfrm>
            <a:off x="5565274" y="44421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TextBox 997"/>
          <p:cNvSpPr txBox="1"/>
          <p:nvPr/>
        </p:nvSpPr>
        <p:spPr>
          <a:xfrm>
            <a:off x="5565275" y="103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(a)-2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4696929" y="1526870"/>
            <a:ext cx="2558223" cy="4340326"/>
            <a:chOff x="4538293" y="1406112"/>
            <a:chExt cx="2558223" cy="4340326"/>
          </a:xfrm>
        </p:grpSpPr>
        <p:sp>
          <p:nvSpPr>
            <p:cNvPr id="287" name="직사각형 286"/>
            <p:cNvSpPr/>
            <p:nvPr/>
          </p:nvSpPr>
          <p:spPr>
            <a:xfrm rot="16200000">
              <a:off x="5042860" y="4618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 rot="16200000">
              <a:off x="4117614" y="1826791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5968107" y="1826795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평행 사변형 289"/>
            <p:cNvSpPr/>
            <p:nvPr/>
          </p:nvSpPr>
          <p:spPr>
            <a:xfrm>
              <a:off x="5463540" y="2955204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평행 사변형 290"/>
            <p:cNvSpPr/>
            <p:nvPr/>
          </p:nvSpPr>
          <p:spPr>
            <a:xfrm flipH="1">
              <a:off x="4538293" y="2955202"/>
              <a:ext cx="1632976" cy="1242146"/>
            </a:xfrm>
            <a:prstGeom prst="parallelogram">
              <a:avLst>
                <a:gd name="adj" fmla="val 7425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88663" y="2194350"/>
            <a:ext cx="1620000" cy="1620000"/>
            <a:chOff x="7051521" y="1924350"/>
            <a:chExt cx="1620000" cy="1620000"/>
          </a:xfrm>
        </p:grpSpPr>
        <p:sp>
          <p:nvSpPr>
            <p:cNvPr id="246" name="직사각형 245"/>
            <p:cNvSpPr/>
            <p:nvPr/>
          </p:nvSpPr>
          <p:spPr>
            <a:xfrm>
              <a:off x="705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759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8131521" y="192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7051521" y="246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75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13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705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7591521" y="300435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813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848663" y="2194350"/>
            <a:ext cx="1620000" cy="1620000"/>
            <a:chOff x="9211521" y="1924350"/>
            <a:chExt cx="1620000" cy="1620000"/>
          </a:xfrm>
        </p:grpSpPr>
        <p:grpSp>
          <p:nvGrpSpPr>
            <p:cNvPr id="2" name="그룹 1"/>
            <p:cNvGrpSpPr/>
            <p:nvPr/>
          </p:nvGrpSpPr>
          <p:grpSpPr>
            <a:xfrm>
              <a:off x="9751521" y="1924350"/>
              <a:ext cx="540000" cy="540000"/>
              <a:chOff x="7762721" y="1300781"/>
              <a:chExt cx="540000" cy="540000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64" name="직사각형 263"/>
            <p:cNvSpPr/>
            <p:nvPr/>
          </p:nvSpPr>
          <p:spPr>
            <a:xfrm>
              <a:off x="9211521" y="192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975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0291521" y="246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921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10291521" y="3004350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291521" y="1924350"/>
              <a:ext cx="540000" cy="540000"/>
              <a:chOff x="7762721" y="1300781"/>
              <a:chExt cx="540000" cy="540000"/>
            </a:xfrm>
          </p:grpSpPr>
          <p:sp>
            <p:nvSpPr>
              <p:cNvPr id="274" name="직사각형 273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5" name="타원 274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6" name="그룹 275"/>
            <p:cNvGrpSpPr/>
            <p:nvPr/>
          </p:nvGrpSpPr>
          <p:grpSpPr>
            <a:xfrm>
              <a:off x="9211521" y="2464350"/>
              <a:ext cx="540000" cy="540000"/>
              <a:chOff x="7762721" y="1300781"/>
              <a:chExt cx="540000" cy="540000"/>
            </a:xfrm>
          </p:grpSpPr>
          <p:sp>
            <p:nvSpPr>
              <p:cNvPr id="277" name="직사각형 276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8" name="타원 277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>
              <a:off x="9751521" y="3004350"/>
              <a:ext cx="540000" cy="540000"/>
              <a:chOff x="7762721" y="1300781"/>
              <a:chExt cx="540000" cy="540000"/>
            </a:xfrm>
          </p:grpSpPr>
          <p:sp>
            <p:nvSpPr>
              <p:cNvPr id="280" name="직사각형 279"/>
              <p:cNvSpPr/>
              <p:nvPr/>
            </p:nvSpPr>
            <p:spPr>
              <a:xfrm>
                <a:off x="7762721" y="1300781"/>
                <a:ext cx="540000" cy="54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1" name="타원 280"/>
              <p:cNvSpPr/>
              <p:nvPr/>
            </p:nvSpPr>
            <p:spPr>
              <a:xfrm>
                <a:off x="7838887" y="137694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aphicFrame>
        <p:nvGraphicFramePr>
          <p:cNvPr id="248" name="표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52202"/>
              </p:ext>
            </p:extLst>
          </p:nvPr>
        </p:nvGraphicFramePr>
        <p:xfrm>
          <a:off x="4838060" y="2493593"/>
          <a:ext cx="2275960" cy="24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8">
                  <a:extLst>
                    <a:ext uri="{9D8B030D-6E8A-4147-A177-3AD203B41FA5}">
                      <a16:colId xmlns:a16="http://schemas.microsoft.com/office/drawing/2014/main" val="3676621474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6405862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397834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208795339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394705516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9476937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606348083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400375045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843881615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2092435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3659644148"/>
                    </a:ext>
                  </a:extLst>
                </a:gridCol>
                <a:gridCol w="83210">
                  <a:extLst>
                    <a:ext uri="{9D8B030D-6E8A-4147-A177-3AD203B41FA5}">
                      <a16:colId xmlns:a16="http://schemas.microsoft.com/office/drawing/2014/main" val="3501736865"/>
                    </a:ext>
                  </a:extLst>
                </a:gridCol>
                <a:gridCol w="144386">
                  <a:extLst>
                    <a:ext uri="{9D8B030D-6E8A-4147-A177-3AD203B41FA5}">
                      <a16:colId xmlns:a16="http://schemas.microsoft.com/office/drawing/2014/main" val="3790481748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9026900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702542221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5432988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342591360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54036718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1961177077"/>
                    </a:ext>
                  </a:extLst>
                </a:gridCol>
                <a:gridCol w="113798">
                  <a:extLst>
                    <a:ext uri="{9D8B030D-6E8A-4147-A177-3AD203B41FA5}">
                      <a16:colId xmlns:a16="http://schemas.microsoft.com/office/drawing/2014/main" val="2077310757"/>
                    </a:ext>
                  </a:extLst>
                </a:gridCol>
              </a:tblGrid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079396390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7647734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6787276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8949326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426580856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29721017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00813489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80895169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597197871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172218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8321863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291931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13354826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393239851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15884872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19464488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782380374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386145018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2012228233"/>
                  </a:ext>
                </a:extLst>
              </a:tr>
              <a:tr h="11561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8905" marR="28905" marT="14452" marB="1445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8905" marR="28905" marT="14452" marB="14452"/>
                </a:tc>
                <a:extLst>
                  <a:ext uri="{0D108BD9-81ED-4DB2-BD59-A6C34878D82A}">
                    <a16:rowId xmlns:a16="http://schemas.microsoft.com/office/drawing/2014/main" val="55788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9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 rot="16200000">
            <a:off x="-705919" y="1203229"/>
            <a:ext cx="4216399" cy="1809942"/>
            <a:chOff x="2282899" y="1150536"/>
            <a:chExt cx="5959576" cy="2558223"/>
          </a:xfrm>
        </p:grpSpPr>
        <p:sp>
          <p:nvSpPr>
            <p:cNvPr id="4" name="직사각형 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평행 사변형 20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18729" y="2463230"/>
            <a:ext cx="4216399" cy="1809942"/>
            <a:chOff x="2282899" y="1150536"/>
            <a:chExt cx="5959576" cy="2558223"/>
          </a:xfrm>
        </p:grpSpPr>
        <p:sp>
          <p:nvSpPr>
            <p:cNvPr id="34" name="직사각형 33"/>
            <p:cNvSpPr/>
            <p:nvPr/>
          </p:nvSpPr>
          <p:spPr>
            <a:xfrm>
              <a:off x="2282899" y="2075782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93387" y="1150536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93383" y="3001029"/>
              <a:ext cx="1549088" cy="70773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 rot="5400000" flipH="1">
              <a:off x="4446198" y="536327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 rot="16200000">
              <a:off x="4446198" y="1461573"/>
              <a:ext cx="1632976" cy="2861394"/>
            </a:xfrm>
            <a:prstGeom prst="parallelogram">
              <a:avLst>
                <a:gd name="adj" fmla="val 56674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5014708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2967" y="2108201"/>
            <a:ext cx="0" cy="2520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14708" y="2236124"/>
            <a:ext cx="2018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>
            <a:stCxn id="37" idx="0"/>
            <a:endCxn id="38" idx="4"/>
          </p:cNvCxnSpPr>
          <p:nvPr/>
        </p:nvCxnSpPr>
        <p:spPr>
          <a:xfrm>
            <a:off x="6800746" y="3040895"/>
            <a:ext cx="12700" cy="654611"/>
          </a:xfrm>
          <a:prstGeom prst="curvedConnector3">
            <a:avLst>
              <a:gd name="adj1" fmla="val 10409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distance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72" y="1794397"/>
                <a:ext cx="1918730" cy="276999"/>
              </a:xfrm>
              <a:prstGeom prst="rect">
                <a:avLst/>
              </a:prstGeom>
              <a:blipFill>
                <a:blip r:embed="rId2"/>
                <a:stretch>
                  <a:fillRect l="-4444" t="-28261" r="-507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branch angle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12" y="3229700"/>
                <a:ext cx="1598515" cy="276999"/>
              </a:xfrm>
              <a:prstGeom prst="rect">
                <a:avLst/>
              </a:prstGeom>
              <a:blipFill>
                <a:blip r:embed="rId3"/>
                <a:stretch>
                  <a:fillRect l="-4943" t="-28889" r="-798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86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93861" y="1730832"/>
            <a:ext cx="4743450" cy="3190875"/>
            <a:chOff x="2131264" y="2306707"/>
            <a:chExt cx="4743450" cy="31908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64" y="2306707"/>
              <a:ext cx="4743450" cy="31908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00275" y="2333625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8507" y="353109"/>
            <a:ext cx="6814250" cy="4437545"/>
            <a:chOff x="5168507" y="353109"/>
            <a:chExt cx="6814250" cy="4437545"/>
          </a:xfrm>
        </p:grpSpPr>
        <p:sp>
          <p:nvSpPr>
            <p:cNvPr id="19" name="타원 18"/>
            <p:cNvSpPr/>
            <p:nvPr/>
          </p:nvSpPr>
          <p:spPr>
            <a:xfrm>
              <a:off x="9510244" y="653351"/>
              <a:ext cx="2227881" cy="1403871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626815" y="2581485"/>
              <a:ext cx="1994740" cy="12569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47182" y="1712526"/>
              <a:ext cx="2373282" cy="149549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13413" y="818232"/>
              <a:ext cx="2198917" cy="13856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 flipV="1">
              <a:off x="6231255" y="676275"/>
              <a:ext cx="0" cy="36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6046470" y="4090035"/>
              <a:ext cx="56349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88984" y="1326376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78" y="2275607"/>
              <a:ext cx="1786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Semi-Analytical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7410" y="3025299"/>
              <a:ext cx="1733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tool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2401" y="1170620"/>
              <a:ext cx="206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8507" y="353109"/>
              <a:ext cx="106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Feasibly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9632" y="4144323"/>
              <a:ext cx="132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</a:t>
              </a:r>
            </a:p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27268" y="4110067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82993" y="4102305"/>
              <a:ext cx="1010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4106" y="4110067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0212" y="1255500"/>
              <a:ext cx="669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28859" y="2229379"/>
              <a:ext cx="100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Medium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689" y="3203258"/>
              <a:ext cx="64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76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080031" y="1048822"/>
            <a:ext cx="7560000" cy="4755170"/>
            <a:chOff x="2080031" y="1048822"/>
            <a:chExt cx="7560000" cy="47551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0031" y="1273274"/>
              <a:ext cx="2520000" cy="453071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031" y="1273274"/>
              <a:ext cx="2520000" cy="453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0031" y="1273274"/>
              <a:ext cx="2520000" cy="453071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625427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Personal Area Network (PAN)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2665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Local Area Network (LAN)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714" y="1048822"/>
              <a:ext cx="177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Wide Area Network (WAN)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472431" y="1650079"/>
              <a:ext cx="861283" cy="415498"/>
              <a:chOff x="3276600" y="1222937"/>
              <a:chExt cx="1103826" cy="70651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276600" y="1233517"/>
                <a:ext cx="1021080" cy="6463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71765" y="1222937"/>
                <a:ext cx="708661" cy="70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Winter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</a:t>
                </a:r>
                <a:endParaRPr lang="en-US" altLang="ko-K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3333086" y="1363980"/>
                <a:ext cx="381000" cy="0"/>
              </a:xfrm>
              <a:prstGeom prst="line">
                <a:avLst/>
              </a:prstGeom>
              <a:ln w="19050">
                <a:solidFill>
                  <a:srgbClr val="0066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3333086" y="1552193"/>
                <a:ext cx="38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333086" y="1748029"/>
                <a:ext cx="381001" cy="0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70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그룹 285"/>
          <p:cNvGrpSpPr/>
          <p:nvPr/>
        </p:nvGrpSpPr>
        <p:grpSpPr>
          <a:xfrm>
            <a:off x="887403" y="517486"/>
            <a:ext cx="2061822" cy="1232419"/>
            <a:chOff x="2314421" y="1885126"/>
            <a:chExt cx="2061822" cy="1232419"/>
          </a:xfrm>
        </p:grpSpPr>
        <p:sp>
          <p:nvSpPr>
            <p:cNvPr id="273" name="직사각형 272"/>
            <p:cNvSpPr/>
            <p:nvPr/>
          </p:nvSpPr>
          <p:spPr>
            <a:xfrm>
              <a:off x="2314421" y="1885126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90587" y="196129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314421" y="2577545"/>
              <a:ext cx="540000" cy="54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54422" y="1986034"/>
              <a:ext cx="10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854421" y="2674421"/>
              <a:ext cx="1521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Not Etched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77686" y="2002994"/>
            <a:ext cx="2699433" cy="4010789"/>
            <a:chOff x="4658821" y="1257190"/>
            <a:chExt cx="2699433" cy="4010789"/>
          </a:xfrm>
        </p:grpSpPr>
        <p:sp>
          <p:nvSpPr>
            <p:cNvPr id="5" name="직사각형 4"/>
            <p:cNvSpPr/>
            <p:nvPr/>
          </p:nvSpPr>
          <p:spPr>
            <a:xfrm>
              <a:off x="6008254" y="1881880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60258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6158600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6291399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68225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7088196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20997" y="191579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60258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58600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291399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89798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088196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220997" y="204901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025800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2913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4199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689798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8225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9553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088196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타원 24"/>
            <p:cNvSpPr/>
            <p:nvPr/>
          </p:nvSpPr>
          <p:spPr>
            <a:xfrm>
              <a:off x="7220997" y="218223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025800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424199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타원 27"/>
            <p:cNvSpPr/>
            <p:nvPr/>
          </p:nvSpPr>
          <p:spPr>
            <a:xfrm>
              <a:off x="6689798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타원 28"/>
            <p:cNvSpPr/>
            <p:nvPr/>
          </p:nvSpPr>
          <p:spPr>
            <a:xfrm>
              <a:off x="68225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88196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20997" y="231545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025800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타원 32"/>
            <p:cNvSpPr/>
            <p:nvPr/>
          </p:nvSpPr>
          <p:spPr>
            <a:xfrm>
              <a:off x="65569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689798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22597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타원 35"/>
            <p:cNvSpPr/>
            <p:nvPr/>
          </p:nvSpPr>
          <p:spPr>
            <a:xfrm>
              <a:off x="7088196" y="244867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258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58600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타원 38"/>
            <p:cNvSpPr/>
            <p:nvPr/>
          </p:nvSpPr>
          <p:spPr>
            <a:xfrm>
              <a:off x="6424199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타원 39"/>
            <p:cNvSpPr/>
            <p:nvPr/>
          </p:nvSpPr>
          <p:spPr>
            <a:xfrm>
              <a:off x="65569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타원 40"/>
            <p:cNvSpPr/>
            <p:nvPr/>
          </p:nvSpPr>
          <p:spPr>
            <a:xfrm>
              <a:off x="6689798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타원 41"/>
            <p:cNvSpPr/>
            <p:nvPr/>
          </p:nvSpPr>
          <p:spPr>
            <a:xfrm>
              <a:off x="69553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8196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20997" y="258189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258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6" name="타원 45"/>
            <p:cNvSpPr/>
            <p:nvPr/>
          </p:nvSpPr>
          <p:spPr>
            <a:xfrm>
              <a:off x="6158600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24199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6689798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9" name="타원 48"/>
            <p:cNvSpPr/>
            <p:nvPr/>
          </p:nvSpPr>
          <p:spPr>
            <a:xfrm>
              <a:off x="69553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0" name="타원 49"/>
            <p:cNvSpPr/>
            <p:nvPr/>
          </p:nvSpPr>
          <p:spPr>
            <a:xfrm>
              <a:off x="7220997" y="271511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25800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6291399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6556998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8225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553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7088196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7220997" y="284833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6025800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타원 58"/>
            <p:cNvSpPr/>
            <p:nvPr/>
          </p:nvSpPr>
          <p:spPr>
            <a:xfrm>
              <a:off x="6291399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타원 59"/>
            <p:cNvSpPr/>
            <p:nvPr/>
          </p:nvSpPr>
          <p:spPr>
            <a:xfrm>
              <a:off x="6689798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타원 60"/>
            <p:cNvSpPr/>
            <p:nvPr/>
          </p:nvSpPr>
          <p:spPr>
            <a:xfrm>
              <a:off x="68225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타원 61"/>
            <p:cNvSpPr/>
            <p:nvPr/>
          </p:nvSpPr>
          <p:spPr>
            <a:xfrm>
              <a:off x="7088196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0997" y="298156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타원 63"/>
            <p:cNvSpPr/>
            <p:nvPr/>
          </p:nvSpPr>
          <p:spPr>
            <a:xfrm>
              <a:off x="62913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424199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5569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89798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225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69553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0" name="타원 69"/>
            <p:cNvSpPr/>
            <p:nvPr/>
          </p:nvSpPr>
          <p:spPr>
            <a:xfrm>
              <a:off x="7088196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1" name="타원 70"/>
            <p:cNvSpPr/>
            <p:nvPr/>
          </p:nvSpPr>
          <p:spPr>
            <a:xfrm>
              <a:off x="7220997" y="311478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2" name="타원 71"/>
            <p:cNvSpPr/>
            <p:nvPr/>
          </p:nvSpPr>
          <p:spPr>
            <a:xfrm>
              <a:off x="60258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158600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4" name="타원 73"/>
            <p:cNvSpPr/>
            <p:nvPr/>
          </p:nvSpPr>
          <p:spPr>
            <a:xfrm>
              <a:off x="6291399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5569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6" name="타원 75"/>
            <p:cNvSpPr/>
            <p:nvPr/>
          </p:nvSpPr>
          <p:spPr>
            <a:xfrm>
              <a:off x="6689798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6955397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7088196" y="324800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025800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62913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424199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9553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088196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4" name="타원 83"/>
            <p:cNvSpPr/>
            <p:nvPr/>
          </p:nvSpPr>
          <p:spPr>
            <a:xfrm>
              <a:off x="7220997" y="338122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25800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24199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56998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225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타원 88"/>
            <p:cNvSpPr/>
            <p:nvPr/>
          </p:nvSpPr>
          <p:spPr>
            <a:xfrm>
              <a:off x="7088196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220997" y="351444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타원 90"/>
            <p:cNvSpPr/>
            <p:nvPr/>
          </p:nvSpPr>
          <p:spPr>
            <a:xfrm>
              <a:off x="60258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158600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3" name="타원 92"/>
            <p:cNvSpPr/>
            <p:nvPr/>
          </p:nvSpPr>
          <p:spPr>
            <a:xfrm>
              <a:off x="62913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4" name="타원 93"/>
            <p:cNvSpPr/>
            <p:nvPr/>
          </p:nvSpPr>
          <p:spPr>
            <a:xfrm>
              <a:off x="6424199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5569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6" name="타원 95"/>
            <p:cNvSpPr/>
            <p:nvPr/>
          </p:nvSpPr>
          <p:spPr>
            <a:xfrm>
              <a:off x="6689798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7" name="타원 96"/>
            <p:cNvSpPr/>
            <p:nvPr/>
          </p:nvSpPr>
          <p:spPr>
            <a:xfrm>
              <a:off x="7220997" y="364766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타원 97"/>
            <p:cNvSpPr/>
            <p:nvPr/>
          </p:nvSpPr>
          <p:spPr>
            <a:xfrm>
              <a:off x="6158600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9" name="타원 98"/>
            <p:cNvSpPr/>
            <p:nvPr/>
          </p:nvSpPr>
          <p:spPr>
            <a:xfrm>
              <a:off x="6291399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556998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822597" y="378088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60258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6158600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6424199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65569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689798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8225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7220997" y="391410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0258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158600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62913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6424199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689798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8225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088196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7220997" y="404732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025800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62913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424199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6556998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68225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9553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88196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220997" y="418054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60258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158600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569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6689798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68225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088196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220997" y="431377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13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424199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65569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6689798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8225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6955397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7088196" y="444698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직사각형 138"/>
            <p:cNvSpPr/>
            <p:nvPr/>
          </p:nvSpPr>
          <p:spPr>
            <a:xfrm flipH="1">
              <a:off x="4658821" y="1877205"/>
              <a:ext cx="1350000" cy="27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 flipH="1">
              <a:off x="58940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 flipH="1">
              <a:off x="5761275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2" name="타원 141"/>
            <p:cNvSpPr/>
            <p:nvPr/>
          </p:nvSpPr>
          <p:spPr>
            <a:xfrm flipH="1">
              <a:off x="5628476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3" name="타원 142"/>
            <p:cNvSpPr/>
            <p:nvPr/>
          </p:nvSpPr>
          <p:spPr>
            <a:xfrm flipH="1">
              <a:off x="50972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/>
            <p:cNvSpPr/>
            <p:nvPr/>
          </p:nvSpPr>
          <p:spPr>
            <a:xfrm flipH="1">
              <a:off x="4831679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5" name="타원 144"/>
            <p:cNvSpPr/>
            <p:nvPr/>
          </p:nvSpPr>
          <p:spPr>
            <a:xfrm flipH="1">
              <a:off x="4698878" y="191111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6" name="타원 145"/>
            <p:cNvSpPr/>
            <p:nvPr/>
          </p:nvSpPr>
          <p:spPr>
            <a:xfrm flipH="1">
              <a:off x="58940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7" name="타원 146"/>
            <p:cNvSpPr/>
            <p:nvPr/>
          </p:nvSpPr>
          <p:spPr>
            <a:xfrm flipH="1">
              <a:off x="5761275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8" name="타원 147"/>
            <p:cNvSpPr/>
            <p:nvPr/>
          </p:nvSpPr>
          <p:spPr>
            <a:xfrm flipH="1">
              <a:off x="5628476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9" name="타원 148"/>
            <p:cNvSpPr/>
            <p:nvPr/>
          </p:nvSpPr>
          <p:spPr>
            <a:xfrm flipH="1">
              <a:off x="5230077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0" name="타원 149"/>
            <p:cNvSpPr/>
            <p:nvPr/>
          </p:nvSpPr>
          <p:spPr>
            <a:xfrm flipH="1">
              <a:off x="4831679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1" name="타원 150"/>
            <p:cNvSpPr/>
            <p:nvPr/>
          </p:nvSpPr>
          <p:spPr>
            <a:xfrm flipH="1">
              <a:off x="4698878" y="204433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2" name="타원 151"/>
            <p:cNvSpPr/>
            <p:nvPr/>
          </p:nvSpPr>
          <p:spPr>
            <a:xfrm flipH="1">
              <a:off x="5894075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3" name="타원 152"/>
            <p:cNvSpPr/>
            <p:nvPr/>
          </p:nvSpPr>
          <p:spPr>
            <a:xfrm flipH="1">
              <a:off x="56284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4" name="타원 153"/>
            <p:cNvSpPr/>
            <p:nvPr/>
          </p:nvSpPr>
          <p:spPr>
            <a:xfrm flipH="1">
              <a:off x="5495676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5" name="타원 154"/>
            <p:cNvSpPr/>
            <p:nvPr/>
          </p:nvSpPr>
          <p:spPr>
            <a:xfrm flipH="1">
              <a:off x="5230077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6" name="타원 155"/>
            <p:cNvSpPr/>
            <p:nvPr/>
          </p:nvSpPr>
          <p:spPr>
            <a:xfrm flipH="1">
              <a:off x="50972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7" name="타원 156"/>
            <p:cNvSpPr/>
            <p:nvPr/>
          </p:nvSpPr>
          <p:spPr>
            <a:xfrm flipH="1">
              <a:off x="49644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8" name="타원 157"/>
            <p:cNvSpPr/>
            <p:nvPr/>
          </p:nvSpPr>
          <p:spPr>
            <a:xfrm flipH="1">
              <a:off x="4831679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9" name="타원 158"/>
            <p:cNvSpPr/>
            <p:nvPr/>
          </p:nvSpPr>
          <p:spPr>
            <a:xfrm flipH="1">
              <a:off x="4698878" y="217755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0" name="타원 159"/>
            <p:cNvSpPr/>
            <p:nvPr/>
          </p:nvSpPr>
          <p:spPr>
            <a:xfrm flipH="1">
              <a:off x="5894075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1" name="타원 160"/>
            <p:cNvSpPr/>
            <p:nvPr/>
          </p:nvSpPr>
          <p:spPr>
            <a:xfrm flipH="1">
              <a:off x="5495676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2" name="타원 161"/>
            <p:cNvSpPr/>
            <p:nvPr/>
          </p:nvSpPr>
          <p:spPr>
            <a:xfrm flipH="1">
              <a:off x="5230077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3" name="타원 162"/>
            <p:cNvSpPr/>
            <p:nvPr/>
          </p:nvSpPr>
          <p:spPr>
            <a:xfrm flipH="1">
              <a:off x="50972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4" name="타원 163"/>
            <p:cNvSpPr/>
            <p:nvPr/>
          </p:nvSpPr>
          <p:spPr>
            <a:xfrm flipH="1">
              <a:off x="4831679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5" name="타원 164"/>
            <p:cNvSpPr/>
            <p:nvPr/>
          </p:nvSpPr>
          <p:spPr>
            <a:xfrm flipH="1">
              <a:off x="4698878" y="231078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6" name="타원 165"/>
            <p:cNvSpPr/>
            <p:nvPr/>
          </p:nvSpPr>
          <p:spPr>
            <a:xfrm flipH="1">
              <a:off x="5894075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7" name="타원 166"/>
            <p:cNvSpPr/>
            <p:nvPr/>
          </p:nvSpPr>
          <p:spPr>
            <a:xfrm flipH="1">
              <a:off x="53628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8" name="타원 167"/>
            <p:cNvSpPr/>
            <p:nvPr/>
          </p:nvSpPr>
          <p:spPr>
            <a:xfrm flipH="1">
              <a:off x="5230077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9" name="타원 168"/>
            <p:cNvSpPr/>
            <p:nvPr/>
          </p:nvSpPr>
          <p:spPr>
            <a:xfrm flipH="1">
              <a:off x="5097278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0" name="타원 169"/>
            <p:cNvSpPr/>
            <p:nvPr/>
          </p:nvSpPr>
          <p:spPr>
            <a:xfrm flipH="1">
              <a:off x="4831679" y="244400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1" name="타원 170"/>
            <p:cNvSpPr/>
            <p:nvPr/>
          </p:nvSpPr>
          <p:spPr>
            <a:xfrm flipH="1">
              <a:off x="58940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2" name="타원 171"/>
            <p:cNvSpPr/>
            <p:nvPr/>
          </p:nvSpPr>
          <p:spPr>
            <a:xfrm flipH="1">
              <a:off x="5761275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3" name="타원 172"/>
            <p:cNvSpPr/>
            <p:nvPr/>
          </p:nvSpPr>
          <p:spPr>
            <a:xfrm flipH="1">
              <a:off x="5495676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4" name="타원 173"/>
            <p:cNvSpPr/>
            <p:nvPr/>
          </p:nvSpPr>
          <p:spPr>
            <a:xfrm flipH="1">
              <a:off x="53628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5" name="타원 174"/>
            <p:cNvSpPr/>
            <p:nvPr/>
          </p:nvSpPr>
          <p:spPr>
            <a:xfrm flipH="1">
              <a:off x="5230077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6" name="타원 175"/>
            <p:cNvSpPr/>
            <p:nvPr/>
          </p:nvSpPr>
          <p:spPr>
            <a:xfrm flipH="1">
              <a:off x="49644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7" name="타원 176"/>
            <p:cNvSpPr/>
            <p:nvPr/>
          </p:nvSpPr>
          <p:spPr>
            <a:xfrm flipH="1">
              <a:off x="4831679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8" name="타원 177"/>
            <p:cNvSpPr/>
            <p:nvPr/>
          </p:nvSpPr>
          <p:spPr>
            <a:xfrm flipH="1">
              <a:off x="4698878" y="257722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타원 178"/>
            <p:cNvSpPr/>
            <p:nvPr/>
          </p:nvSpPr>
          <p:spPr>
            <a:xfrm flipH="1">
              <a:off x="58940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0" name="타원 179"/>
            <p:cNvSpPr/>
            <p:nvPr/>
          </p:nvSpPr>
          <p:spPr>
            <a:xfrm flipH="1">
              <a:off x="5761275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1" name="타원 180"/>
            <p:cNvSpPr/>
            <p:nvPr/>
          </p:nvSpPr>
          <p:spPr>
            <a:xfrm flipH="1">
              <a:off x="5495676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5230077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3" name="타원 182"/>
            <p:cNvSpPr/>
            <p:nvPr/>
          </p:nvSpPr>
          <p:spPr>
            <a:xfrm flipH="1">
              <a:off x="49644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4" name="타원 183"/>
            <p:cNvSpPr/>
            <p:nvPr/>
          </p:nvSpPr>
          <p:spPr>
            <a:xfrm flipH="1">
              <a:off x="4698878" y="271044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타원 184"/>
            <p:cNvSpPr/>
            <p:nvPr/>
          </p:nvSpPr>
          <p:spPr>
            <a:xfrm flipH="1">
              <a:off x="5894075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6" name="타원 185"/>
            <p:cNvSpPr/>
            <p:nvPr/>
          </p:nvSpPr>
          <p:spPr>
            <a:xfrm flipH="1">
              <a:off x="5628476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7" name="타원 186"/>
            <p:cNvSpPr/>
            <p:nvPr/>
          </p:nvSpPr>
          <p:spPr>
            <a:xfrm flipH="1">
              <a:off x="5362877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타원 187"/>
            <p:cNvSpPr/>
            <p:nvPr/>
          </p:nvSpPr>
          <p:spPr>
            <a:xfrm flipH="1">
              <a:off x="50972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9" name="타원 188"/>
            <p:cNvSpPr/>
            <p:nvPr/>
          </p:nvSpPr>
          <p:spPr>
            <a:xfrm flipH="1">
              <a:off x="49644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0" name="타원 189"/>
            <p:cNvSpPr/>
            <p:nvPr/>
          </p:nvSpPr>
          <p:spPr>
            <a:xfrm flipH="1">
              <a:off x="4831679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타원 190"/>
            <p:cNvSpPr/>
            <p:nvPr/>
          </p:nvSpPr>
          <p:spPr>
            <a:xfrm flipH="1">
              <a:off x="4698878" y="284366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2" name="타원 191"/>
            <p:cNvSpPr/>
            <p:nvPr/>
          </p:nvSpPr>
          <p:spPr>
            <a:xfrm flipH="1">
              <a:off x="5894075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3" name="타원 192"/>
            <p:cNvSpPr/>
            <p:nvPr/>
          </p:nvSpPr>
          <p:spPr>
            <a:xfrm flipH="1">
              <a:off x="5628476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타원 193"/>
            <p:cNvSpPr/>
            <p:nvPr/>
          </p:nvSpPr>
          <p:spPr>
            <a:xfrm flipH="1">
              <a:off x="5230077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5" name="타원 194"/>
            <p:cNvSpPr/>
            <p:nvPr/>
          </p:nvSpPr>
          <p:spPr>
            <a:xfrm flipH="1">
              <a:off x="50972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6" name="타원 195"/>
            <p:cNvSpPr/>
            <p:nvPr/>
          </p:nvSpPr>
          <p:spPr>
            <a:xfrm flipH="1">
              <a:off x="4831679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7" name="타원 196"/>
            <p:cNvSpPr/>
            <p:nvPr/>
          </p:nvSpPr>
          <p:spPr>
            <a:xfrm flipH="1">
              <a:off x="4698878" y="297688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8" name="타원 197"/>
            <p:cNvSpPr/>
            <p:nvPr/>
          </p:nvSpPr>
          <p:spPr>
            <a:xfrm flipH="1">
              <a:off x="56284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9" name="타원 198"/>
            <p:cNvSpPr/>
            <p:nvPr/>
          </p:nvSpPr>
          <p:spPr>
            <a:xfrm flipH="1">
              <a:off x="5495676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0" name="타원 199"/>
            <p:cNvSpPr/>
            <p:nvPr/>
          </p:nvSpPr>
          <p:spPr>
            <a:xfrm flipH="1">
              <a:off x="53628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타원 200"/>
            <p:cNvSpPr/>
            <p:nvPr/>
          </p:nvSpPr>
          <p:spPr>
            <a:xfrm flipH="1">
              <a:off x="5230077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2" name="타원 201"/>
            <p:cNvSpPr/>
            <p:nvPr/>
          </p:nvSpPr>
          <p:spPr>
            <a:xfrm flipH="1">
              <a:off x="50972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3" name="타원 202"/>
            <p:cNvSpPr/>
            <p:nvPr/>
          </p:nvSpPr>
          <p:spPr>
            <a:xfrm flipH="1">
              <a:off x="49644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타원 203"/>
            <p:cNvSpPr/>
            <p:nvPr/>
          </p:nvSpPr>
          <p:spPr>
            <a:xfrm flipH="1">
              <a:off x="4831679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5" name="타원 204"/>
            <p:cNvSpPr/>
            <p:nvPr/>
          </p:nvSpPr>
          <p:spPr>
            <a:xfrm flipH="1">
              <a:off x="4698878" y="3110106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6" name="타원 205"/>
            <p:cNvSpPr/>
            <p:nvPr/>
          </p:nvSpPr>
          <p:spPr>
            <a:xfrm flipH="1">
              <a:off x="58940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7" name="타원 206"/>
            <p:cNvSpPr/>
            <p:nvPr/>
          </p:nvSpPr>
          <p:spPr>
            <a:xfrm flipH="1">
              <a:off x="5761275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8" name="타원 207"/>
            <p:cNvSpPr/>
            <p:nvPr/>
          </p:nvSpPr>
          <p:spPr>
            <a:xfrm flipH="1">
              <a:off x="5628476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9" name="타원 208"/>
            <p:cNvSpPr/>
            <p:nvPr/>
          </p:nvSpPr>
          <p:spPr>
            <a:xfrm flipH="1">
              <a:off x="53628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0" name="타원 209"/>
            <p:cNvSpPr/>
            <p:nvPr/>
          </p:nvSpPr>
          <p:spPr>
            <a:xfrm flipH="1">
              <a:off x="5230077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타원 210"/>
            <p:cNvSpPr/>
            <p:nvPr/>
          </p:nvSpPr>
          <p:spPr>
            <a:xfrm flipH="1">
              <a:off x="4964478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2" name="타원 211"/>
            <p:cNvSpPr/>
            <p:nvPr/>
          </p:nvSpPr>
          <p:spPr>
            <a:xfrm flipH="1">
              <a:off x="4831679" y="3243327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3" name="타원 212"/>
            <p:cNvSpPr/>
            <p:nvPr/>
          </p:nvSpPr>
          <p:spPr>
            <a:xfrm flipH="1">
              <a:off x="5894075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4" name="타원 213"/>
            <p:cNvSpPr/>
            <p:nvPr/>
          </p:nvSpPr>
          <p:spPr>
            <a:xfrm flipH="1">
              <a:off x="56284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5" name="타원 214"/>
            <p:cNvSpPr/>
            <p:nvPr/>
          </p:nvSpPr>
          <p:spPr>
            <a:xfrm flipH="1">
              <a:off x="5495676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타원 215"/>
            <p:cNvSpPr/>
            <p:nvPr/>
          </p:nvSpPr>
          <p:spPr>
            <a:xfrm flipH="1">
              <a:off x="49644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7" name="타원 216"/>
            <p:cNvSpPr/>
            <p:nvPr/>
          </p:nvSpPr>
          <p:spPr>
            <a:xfrm flipH="1">
              <a:off x="4831679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8" name="타원 217"/>
            <p:cNvSpPr/>
            <p:nvPr/>
          </p:nvSpPr>
          <p:spPr>
            <a:xfrm flipH="1">
              <a:off x="4698878" y="3376548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9" name="타원 218"/>
            <p:cNvSpPr/>
            <p:nvPr/>
          </p:nvSpPr>
          <p:spPr>
            <a:xfrm flipH="1">
              <a:off x="5894075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0" name="타원 219"/>
            <p:cNvSpPr/>
            <p:nvPr/>
          </p:nvSpPr>
          <p:spPr>
            <a:xfrm flipH="1">
              <a:off x="5495676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1" name="타원 220"/>
            <p:cNvSpPr/>
            <p:nvPr/>
          </p:nvSpPr>
          <p:spPr>
            <a:xfrm flipH="1">
              <a:off x="5362877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2" name="타원 221"/>
            <p:cNvSpPr/>
            <p:nvPr/>
          </p:nvSpPr>
          <p:spPr>
            <a:xfrm flipH="1">
              <a:off x="50972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3" name="타원 222"/>
            <p:cNvSpPr/>
            <p:nvPr/>
          </p:nvSpPr>
          <p:spPr>
            <a:xfrm flipH="1">
              <a:off x="4831679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4" name="타원 223"/>
            <p:cNvSpPr/>
            <p:nvPr/>
          </p:nvSpPr>
          <p:spPr>
            <a:xfrm flipH="1">
              <a:off x="4698878" y="3509769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5" name="타원 224"/>
            <p:cNvSpPr/>
            <p:nvPr/>
          </p:nvSpPr>
          <p:spPr>
            <a:xfrm flipH="1">
              <a:off x="58940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6" name="타원 225"/>
            <p:cNvSpPr/>
            <p:nvPr/>
          </p:nvSpPr>
          <p:spPr>
            <a:xfrm flipH="1">
              <a:off x="5761275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7" name="타원 226"/>
            <p:cNvSpPr/>
            <p:nvPr/>
          </p:nvSpPr>
          <p:spPr>
            <a:xfrm flipH="1">
              <a:off x="56284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8" name="타원 227"/>
            <p:cNvSpPr/>
            <p:nvPr/>
          </p:nvSpPr>
          <p:spPr>
            <a:xfrm flipH="1">
              <a:off x="5495676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9" name="타원 228"/>
            <p:cNvSpPr/>
            <p:nvPr/>
          </p:nvSpPr>
          <p:spPr>
            <a:xfrm flipH="1">
              <a:off x="53628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0" name="타원 229"/>
            <p:cNvSpPr/>
            <p:nvPr/>
          </p:nvSpPr>
          <p:spPr>
            <a:xfrm flipH="1">
              <a:off x="5230077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698878" y="3642990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5761275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628476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362877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5097278" y="3776211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58940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5761275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495676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3628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5230077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50972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698878" y="3909432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8940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761275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56284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5495676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5230077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972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4831679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878" y="4042653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5894075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2" name="타원 251"/>
            <p:cNvSpPr/>
            <p:nvPr/>
          </p:nvSpPr>
          <p:spPr>
            <a:xfrm flipH="1">
              <a:off x="56284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495676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362877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5" name="타원 254"/>
            <p:cNvSpPr/>
            <p:nvPr/>
          </p:nvSpPr>
          <p:spPr>
            <a:xfrm flipH="1">
              <a:off x="50972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644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7" name="타원 256"/>
            <p:cNvSpPr/>
            <p:nvPr/>
          </p:nvSpPr>
          <p:spPr>
            <a:xfrm flipH="1">
              <a:off x="4831679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8" name="타원 257"/>
            <p:cNvSpPr/>
            <p:nvPr/>
          </p:nvSpPr>
          <p:spPr>
            <a:xfrm flipH="1">
              <a:off x="4698878" y="4175874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타원 258"/>
            <p:cNvSpPr/>
            <p:nvPr/>
          </p:nvSpPr>
          <p:spPr>
            <a:xfrm flipH="1">
              <a:off x="58940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0" name="타원 259"/>
            <p:cNvSpPr/>
            <p:nvPr/>
          </p:nvSpPr>
          <p:spPr>
            <a:xfrm flipH="1">
              <a:off x="5761275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1" name="타원 260"/>
            <p:cNvSpPr/>
            <p:nvPr/>
          </p:nvSpPr>
          <p:spPr>
            <a:xfrm flipH="1">
              <a:off x="53628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타원 261"/>
            <p:cNvSpPr/>
            <p:nvPr/>
          </p:nvSpPr>
          <p:spPr>
            <a:xfrm flipH="1">
              <a:off x="5230077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3" name="타원 262"/>
            <p:cNvSpPr/>
            <p:nvPr/>
          </p:nvSpPr>
          <p:spPr>
            <a:xfrm flipH="1">
              <a:off x="50972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4" name="타원 263"/>
            <p:cNvSpPr/>
            <p:nvPr/>
          </p:nvSpPr>
          <p:spPr>
            <a:xfrm flipH="1">
              <a:off x="4831679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타원 264"/>
            <p:cNvSpPr/>
            <p:nvPr/>
          </p:nvSpPr>
          <p:spPr>
            <a:xfrm flipH="1">
              <a:off x="4698878" y="430909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6" name="타원 265"/>
            <p:cNvSpPr/>
            <p:nvPr/>
          </p:nvSpPr>
          <p:spPr>
            <a:xfrm flipH="1">
              <a:off x="56284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7" name="타원 266"/>
            <p:cNvSpPr/>
            <p:nvPr/>
          </p:nvSpPr>
          <p:spPr>
            <a:xfrm flipH="1">
              <a:off x="5495676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타원 267"/>
            <p:cNvSpPr/>
            <p:nvPr/>
          </p:nvSpPr>
          <p:spPr>
            <a:xfrm flipH="1">
              <a:off x="53628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9" name="타원 268"/>
            <p:cNvSpPr/>
            <p:nvPr/>
          </p:nvSpPr>
          <p:spPr>
            <a:xfrm flipH="1">
              <a:off x="5230077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0" name="타원 269"/>
            <p:cNvSpPr/>
            <p:nvPr/>
          </p:nvSpPr>
          <p:spPr>
            <a:xfrm flipH="1">
              <a:off x="50972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타원 270"/>
            <p:cNvSpPr/>
            <p:nvPr/>
          </p:nvSpPr>
          <p:spPr>
            <a:xfrm flipH="1">
              <a:off x="4964478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2" name="타원 271"/>
            <p:cNvSpPr/>
            <p:nvPr/>
          </p:nvSpPr>
          <p:spPr>
            <a:xfrm flipH="1">
              <a:off x="4831679" y="4442315"/>
              <a:ext cx="97200" cy="972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760201" y="4574493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5096203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6424198" y="1614905"/>
              <a:ext cx="495599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277" name="직선 연결선 276"/>
            <p:cNvCxnSpPr/>
            <p:nvPr/>
          </p:nvCxnSpPr>
          <p:spPr>
            <a:xfrm>
              <a:off x="6008254" y="1341157"/>
              <a:ext cx="0" cy="35951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5659276" y="4898647"/>
              <a:ext cx="764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126696" y="125719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462675" y="1259579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5" name="그룹 854"/>
          <p:cNvGrpSpPr/>
          <p:nvPr/>
        </p:nvGrpSpPr>
        <p:grpSpPr>
          <a:xfrm>
            <a:off x="4749550" y="1456006"/>
            <a:ext cx="5343243" cy="3266099"/>
            <a:chOff x="4749550" y="1456006"/>
            <a:chExt cx="5343243" cy="3266099"/>
          </a:xfrm>
        </p:grpSpPr>
        <p:sp>
          <p:nvSpPr>
            <p:cNvPr id="566" name="TextBox 565"/>
            <p:cNvSpPr txBox="1"/>
            <p:nvPr/>
          </p:nvSpPr>
          <p:spPr>
            <a:xfrm>
              <a:off x="7402082" y="4352773"/>
              <a:ext cx="363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5591946" y="3188944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3" name="그룹 852"/>
            <p:cNvGrpSpPr/>
            <p:nvPr/>
          </p:nvGrpSpPr>
          <p:grpSpPr>
            <a:xfrm rot="5400000">
              <a:off x="6234230" y="1458838"/>
              <a:ext cx="2699433" cy="2700088"/>
              <a:chOff x="5741898" y="1218342"/>
              <a:chExt cx="2699433" cy="2700088"/>
            </a:xfrm>
          </p:grpSpPr>
          <p:grpSp>
            <p:nvGrpSpPr>
              <p:cNvPr id="847" name="그룹 846"/>
              <p:cNvGrpSpPr/>
              <p:nvPr/>
            </p:nvGrpSpPr>
            <p:grpSpPr>
              <a:xfrm>
                <a:off x="7091331" y="1218342"/>
                <a:ext cx="1350000" cy="2700000"/>
                <a:chOff x="7091331" y="1218342"/>
                <a:chExt cx="1350000" cy="2700000"/>
              </a:xfrm>
            </p:grpSpPr>
            <p:sp>
              <p:nvSpPr>
                <p:cNvPr id="569" name="직사각형 568"/>
                <p:cNvSpPr/>
                <p:nvPr/>
              </p:nvSpPr>
              <p:spPr>
                <a:xfrm>
                  <a:off x="7091331" y="1218342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0" name="타원 569"/>
                <p:cNvSpPr/>
                <p:nvPr/>
              </p:nvSpPr>
              <p:spPr>
                <a:xfrm>
                  <a:off x="71088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1" name="타원 570"/>
                <p:cNvSpPr/>
                <p:nvPr/>
              </p:nvSpPr>
              <p:spPr>
                <a:xfrm>
                  <a:off x="7241677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2" name="타원 571"/>
                <p:cNvSpPr/>
                <p:nvPr/>
              </p:nvSpPr>
              <p:spPr>
                <a:xfrm>
                  <a:off x="7374476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3" name="타원 572"/>
                <p:cNvSpPr/>
                <p:nvPr/>
              </p:nvSpPr>
              <p:spPr>
                <a:xfrm>
                  <a:off x="79056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4" name="타원 573"/>
                <p:cNvSpPr/>
                <p:nvPr/>
              </p:nvSpPr>
              <p:spPr>
                <a:xfrm>
                  <a:off x="8171273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5" name="타원 574"/>
                <p:cNvSpPr/>
                <p:nvPr/>
              </p:nvSpPr>
              <p:spPr>
                <a:xfrm>
                  <a:off x="8304074" y="125225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6" name="타원 575"/>
                <p:cNvSpPr/>
                <p:nvPr/>
              </p:nvSpPr>
              <p:spPr>
                <a:xfrm>
                  <a:off x="71088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7" name="타원 576"/>
                <p:cNvSpPr/>
                <p:nvPr/>
              </p:nvSpPr>
              <p:spPr>
                <a:xfrm>
                  <a:off x="7241677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8" name="타원 577"/>
                <p:cNvSpPr/>
                <p:nvPr/>
              </p:nvSpPr>
              <p:spPr>
                <a:xfrm>
                  <a:off x="7374476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79" name="타원 578"/>
                <p:cNvSpPr/>
                <p:nvPr/>
              </p:nvSpPr>
              <p:spPr>
                <a:xfrm>
                  <a:off x="7772875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0" name="타원 579"/>
                <p:cNvSpPr/>
                <p:nvPr/>
              </p:nvSpPr>
              <p:spPr>
                <a:xfrm>
                  <a:off x="8171273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1" name="타원 580"/>
                <p:cNvSpPr/>
                <p:nvPr/>
              </p:nvSpPr>
              <p:spPr>
                <a:xfrm>
                  <a:off x="8304074" y="138547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2" name="타원 581"/>
                <p:cNvSpPr/>
                <p:nvPr/>
              </p:nvSpPr>
              <p:spPr>
                <a:xfrm>
                  <a:off x="7108877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3" name="타원 582"/>
                <p:cNvSpPr/>
                <p:nvPr/>
              </p:nvSpPr>
              <p:spPr>
                <a:xfrm>
                  <a:off x="73744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4" name="타원 583"/>
                <p:cNvSpPr/>
                <p:nvPr/>
              </p:nvSpPr>
              <p:spPr>
                <a:xfrm>
                  <a:off x="7507276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5" name="타원 584"/>
                <p:cNvSpPr/>
                <p:nvPr/>
              </p:nvSpPr>
              <p:spPr>
                <a:xfrm>
                  <a:off x="7772875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6" name="타원 585"/>
                <p:cNvSpPr/>
                <p:nvPr/>
              </p:nvSpPr>
              <p:spPr>
                <a:xfrm>
                  <a:off x="79056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7" name="타원 586"/>
                <p:cNvSpPr/>
                <p:nvPr/>
              </p:nvSpPr>
              <p:spPr>
                <a:xfrm>
                  <a:off x="80384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8" name="타원 587"/>
                <p:cNvSpPr/>
                <p:nvPr/>
              </p:nvSpPr>
              <p:spPr>
                <a:xfrm>
                  <a:off x="8171273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89" name="타원 588"/>
                <p:cNvSpPr/>
                <p:nvPr/>
              </p:nvSpPr>
              <p:spPr>
                <a:xfrm>
                  <a:off x="8304074" y="151869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0" name="타원 589"/>
                <p:cNvSpPr/>
                <p:nvPr/>
              </p:nvSpPr>
              <p:spPr>
                <a:xfrm>
                  <a:off x="7108877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1" name="타원 590"/>
                <p:cNvSpPr/>
                <p:nvPr/>
              </p:nvSpPr>
              <p:spPr>
                <a:xfrm>
                  <a:off x="7507276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2" name="타원 591"/>
                <p:cNvSpPr/>
                <p:nvPr/>
              </p:nvSpPr>
              <p:spPr>
                <a:xfrm>
                  <a:off x="7772875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3" name="타원 592"/>
                <p:cNvSpPr/>
                <p:nvPr/>
              </p:nvSpPr>
              <p:spPr>
                <a:xfrm>
                  <a:off x="79056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4" name="타원 593"/>
                <p:cNvSpPr/>
                <p:nvPr/>
              </p:nvSpPr>
              <p:spPr>
                <a:xfrm>
                  <a:off x="8171273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5" name="타원 594"/>
                <p:cNvSpPr/>
                <p:nvPr/>
              </p:nvSpPr>
              <p:spPr>
                <a:xfrm>
                  <a:off x="8304074" y="165191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6" name="타원 595"/>
                <p:cNvSpPr/>
                <p:nvPr/>
              </p:nvSpPr>
              <p:spPr>
                <a:xfrm>
                  <a:off x="7108877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7" name="타원 596"/>
                <p:cNvSpPr/>
                <p:nvPr/>
              </p:nvSpPr>
              <p:spPr>
                <a:xfrm>
                  <a:off x="76400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8" name="타원 597"/>
                <p:cNvSpPr/>
                <p:nvPr/>
              </p:nvSpPr>
              <p:spPr>
                <a:xfrm>
                  <a:off x="7772875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99" name="타원 598"/>
                <p:cNvSpPr/>
                <p:nvPr/>
              </p:nvSpPr>
              <p:spPr>
                <a:xfrm>
                  <a:off x="7905674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0" name="타원 599"/>
                <p:cNvSpPr/>
                <p:nvPr/>
              </p:nvSpPr>
              <p:spPr>
                <a:xfrm>
                  <a:off x="8171273" y="178513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1" name="타원 600"/>
                <p:cNvSpPr/>
                <p:nvPr/>
              </p:nvSpPr>
              <p:spPr>
                <a:xfrm>
                  <a:off x="71088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2" name="타원 601"/>
                <p:cNvSpPr/>
                <p:nvPr/>
              </p:nvSpPr>
              <p:spPr>
                <a:xfrm>
                  <a:off x="7241677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3" name="타원 602"/>
                <p:cNvSpPr/>
                <p:nvPr/>
              </p:nvSpPr>
              <p:spPr>
                <a:xfrm>
                  <a:off x="7507276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4" name="타원 603"/>
                <p:cNvSpPr/>
                <p:nvPr/>
              </p:nvSpPr>
              <p:spPr>
                <a:xfrm>
                  <a:off x="76400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5" name="타원 604"/>
                <p:cNvSpPr/>
                <p:nvPr/>
              </p:nvSpPr>
              <p:spPr>
                <a:xfrm>
                  <a:off x="7772875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6" name="타원 605"/>
                <p:cNvSpPr/>
                <p:nvPr/>
              </p:nvSpPr>
              <p:spPr>
                <a:xfrm>
                  <a:off x="80384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7" name="타원 606"/>
                <p:cNvSpPr/>
                <p:nvPr/>
              </p:nvSpPr>
              <p:spPr>
                <a:xfrm>
                  <a:off x="8171273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8" name="타원 607"/>
                <p:cNvSpPr/>
                <p:nvPr/>
              </p:nvSpPr>
              <p:spPr>
                <a:xfrm>
                  <a:off x="8304074" y="191835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09" name="타원 608"/>
                <p:cNvSpPr/>
                <p:nvPr/>
              </p:nvSpPr>
              <p:spPr>
                <a:xfrm>
                  <a:off x="71088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0" name="타원 609"/>
                <p:cNvSpPr/>
                <p:nvPr/>
              </p:nvSpPr>
              <p:spPr>
                <a:xfrm>
                  <a:off x="7241677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1" name="타원 610"/>
                <p:cNvSpPr/>
                <p:nvPr/>
              </p:nvSpPr>
              <p:spPr>
                <a:xfrm>
                  <a:off x="7507276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2" name="타원 611"/>
                <p:cNvSpPr/>
                <p:nvPr/>
              </p:nvSpPr>
              <p:spPr>
                <a:xfrm>
                  <a:off x="7772875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3" name="타원 612"/>
                <p:cNvSpPr/>
                <p:nvPr/>
              </p:nvSpPr>
              <p:spPr>
                <a:xfrm>
                  <a:off x="80384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4" name="타원 613"/>
                <p:cNvSpPr/>
                <p:nvPr/>
              </p:nvSpPr>
              <p:spPr>
                <a:xfrm>
                  <a:off x="8304074" y="205158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5" name="타원 614"/>
                <p:cNvSpPr/>
                <p:nvPr/>
              </p:nvSpPr>
              <p:spPr>
                <a:xfrm>
                  <a:off x="7108877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6" name="타원 615"/>
                <p:cNvSpPr/>
                <p:nvPr/>
              </p:nvSpPr>
              <p:spPr>
                <a:xfrm>
                  <a:off x="7374476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7" name="타원 616"/>
                <p:cNvSpPr/>
                <p:nvPr/>
              </p:nvSpPr>
              <p:spPr>
                <a:xfrm>
                  <a:off x="7640075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8" name="타원 617"/>
                <p:cNvSpPr/>
                <p:nvPr/>
              </p:nvSpPr>
              <p:spPr>
                <a:xfrm>
                  <a:off x="79056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19" name="타원 618"/>
                <p:cNvSpPr/>
                <p:nvPr/>
              </p:nvSpPr>
              <p:spPr>
                <a:xfrm>
                  <a:off x="80384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0" name="타원 619"/>
                <p:cNvSpPr/>
                <p:nvPr/>
              </p:nvSpPr>
              <p:spPr>
                <a:xfrm>
                  <a:off x="8171273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1" name="타원 620"/>
                <p:cNvSpPr/>
                <p:nvPr/>
              </p:nvSpPr>
              <p:spPr>
                <a:xfrm>
                  <a:off x="8304074" y="218480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2" name="타원 621"/>
                <p:cNvSpPr/>
                <p:nvPr/>
              </p:nvSpPr>
              <p:spPr>
                <a:xfrm>
                  <a:off x="7108877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3" name="타원 622"/>
                <p:cNvSpPr/>
                <p:nvPr/>
              </p:nvSpPr>
              <p:spPr>
                <a:xfrm>
                  <a:off x="7374476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4" name="타원 623"/>
                <p:cNvSpPr/>
                <p:nvPr/>
              </p:nvSpPr>
              <p:spPr>
                <a:xfrm>
                  <a:off x="7772875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5" name="타원 624"/>
                <p:cNvSpPr/>
                <p:nvPr/>
              </p:nvSpPr>
              <p:spPr>
                <a:xfrm>
                  <a:off x="79056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6" name="타원 625"/>
                <p:cNvSpPr/>
                <p:nvPr/>
              </p:nvSpPr>
              <p:spPr>
                <a:xfrm>
                  <a:off x="8171273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7" name="타원 626"/>
                <p:cNvSpPr/>
                <p:nvPr/>
              </p:nvSpPr>
              <p:spPr>
                <a:xfrm>
                  <a:off x="8304074" y="231802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8" name="타원 627"/>
                <p:cNvSpPr/>
                <p:nvPr/>
              </p:nvSpPr>
              <p:spPr>
                <a:xfrm>
                  <a:off x="73744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29" name="타원 628"/>
                <p:cNvSpPr/>
                <p:nvPr/>
              </p:nvSpPr>
              <p:spPr>
                <a:xfrm>
                  <a:off x="7507276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0" name="타원 629"/>
                <p:cNvSpPr/>
                <p:nvPr/>
              </p:nvSpPr>
              <p:spPr>
                <a:xfrm>
                  <a:off x="76400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1" name="타원 630"/>
                <p:cNvSpPr/>
                <p:nvPr/>
              </p:nvSpPr>
              <p:spPr>
                <a:xfrm>
                  <a:off x="7772875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2" name="타원 631"/>
                <p:cNvSpPr/>
                <p:nvPr/>
              </p:nvSpPr>
              <p:spPr>
                <a:xfrm>
                  <a:off x="79056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3" name="타원 632"/>
                <p:cNvSpPr/>
                <p:nvPr/>
              </p:nvSpPr>
              <p:spPr>
                <a:xfrm>
                  <a:off x="80384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4" name="타원 633"/>
                <p:cNvSpPr/>
                <p:nvPr/>
              </p:nvSpPr>
              <p:spPr>
                <a:xfrm>
                  <a:off x="8171273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5" name="타원 634"/>
                <p:cNvSpPr/>
                <p:nvPr/>
              </p:nvSpPr>
              <p:spPr>
                <a:xfrm>
                  <a:off x="8304074" y="245124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6" name="타원 635"/>
                <p:cNvSpPr/>
                <p:nvPr/>
              </p:nvSpPr>
              <p:spPr>
                <a:xfrm>
                  <a:off x="71088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7" name="타원 636"/>
                <p:cNvSpPr/>
                <p:nvPr/>
              </p:nvSpPr>
              <p:spPr>
                <a:xfrm>
                  <a:off x="7241677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8" name="타원 637"/>
                <p:cNvSpPr/>
                <p:nvPr/>
              </p:nvSpPr>
              <p:spPr>
                <a:xfrm>
                  <a:off x="7374476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39" name="타원 638"/>
                <p:cNvSpPr/>
                <p:nvPr/>
              </p:nvSpPr>
              <p:spPr>
                <a:xfrm>
                  <a:off x="76400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0" name="타원 639"/>
                <p:cNvSpPr/>
                <p:nvPr/>
              </p:nvSpPr>
              <p:spPr>
                <a:xfrm>
                  <a:off x="7772875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1" name="타원 640"/>
                <p:cNvSpPr/>
                <p:nvPr/>
              </p:nvSpPr>
              <p:spPr>
                <a:xfrm>
                  <a:off x="8038474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2" name="타원 641"/>
                <p:cNvSpPr/>
                <p:nvPr/>
              </p:nvSpPr>
              <p:spPr>
                <a:xfrm>
                  <a:off x="8171273" y="258446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3" name="타원 642"/>
                <p:cNvSpPr/>
                <p:nvPr/>
              </p:nvSpPr>
              <p:spPr>
                <a:xfrm>
                  <a:off x="7108877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4" name="타원 643"/>
                <p:cNvSpPr/>
                <p:nvPr/>
              </p:nvSpPr>
              <p:spPr>
                <a:xfrm>
                  <a:off x="73744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5" name="타원 644"/>
                <p:cNvSpPr/>
                <p:nvPr/>
              </p:nvSpPr>
              <p:spPr>
                <a:xfrm>
                  <a:off x="7507276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6" name="타원 645"/>
                <p:cNvSpPr/>
                <p:nvPr/>
              </p:nvSpPr>
              <p:spPr>
                <a:xfrm>
                  <a:off x="80384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7" name="타원 646"/>
                <p:cNvSpPr/>
                <p:nvPr/>
              </p:nvSpPr>
              <p:spPr>
                <a:xfrm>
                  <a:off x="8171273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8" name="타원 647"/>
                <p:cNvSpPr/>
                <p:nvPr/>
              </p:nvSpPr>
              <p:spPr>
                <a:xfrm>
                  <a:off x="8304074" y="271768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49" name="타원 648"/>
                <p:cNvSpPr/>
                <p:nvPr/>
              </p:nvSpPr>
              <p:spPr>
                <a:xfrm>
                  <a:off x="7108877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0" name="타원 649"/>
                <p:cNvSpPr/>
                <p:nvPr/>
              </p:nvSpPr>
              <p:spPr>
                <a:xfrm>
                  <a:off x="7507276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1" name="타원 650"/>
                <p:cNvSpPr/>
                <p:nvPr/>
              </p:nvSpPr>
              <p:spPr>
                <a:xfrm>
                  <a:off x="7640075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2" name="타원 651"/>
                <p:cNvSpPr/>
                <p:nvPr/>
              </p:nvSpPr>
              <p:spPr>
                <a:xfrm>
                  <a:off x="79056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3" name="타원 652"/>
                <p:cNvSpPr/>
                <p:nvPr/>
              </p:nvSpPr>
              <p:spPr>
                <a:xfrm>
                  <a:off x="8171273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4" name="타원 653"/>
                <p:cNvSpPr/>
                <p:nvPr/>
              </p:nvSpPr>
              <p:spPr>
                <a:xfrm>
                  <a:off x="8304074" y="285090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5" name="타원 654"/>
                <p:cNvSpPr/>
                <p:nvPr/>
              </p:nvSpPr>
              <p:spPr>
                <a:xfrm>
                  <a:off x="71088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6" name="타원 655"/>
                <p:cNvSpPr/>
                <p:nvPr/>
              </p:nvSpPr>
              <p:spPr>
                <a:xfrm>
                  <a:off x="7241677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7" name="타원 656"/>
                <p:cNvSpPr/>
                <p:nvPr/>
              </p:nvSpPr>
              <p:spPr>
                <a:xfrm>
                  <a:off x="73744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8" name="타원 657"/>
                <p:cNvSpPr/>
                <p:nvPr/>
              </p:nvSpPr>
              <p:spPr>
                <a:xfrm>
                  <a:off x="7507276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59" name="타원 658"/>
                <p:cNvSpPr/>
                <p:nvPr/>
              </p:nvSpPr>
              <p:spPr>
                <a:xfrm>
                  <a:off x="76400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0" name="타원 659"/>
                <p:cNvSpPr/>
                <p:nvPr/>
              </p:nvSpPr>
              <p:spPr>
                <a:xfrm>
                  <a:off x="7772875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1" name="타원 660"/>
                <p:cNvSpPr/>
                <p:nvPr/>
              </p:nvSpPr>
              <p:spPr>
                <a:xfrm>
                  <a:off x="8304074" y="298412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2" name="타원 661"/>
                <p:cNvSpPr/>
                <p:nvPr/>
              </p:nvSpPr>
              <p:spPr>
                <a:xfrm>
                  <a:off x="7241677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3" name="타원 662"/>
                <p:cNvSpPr/>
                <p:nvPr/>
              </p:nvSpPr>
              <p:spPr>
                <a:xfrm>
                  <a:off x="7374476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4" name="타원 663"/>
                <p:cNvSpPr/>
                <p:nvPr/>
              </p:nvSpPr>
              <p:spPr>
                <a:xfrm>
                  <a:off x="7640075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5" name="타원 664"/>
                <p:cNvSpPr/>
                <p:nvPr/>
              </p:nvSpPr>
              <p:spPr>
                <a:xfrm>
                  <a:off x="7905674" y="311734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6" name="타원 665"/>
                <p:cNvSpPr/>
                <p:nvPr/>
              </p:nvSpPr>
              <p:spPr>
                <a:xfrm>
                  <a:off x="71088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7" name="타원 666"/>
                <p:cNvSpPr/>
                <p:nvPr/>
              </p:nvSpPr>
              <p:spPr>
                <a:xfrm>
                  <a:off x="7241677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8" name="타원 667"/>
                <p:cNvSpPr/>
                <p:nvPr/>
              </p:nvSpPr>
              <p:spPr>
                <a:xfrm>
                  <a:off x="7507276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69" name="타원 668"/>
                <p:cNvSpPr/>
                <p:nvPr/>
              </p:nvSpPr>
              <p:spPr>
                <a:xfrm>
                  <a:off x="76400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0" name="타원 669"/>
                <p:cNvSpPr/>
                <p:nvPr/>
              </p:nvSpPr>
              <p:spPr>
                <a:xfrm>
                  <a:off x="7772875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1" name="타원 670"/>
                <p:cNvSpPr/>
                <p:nvPr/>
              </p:nvSpPr>
              <p:spPr>
                <a:xfrm>
                  <a:off x="79056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2" name="타원 671"/>
                <p:cNvSpPr/>
                <p:nvPr/>
              </p:nvSpPr>
              <p:spPr>
                <a:xfrm>
                  <a:off x="8304074" y="325056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3" name="타원 672"/>
                <p:cNvSpPr/>
                <p:nvPr/>
              </p:nvSpPr>
              <p:spPr>
                <a:xfrm>
                  <a:off x="71088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4" name="타원 673"/>
                <p:cNvSpPr/>
                <p:nvPr/>
              </p:nvSpPr>
              <p:spPr>
                <a:xfrm>
                  <a:off x="7241677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5" name="타원 674"/>
                <p:cNvSpPr/>
                <p:nvPr/>
              </p:nvSpPr>
              <p:spPr>
                <a:xfrm>
                  <a:off x="73744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6" name="타원 675"/>
                <p:cNvSpPr/>
                <p:nvPr/>
              </p:nvSpPr>
              <p:spPr>
                <a:xfrm>
                  <a:off x="7507276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7" name="타원 676"/>
                <p:cNvSpPr/>
                <p:nvPr/>
              </p:nvSpPr>
              <p:spPr>
                <a:xfrm>
                  <a:off x="7772875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8" name="타원 677"/>
                <p:cNvSpPr/>
                <p:nvPr/>
              </p:nvSpPr>
              <p:spPr>
                <a:xfrm>
                  <a:off x="79056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79" name="타원 678"/>
                <p:cNvSpPr/>
                <p:nvPr/>
              </p:nvSpPr>
              <p:spPr>
                <a:xfrm>
                  <a:off x="8171273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0" name="타원 679"/>
                <p:cNvSpPr/>
                <p:nvPr/>
              </p:nvSpPr>
              <p:spPr>
                <a:xfrm>
                  <a:off x="8304074" y="338379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1" name="타원 680"/>
                <p:cNvSpPr/>
                <p:nvPr/>
              </p:nvSpPr>
              <p:spPr>
                <a:xfrm>
                  <a:off x="7108877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2" name="타원 681"/>
                <p:cNvSpPr/>
                <p:nvPr/>
              </p:nvSpPr>
              <p:spPr>
                <a:xfrm>
                  <a:off x="73744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3" name="타원 682"/>
                <p:cNvSpPr/>
                <p:nvPr/>
              </p:nvSpPr>
              <p:spPr>
                <a:xfrm>
                  <a:off x="7507276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4" name="타원 683"/>
                <p:cNvSpPr/>
                <p:nvPr/>
              </p:nvSpPr>
              <p:spPr>
                <a:xfrm>
                  <a:off x="7640075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5" name="타원 684"/>
                <p:cNvSpPr/>
                <p:nvPr/>
              </p:nvSpPr>
              <p:spPr>
                <a:xfrm>
                  <a:off x="79056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6" name="타원 685"/>
                <p:cNvSpPr/>
                <p:nvPr/>
              </p:nvSpPr>
              <p:spPr>
                <a:xfrm>
                  <a:off x="80384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7" name="타원 686"/>
                <p:cNvSpPr/>
                <p:nvPr/>
              </p:nvSpPr>
              <p:spPr>
                <a:xfrm>
                  <a:off x="8171273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8" name="타원 687"/>
                <p:cNvSpPr/>
                <p:nvPr/>
              </p:nvSpPr>
              <p:spPr>
                <a:xfrm>
                  <a:off x="8304074" y="351701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89" name="타원 688"/>
                <p:cNvSpPr/>
                <p:nvPr/>
              </p:nvSpPr>
              <p:spPr>
                <a:xfrm>
                  <a:off x="71088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0" name="타원 689"/>
                <p:cNvSpPr/>
                <p:nvPr/>
              </p:nvSpPr>
              <p:spPr>
                <a:xfrm>
                  <a:off x="7241677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1" name="타원 690"/>
                <p:cNvSpPr/>
                <p:nvPr/>
              </p:nvSpPr>
              <p:spPr>
                <a:xfrm>
                  <a:off x="76400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2" name="타원 691"/>
                <p:cNvSpPr/>
                <p:nvPr/>
              </p:nvSpPr>
              <p:spPr>
                <a:xfrm>
                  <a:off x="7772875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3" name="타원 692"/>
                <p:cNvSpPr/>
                <p:nvPr/>
              </p:nvSpPr>
              <p:spPr>
                <a:xfrm>
                  <a:off x="79056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4" name="타원 693"/>
                <p:cNvSpPr/>
                <p:nvPr/>
              </p:nvSpPr>
              <p:spPr>
                <a:xfrm>
                  <a:off x="8171273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5" name="타원 694"/>
                <p:cNvSpPr/>
                <p:nvPr/>
              </p:nvSpPr>
              <p:spPr>
                <a:xfrm>
                  <a:off x="8304074" y="365023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6" name="타원 695"/>
                <p:cNvSpPr/>
                <p:nvPr/>
              </p:nvSpPr>
              <p:spPr>
                <a:xfrm>
                  <a:off x="73744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7" name="타원 696"/>
                <p:cNvSpPr/>
                <p:nvPr/>
              </p:nvSpPr>
              <p:spPr>
                <a:xfrm>
                  <a:off x="7507276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8" name="타원 697"/>
                <p:cNvSpPr/>
                <p:nvPr/>
              </p:nvSpPr>
              <p:spPr>
                <a:xfrm>
                  <a:off x="76400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699" name="타원 698"/>
                <p:cNvSpPr/>
                <p:nvPr/>
              </p:nvSpPr>
              <p:spPr>
                <a:xfrm>
                  <a:off x="7772875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0" name="타원 699"/>
                <p:cNvSpPr/>
                <p:nvPr/>
              </p:nvSpPr>
              <p:spPr>
                <a:xfrm>
                  <a:off x="79056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1" name="타원 700"/>
                <p:cNvSpPr/>
                <p:nvPr/>
              </p:nvSpPr>
              <p:spPr>
                <a:xfrm>
                  <a:off x="8038474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2" name="타원 701"/>
                <p:cNvSpPr/>
                <p:nvPr/>
              </p:nvSpPr>
              <p:spPr>
                <a:xfrm>
                  <a:off x="8171273" y="378345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grpSp>
            <p:nvGrpSpPr>
              <p:cNvPr id="845" name="그룹 844"/>
              <p:cNvGrpSpPr/>
              <p:nvPr/>
            </p:nvGrpSpPr>
            <p:grpSpPr>
              <a:xfrm>
                <a:off x="5741898" y="1218430"/>
                <a:ext cx="1350000" cy="2700000"/>
                <a:chOff x="5741898" y="1213667"/>
                <a:chExt cx="1350000" cy="2700000"/>
              </a:xfrm>
            </p:grpSpPr>
            <p:sp>
              <p:nvSpPr>
                <p:cNvPr id="703" name="직사각형 702"/>
                <p:cNvSpPr/>
                <p:nvPr/>
              </p:nvSpPr>
              <p:spPr>
                <a:xfrm flipH="1">
                  <a:off x="5741898" y="1213667"/>
                  <a:ext cx="1350000" cy="270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4" name="타원 703"/>
                <p:cNvSpPr/>
                <p:nvPr/>
              </p:nvSpPr>
              <p:spPr>
                <a:xfrm flipH="1">
                  <a:off x="69771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5" name="타원 704"/>
                <p:cNvSpPr/>
                <p:nvPr/>
              </p:nvSpPr>
              <p:spPr>
                <a:xfrm flipH="1">
                  <a:off x="6844352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6" name="타원 705"/>
                <p:cNvSpPr/>
                <p:nvPr/>
              </p:nvSpPr>
              <p:spPr>
                <a:xfrm flipH="1">
                  <a:off x="6711553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7" name="타원 706"/>
                <p:cNvSpPr/>
                <p:nvPr/>
              </p:nvSpPr>
              <p:spPr>
                <a:xfrm flipH="1">
                  <a:off x="61803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8" name="타원 707"/>
                <p:cNvSpPr/>
                <p:nvPr/>
              </p:nvSpPr>
              <p:spPr>
                <a:xfrm flipH="1">
                  <a:off x="5914756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09" name="타원 708"/>
                <p:cNvSpPr/>
                <p:nvPr/>
              </p:nvSpPr>
              <p:spPr>
                <a:xfrm flipH="1">
                  <a:off x="5781955" y="124757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0" name="타원 709"/>
                <p:cNvSpPr/>
                <p:nvPr/>
              </p:nvSpPr>
              <p:spPr>
                <a:xfrm flipH="1">
                  <a:off x="69771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1" name="타원 710"/>
                <p:cNvSpPr/>
                <p:nvPr/>
              </p:nvSpPr>
              <p:spPr>
                <a:xfrm flipH="1">
                  <a:off x="6844352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2" name="타원 711"/>
                <p:cNvSpPr/>
                <p:nvPr/>
              </p:nvSpPr>
              <p:spPr>
                <a:xfrm flipH="1">
                  <a:off x="6711553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3" name="타원 712"/>
                <p:cNvSpPr/>
                <p:nvPr/>
              </p:nvSpPr>
              <p:spPr>
                <a:xfrm flipH="1">
                  <a:off x="6313154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4" name="타원 713"/>
                <p:cNvSpPr/>
                <p:nvPr/>
              </p:nvSpPr>
              <p:spPr>
                <a:xfrm flipH="1">
                  <a:off x="5914756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5" name="타원 714"/>
                <p:cNvSpPr/>
                <p:nvPr/>
              </p:nvSpPr>
              <p:spPr>
                <a:xfrm flipH="1">
                  <a:off x="5781955" y="138080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6" name="타원 715"/>
                <p:cNvSpPr/>
                <p:nvPr/>
              </p:nvSpPr>
              <p:spPr>
                <a:xfrm flipH="1">
                  <a:off x="6977152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7" name="타원 716"/>
                <p:cNvSpPr/>
                <p:nvPr/>
              </p:nvSpPr>
              <p:spPr>
                <a:xfrm flipH="1">
                  <a:off x="67115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8" name="타원 717"/>
                <p:cNvSpPr/>
                <p:nvPr/>
              </p:nvSpPr>
              <p:spPr>
                <a:xfrm flipH="1">
                  <a:off x="6578753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19" name="타원 718"/>
                <p:cNvSpPr/>
                <p:nvPr/>
              </p:nvSpPr>
              <p:spPr>
                <a:xfrm flipH="1">
                  <a:off x="6313154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0" name="타원 719"/>
                <p:cNvSpPr/>
                <p:nvPr/>
              </p:nvSpPr>
              <p:spPr>
                <a:xfrm flipH="1">
                  <a:off x="61803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1" name="타원 720"/>
                <p:cNvSpPr/>
                <p:nvPr/>
              </p:nvSpPr>
              <p:spPr>
                <a:xfrm flipH="1">
                  <a:off x="60475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2" name="타원 721"/>
                <p:cNvSpPr/>
                <p:nvPr/>
              </p:nvSpPr>
              <p:spPr>
                <a:xfrm flipH="1">
                  <a:off x="5914756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3" name="타원 722"/>
                <p:cNvSpPr/>
                <p:nvPr/>
              </p:nvSpPr>
              <p:spPr>
                <a:xfrm flipH="1">
                  <a:off x="5781955" y="151402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4" name="타원 723"/>
                <p:cNvSpPr/>
                <p:nvPr/>
              </p:nvSpPr>
              <p:spPr>
                <a:xfrm flipH="1">
                  <a:off x="6977152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5" name="타원 724"/>
                <p:cNvSpPr/>
                <p:nvPr/>
              </p:nvSpPr>
              <p:spPr>
                <a:xfrm flipH="1">
                  <a:off x="6578753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6" name="타원 725"/>
                <p:cNvSpPr/>
                <p:nvPr/>
              </p:nvSpPr>
              <p:spPr>
                <a:xfrm flipH="1">
                  <a:off x="6313154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7" name="타원 726"/>
                <p:cNvSpPr/>
                <p:nvPr/>
              </p:nvSpPr>
              <p:spPr>
                <a:xfrm flipH="1">
                  <a:off x="61803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8" name="타원 727"/>
                <p:cNvSpPr/>
                <p:nvPr/>
              </p:nvSpPr>
              <p:spPr>
                <a:xfrm flipH="1">
                  <a:off x="5914756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29" name="타원 728"/>
                <p:cNvSpPr/>
                <p:nvPr/>
              </p:nvSpPr>
              <p:spPr>
                <a:xfrm flipH="1">
                  <a:off x="5781955" y="164724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0" name="타원 729"/>
                <p:cNvSpPr/>
                <p:nvPr/>
              </p:nvSpPr>
              <p:spPr>
                <a:xfrm flipH="1">
                  <a:off x="6977152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1" name="타원 730"/>
                <p:cNvSpPr/>
                <p:nvPr/>
              </p:nvSpPr>
              <p:spPr>
                <a:xfrm flipH="1">
                  <a:off x="64459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2" name="타원 731"/>
                <p:cNvSpPr/>
                <p:nvPr/>
              </p:nvSpPr>
              <p:spPr>
                <a:xfrm flipH="1">
                  <a:off x="6313154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3" name="타원 732"/>
                <p:cNvSpPr/>
                <p:nvPr/>
              </p:nvSpPr>
              <p:spPr>
                <a:xfrm flipH="1">
                  <a:off x="6180355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4" name="타원 733"/>
                <p:cNvSpPr/>
                <p:nvPr/>
              </p:nvSpPr>
              <p:spPr>
                <a:xfrm flipH="1">
                  <a:off x="5914756" y="178046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5" name="타원 734"/>
                <p:cNvSpPr/>
                <p:nvPr/>
              </p:nvSpPr>
              <p:spPr>
                <a:xfrm flipH="1">
                  <a:off x="69771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6" name="타원 735"/>
                <p:cNvSpPr/>
                <p:nvPr/>
              </p:nvSpPr>
              <p:spPr>
                <a:xfrm flipH="1">
                  <a:off x="6844352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7" name="타원 736"/>
                <p:cNvSpPr/>
                <p:nvPr/>
              </p:nvSpPr>
              <p:spPr>
                <a:xfrm flipH="1">
                  <a:off x="6578753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8" name="타원 737"/>
                <p:cNvSpPr/>
                <p:nvPr/>
              </p:nvSpPr>
              <p:spPr>
                <a:xfrm flipH="1">
                  <a:off x="64459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39" name="타원 738"/>
                <p:cNvSpPr/>
                <p:nvPr/>
              </p:nvSpPr>
              <p:spPr>
                <a:xfrm flipH="1">
                  <a:off x="6313154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0" name="타원 739"/>
                <p:cNvSpPr/>
                <p:nvPr/>
              </p:nvSpPr>
              <p:spPr>
                <a:xfrm flipH="1">
                  <a:off x="60475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1" name="타원 740"/>
                <p:cNvSpPr/>
                <p:nvPr/>
              </p:nvSpPr>
              <p:spPr>
                <a:xfrm flipH="1">
                  <a:off x="5914756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2" name="타원 741"/>
                <p:cNvSpPr/>
                <p:nvPr/>
              </p:nvSpPr>
              <p:spPr>
                <a:xfrm flipH="1">
                  <a:off x="5781955" y="191368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3" name="타원 742"/>
                <p:cNvSpPr/>
                <p:nvPr/>
              </p:nvSpPr>
              <p:spPr>
                <a:xfrm flipH="1">
                  <a:off x="69771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4" name="타원 743"/>
                <p:cNvSpPr/>
                <p:nvPr/>
              </p:nvSpPr>
              <p:spPr>
                <a:xfrm flipH="1">
                  <a:off x="6844352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5" name="타원 744"/>
                <p:cNvSpPr/>
                <p:nvPr/>
              </p:nvSpPr>
              <p:spPr>
                <a:xfrm flipH="1">
                  <a:off x="6578753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6" name="타원 745"/>
                <p:cNvSpPr/>
                <p:nvPr/>
              </p:nvSpPr>
              <p:spPr>
                <a:xfrm flipH="1">
                  <a:off x="6313154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7" name="타원 746"/>
                <p:cNvSpPr/>
                <p:nvPr/>
              </p:nvSpPr>
              <p:spPr>
                <a:xfrm flipH="1">
                  <a:off x="60475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8" name="타원 747"/>
                <p:cNvSpPr/>
                <p:nvPr/>
              </p:nvSpPr>
              <p:spPr>
                <a:xfrm flipH="1">
                  <a:off x="5781955" y="204690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49" name="타원 748"/>
                <p:cNvSpPr/>
                <p:nvPr/>
              </p:nvSpPr>
              <p:spPr>
                <a:xfrm flipH="1">
                  <a:off x="6977152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0" name="타원 749"/>
                <p:cNvSpPr/>
                <p:nvPr/>
              </p:nvSpPr>
              <p:spPr>
                <a:xfrm flipH="1">
                  <a:off x="6711553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타원 750"/>
                <p:cNvSpPr/>
                <p:nvPr/>
              </p:nvSpPr>
              <p:spPr>
                <a:xfrm flipH="1">
                  <a:off x="6445954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타원 751"/>
                <p:cNvSpPr/>
                <p:nvPr/>
              </p:nvSpPr>
              <p:spPr>
                <a:xfrm flipH="1">
                  <a:off x="61803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타원 752"/>
                <p:cNvSpPr/>
                <p:nvPr/>
              </p:nvSpPr>
              <p:spPr>
                <a:xfrm flipH="1">
                  <a:off x="60475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4" name="타원 753"/>
                <p:cNvSpPr/>
                <p:nvPr/>
              </p:nvSpPr>
              <p:spPr>
                <a:xfrm flipH="1">
                  <a:off x="5914756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5" name="타원 754"/>
                <p:cNvSpPr/>
                <p:nvPr/>
              </p:nvSpPr>
              <p:spPr>
                <a:xfrm flipH="1">
                  <a:off x="5781955" y="218012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6" name="타원 755"/>
                <p:cNvSpPr/>
                <p:nvPr/>
              </p:nvSpPr>
              <p:spPr>
                <a:xfrm flipH="1">
                  <a:off x="6977152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7" name="타원 756"/>
                <p:cNvSpPr/>
                <p:nvPr/>
              </p:nvSpPr>
              <p:spPr>
                <a:xfrm flipH="1">
                  <a:off x="6711553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8" name="타원 757"/>
                <p:cNvSpPr/>
                <p:nvPr/>
              </p:nvSpPr>
              <p:spPr>
                <a:xfrm flipH="1">
                  <a:off x="6313154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9" name="타원 758"/>
                <p:cNvSpPr/>
                <p:nvPr/>
              </p:nvSpPr>
              <p:spPr>
                <a:xfrm flipH="1">
                  <a:off x="61803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0" name="타원 759"/>
                <p:cNvSpPr/>
                <p:nvPr/>
              </p:nvSpPr>
              <p:spPr>
                <a:xfrm flipH="1">
                  <a:off x="5914756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1" name="타원 760"/>
                <p:cNvSpPr/>
                <p:nvPr/>
              </p:nvSpPr>
              <p:spPr>
                <a:xfrm flipH="1">
                  <a:off x="5781955" y="231334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2" name="타원 761"/>
                <p:cNvSpPr/>
                <p:nvPr/>
              </p:nvSpPr>
              <p:spPr>
                <a:xfrm flipH="1">
                  <a:off x="67115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3" name="타원 762"/>
                <p:cNvSpPr/>
                <p:nvPr/>
              </p:nvSpPr>
              <p:spPr>
                <a:xfrm flipH="1">
                  <a:off x="6578753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4" name="타원 763"/>
                <p:cNvSpPr/>
                <p:nvPr/>
              </p:nvSpPr>
              <p:spPr>
                <a:xfrm flipH="1">
                  <a:off x="64459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5" name="타원 764"/>
                <p:cNvSpPr/>
                <p:nvPr/>
              </p:nvSpPr>
              <p:spPr>
                <a:xfrm flipH="1">
                  <a:off x="6313154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6" name="타원 765"/>
                <p:cNvSpPr/>
                <p:nvPr/>
              </p:nvSpPr>
              <p:spPr>
                <a:xfrm flipH="1">
                  <a:off x="61803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7" name="타원 766"/>
                <p:cNvSpPr/>
                <p:nvPr/>
              </p:nvSpPr>
              <p:spPr>
                <a:xfrm flipH="1">
                  <a:off x="60475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8" name="타원 767"/>
                <p:cNvSpPr/>
                <p:nvPr/>
              </p:nvSpPr>
              <p:spPr>
                <a:xfrm flipH="1">
                  <a:off x="5914756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69" name="타원 768"/>
                <p:cNvSpPr/>
                <p:nvPr/>
              </p:nvSpPr>
              <p:spPr>
                <a:xfrm flipH="1">
                  <a:off x="5781955" y="2446568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0" name="타원 769"/>
                <p:cNvSpPr/>
                <p:nvPr/>
              </p:nvSpPr>
              <p:spPr>
                <a:xfrm flipH="1">
                  <a:off x="69771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1" name="타원 770"/>
                <p:cNvSpPr/>
                <p:nvPr/>
              </p:nvSpPr>
              <p:spPr>
                <a:xfrm flipH="1">
                  <a:off x="6844352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2" name="타원 771"/>
                <p:cNvSpPr/>
                <p:nvPr/>
              </p:nvSpPr>
              <p:spPr>
                <a:xfrm flipH="1">
                  <a:off x="6711553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3" name="타원 772"/>
                <p:cNvSpPr/>
                <p:nvPr/>
              </p:nvSpPr>
              <p:spPr>
                <a:xfrm flipH="1">
                  <a:off x="64459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4" name="타원 773"/>
                <p:cNvSpPr/>
                <p:nvPr/>
              </p:nvSpPr>
              <p:spPr>
                <a:xfrm flipH="1">
                  <a:off x="6313154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5" name="타원 774"/>
                <p:cNvSpPr/>
                <p:nvPr/>
              </p:nvSpPr>
              <p:spPr>
                <a:xfrm flipH="1">
                  <a:off x="6047555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6" name="타원 775"/>
                <p:cNvSpPr/>
                <p:nvPr/>
              </p:nvSpPr>
              <p:spPr>
                <a:xfrm flipH="1">
                  <a:off x="5914756" y="2579789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7" name="타원 776"/>
                <p:cNvSpPr/>
                <p:nvPr/>
              </p:nvSpPr>
              <p:spPr>
                <a:xfrm flipH="1">
                  <a:off x="6977152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8" name="타원 777"/>
                <p:cNvSpPr/>
                <p:nvPr/>
              </p:nvSpPr>
              <p:spPr>
                <a:xfrm flipH="1">
                  <a:off x="67115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79" name="타원 778"/>
                <p:cNvSpPr/>
                <p:nvPr/>
              </p:nvSpPr>
              <p:spPr>
                <a:xfrm flipH="1">
                  <a:off x="6578753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0" name="타원 779"/>
                <p:cNvSpPr/>
                <p:nvPr/>
              </p:nvSpPr>
              <p:spPr>
                <a:xfrm flipH="1">
                  <a:off x="60475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1" name="타원 780"/>
                <p:cNvSpPr/>
                <p:nvPr/>
              </p:nvSpPr>
              <p:spPr>
                <a:xfrm flipH="1">
                  <a:off x="5914756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2" name="타원 781"/>
                <p:cNvSpPr/>
                <p:nvPr/>
              </p:nvSpPr>
              <p:spPr>
                <a:xfrm flipH="1">
                  <a:off x="5781955" y="2713010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3" name="타원 782"/>
                <p:cNvSpPr/>
                <p:nvPr/>
              </p:nvSpPr>
              <p:spPr>
                <a:xfrm flipH="1">
                  <a:off x="6977152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4" name="타원 783"/>
                <p:cNvSpPr/>
                <p:nvPr/>
              </p:nvSpPr>
              <p:spPr>
                <a:xfrm flipH="1">
                  <a:off x="6578753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5" name="타원 784"/>
                <p:cNvSpPr/>
                <p:nvPr/>
              </p:nvSpPr>
              <p:spPr>
                <a:xfrm flipH="1">
                  <a:off x="6445954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6" name="타원 785"/>
                <p:cNvSpPr/>
                <p:nvPr/>
              </p:nvSpPr>
              <p:spPr>
                <a:xfrm flipH="1">
                  <a:off x="61803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7" name="타원 786"/>
                <p:cNvSpPr/>
                <p:nvPr/>
              </p:nvSpPr>
              <p:spPr>
                <a:xfrm flipH="1">
                  <a:off x="5914756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8" name="타원 787"/>
                <p:cNvSpPr/>
                <p:nvPr/>
              </p:nvSpPr>
              <p:spPr>
                <a:xfrm flipH="1">
                  <a:off x="5781955" y="2846231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89" name="타원 788"/>
                <p:cNvSpPr/>
                <p:nvPr/>
              </p:nvSpPr>
              <p:spPr>
                <a:xfrm flipH="1">
                  <a:off x="69771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0" name="타원 789"/>
                <p:cNvSpPr/>
                <p:nvPr/>
              </p:nvSpPr>
              <p:spPr>
                <a:xfrm flipH="1">
                  <a:off x="6844352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1" name="타원 790"/>
                <p:cNvSpPr/>
                <p:nvPr/>
              </p:nvSpPr>
              <p:spPr>
                <a:xfrm flipH="1">
                  <a:off x="67115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2" name="타원 791"/>
                <p:cNvSpPr/>
                <p:nvPr/>
              </p:nvSpPr>
              <p:spPr>
                <a:xfrm flipH="1">
                  <a:off x="6578753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3" name="타원 792"/>
                <p:cNvSpPr/>
                <p:nvPr/>
              </p:nvSpPr>
              <p:spPr>
                <a:xfrm flipH="1">
                  <a:off x="64459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4" name="타원 793"/>
                <p:cNvSpPr/>
                <p:nvPr/>
              </p:nvSpPr>
              <p:spPr>
                <a:xfrm flipH="1">
                  <a:off x="6313154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5" name="타원 794"/>
                <p:cNvSpPr/>
                <p:nvPr/>
              </p:nvSpPr>
              <p:spPr>
                <a:xfrm flipH="1">
                  <a:off x="5781955" y="2979452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6" name="타원 795"/>
                <p:cNvSpPr/>
                <p:nvPr/>
              </p:nvSpPr>
              <p:spPr>
                <a:xfrm flipH="1">
                  <a:off x="6844352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7" name="타원 796"/>
                <p:cNvSpPr/>
                <p:nvPr/>
              </p:nvSpPr>
              <p:spPr>
                <a:xfrm flipH="1">
                  <a:off x="6711553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8" name="타원 797"/>
                <p:cNvSpPr/>
                <p:nvPr/>
              </p:nvSpPr>
              <p:spPr>
                <a:xfrm flipH="1">
                  <a:off x="6445954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9" name="타원 798"/>
                <p:cNvSpPr/>
                <p:nvPr/>
              </p:nvSpPr>
              <p:spPr>
                <a:xfrm flipH="1">
                  <a:off x="6180355" y="3112673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0" name="타원 799"/>
                <p:cNvSpPr/>
                <p:nvPr/>
              </p:nvSpPr>
              <p:spPr>
                <a:xfrm flipH="1">
                  <a:off x="69771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1" name="타원 800"/>
                <p:cNvSpPr/>
                <p:nvPr/>
              </p:nvSpPr>
              <p:spPr>
                <a:xfrm flipH="1">
                  <a:off x="6844352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2" name="타원 801"/>
                <p:cNvSpPr/>
                <p:nvPr/>
              </p:nvSpPr>
              <p:spPr>
                <a:xfrm flipH="1">
                  <a:off x="6578753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3" name="타원 802"/>
                <p:cNvSpPr/>
                <p:nvPr/>
              </p:nvSpPr>
              <p:spPr>
                <a:xfrm flipH="1">
                  <a:off x="64459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4" name="타원 803"/>
                <p:cNvSpPr/>
                <p:nvPr/>
              </p:nvSpPr>
              <p:spPr>
                <a:xfrm flipH="1">
                  <a:off x="6313154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5" name="타원 804"/>
                <p:cNvSpPr/>
                <p:nvPr/>
              </p:nvSpPr>
              <p:spPr>
                <a:xfrm flipH="1">
                  <a:off x="61803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6" name="타원 805"/>
                <p:cNvSpPr/>
                <p:nvPr/>
              </p:nvSpPr>
              <p:spPr>
                <a:xfrm flipH="1">
                  <a:off x="5781955" y="3245894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7" name="타원 806"/>
                <p:cNvSpPr/>
                <p:nvPr/>
              </p:nvSpPr>
              <p:spPr>
                <a:xfrm flipH="1">
                  <a:off x="69771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8" name="타원 807"/>
                <p:cNvSpPr/>
                <p:nvPr/>
              </p:nvSpPr>
              <p:spPr>
                <a:xfrm flipH="1">
                  <a:off x="6844352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9" name="타원 808"/>
                <p:cNvSpPr/>
                <p:nvPr/>
              </p:nvSpPr>
              <p:spPr>
                <a:xfrm flipH="1">
                  <a:off x="67115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0" name="타원 809"/>
                <p:cNvSpPr/>
                <p:nvPr/>
              </p:nvSpPr>
              <p:spPr>
                <a:xfrm flipH="1">
                  <a:off x="6578753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1" name="타원 810"/>
                <p:cNvSpPr/>
                <p:nvPr/>
              </p:nvSpPr>
              <p:spPr>
                <a:xfrm flipH="1">
                  <a:off x="6313154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2" name="타원 811"/>
                <p:cNvSpPr/>
                <p:nvPr/>
              </p:nvSpPr>
              <p:spPr>
                <a:xfrm flipH="1">
                  <a:off x="61803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3" name="타원 812"/>
                <p:cNvSpPr/>
                <p:nvPr/>
              </p:nvSpPr>
              <p:spPr>
                <a:xfrm flipH="1">
                  <a:off x="5914756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4" name="타원 813"/>
                <p:cNvSpPr/>
                <p:nvPr/>
              </p:nvSpPr>
              <p:spPr>
                <a:xfrm flipH="1">
                  <a:off x="5781955" y="3379115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5" name="타원 814"/>
                <p:cNvSpPr/>
                <p:nvPr/>
              </p:nvSpPr>
              <p:spPr>
                <a:xfrm flipH="1">
                  <a:off x="6977152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6" name="타원 815"/>
                <p:cNvSpPr/>
                <p:nvPr/>
              </p:nvSpPr>
              <p:spPr>
                <a:xfrm flipH="1">
                  <a:off x="67115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7" name="타원 816"/>
                <p:cNvSpPr/>
                <p:nvPr/>
              </p:nvSpPr>
              <p:spPr>
                <a:xfrm flipH="1">
                  <a:off x="6578753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8" name="타원 817"/>
                <p:cNvSpPr/>
                <p:nvPr/>
              </p:nvSpPr>
              <p:spPr>
                <a:xfrm flipH="1">
                  <a:off x="6445954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19" name="타원 818"/>
                <p:cNvSpPr/>
                <p:nvPr/>
              </p:nvSpPr>
              <p:spPr>
                <a:xfrm flipH="1">
                  <a:off x="61803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0" name="타원 819"/>
                <p:cNvSpPr/>
                <p:nvPr/>
              </p:nvSpPr>
              <p:spPr>
                <a:xfrm flipH="1">
                  <a:off x="60475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1" name="타원 820"/>
                <p:cNvSpPr/>
                <p:nvPr/>
              </p:nvSpPr>
              <p:spPr>
                <a:xfrm flipH="1">
                  <a:off x="5914756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2" name="타원 821"/>
                <p:cNvSpPr/>
                <p:nvPr/>
              </p:nvSpPr>
              <p:spPr>
                <a:xfrm flipH="1">
                  <a:off x="5781955" y="3512336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3" name="타원 822"/>
                <p:cNvSpPr/>
                <p:nvPr/>
              </p:nvSpPr>
              <p:spPr>
                <a:xfrm flipH="1">
                  <a:off x="69771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4" name="타원 823"/>
                <p:cNvSpPr/>
                <p:nvPr/>
              </p:nvSpPr>
              <p:spPr>
                <a:xfrm flipH="1">
                  <a:off x="6844352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5" name="타원 824"/>
                <p:cNvSpPr/>
                <p:nvPr/>
              </p:nvSpPr>
              <p:spPr>
                <a:xfrm flipH="1">
                  <a:off x="64459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6" name="타원 825"/>
                <p:cNvSpPr/>
                <p:nvPr/>
              </p:nvSpPr>
              <p:spPr>
                <a:xfrm flipH="1">
                  <a:off x="6313154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7" name="타원 826"/>
                <p:cNvSpPr/>
                <p:nvPr/>
              </p:nvSpPr>
              <p:spPr>
                <a:xfrm flipH="1">
                  <a:off x="61803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8" name="타원 827"/>
                <p:cNvSpPr/>
                <p:nvPr/>
              </p:nvSpPr>
              <p:spPr>
                <a:xfrm flipH="1">
                  <a:off x="5914756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29" name="타원 828"/>
                <p:cNvSpPr/>
                <p:nvPr/>
              </p:nvSpPr>
              <p:spPr>
                <a:xfrm flipH="1">
                  <a:off x="5781955" y="364555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0" name="타원 829"/>
                <p:cNvSpPr/>
                <p:nvPr/>
              </p:nvSpPr>
              <p:spPr>
                <a:xfrm flipH="1">
                  <a:off x="67115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1" name="타원 830"/>
                <p:cNvSpPr/>
                <p:nvPr/>
              </p:nvSpPr>
              <p:spPr>
                <a:xfrm flipH="1">
                  <a:off x="6578753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2" name="타원 831"/>
                <p:cNvSpPr/>
                <p:nvPr/>
              </p:nvSpPr>
              <p:spPr>
                <a:xfrm flipH="1">
                  <a:off x="64459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3" name="타원 832"/>
                <p:cNvSpPr/>
                <p:nvPr/>
              </p:nvSpPr>
              <p:spPr>
                <a:xfrm flipH="1">
                  <a:off x="6313154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4" name="타원 833"/>
                <p:cNvSpPr/>
                <p:nvPr/>
              </p:nvSpPr>
              <p:spPr>
                <a:xfrm flipH="1">
                  <a:off x="61803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5" name="타원 834"/>
                <p:cNvSpPr/>
                <p:nvPr/>
              </p:nvSpPr>
              <p:spPr>
                <a:xfrm flipH="1">
                  <a:off x="6047555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36" name="타원 835"/>
                <p:cNvSpPr/>
                <p:nvPr/>
              </p:nvSpPr>
              <p:spPr>
                <a:xfrm flipH="1">
                  <a:off x="5914756" y="3778777"/>
                  <a:ext cx="97200" cy="972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sp>
          <p:nvSpPr>
            <p:cNvPr id="837" name="직사각형 836"/>
            <p:cNvSpPr/>
            <p:nvPr/>
          </p:nvSpPr>
          <p:spPr>
            <a:xfrm rot="5400000">
              <a:off x="5603451" y="2448344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38" name="직사각형 837"/>
            <p:cNvSpPr/>
            <p:nvPr/>
          </p:nvSpPr>
          <p:spPr>
            <a:xfrm rot="5400000">
              <a:off x="9023437" y="1774166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39" name="직사각형 838"/>
            <p:cNvSpPr/>
            <p:nvPr/>
          </p:nvSpPr>
          <p:spPr>
            <a:xfrm rot="5400000">
              <a:off x="9023437" y="3123599"/>
              <a:ext cx="540000" cy="72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cxnSp>
          <p:nvCxnSpPr>
            <p:cNvPr id="840" name="직선 연결선 839"/>
            <p:cNvCxnSpPr/>
            <p:nvPr/>
          </p:nvCxnSpPr>
          <p:spPr>
            <a:xfrm rot="5400000">
              <a:off x="7606671" y="1320424"/>
              <a:ext cx="0" cy="297635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1" name="TextBox 840"/>
            <p:cNvSpPr txBox="1"/>
            <p:nvPr/>
          </p:nvSpPr>
          <p:spPr>
            <a:xfrm>
              <a:off x="4749550" y="2485179"/>
              <a:ext cx="764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port</a:t>
              </a:r>
              <a:endParaRPr lang="ko-KR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TextBox 841"/>
            <p:cNvSpPr txBox="1"/>
            <p:nvPr/>
          </p:nvSpPr>
          <p:spPr>
            <a:xfrm>
              <a:off x="9658795" y="1949500"/>
              <a:ext cx="433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TextBox 842"/>
            <p:cNvSpPr txBox="1"/>
            <p:nvPr/>
          </p:nvSpPr>
          <p:spPr>
            <a:xfrm>
              <a:off x="9658795" y="3298933"/>
              <a:ext cx="41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ko-KR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rot="5400000">
              <a:off x="4713664" y="2808344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직선 화살표 연결선 564"/>
            <p:cNvCxnSpPr/>
            <p:nvPr/>
          </p:nvCxnSpPr>
          <p:spPr>
            <a:xfrm>
              <a:off x="6188940" y="4286939"/>
              <a:ext cx="2704675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20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7284"/>
              </p:ext>
            </p:extLst>
          </p:nvPr>
        </p:nvGraphicFramePr>
        <p:xfrm>
          <a:off x="571793" y="876615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87847"/>
              </p:ext>
            </p:extLst>
          </p:nvPr>
        </p:nvGraphicFramePr>
        <p:xfrm>
          <a:off x="5715293" y="876615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2414"/>
              </p:ext>
            </p:extLst>
          </p:nvPr>
        </p:nvGraphicFramePr>
        <p:xfrm>
          <a:off x="571793" y="2314890"/>
          <a:ext cx="3997328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152995185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87221343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8129451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32404346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35346758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76388002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720085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71239011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38939385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7414"/>
              </p:ext>
            </p:extLst>
          </p:nvPr>
        </p:nvGraphicFramePr>
        <p:xfrm>
          <a:off x="5715293" y="2314890"/>
          <a:ext cx="1748831" cy="604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33">
                  <a:extLst>
                    <a:ext uri="{9D8B030D-6E8A-4147-A177-3AD203B41FA5}">
                      <a16:colId xmlns:a16="http://schemas.microsoft.com/office/drawing/2014/main" val="401484412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728346126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210906960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2685726873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556913809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1420107231"/>
                    </a:ext>
                  </a:extLst>
                </a:gridCol>
                <a:gridCol w="249833">
                  <a:extLst>
                    <a:ext uri="{9D8B030D-6E8A-4147-A177-3AD203B41FA5}">
                      <a16:colId xmlns:a16="http://schemas.microsoft.com/office/drawing/2014/main" val="3194101414"/>
                    </a:ext>
                  </a:extLst>
                </a:gridCol>
              </a:tblGrid>
              <a:tr h="6043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5379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7992650" y="1110789"/>
            <a:ext cx="1409700" cy="1464205"/>
            <a:chOff x="8448675" y="850369"/>
            <a:chExt cx="1409700" cy="1464205"/>
          </a:xfrm>
        </p:grpSpPr>
        <p:sp>
          <p:nvSpPr>
            <p:cNvPr id="8" name="직사각형 7"/>
            <p:cNvSpPr/>
            <p:nvPr/>
          </p:nvSpPr>
          <p:spPr>
            <a:xfrm>
              <a:off x="8448675" y="850369"/>
              <a:ext cx="581025" cy="581025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48675" y="1733549"/>
              <a:ext cx="581025" cy="5810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9700" y="956215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SiO</a:t>
              </a:r>
              <a:r>
                <a:rPr lang="en-US" altLang="ko-K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29700" y="1839395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Air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824826"/>
                <a:ext cx="6762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ko-KR" alt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69" y="2263101"/>
                <a:ext cx="67627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아래쪽 화살표 14"/>
          <p:cNvSpPr/>
          <p:nvPr/>
        </p:nvSpPr>
        <p:spPr>
          <a:xfrm>
            <a:off x="3389309" y="1704393"/>
            <a:ext cx="1257300" cy="29634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37" y="1704393"/>
                <a:ext cx="350032" cy="276999"/>
              </a:xfrm>
              <a:prstGeom prst="rect">
                <a:avLst/>
              </a:prstGeom>
              <a:blipFill>
                <a:blip r:embed="rId4"/>
                <a:stretch>
                  <a:fillRect l="-12281" r="-526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36" y="279867"/>
                <a:ext cx="1121846" cy="276999"/>
              </a:xfrm>
              <a:prstGeom prst="rect">
                <a:avLst/>
              </a:prstGeom>
              <a:blipFill>
                <a:blip r:embed="rId5"/>
                <a:stretch>
                  <a:fillRect l="-3261" r="-108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571793" y="677345"/>
            <a:ext cx="689233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1793" y="1575566"/>
            <a:ext cx="25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694684" y="5032318"/>
            <a:ext cx="6232361" cy="504056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THz = 300 µm = 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4.1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</a:t>
            </a:r>
            <a:r>
              <a:rPr lang="en-US" altLang="ko-K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33.3 cm</a:t>
            </a:r>
            <a:r>
              <a:rPr lang="en-US" altLang="ko-KR" sz="22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99520" y="918267"/>
            <a:ext cx="7666756" cy="3588806"/>
            <a:chOff x="1999520" y="918267"/>
            <a:chExt cx="7666756" cy="3588806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6416051" y="2790475"/>
              <a:ext cx="595849" cy="981214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4764315" y="2790475"/>
              <a:ext cx="587871" cy="984748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6420435" y="2160431"/>
              <a:ext cx="760518" cy="468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04711" y="2160431"/>
              <a:ext cx="821834" cy="468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9966FF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UV</a:t>
              </a:r>
              <a:endPara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326546" y="2160431"/>
              <a:ext cx="1082783" cy="468000"/>
            </a:xfrm>
            <a:prstGeom prst="rect">
              <a:avLst/>
            </a:prstGeom>
            <a:gradFill flip="none" rotWithShape="1">
              <a:gsLst>
                <a:gs pos="0">
                  <a:srgbClr val="925EF2"/>
                </a:gs>
                <a:gs pos="50000">
                  <a:srgbClr val="B593ED"/>
                </a:gs>
                <a:gs pos="100000">
                  <a:srgbClr val="DBCBF5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68586" y="2160431"/>
              <a:ext cx="1483600" cy="4680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92D050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Microwaves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12400" y="2160431"/>
              <a:ext cx="1656185" cy="468000"/>
            </a:xfrm>
            <a:prstGeom prst="rect">
              <a:avLst/>
            </a:prstGeom>
            <a:gradFill flip="none" rotWithShape="1">
              <a:gsLst>
                <a:gs pos="0">
                  <a:srgbClr val="D9EEC4"/>
                </a:gs>
                <a:gs pos="50000">
                  <a:srgbClr val="A7D777"/>
                </a:gs>
                <a:gs pos="100000">
                  <a:srgbClr val="90CF50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 frequency</a:t>
              </a:r>
              <a:endPara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180953" y="2160431"/>
              <a:ext cx="326124" cy="468000"/>
            </a:xfrm>
            <a:prstGeom prst="rect">
              <a:avLst/>
            </a:prstGeom>
            <a:gradFill>
              <a:gsLst>
                <a:gs pos="84000">
                  <a:srgbClr val="002060"/>
                </a:gs>
                <a:gs pos="67000">
                  <a:srgbClr val="0000FF"/>
                </a:gs>
                <a:gs pos="50000">
                  <a:srgbClr val="00B050"/>
                </a:gs>
                <a:gs pos="33000">
                  <a:srgbClr val="FFFF00"/>
                </a:gs>
                <a:gs pos="16000">
                  <a:srgbClr val="FF6600"/>
                </a:gs>
                <a:gs pos="0">
                  <a:srgbClr val="FF0000"/>
                </a:gs>
                <a:gs pos="100000">
                  <a:srgbClr val="7030A0"/>
                </a:gs>
              </a:gsLst>
              <a:lin ang="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758" y="1998387"/>
              <a:ext cx="1026000" cy="79208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</a:t>
              </a:r>
              <a:b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</a:t>
              </a:r>
              <a:endParaRPr lang="en-US" altLang="ko-KR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4116" y="3771689"/>
              <a:ext cx="2256807" cy="735384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THz-wave</a:t>
              </a:r>
              <a:endPara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96871" y="3771689"/>
              <a:ext cx="2067245" cy="735384"/>
            </a:xfrm>
            <a:prstGeom prst="rect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20923" y="3771689"/>
              <a:ext cx="1908309" cy="73538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Photonics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696870" y="3769198"/>
              <a:ext cx="6232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364810" y="3222523"/>
              <a:ext cx="798617" cy="642700"/>
              <a:chOff x="2063166" y="1313109"/>
              <a:chExt cx="798617" cy="642700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063166" y="1313109"/>
                <a:ext cx="7986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680928" y="3222523"/>
              <a:ext cx="679994" cy="642700"/>
              <a:chOff x="2122477" y="1313109"/>
              <a:chExt cx="679994" cy="642700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122477" y="1313109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513082" y="3222523"/>
              <a:ext cx="713657" cy="642700"/>
              <a:chOff x="2105646" y="1313109"/>
              <a:chExt cx="713657" cy="642700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2462472" y="1775809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105646" y="1313109"/>
                <a:ext cx="7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THz</a:t>
                </a:r>
              </a:p>
              <a:p>
                <a:pPr algn="ctr"/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 </a:t>
                </a:r>
                <a:r>
                  <a:rPr lang="el-GR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오른쪽 화살표 25"/>
            <p:cNvSpPr/>
            <p:nvPr/>
          </p:nvSpPr>
          <p:spPr>
            <a:xfrm>
              <a:off x="4641968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6730046" y="3884683"/>
              <a:ext cx="415016" cy="509396"/>
            </a:xfrm>
            <a:prstGeom prst="rightArrow">
              <a:avLst>
                <a:gd name="adj1" fmla="val 64959"/>
                <a:gd name="adj2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62792" y="918267"/>
              <a:ext cx="14766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Frequency [Hz]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999520" y="1319655"/>
              <a:ext cx="7666756" cy="472042"/>
              <a:chOff x="760656" y="1288074"/>
              <a:chExt cx="7666756" cy="47204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27415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760656" y="1670116"/>
                <a:ext cx="766675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92748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2469102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010719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552336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4093953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4635570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17718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5718804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6260421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680203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7343655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7885267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0203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68809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348414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93110" y="1288074"/>
                <a:ext cx="511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972597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31203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altLang="ko-KR" sz="1400" b="1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13991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055385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3817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96778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79562" y="1288074"/>
                <a:ext cx="5180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83346" y="1288074"/>
                <a:ext cx="450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1385868" y="1580116"/>
                <a:ext cx="0" cy="180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2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753572" y="-188541"/>
            <a:ext cx="3600000" cy="7008562"/>
            <a:chOff x="4654158" y="-620301"/>
            <a:chExt cx="3600000" cy="7008562"/>
          </a:xfrm>
        </p:grpSpPr>
        <p:sp>
          <p:nvSpPr>
            <p:cNvPr id="17" name="직사각형 16"/>
            <p:cNvSpPr/>
            <p:nvPr/>
          </p:nvSpPr>
          <p:spPr>
            <a:xfrm>
              <a:off x="4654158" y="-620301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158" y="99699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4158" y="99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4158" y="1809699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54158" y="2529699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54158" y="3334330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4158" y="4054155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4158" y="4858611"/>
              <a:ext cx="360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54158" y="5578261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9338" y="25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59338" y="-55268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9338" y="111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9338" y="2642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59338" y="4166768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59338" y="569087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59338" y="1877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59338" y="3401943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59338" y="492622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ARL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390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181906"/>
            <a:ext cx="0" cy="69952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8" y="65088"/>
            <a:ext cx="5408287" cy="4100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6512" y="3880135"/>
            <a:ext cx="5470500" cy="4102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280883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708842" y="374073"/>
            <a:ext cx="0" cy="31920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280883" y="1254761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9" y="823020"/>
                <a:ext cx="406009" cy="276999"/>
              </a:xfrm>
              <a:prstGeom prst="rect">
                <a:avLst/>
              </a:prstGeom>
              <a:blipFill>
                <a:blip r:embed="rId5"/>
                <a:stretch>
                  <a:fillRect l="-7463" r="-2985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 flipH="1">
            <a:off x="1460500" y="1250836"/>
            <a:ext cx="18203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99888" y="1250836"/>
            <a:ext cx="190870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72" y="823020"/>
                <a:ext cx="505716" cy="276999"/>
              </a:xfrm>
              <a:prstGeom prst="rect">
                <a:avLst/>
              </a:prstGeom>
              <a:blipFill>
                <a:blip r:embed="rId6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83" y="823020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7229" r="-120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115" y="-47183"/>
            <a:ext cx="379862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114" y="3677743"/>
            <a:ext cx="379862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1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41" y="1322871"/>
            <a:ext cx="4725001" cy="35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그룹 253"/>
          <p:cNvGrpSpPr>
            <a:grpSpLocks noChangeAspect="1"/>
          </p:cNvGrpSpPr>
          <p:nvPr/>
        </p:nvGrpSpPr>
        <p:grpSpPr>
          <a:xfrm>
            <a:off x="2348062" y="3296195"/>
            <a:ext cx="7200000" cy="5458823"/>
            <a:chOff x="4880198" y="981240"/>
            <a:chExt cx="5697932" cy="4320000"/>
          </a:xfrm>
        </p:grpSpPr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0198" y="981240"/>
              <a:ext cx="5697932" cy="4320000"/>
            </a:xfrm>
            <a:prstGeom prst="rect">
              <a:avLst/>
            </a:prstGeom>
          </p:spPr>
        </p:pic>
        <p:grpSp>
          <p:nvGrpSpPr>
            <p:cNvPr id="253" name="그룹 252"/>
            <p:cNvGrpSpPr/>
            <p:nvPr/>
          </p:nvGrpSpPr>
          <p:grpSpPr>
            <a:xfrm>
              <a:off x="8740835" y="1995697"/>
              <a:ext cx="1138282" cy="606070"/>
              <a:chOff x="10689275" y="2038622"/>
              <a:chExt cx="1138282" cy="60607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10689275" y="2038622"/>
                <a:ext cx="1138282" cy="60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3" name="직선 연결선 242"/>
              <p:cNvCxnSpPr/>
              <p:nvPr/>
            </p:nvCxnSpPr>
            <p:spPr>
              <a:xfrm>
                <a:off x="10754521" y="2226535"/>
                <a:ext cx="63817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10754521" y="2426004"/>
                <a:ext cx="6381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1452516" y="2072646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1452516" y="2315074"/>
                <a:ext cx="312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5" name="TextBox 254"/>
          <p:cNvSpPr txBox="1"/>
          <p:nvPr/>
        </p:nvSpPr>
        <p:spPr>
          <a:xfrm>
            <a:off x="1254014" y="-1988455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267079" y="-1988455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3" name="그룹 312"/>
          <p:cNvGrpSpPr/>
          <p:nvPr/>
        </p:nvGrpSpPr>
        <p:grpSpPr>
          <a:xfrm>
            <a:off x="1466618" y="-1590862"/>
            <a:ext cx="8962889" cy="4722237"/>
            <a:chOff x="1466618" y="-1590862"/>
            <a:chExt cx="8962889" cy="4722237"/>
          </a:xfrm>
        </p:grpSpPr>
        <p:grpSp>
          <p:nvGrpSpPr>
            <p:cNvPr id="4" name="그룹 3"/>
            <p:cNvGrpSpPr/>
            <p:nvPr/>
          </p:nvGrpSpPr>
          <p:grpSpPr>
            <a:xfrm>
              <a:off x="1466618" y="-1590862"/>
              <a:ext cx="3599662" cy="4318719"/>
              <a:chOff x="795596" y="948075"/>
              <a:chExt cx="3599662" cy="4318719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64859" y="4906794"/>
                <a:ext cx="660798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379529" y="948075"/>
                <a:ext cx="660798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150189" y="948075"/>
                <a:ext cx="660798" cy="360000"/>
              </a:xfrm>
              <a:prstGeom prst="rect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795596" y="1309022"/>
                <a:ext cx="3599662" cy="3600000"/>
                <a:chOff x="795596" y="1309022"/>
                <a:chExt cx="3599662" cy="3600000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795596" y="1309022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848331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>
                  <a:off x="1025397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202463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>
                  <a:off x="1379529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/>
                <p:cNvSpPr/>
                <p:nvPr/>
              </p:nvSpPr>
              <p:spPr>
                <a:xfrm>
                  <a:off x="2087793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264859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441925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848331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1025397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1202463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379529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087793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2264859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2441925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848331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1025397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1202463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1379529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556595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2264859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441925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848331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1202463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1379529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1556595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2441925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1202463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1379529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1556595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2441925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1202463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1379529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1556595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2264859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2441925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1202463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1379529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1556595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2264859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2441925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1202463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/>
                <p:cNvSpPr/>
                <p:nvPr/>
              </p:nvSpPr>
              <p:spPr>
                <a:xfrm>
                  <a:off x="1379529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1556595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2264859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2441925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848331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1202463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1379529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1556595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2264859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441925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848331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1379529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1556595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2264859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441925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848331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1379529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1556595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848331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>
                  <a:off x="1379529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1556595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848331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1025397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1379529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1556595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/>
                <p:cNvSpPr/>
                <p:nvPr/>
              </p:nvSpPr>
              <p:spPr>
                <a:xfrm>
                  <a:off x="848331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1025397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1379529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1556595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1733661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848331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/>
                <p:cNvSpPr/>
                <p:nvPr/>
              </p:nvSpPr>
              <p:spPr>
                <a:xfrm>
                  <a:off x="1025397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1379529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1556595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1733661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1910727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2087793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848331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1025397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1379529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1556595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1733661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1910727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/>
                <p:cNvSpPr/>
                <p:nvPr/>
              </p:nvSpPr>
              <p:spPr>
                <a:xfrm>
                  <a:off x="2087793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848331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1025397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1556595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1733661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1910727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2087793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848331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1025397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1202463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1556595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1733661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1910727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2087793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848331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1025397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1202463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1379529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1733661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1910727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2087793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2264859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848331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1025397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/>
                <p:cNvSpPr/>
                <p:nvPr/>
              </p:nvSpPr>
              <p:spPr>
                <a:xfrm>
                  <a:off x="1202463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1379529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1556595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1733661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1910727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2087793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2264859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 flipH="1">
                  <a:off x="2595258" y="1309022"/>
                  <a:ext cx="1800000" cy="3600000"/>
                </a:xfrm>
                <a:prstGeom prst="rect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 flipH="1">
                  <a:off x="4212923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 flipH="1">
                  <a:off x="4035857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 flipH="1">
                  <a:off x="3858791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 flipH="1">
                  <a:off x="3681725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 flipH="1">
                  <a:off x="2973461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 flipH="1">
                  <a:off x="2796395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/>
                <p:cNvSpPr/>
                <p:nvPr/>
              </p:nvSpPr>
              <p:spPr>
                <a:xfrm flipH="1">
                  <a:off x="2619329" y="135423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 flipH="1">
                  <a:off x="4212923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 flipH="1">
                  <a:off x="4035857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 flipH="1">
                  <a:off x="3858791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 flipH="1">
                  <a:off x="3681725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 flipH="1">
                  <a:off x="2973461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/>
                <p:cNvSpPr/>
                <p:nvPr/>
              </p:nvSpPr>
              <p:spPr>
                <a:xfrm flipH="1">
                  <a:off x="2796395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 flipH="1">
                  <a:off x="2619329" y="153186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 flipH="1">
                  <a:off x="4212923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 flipH="1">
                  <a:off x="4035857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/>
                <p:cNvSpPr/>
                <p:nvPr/>
              </p:nvSpPr>
              <p:spPr>
                <a:xfrm flipH="1">
                  <a:off x="3858791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 flipH="1">
                  <a:off x="3681725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 flipH="1">
                  <a:off x="3504659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 flipH="1">
                  <a:off x="2796395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 flipH="1">
                  <a:off x="2619329" y="170949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/>
                <p:cNvSpPr/>
                <p:nvPr/>
              </p:nvSpPr>
              <p:spPr>
                <a:xfrm flipH="1">
                  <a:off x="4212923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 flipH="1">
                  <a:off x="3858791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 flipH="1">
                  <a:off x="3681725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 flipH="1">
                  <a:off x="3504659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 flipH="1">
                  <a:off x="2619329" y="188712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 flipH="1">
                  <a:off x="3858791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 flipH="1">
                  <a:off x="3681725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 flipH="1">
                  <a:off x="3504659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 flipH="1">
                  <a:off x="2619329" y="206475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 flipH="1">
                  <a:off x="3858791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 flipH="1">
                  <a:off x="3681725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flipH="1">
                  <a:off x="3504659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 flipH="1">
                  <a:off x="2796395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 flipH="1">
                  <a:off x="2619329" y="224237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 flipH="1">
                  <a:off x="3858791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 flipH="1">
                  <a:off x="3681725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 flipH="1">
                  <a:off x="3504659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 flipH="1">
                  <a:off x="2796395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/>
                <p:cNvSpPr/>
                <p:nvPr/>
              </p:nvSpPr>
              <p:spPr>
                <a:xfrm flipH="1">
                  <a:off x="2619329" y="242000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 flipH="1">
                  <a:off x="3858791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 flipH="1">
                  <a:off x="3681725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 flipH="1">
                  <a:off x="3504659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 flipH="1">
                  <a:off x="2796395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 flipH="1">
                  <a:off x="2619329" y="259763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 flipH="1">
                  <a:off x="4212923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 flipH="1">
                  <a:off x="3858791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/>
                <p:cNvSpPr/>
                <p:nvPr/>
              </p:nvSpPr>
              <p:spPr>
                <a:xfrm flipH="1">
                  <a:off x="3681725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 flipH="1">
                  <a:off x="3504659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 flipH="1">
                  <a:off x="2796395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 flipH="1">
                  <a:off x="2619329" y="277526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 flipH="1">
                  <a:off x="4212923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 flipH="1">
                  <a:off x="3681725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 flipH="1">
                  <a:off x="3504659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 flipH="1">
                  <a:off x="2796395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 flipH="1">
                  <a:off x="2619329" y="295289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 flipH="1">
                  <a:off x="4212923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 flipH="1">
                  <a:off x="3681725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 flipH="1">
                  <a:off x="3504659" y="313051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 flipH="1">
                  <a:off x="4212923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 flipH="1">
                  <a:off x="3681725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 flipH="1">
                  <a:off x="3504659" y="330814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 flipH="1">
                  <a:off x="4212923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 flipH="1">
                  <a:off x="4035857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 flipH="1">
                  <a:off x="3681725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 flipH="1">
                  <a:off x="3504659" y="348577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 flipH="1">
                  <a:off x="4212923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 flipH="1">
                  <a:off x="4035857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 flipH="1">
                  <a:off x="3681725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504659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 flipH="1">
                  <a:off x="3327593" y="366340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212923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 flipH="1">
                  <a:off x="4035857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 flipH="1">
                  <a:off x="3681725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/>
                <p:cNvSpPr/>
                <p:nvPr/>
              </p:nvSpPr>
              <p:spPr>
                <a:xfrm flipH="1">
                  <a:off x="3504659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 flipH="1">
                  <a:off x="3327593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/>
                <p:cNvSpPr/>
                <p:nvPr/>
              </p:nvSpPr>
              <p:spPr>
                <a:xfrm flipH="1">
                  <a:off x="3150527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 flipH="1">
                  <a:off x="2973461" y="3841030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 flipH="1">
                  <a:off x="4212923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 flipH="1">
                  <a:off x="4035857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 flipH="1">
                  <a:off x="3681725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 flipH="1">
                  <a:off x="3504659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 flipH="1">
                  <a:off x="3327593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/>
                <p:cNvSpPr/>
                <p:nvPr/>
              </p:nvSpPr>
              <p:spPr>
                <a:xfrm flipH="1">
                  <a:off x="3150527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/>
                <p:cNvSpPr/>
                <p:nvPr/>
              </p:nvSpPr>
              <p:spPr>
                <a:xfrm flipH="1">
                  <a:off x="2973461" y="401865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/>
                <p:cNvSpPr/>
                <p:nvPr/>
              </p:nvSpPr>
              <p:spPr>
                <a:xfrm flipH="1">
                  <a:off x="4212923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 flipH="1">
                  <a:off x="4035857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/>
                <p:cNvSpPr/>
                <p:nvPr/>
              </p:nvSpPr>
              <p:spPr>
                <a:xfrm flipH="1">
                  <a:off x="3504659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 flipH="1">
                  <a:off x="3327593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 flipH="1">
                  <a:off x="3150527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 flipH="1">
                  <a:off x="2973461" y="4196286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 flipH="1">
                  <a:off x="4212923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/>
                <p:cNvSpPr/>
                <p:nvPr/>
              </p:nvSpPr>
              <p:spPr>
                <a:xfrm flipH="1">
                  <a:off x="4035857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 flipH="1">
                  <a:off x="3858791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 flipH="1">
                  <a:off x="3504659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 flipH="1">
                  <a:off x="3327593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 flipH="1">
                  <a:off x="3150527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 flipH="1">
                  <a:off x="2973461" y="4373914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 flipH="1">
                  <a:off x="4212923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/>
                <p:cNvSpPr/>
                <p:nvPr/>
              </p:nvSpPr>
              <p:spPr>
                <a:xfrm flipH="1">
                  <a:off x="4035857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 flipH="1">
                  <a:off x="3858791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/>
                <p:cNvSpPr/>
                <p:nvPr/>
              </p:nvSpPr>
              <p:spPr>
                <a:xfrm flipH="1">
                  <a:off x="3681725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 flipH="1">
                  <a:off x="3327593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/>
                <p:cNvSpPr/>
                <p:nvPr/>
              </p:nvSpPr>
              <p:spPr>
                <a:xfrm flipH="1">
                  <a:off x="3150527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 flipH="1">
                  <a:off x="2973461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2796395" y="4551542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212923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4035857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3858791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3681725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3504659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3327593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3150527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2973461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2796395" y="4729168"/>
                  <a:ext cx="129600" cy="12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2" name="그룹 311"/>
            <p:cNvGrpSpPr/>
            <p:nvPr/>
          </p:nvGrpSpPr>
          <p:grpSpPr>
            <a:xfrm>
              <a:off x="5371773" y="-1590862"/>
              <a:ext cx="5057734" cy="4722237"/>
              <a:chOff x="5496732" y="-1590862"/>
              <a:chExt cx="5057734" cy="4722237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6111128" y="2434948"/>
                <a:ext cx="64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-300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1" name="그룹 310"/>
              <p:cNvGrpSpPr>
                <a:grpSpLocks noChangeAspect="1"/>
              </p:cNvGrpSpPr>
              <p:nvPr/>
            </p:nvGrpSpPr>
            <p:grpSpPr>
              <a:xfrm>
                <a:off x="6455827" y="-1518437"/>
                <a:ext cx="3774337" cy="3960000"/>
                <a:chOff x="6644640" y="-1148373"/>
                <a:chExt cx="3145536" cy="3300268"/>
              </a:xfrm>
            </p:grpSpPr>
            <p:pic>
              <p:nvPicPr>
                <p:cNvPr id="252" name="그림 25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26" t="20761" r="29077" b="20529"/>
                <a:stretch/>
              </p:blipFill>
              <p:spPr>
                <a:xfrm>
                  <a:off x="6644640" y="-1146047"/>
                  <a:ext cx="3145536" cy="3297936"/>
                </a:xfrm>
                <a:prstGeom prst="rect">
                  <a:avLst/>
                </a:prstGeom>
              </p:spPr>
            </p:pic>
            <p:sp>
              <p:nvSpPr>
                <p:cNvPr id="257" name="직사각형 256"/>
                <p:cNvSpPr/>
                <p:nvPr/>
              </p:nvSpPr>
              <p:spPr>
                <a:xfrm>
                  <a:off x="6911869" y="-880106"/>
                  <a:ext cx="2633865" cy="2746209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58" name="직선 연결선 257"/>
                <p:cNvCxnSpPr/>
                <p:nvPr/>
              </p:nvCxnSpPr>
              <p:spPr>
                <a:xfrm>
                  <a:off x="7947939" y="1878295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/>
                <p:cNvCxnSpPr/>
                <p:nvPr/>
              </p:nvCxnSpPr>
              <p:spPr>
                <a:xfrm>
                  <a:off x="8490939" y="1878295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/>
                <p:cNvCxnSpPr/>
                <p:nvPr/>
              </p:nvCxnSpPr>
              <p:spPr>
                <a:xfrm>
                  <a:off x="8650095" y="-1148373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/>
                <p:cNvCxnSpPr/>
                <p:nvPr/>
              </p:nvCxnSpPr>
              <p:spPr>
                <a:xfrm>
                  <a:off x="9193095" y="-1148373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/>
                <p:cNvCxnSpPr/>
                <p:nvPr/>
              </p:nvCxnSpPr>
              <p:spPr>
                <a:xfrm>
                  <a:off x="7806715" y="-1148373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/>
                <p:cNvCxnSpPr/>
                <p:nvPr/>
              </p:nvCxnSpPr>
              <p:spPr>
                <a:xfrm>
                  <a:off x="7269189" y="-1148373"/>
                  <a:ext cx="0" cy="27360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TextBox 263"/>
              <p:cNvSpPr txBox="1"/>
              <p:nvPr/>
            </p:nvSpPr>
            <p:spPr>
              <a:xfrm>
                <a:off x="9927199" y="2434948"/>
                <a:ext cx="627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145436" y="2434948"/>
                <a:ext cx="394585" cy="32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672018" y="2233319"/>
                <a:ext cx="686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-300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730972" y="-1590862"/>
                <a:ext cx="627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7944297" y="2762043"/>
                <a:ext cx="79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[um]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5963654" y="298016"/>
                <a:ext cx="394585" cy="32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8941107" y="2427585"/>
                <a:ext cx="582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 rot="16200000">
                <a:off x="5278641" y="276897"/>
                <a:ext cx="80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[um]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7060779" y="2434949"/>
                <a:ext cx="65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-150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792707" y="-643563"/>
                <a:ext cx="565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5675558" y="1243944"/>
                <a:ext cx="682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-150</a:t>
                </a:r>
                <a:endParaRPr lang="ko-KR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5" name="TextBox 274"/>
          <p:cNvSpPr txBox="1"/>
          <p:nvPr/>
        </p:nvSpPr>
        <p:spPr>
          <a:xfrm>
            <a:off x="1254014" y="2859497"/>
            <a:ext cx="55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0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/>
          <p:cNvGrpSpPr/>
          <p:nvPr/>
        </p:nvGrpSpPr>
        <p:grpSpPr>
          <a:xfrm>
            <a:off x="-927798" y="270838"/>
            <a:ext cx="13460294" cy="7068550"/>
            <a:chOff x="-927798" y="270838"/>
            <a:chExt cx="13460294" cy="7068550"/>
          </a:xfrm>
        </p:grpSpPr>
        <p:grpSp>
          <p:nvGrpSpPr>
            <p:cNvPr id="22" name="그룹 21"/>
            <p:cNvGrpSpPr/>
            <p:nvPr/>
          </p:nvGrpSpPr>
          <p:grpSpPr>
            <a:xfrm>
              <a:off x="-927798" y="270838"/>
              <a:ext cx="2160000" cy="2160000"/>
              <a:chOff x="1106811" y="3690313"/>
              <a:chExt cx="2160000" cy="216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2789561" y="270838"/>
              <a:ext cx="2160000" cy="2160000"/>
              <a:chOff x="3640461" y="270838"/>
              <a:chExt cx="2160000" cy="2160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828896" y="475426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905062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493723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082384" y="551592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90165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082384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905062" y="1762416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4386263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972050" y="2708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6200000">
                <a:off x="4720461" y="-8438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16200000">
                <a:off x="4720461" y="582112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/>
              <p:cNvSpPr/>
              <p:nvPr/>
            </p:nvSpPr>
            <p:spPr>
              <a:xfrm>
                <a:off x="5082384" y="1157004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6" name="아래로 구부러진 화살표 35"/>
              <p:cNvSpPr/>
              <p:nvPr/>
            </p:nvSpPr>
            <p:spPr>
              <a:xfrm>
                <a:off x="4413674" y="1109336"/>
                <a:ext cx="387668" cy="300321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-927798" y="2766388"/>
              <a:ext cx="2160000" cy="2160000"/>
              <a:chOff x="1106811" y="3690313"/>
              <a:chExt cx="2160000" cy="2160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297799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660874" y="364185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3" name="타원 52"/>
            <p:cNvSpPr/>
            <p:nvPr/>
          </p:nvSpPr>
          <p:spPr>
            <a:xfrm>
              <a:off x="364282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4" name="타원 53"/>
            <p:cNvSpPr/>
            <p:nvPr/>
          </p:nvSpPr>
          <p:spPr>
            <a:xfrm>
              <a:off x="4231484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23148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423148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05416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353536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412115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6200000">
              <a:off x="386956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>
              <a:off x="386956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505641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5581807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5" name="타원 64"/>
            <p:cNvSpPr/>
            <p:nvPr/>
          </p:nvSpPr>
          <p:spPr>
            <a:xfrm>
              <a:off x="6170468" y="36584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6" name="타원 65"/>
            <p:cNvSpPr/>
            <p:nvPr/>
          </p:nvSpPr>
          <p:spPr>
            <a:xfrm>
              <a:off x="6759129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759129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759129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타원 68"/>
            <p:cNvSpPr/>
            <p:nvPr/>
          </p:nvSpPr>
          <p:spPr>
            <a:xfrm>
              <a:off x="5581807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6063008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648795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16200000">
              <a:off x="6397206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6397206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8033286" y="2970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109452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7" name="타원 76"/>
            <p:cNvSpPr/>
            <p:nvPr/>
          </p:nvSpPr>
          <p:spPr>
            <a:xfrm>
              <a:off x="8698113" y="3047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8" name="타원 77"/>
            <p:cNvSpPr/>
            <p:nvPr/>
          </p:nvSpPr>
          <p:spPr>
            <a:xfrm>
              <a:off x="8694555" y="364433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9" name="타원 78"/>
            <p:cNvSpPr/>
            <p:nvPr/>
          </p:nvSpPr>
          <p:spPr>
            <a:xfrm>
              <a:off x="9286774" y="3652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0" name="타원 79"/>
            <p:cNvSpPr/>
            <p:nvPr/>
          </p:nvSpPr>
          <p:spPr>
            <a:xfrm>
              <a:off x="9286774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타원 80"/>
            <p:cNvSpPr/>
            <p:nvPr/>
          </p:nvSpPr>
          <p:spPr>
            <a:xfrm>
              <a:off x="8109452" y="4257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90653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176440" y="2766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8924851" y="2487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6200000">
              <a:off x="8924851" y="3077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10372496" y="2766388"/>
              <a:ext cx="2160000" cy="2160000"/>
              <a:chOff x="1106811" y="3690313"/>
              <a:chExt cx="2160000" cy="2160000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2977996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타원 99"/>
            <p:cNvSpPr/>
            <p:nvPr/>
          </p:nvSpPr>
          <p:spPr>
            <a:xfrm>
              <a:off x="3054162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642823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231484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3646107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4231484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3054162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535363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121150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>
              <a:off x="3869561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3869561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550564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58180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17046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5912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75912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59129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16691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606300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64879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639720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639720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7844851" y="5179388"/>
              <a:ext cx="2160000" cy="2160000"/>
              <a:chOff x="1106811" y="3690313"/>
              <a:chExt cx="2160000" cy="216000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295246" y="3894901"/>
                <a:ext cx="1753424" cy="17534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371412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960073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548734" y="3971067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548734" y="4576479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548734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371412" y="5181891"/>
                <a:ext cx="387668" cy="38766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852613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2438400" y="3690313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16200000">
                <a:off x="2186811" y="341103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 rot="16200000">
                <a:off x="2186811" y="4001587"/>
                <a:ext cx="0" cy="21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/>
            <p:cNvSpPr/>
            <p:nvPr/>
          </p:nvSpPr>
          <p:spPr>
            <a:xfrm>
              <a:off x="10560931" y="5383976"/>
              <a:ext cx="1753424" cy="17534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37097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11225758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8" name="타원 137"/>
            <p:cNvSpPr/>
            <p:nvPr/>
          </p:nvSpPr>
          <p:spPr>
            <a:xfrm>
              <a:off x="11814419" y="5460142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1814419" y="60655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11222200" y="6058854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10637097" y="6670966"/>
              <a:ext cx="387668" cy="38766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1118298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11704085" y="5179388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1452496" y="490011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1452496" y="5490662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위쪽/아래쪽 화살표 146"/>
            <p:cNvSpPr/>
            <p:nvPr/>
          </p:nvSpPr>
          <p:spPr>
            <a:xfrm rot="18900000">
              <a:off x="3431454" y="3321032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위쪽/아래쪽 화살표 147"/>
            <p:cNvSpPr/>
            <p:nvPr/>
          </p:nvSpPr>
          <p:spPr>
            <a:xfrm>
              <a:off x="6240474" y="331035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위쪽/아래쪽 화살표 148"/>
            <p:cNvSpPr/>
            <p:nvPr/>
          </p:nvSpPr>
          <p:spPr>
            <a:xfrm rot="2700000">
              <a:off x="9063886" y="3317738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위쪽/아래쪽 화살표 149"/>
            <p:cNvSpPr/>
            <p:nvPr/>
          </p:nvSpPr>
          <p:spPr>
            <a:xfrm rot="16200000">
              <a:off x="11002870" y="3613926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위쪽/아래쪽 화살표 150"/>
            <p:cNvSpPr/>
            <p:nvPr/>
          </p:nvSpPr>
          <p:spPr>
            <a:xfrm rot="5400000">
              <a:off x="3984437" y="603959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위쪽/아래쪽 화살표 151"/>
            <p:cNvSpPr/>
            <p:nvPr/>
          </p:nvSpPr>
          <p:spPr>
            <a:xfrm rot="2700000">
              <a:off x="5957265" y="6334105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위쪽/아래쪽 화살표 152"/>
            <p:cNvSpPr/>
            <p:nvPr/>
          </p:nvSpPr>
          <p:spPr>
            <a:xfrm>
              <a:off x="8768729" y="6346440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위쪽/아래쪽 화살표 153"/>
            <p:cNvSpPr/>
            <p:nvPr/>
          </p:nvSpPr>
          <p:spPr>
            <a:xfrm rot="18900000">
              <a:off x="11598341" y="6346439"/>
              <a:ext cx="230856" cy="473111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오른쪽 화살표 154"/>
            <p:cNvSpPr/>
            <p:nvPr/>
          </p:nvSpPr>
          <p:spPr>
            <a:xfrm>
              <a:off x="1516231" y="931523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348340" y="408303"/>
              <a:ext cx="1325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Toggle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오른쪽 화살표 158"/>
            <p:cNvSpPr/>
            <p:nvPr/>
          </p:nvSpPr>
          <p:spPr>
            <a:xfrm>
              <a:off x="1516231" y="3436580"/>
              <a:ext cx="989300" cy="838629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85875" y="2913360"/>
              <a:ext cx="1157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Swap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1489982" y="-1773993"/>
            <a:ext cx="9118575" cy="4872410"/>
            <a:chOff x="-1489982" y="-1773993"/>
            <a:chExt cx="9118575" cy="4872410"/>
          </a:xfrm>
        </p:grpSpPr>
        <p:sp>
          <p:nvSpPr>
            <p:cNvPr id="4" name="직사각형 3"/>
            <p:cNvSpPr/>
            <p:nvPr/>
          </p:nvSpPr>
          <p:spPr>
            <a:xfrm>
              <a:off x="-1489982" y="8165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다리꼴 4"/>
            <p:cNvSpPr/>
            <p:nvPr/>
          </p:nvSpPr>
          <p:spPr>
            <a:xfrm rot="16200000">
              <a:off x="1462768" y="-620486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대각선 줄무늬 7"/>
            <p:cNvSpPr/>
            <p:nvPr/>
          </p:nvSpPr>
          <p:spPr>
            <a:xfrm rot="958928">
              <a:off x="3826065" y="-177399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20641072" flipV="1">
              <a:off x="3826065" y="-21427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72026" y="-1727199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2038350" y="-101091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2641600" y="-27055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3505200" y="-48895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713390" y="3504180"/>
            <a:ext cx="9118575" cy="4872410"/>
            <a:chOff x="3713390" y="3504180"/>
            <a:chExt cx="9118575" cy="4872410"/>
          </a:xfrm>
        </p:grpSpPr>
        <p:sp>
          <p:nvSpPr>
            <p:cNvPr id="16" name="대각선 줄무늬 15"/>
            <p:cNvSpPr/>
            <p:nvPr/>
          </p:nvSpPr>
          <p:spPr>
            <a:xfrm rot="958928">
              <a:off x="9029437" y="3504180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13390" y="5286063"/>
              <a:ext cx="2981325" cy="1362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6666140" y="4657687"/>
              <a:ext cx="2676525" cy="2619375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대각선 줄무늬 16"/>
            <p:cNvSpPr/>
            <p:nvPr/>
          </p:nvSpPr>
          <p:spPr>
            <a:xfrm rot="20641072" flipV="1">
              <a:off x="9029437" y="5063903"/>
              <a:ext cx="3412423" cy="3312687"/>
            </a:xfrm>
            <a:prstGeom prst="diagStrip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075398" y="3550974"/>
              <a:ext cx="1756567" cy="4760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6682740" y="6544901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V="1">
              <a:off x="6694715" y="4594662"/>
              <a:ext cx="2804160" cy="809495"/>
            </a:xfrm>
            <a:custGeom>
              <a:avLst/>
              <a:gdLst>
                <a:gd name="connsiteX0" fmla="*/ 0 w 2804160"/>
                <a:gd name="connsiteY0" fmla="*/ 99739 h 809495"/>
                <a:gd name="connsiteX1" fmla="*/ 0 w 2804160"/>
                <a:gd name="connsiteY1" fmla="*/ 99739 h 809495"/>
                <a:gd name="connsiteX2" fmla="*/ 68580 w 2804160"/>
                <a:gd name="connsiteY2" fmla="*/ 175939 h 809495"/>
                <a:gd name="connsiteX3" fmla="*/ 83820 w 2804160"/>
                <a:gd name="connsiteY3" fmla="*/ 198799 h 809495"/>
                <a:gd name="connsiteX4" fmla="*/ 121920 w 2804160"/>
                <a:gd name="connsiteY4" fmla="*/ 214039 h 809495"/>
                <a:gd name="connsiteX5" fmla="*/ 160020 w 2804160"/>
                <a:gd name="connsiteY5" fmla="*/ 244519 h 809495"/>
                <a:gd name="connsiteX6" fmla="*/ 213360 w 2804160"/>
                <a:gd name="connsiteY6" fmla="*/ 274999 h 809495"/>
                <a:gd name="connsiteX7" fmla="*/ 259080 w 2804160"/>
                <a:gd name="connsiteY7" fmla="*/ 305479 h 809495"/>
                <a:gd name="connsiteX8" fmla="*/ 312420 w 2804160"/>
                <a:gd name="connsiteY8" fmla="*/ 328339 h 809495"/>
                <a:gd name="connsiteX9" fmla="*/ 373380 w 2804160"/>
                <a:gd name="connsiteY9" fmla="*/ 343579 h 809495"/>
                <a:gd name="connsiteX10" fmla="*/ 396240 w 2804160"/>
                <a:gd name="connsiteY10" fmla="*/ 358819 h 809495"/>
                <a:gd name="connsiteX11" fmla="*/ 426720 w 2804160"/>
                <a:gd name="connsiteY11" fmla="*/ 366439 h 809495"/>
                <a:gd name="connsiteX12" fmla="*/ 449580 w 2804160"/>
                <a:gd name="connsiteY12" fmla="*/ 374059 h 809495"/>
                <a:gd name="connsiteX13" fmla="*/ 487680 w 2804160"/>
                <a:gd name="connsiteY13" fmla="*/ 389299 h 809495"/>
                <a:gd name="connsiteX14" fmla="*/ 518160 w 2804160"/>
                <a:gd name="connsiteY14" fmla="*/ 396919 h 809495"/>
                <a:gd name="connsiteX15" fmla="*/ 586740 w 2804160"/>
                <a:gd name="connsiteY15" fmla="*/ 419779 h 809495"/>
                <a:gd name="connsiteX16" fmla="*/ 609600 w 2804160"/>
                <a:gd name="connsiteY16" fmla="*/ 427399 h 809495"/>
                <a:gd name="connsiteX17" fmla="*/ 640080 w 2804160"/>
                <a:gd name="connsiteY17" fmla="*/ 435019 h 809495"/>
                <a:gd name="connsiteX18" fmla="*/ 685800 w 2804160"/>
                <a:gd name="connsiteY18" fmla="*/ 450259 h 809495"/>
                <a:gd name="connsiteX19" fmla="*/ 708660 w 2804160"/>
                <a:gd name="connsiteY19" fmla="*/ 457879 h 809495"/>
                <a:gd name="connsiteX20" fmla="*/ 800100 w 2804160"/>
                <a:gd name="connsiteY20" fmla="*/ 480739 h 809495"/>
                <a:gd name="connsiteX21" fmla="*/ 830580 w 2804160"/>
                <a:gd name="connsiteY21" fmla="*/ 488359 h 809495"/>
                <a:gd name="connsiteX22" fmla="*/ 868680 w 2804160"/>
                <a:gd name="connsiteY22" fmla="*/ 495979 h 809495"/>
                <a:gd name="connsiteX23" fmla="*/ 914400 w 2804160"/>
                <a:gd name="connsiteY23" fmla="*/ 503599 h 809495"/>
                <a:gd name="connsiteX24" fmla="*/ 937260 w 2804160"/>
                <a:gd name="connsiteY24" fmla="*/ 511219 h 809495"/>
                <a:gd name="connsiteX25" fmla="*/ 1059180 w 2804160"/>
                <a:gd name="connsiteY25" fmla="*/ 526459 h 809495"/>
                <a:gd name="connsiteX26" fmla="*/ 1112520 w 2804160"/>
                <a:gd name="connsiteY26" fmla="*/ 534079 h 809495"/>
                <a:gd name="connsiteX27" fmla="*/ 1158240 w 2804160"/>
                <a:gd name="connsiteY27" fmla="*/ 541699 h 809495"/>
                <a:gd name="connsiteX28" fmla="*/ 1303020 w 2804160"/>
                <a:gd name="connsiteY28" fmla="*/ 549319 h 809495"/>
                <a:gd name="connsiteX29" fmla="*/ 1402080 w 2804160"/>
                <a:gd name="connsiteY29" fmla="*/ 556939 h 809495"/>
                <a:gd name="connsiteX30" fmla="*/ 1607820 w 2804160"/>
                <a:gd name="connsiteY30" fmla="*/ 572179 h 809495"/>
                <a:gd name="connsiteX31" fmla="*/ 1752600 w 2804160"/>
                <a:gd name="connsiteY31" fmla="*/ 595039 h 809495"/>
                <a:gd name="connsiteX32" fmla="*/ 1821180 w 2804160"/>
                <a:gd name="connsiteY32" fmla="*/ 602659 h 809495"/>
                <a:gd name="connsiteX33" fmla="*/ 1882140 w 2804160"/>
                <a:gd name="connsiteY33" fmla="*/ 617899 h 809495"/>
                <a:gd name="connsiteX34" fmla="*/ 1988820 w 2804160"/>
                <a:gd name="connsiteY34" fmla="*/ 633139 h 809495"/>
                <a:gd name="connsiteX35" fmla="*/ 2049780 w 2804160"/>
                <a:gd name="connsiteY35" fmla="*/ 648379 h 809495"/>
                <a:gd name="connsiteX36" fmla="*/ 2080260 w 2804160"/>
                <a:gd name="connsiteY36" fmla="*/ 655999 h 809495"/>
                <a:gd name="connsiteX37" fmla="*/ 2103120 w 2804160"/>
                <a:gd name="connsiteY37" fmla="*/ 663619 h 809495"/>
                <a:gd name="connsiteX38" fmla="*/ 2164080 w 2804160"/>
                <a:gd name="connsiteY38" fmla="*/ 678859 h 809495"/>
                <a:gd name="connsiteX39" fmla="*/ 2194560 w 2804160"/>
                <a:gd name="connsiteY39" fmla="*/ 686479 h 809495"/>
                <a:gd name="connsiteX40" fmla="*/ 2225040 w 2804160"/>
                <a:gd name="connsiteY40" fmla="*/ 701719 h 809495"/>
                <a:gd name="connsiteX41" fmla="*/ 2286000 w 2804160"/>
                <a:gd name="connsiteY41" fmla="*/ 716959 h 809495"/>
                <a:gd name="connsiteX42" fmla="*/ 2346960 w 2804160"/>
                <a:gd name="connsiteY42" fmla="*/ 732199 h 809495"/>
                <a:gd name="connsiteX43" fmla="*/ 2377440 w 2804160"/>
                <a:gd name="connsiteY43" fmla="*/ 739819 h 809495"/>
                <a:gd name="connsiteX44" fmla="*/ 2461260 w 2804160"/>
                <a:gd name="connsiteY44" fmla="*/ 762679 h 809495"/>
                <a:gd name="connsiteX45" fmla="*/ 2567940 w 2804160"/>
                <a:gd name="connsiteY45" fmla="*/ 777919 h 809495"/>
                <a:gd name="connsiteX46" fmla="*/ 2613660 w 2804160"/>
                <a:gd name="connsiteY46" fmla="*/ 793159 h 809495"/>
                <a:gd name="connsiteX47" fmla="*/ 2712720 w 2804160"/>
                <a:gd name="connsiteY47" fmla="*/ 808399 h 809495"/>
                <a:gd name="connsiteX48" fmla="*/ 2804160 w 2804160"/>
                <a:gd name="connsiteY48" fmla="*/ 777919 h 809495"/>
                <a:gd name="connsiteX49" fmla="*/ 2788920 w 2804160"/>
                <a:gd name="connsiteY49" fmla="*/ 701719 h 809495"/>
                <a:gd name="connsiteX50" fmla="*/ 2781300 w 2804160"/>
                <a:gd name="connsiteY50" fmla="*/ 655999 h 809495"/>
                <a:gd name="connsiteX51" fmla="*/ 2766060 w 2804160"/>
                <a:gd name="connsiteY51" fmla="*/ 595039 h 809495"/>
                <a:gd name="connsiteX52" fmla="*/ 2758440 w 2804160"/>
                <a:gd name="connsiteY52" fmla="*/ 518839 h 809495"/>
                <a:gd name="connsiteX53" fmla="*/ 2743200 w 2804160"/>
                <a:gd name="connsiteY53" fmla="*/ 328339 h 809495"/>
                <a:gd name="connsiteX54" fmla="*/ 2712720 w 2804160"/>
                <a:gd name="connsiteY54" fmla="*/ 259759 h 809495"/>
                <a:gd name="connsiteX55" fmla="*/ 2682240 w 2804160"/>
                <a:gd name="connsiteY55" fmla="*/ 252139 h 809495"/>
                <a:gd name="connsiteX56" fmla="*/ 2468880 w 2804160"/>
                <a:gd name="connsiteY56" fmla="*/ 236899 h 809495"/>
                <a:gd name="connsiteX57" fmla="*/ 2362200 w 2804160"/>
                <a:gd name="connsiteY57" fmla="*/ 229279 h 809495"/>
                <a:gd name="connsiteX58" fmla="*/ 2255520 w 2804160"/>
                <a:gd name="connsiteY58" fmla="*/ 214039 h 809495"/>
                <a:gd name="connsiteX59" fmla="*/ 2141220 w 2804160"/>
                <a:gd name="connsiteY59" fmla="*/ 206419 h 809495"/>
                <a:gd name="connsiteX60" fmla="*/ 2072640 w 2804160"/>
                <a:gd name="connsiteY60" fmla="*/ 191179 h 809495"/>
                <a:gd name="connsiteX61" fmla="*/ 2019300 w 2804160"/>
                <a:gd name="connsiteY61" fmla="*/ 183559 h 809495"/>
                <a:gd name="connsiteX62" fmla="*/ 1828800 w 2804160"/>
                <a:gd name="connsiteY62" fmla="*/ 160699 h 809495"/>
                <a:gd name="connsiteX63" fmla="*/ 1706880 w 2804160"/>
                <a:gd name="connsiteY63" fmla="*/ 153079 h 809495"/>
                <a:gd name="connsiteX64" fmla="*/ 1470660 w 2804160"/>
                <a:gd name="connsiteY64" fmla="*/ 130219 h 809495"/>
                <a:gd name="connsiteX65" fmla="*/ 1203960 w 2804160"/>
                <a:gd name="connsiteY65" fmla="*/ 114979 h 809495"/>
                <a:gd name="connsiteX66" fmla="*/ 1082040 w 2804160"/>
                <a:gd name="connsiteY66" fmla="*/ 99739 h 809495"/>
                <a:gd name="connsiteX67" fmla="*/ 1021080 w 2804160"/>
                <a:gd name="connsiteY67" fmla="*/ 92119 h 809495"/>
                <a:gd name="connsiteX68" fmla="*/ 982980 w 2804160"/>
                <a:gd name="connsiteY68" fmla="*/ 84499 h 809495"/>
                <a:gd name="connsiteX69" fmla="*/ 883920 w 2804160"/>
                <a:gd name="connsiteY69" fmla="*/ 76879 h 809495"/>
                <a:gd name="connsiteX70" fmla="*/ 815340 w 2804160"/>
                <a:gd name="connsiteY70" fmla="*/ 69259 h 809495"/>
                <a:gd name="connsiteX71" fmla="*/ 594360 w 2804160"/>
                <a:gd name="connsiteY71" fmla="*/ 54019 h 809495"/>
                <a:gd name="connsiteX72" fmla="*/ 541020 w 2804160"/>
                <a:gd name="connsiteY72" fmla="*/ 46399 h 809495"/>
                <a:gd name="connsiteX73" fmla="*/ 480060 w 2804160"/>
                <a:gd name="connsiteY73" fmla="*/ 31159 h 809495"/>
                <a:gd name="connsiteX74" fmla="*/ 365760 w 2804160"/>
                <a:gd name="connsiteY74" fmla="*/ 15919 h 809495"/>
                <a:gd name="connsiteX75" fmla="*/ 342900 w 2804160"/>
                <a:gd name="connsiteY75" fmla="*/ 8299 h 809495"/>
                <a:gd name="connsiteX76" fmla="*/ 144780 w 2804160"/>
                <a:gd name="connsiteY76" fmla="*/ 8299 h 809495"/>
                <a:gd name="connsiteX77" fmla="*/ 99060 w 2804160"/>
                <a:gd name="connsiteY77" fmla="*/ 23539 h 809495"/>
                <a:gd name="connsiteX78" fmla="*/ 76200 w 2804160"/>
                <a:gd name="connsiteY78" fmla="*/ 31159 h 809495"/>
                <a:gd name="connsiteX79" fmla="*/ 53340 w 2804160"/>
                <a:gd name="connsiteY79" fmla="*/ 46399 h 809495"/>
                <a:gd name="connsiteX80" fmla="*/ 0 w 2804160"/>
                <a:gd name="connsiteY80" fmla="*/ 99739 h 8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804160" h="809495">
                  <a:moveTo>
                    <a:pt x="0" y="99739"/>
                  </a:moveTo>
                  <a:lnTo>
                    <a:pt x="0" y="99739"/>
                  </a:lnTo>
                  <a:cubicBezTo>
                    <a:pt x="97053" y="235613"/>
                    <a:pt x="-9355" y="98004"/>
                    <a:pt x="68580" y="175939"/>
                  </a:cubicBezTo>
                  <a:cubicBezTo>
                    <a:pt x="75056" y="182415"/>
                    <a:pt x="76368" y="193476"/>
                    <a:pt x="83820" y="198799"/>
                  </a:cubicBezTo>
                  <a:cubicBezTo>
                    <a:pt x="94951" y="206749"/>
                    <a:pt x="110191" y="207002"/>
                    <a:pt x="121920" y="214039"/>
                  </a:cubicBezTo>
                  <a:cubicBezTo>
                    <a:pt x="135866" y="222407"/>
                    <a:pt x="147009" y="234761"/>
                    <a:pt x="160020" y="244519"/>
                  </a:cubicBezTo>
                  <a:cubicBezTo>
                    <a:pt x="195166" y="270878"/>
                    <a:pt x="171173" y="249687"/>
                    <a:pt x="213360" y="274999"/>
                  </a:cubicBezTo>
                  <a:cubicBezTo>
                    <a:pt x="229066" y="284423"/>
                    <a:pt x="242245" y="298264"/>
                    <a:pt x="259080" y="305479"/>
                  </a:cubicBezTo>
                  <a:cubicBezTo>
                    <a:pt x="276860" y="313099"/>
                    <a:pt x="294069" y="322222"/>
                    <a:pt x="312420" y="328339"/>
                  </a:cubicBezTo>
                  <a:cubicBezTo>
                    <a:pt x="338505" y="337034"/>
                    <a:pt x="350569" y="332174"/>
                    <a:pt x="373380" y="343579"/>
                  </a:cubicBezTo>
                  <a:cubicBezTo>
                    <a:pt x="381571" y="347675"/>
                    <a:pt x="387822" y="355211"/>
                    <a:pt x="396240" y="358819"/>
                  </a:cubicBezTo>
                  <a:cubicBezTo>
                    <a:pt x="405866" y="362944"/>
                    <a:pt x="416650" y="363562"/>
                    <a:pt x="426720" y="366439"/>
                  </a:cubicBezTo>
                  <a:cubicBezTo>
                    <a:pt x="434443" y="368646"/>
                    <a:pt x="442059" y="371239"/>
                    <a:pt x="449580" y="374059"/>
                  </a:cubicBezTo>
                  <a:cubicBezTo>
                    <a:pt x="462387" y="378862"/>
                    <a:pt x="474704" y="384974"/>
                    <a:pt x="487680" y="389299"/>
                  </a:cubicBezTo>
                  <a:cubicBezTo>
                    <a:pt x="497615" y="392611"/>
                    <a:pt x="508129" y="393910"/>
                    <a:pt x="518160" y="396919"/>
                  </a:cubicBezTo>
                  <a:lnTo>
                    <a:pt x="586740" y="419779"/>
                  </a:lnTo>
                  <a:cubicBezTo>
                    <a:pt x="594360" y="422319"/>
                    <a:pt x="601808" y="425451"/>
                    <a:pt x="609600" y="427399"/>
                  </a:cubicBezTo>
                  <a:cubicBezTo>
                    <a:pt x="619760" y="429939"/>
                    <a:pt x="630049" y="432010"/>
                    <a:pt x="640080" y="435019"/>
                  </a:cubicBezTo>
                  <a:cubicBezTo>
                    <a:pt x="655467" y="439635"/>
                    <a:pt x="670560" y="445179"/>
                    <a:pt x="685800" y="450259"/>
                  </a:cubicBezTo>
                  <a:cubicBezTo>
                    <a:pt x="693420" y="452799"/>
                    <a:pt x="700868" y="455931"/>
                    <a:pt x="708660" y="457879"/>
                  </a:cubicBezTo>
                  <a:lnTo>
                    <a:pt x="800100" y="480739"/>
                  </a:lnTo>
                  <a:cubicBezTo>
                    <a:pt x="810260" y="483279"/>
                    <a:pt x="820311" y="486305"/>
                    <a:pt x="830580" y="488359"/>
                  </a:cubicBezTo>
                  <a:lnTo>
                    <a:pt x="868680" y="495979"/>
                  </a:lnTo>
                  <a:cubicBezTo>
                    <a:pt x="883881" y="498743"/>
                    <a:pt x="899318" y="500247"/>
                    <a:pt x="914400" y="503599"/>
                  </a:cubicBezTo>
                  <a:cubicBezTo>
                    <a:pt x="922241" y="505341"/>
                    <a:pt x="929384" y="509644"/>
                    <a:pt x="937260" y="511219"/>
                  </a:cubicBezTo>
                  <a:cubicBezTo>
                    <a:pt x="967880" y="517343"/>
                    <a:pt x="1031005" y="522937"/>
                    <a:pt x="1059180" y="526459"/>
                  </a:cubicBezTo>
                  <a:cubicBezTo>
                    <a:pt x="1077002" y="528687"/>
                    <a:pt x="1094768" y="531348"/>
                    <a:pt x="1112520" y="534079"/>
                  </a:cubicBezTo>
                  <a:cubicBezTo>
                    <a:pt x="1127791" y="536428"/>
                    <a:pt x="1142839" y="540467"/>
                    <a:pt x="1158240" y="541699"/>
                  </a:cubicBezTo>
                  <a:cubicBezTo>
                    <a:pt x="1206413" y="545553"/>
                    <a:pt x="1254787" y="546304"/>
                    <a:pt x="1303020" y="549319"/>
                  </a:cubicBezTo>
                  <a:cubicBezTo>
                    <a:pt x="1336073" y="551385"/>
                    <a:pt x="1369041" y="554660"/>
                    <a:pt x="1402080" y="556939"/>
                  </a:cubicBezTo>
                  <a:cubicBezTo>
                    <a:pt x="1596174" y="570325"/>
                    <a:pt x="1453013" y="558106"/>
                    <a:pt x="1607820" y="572179"/>
                  </a:cubicBezTo>
                  <a:cubicBezTo>
                    <a:pt x="1667942" y="592220"/>
                    <a:pt x="1630828" y="581509"/>
                    <a:pt x="1752600" y="595039"/>
                  </a:cubicBezTo>
                  <a:lnTo>
                    <a:pt x="1821180" y="602659"/>
                  </a:lnTo>
                  <a:cubicBezTo>
                    <a:pt x="1841500" y="607739"/>
                    <a:pt x="1861356" y="615301"/>
                    <a:pt x="1882140" y="617899"/>
                  </a:cubicBezTo>
                  <a:cubicBezTo>
                    <a:pt x="1911833" y="621611"/>
                    <a:pt x="1958058" y="626547"/>
                    <a:pt x="1988820" y="633139"/>
                  </a:cubicBezTo>
                  <a:cubicBezTo>
                    <a:pt x="2009300" y="637528"/>
                    <a:pt x="2029460" y="643299"/>
                    <a:pt x="2049780" y="648379"/>
                  </a:cubicBezTo>
                  <a:cubicBezTo>
                    <a:pt x="2059940" y="650919"/>
                    <a:pt x="2070325" y="652687"/>
                    <a:pt x="2080260" y="655999"/>
                  </a:cubicBezTo>
                  <a:cubicBezTo>
                    <a:pt x="2087880" y="658539"/>
                    <a:pt x="2095371" y="661506"/>
                    <a:pt x="2103120" y="663619"/>
                  </a:cubicBezTo>
                  <a:cubicBezTo>
                    <a:pt x="2123327" y="669130"/>
                    <a:pt x="2143760" y="673779"/>
                    <a:pt x="2164080" y="678859"/>
                  </a:cubicBezTo>
                  <a:cubicBezTo>
                    <a:pt x="2174240" y="681399"/>
                    <a:pt x="2185193" y="681795"/>
                    <a:pt x="2194560" y="686479"/>
                  </a:cubicBezTo>
                  <a:cubicBezTo>
                    <a:pt x="2204720" y="691559"/>
                    <a:pt x="2214264" y="698127"/>
                    <a:pt x="2225040" y="701719"/>
                  </a:cubicBezTo>
                  <a:cubicBezTo>
                    <a:pt x="2244911" y="708343"/>
                    <a:pt x="2265680" y="711879"/>
                    <a:pt x="2286000" y="716959"/>
                  </a:cubicBezTo>
                  <a:lnTo>
                    <a:pt x="2346960" y="732199"/>
                  </a:lnTo>
                  <a:cubicBezTo>
                    <a:pt x="2357120" y="734739"/>
                    <a:pt x="2367505" y="736507"/>
                    <a:pt x="2377440" y="739819"/>
                  </a:cubicBezTo>
                  <a:cubicBezTo>
                    <a:pt x="2410284" y="750767"/>
                    <a:pt x="2418290" y="754085"/>
                    <a:pt x="2461260" y="762679"/>
                  </a:cubicBezTo>
                  <a:cubicBezTo>
                    <a:pt x="2521914" y="774810"/>
                    <a:pt x="2486488" y="768869"/>
                    <a:pt x="2567940" y="777919"/>
                  </a:cubicBezTo>
                  <a:cubicBezTo>
                    <a:pt x="2583180" y="782999"/>
                    <a:pt x="2597720" y="791166"/>
                    <a:pt x="2613660" y="793159"/>
                  </a:cubicBezTo>
                  <a:cubicBezTo>
                    <a:pt x="2687471" y="802385"/>
                    <a:pt x="2654540" y="796763"/>
                    <a:pt x="2712720" y="808399"/>
                  </a:cubicBezTo>
                  <a:cubicBezTo>
                    <a:pt x="2716086" y="808062"/>
                    <a:pt x="2804160" y="819079"/>
                    <a:pt x="2804160" y="777919"/>
                  </a:cubicBezTo>
                  <a:cubicBezTo>
                    <a:pt x="2804160" y="752016"/>
                    <a:pt x="2793178" y="727270"/>
                    <a:pt x="2788920" y="701719"/>
                  </a:cubicBezTo>
                  <a:cubicBezTo>
                    <a:pt x="2786380" y="686479"/>
                    <a:pt x="2784537" y="671106"/>
                    <a:pt x="2781300" y="655999"/>
                  </a:cubicBezTo>
                  <a:cubicBezTo>
                    <a:pt x="2776911" y="635519"/>
                    <a:pt x="2766060" y="595039"/>
                    <a:pt x="2766060" y="595039"/>
                  </a:cubicBezTo>
                  <a:cubicBezTo>
                    <a:pt x="2763520" y="569639"/>
                    <a:pt x="2760259" y="544301"/>
                    <a:pt x="2758440" y="518839"/>
                  </a:cubicBezTo>
                  <a:cubicBezTo>
                    <a:pt x="2756172" y="487088"/>
                    <a:pt x="2754806" y="378630"/>
                    <a:pt x="2743200" y="328339"/>
                  </a:cubicBezTo>
                  <a:cubicBezTo>
                    <a:pt x="2741287" y="320049"/>
                    <a:pt x="2727622" y="269694"/>
                    <a:pt x="2712720" y="259759"/>
                  </a:cubicBezTo>
                  <a:cubicBezTo>
                    <a:pt x="2704006" y="253950"/>
                    <a:pt x="2692591" y="253731"/>
                    <a:pt x="2682240" y="252139"/>
                  </a:cubicBezTo>
                  <a:cubicBezTo>
                    <a:pt x="2612247" y="241371"/>
                    <a:pt x="2538679" y="241129"/>
                    <a:pt x="2468880" y="236899"/>
                  </a:cubicBezTo>
                  <a:cubicBezTo>
                    <a:pt x="2433295" y="234742"/>
                    <a:pt x="2397648" y="233077"/>
                    <a:pt x="2362200" y="229279"/>
                  </a:cubicBezTo>
                  <a:cubicBezTo>
                    <a:pt x="2326483" y="225452"/>
                    <a:pt x="2291361" y="216428"/>
                    <a:pt x="2255520" y="214039"/>
                  </a:cubicBezTo>
                  <a:lnTo>
                    <a:pt x="2141220" y="206419"/>
                  </a:lnTo>
                  <a:cubicBezTo>
                    <a:pt x="2118360" y="201339"/>
                    <a:pt x="2095657" y="195495"/>
                    <a:pt x="2072640" y="191179"/>
                  </a:cubicBezTo>
                  <a:cubicBezTo>
                    <a:pt x="2054987" y="187869"/>
                    <a:pt x="2037122" y="185787"/>
                    <a:pt x="2019300" y="183559"/>
                  </a:cubicBezTo>
                  <a:cubicBezTo>
                    <a:pt x="1955838" y="175626"/>
                    <a:pt x="1892631" y="164688"/>
                    <a:pt x="1828800" y="160699"/>
                  </a:cubicBezTo>
                  <a:lnTo>
                    <a:pt x="1706880" y="153079"/>
                  </a:lnTo>
                  <a:cubicBezTo>
                    <a:pt x="1653372" y="149115"/>
                    <a:pt x="1503293" y="133186"/>
                    <a:pt x="1470660" y="130219"/>
                  </a:cubicBezTo>
                  <a:cubicBezTo>
                    <a:pt x="1363468" y="120474"/>
                    <a:pt x="1324215" y="120445"/>
                    <a:pt x="1203960" y="114979"/>
                  </a:cubicBezTo>
                  <a:lnTo>
                    <a:pt x="1082040" y="99739"/>
                  </a:lnTo>
                  <a:cubicBezTo>
                    <a:pt x="1061720" y="97199"/>
                    <a:pt x="1041160" y="96135"/>
                    <a:pt x="1021080" y="92119"/>
                  </a:cubicBezTo>
                  <a:cubicBezTo>
                    <a:pt x="1008380" y="89579"/>
                    <a:pt x="995852" y="85929"/>
                    <a:pt x="982980" y="84499"/>
                  </a:cubicBezTo>
                  <a:cubicBezTo>
                    <a:pt x="950065" y="80842"/>
                    <a:pt x="916902" y="79877"/>
                    <a:pt x="883920" y="76879"/>
                  </a:cubicBezTo>
                  <a:cubicBezTo>
                    <a:pt x="861014" y="74797"/>
                    <a:pt x="838246" y="71341"/>
                    <a:pt x="815340" y="69259"/>
                  </a:cubicBezTo>
                  <a:cubicBezTo>
                    <a:pt x="744436" y="62813"/>
                    <a:pt x="664796" y="58421"/>
                    <a:pt x="594360" y="54019"/>
                  </a:cubicBezTo>
                  <a:cubicBezTo>
                    <a:pt x="576580" y="51479"/>
                    <a:pt x="558632" y="49921"/>
                    <a:pt x="541020" y="46399"/>
                  </a:cubicBezTo>
                  <a:cubicBezTo>
                    <a:pt x="520481" y="42291"/>
                    <a:pt x="500844" y="33757"/>
                    <a:pt x="480060" y="31159"/>
                  </a:cubicBezTo>
                  <a:cubicBezTo>
                    <a:pt x="401278" y="21311"/>
                    <a:pt x="439372" y="26435"/>
                    <a:pt x="365760" y="15919"/>
                  </a:cubicBezTo>
                  <a:cubicBezTo>
                    <a:pt x="358140" y="13379"/>
                    <a:pt x="350776" y="9874"/>
                    <a:pt x="342900" y="8299"/>
                  </a:cubicBezTo>
                  <a:cubicBezTo>
                    <a:pt x="264605" y="-7360"/>
                    <a:pt x="245915" y="2976"/>
                    <a:pt x="144780" y="8299"/>
                  </a:cubicBezTo>
                  <a:lnTo>
                    <a:pt x="99060" y="23539"/>
                  </a:lnTo>
                  <a:cubicBezTo>
                    <a:pt x="91440" y="26079"/>
                    <a:pt x="82883" y="26704"/>
                    <a:pt x="76200" y="31159"/>
                  </a:cubicBezTo>
                  <a:lnTo>
                    <a:pt x="53340" y="46399"/>
                  </a:lnTo>
                  <a:cubicBezTo>
                    <a:pt x="34115" y="75237"/>
                    <a:pt x="8890" y="90849"/>
                    <a:pt x="0" y="997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V="1">
              <a:off x="7024007" y="5187239"/>
              <a:ext cx="0" cy="15597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627257" y="5017775"/>
              <a:ext cx="0" cy="189865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8490857" y="4799380"/>
              <a:ext cx="0" cy="233544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26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9914" y="823146"/>
            <a:ext cx="5355001" cy="4060000"/>
            <a:chOff x="219914" y="823146"/>
            <a:chExt cx="5355001" cy="406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14" y="823146"/>
              <a:ext cx="5355001" cy="406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719445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010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ARL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5758317" y="823146"/>
            <a:ext cx="5355001" cy="4060000"/>
            <a:chOff x="5758317" y="823146"/>
            <a:chExt cx="5355001" cy="40600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317" y="823146"/>
              <a:ext cx="5355001" cy="406000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9263902" y="1230335"/>
              <a:ext cx="1237734" cy="553998"/>
              <a:chOff x="7845131" y="1199855"/>
              <a:chExt cx="1237734" cy="55399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7845131" y="1338354"/>
                <a:ext cx="54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7845131" y="1615354"/>
                <a:ext cx="54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5131" y="1199855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5131" y="1476854"/>
                <a:ext cx="697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</a:t>
                </a:r>
                <a:endParaRPr lang="ko-KR" alt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20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2718" y="-651079"/>
            <a:ext cx="4945384" cy="3300437"/>
          </a:xfrm>
          <a:prstGeom prst="rect">
            <a:avLst/>
          </a:prstGeom>
        </p:spPr>
      </p:pic>
      <p:pic>
        <p:nvPicPr>
          <p:cNvPr id="1026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632" y="-804731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74" y="-3566738"/>
            <a:ext cx="4497388" cy="360774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5902" y="1599473"/>
            <a:ext cx="4635868" cy="3339051"/>
            <a:chOff x="3185902" y="1599473"/>
            <a:chExt cx="4635868" cy="33390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1261" y="1912013"/>
              <a:ext cx="3744446" cy="249895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85902" y="3959633"/>
              <a:ext cx="1184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21842" y="3959633"/>
              <a:ext cx="1299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6438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90224" y="237258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1325" y="173558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8738" y="181924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4866" y="159947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96" y="4630747"/>
              <a:ext cx="1303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 rot="16200000">
              <a:off x="5365654" y="347455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54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1315709" y="6152242"/>
            <a:ext cx="36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115709" y="3812242"/>
            <a:ext cx="0" cy="23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6" t="262" r="57717" b="69568"/>
          <a:stretch/>
        </p:blipFill>
        <p:spPr bwMode="auto">
          <a:xfrm>
            <a:off x="1922233" y="1321751"/>
            <a:ext cx="231956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3040" r="57718" b="36954"/>
          <a:stretch/>
        </p:blipFill>
        <p:spPr bwMode="auto">
          <a:xfrm>
            <a:off x="4572837" y="1321751"/>
            <a:ext cx="23478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max/1192/1*4ZEDRpFuCIpUjNgjDdT2L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1" t="64612" r="57800" b="5121"/>
          <a:stretch/>
        </p:blipFill>
        <p:spPr bwMode="auto">
          <a:xfrm>
            <a:off x="7251700" y="1321751"/>
            <a:ext cx="225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922233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837" y="921640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1700" y="921640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3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606384" y="1258470"/>
            <a:ext cx="4189967" cy="2996154"/>
            <a:chOff x="714749" y="271549"/>
            <a:chExt cx="4189967" cy="299615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1147849" y="2898371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1147849" y="271549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1503403" y="525088"/>
              <a:ext cx="2530856" cy="2107276"/>
              <a:chOff x="4345663" y="1774768"/>
              <a:chExt cx="2530856" cy="2107276"/>
            </a:xfrm>
          </p:grpSpPr>
          <p:sp>
            <p:nvSpPr>
              <p:cNvPr id="12" name="자유형 11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V="1">
              <a:off x="3596063" y="754366"/>
              <a:ext cx="534300" cy="152782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3796821" y="1436558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 flipH="1">
              <a:off x="3606165" y="1493708"/>
              <a:ext cx="190656" cy="4112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432334" y="1902760"/>
              <a:ext cx="173831" cy="2682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279934" y="2167869"/>
              <a:ext cx="152400" cy="168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3116205" y="2336201"/>
              <a:ext cx="163729" cy="1441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200000">
              <a:off x="557149" y="1425233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28936" y="2898371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9934" y="1143249"/>
              <a:ext cx="5605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Initial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1617" y="2570808"/>
              <a:ext cx="104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Minimum loss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곱셈 기호 47"/>
            <p:cNvSpPr/>
            <p:nvPr/>
          </p:nvSpPr>
          <p:spPr>
            <a:xfrm>
              <a:off x="2628936" y="2492470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47" idx="3"/>
              <a:endCxn id="12" idx="3"/>
            </p:cNvCxnSpPr>
            <p:nvPr/>
          </p:nvCxnSpPr>
          <p:spPr>
            <a:xfrm flipV="1">
              <a:off x="2259470" y="2632364"/>
              <a:ext cx="509361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97702" y="649779"/>
              <a:ext cx="70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Gradient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1710" y="1720493"/>
              <a:ext cx="790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  <a:p>
              <a:pPr algn="ctr"/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ko-KR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6470444" y="1351571"/>
            <a:ext cx="3713897" cy="3175030"/>
            <a:chOff x="5265098" y="1849775"/>
            <a:chExt cx="3713897" cy="3175030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5698198" y="4655473"/>
              <a:ext cx="324196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5698198" y="2028651"/>
              <a:ext cx="0" cy="2626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6053752" y="2282190"/>
              <a:ext cx="2530856" cy="2107276"/>
              <a:chOff x="4345663" y="1774768"/>
              <a:chExt cx="2530856" cy="2107276"/>
            </a:xfrm>
          </p:grpSpPr>
          <p:sp>
            <p:nvSpPr>
              <p:cNvPr id="71" name="자유형 70"/>
              <p:cNvSpPr/>
              <p:nvPr/>
            </p:nvSpPr>
            <p:spPr>
              <a:xfrm>
                <a:off x="4401959" y="1837114"/>
                <a:ext cx="2418264" cy="2044930"/>
              </a:xfrm>
              <a:custGeom>
                <a:avLst/>
                <a:gdLst>
                  <a:gd name="connsiteX0" fmla="*/ 0 w 2418264"/>
                  <a:gd name="connsiteY0" fmla="*/ 0 h 2044930"/>
                  <a:gd name="connsiteX1" fmla="*/ 2418264 w 2418264"/>
                  <a:gd name="connsiteY1" fmla="*/ 0 h 2044930"/>
                  <a:gd name="connsiteX2" fmla="*/ 2412390 w 2418264"/>
                  <a:gd name="connsiteY2" fmla="*/ 197887 h 2044930"/>
                  <a:gd name="connsiteX3" fmla="*/ 1209132 w 2418264"/>
                  <a:gd name="connsiteY3" fmla="*/ 2044930 h 2044930"/>
                  <a:gd name="connsiteX4" fmla="*/ 5875 w 2418264"/>
                  <a:gd name="connsiteY4" fmla="*/ 197887 h 2044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8264" h="2044930">
                    <a:moveTo>
                      <a:pt x="0" y="0"/>
                    </a:moveTo>
                    <a:lnTo>
                      <a:pt x="2418264" y="0"/>
                    </a:lnTo>
                    <a:lnTo>
                      <a:pt x="2412390" y="197887"/>
                    </a:lnTo>
                    <a:cubicBezTo>
                      <a:pt x="2350451" y="1235344"/>
                      <a:pt x="1835373" y="2044930"/>
                      <a:pt x="1209132" y="2044930"/>
                    </a:cubicBezTo>
                    <a:cubicBezTo>
                      <a:pt x="582892" y="2044930"/>
                      <a:pt x="67813" y="1235344"/>
                      <a:pt x="5875" y="197887"/>
                    </a:cubicBezTo>
                    <a:close/>
                  </a:path>
                </a:pathLst>
              </a:custGeom>
              <a:noFill/>
              <a:ln>
                <a:solidFill>
                  <a:srgbClr val="010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45663" y="1774768"/>
                <a:ext cx="2530856" cy="124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타원 73"/>
            <p:cNvSpPr/>
            <p:nvPr/>
          </p:nvSpPr>
          <p:spPr>
            <a:xfrm>
              <a:off x="8347170" y="319366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화살표 연결선 74"/>
            <p:cNvCxnSpPr>
              <a:stCxn id="74" idx="2"/>
            </p:cNvCxnSpPr>
            <p:nvPr/>
          </p:nvCxnSpPr>
          <p:spPr>
            <a:xfrm flipH="1">
              <a:off x="8239125" y="3250810"/>
              <a:ext cx="108045" cy="2805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8146377" y="3527266"/>
              <a:ext cx="92748" cy="197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8053388" y="3724580"/>
              <a:ext cx="92989" cy="159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7950994" y="3881675"/>
              <a:ext cx="102395" cy="1282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16200000">
              <a:off x="5107498" y="3182335"/>
              <a:ext cx="68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9285" y="4655473"/>
              <a:ext cx="279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곱셈 기호 82"/>
            <p:cNvSpPr/>
            <p:nvPr/>
          </p:nvSpPr>
          <p:spPr>
            <a:xfrm>
              <a:off x="7179285" y="4249572"/>
              <a:ext cx="279790" cy="279790"/>
            </a:xfrm>
            <a:prstGeom prst="mathMultiply">
              <a:avLst>
                <a:gd name="adj1" fmla="val 124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화살표 연결선 92"/>
            <p:cNvCxnSpPr>
              <a:stCxn id="74" idx="2"/>
            </p:cNvCxnSpPr>
            <p:nvPr/>
          </p:nvCxnSpPr>
          <p:spPr>
            <a:xfrm flipH="1">
              <a:off x="6638925" y="3250810"/>
              <a:ext cx="1708245" cy="7745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 flipV="1">
              <a:off x="6638925" y="3699530"/>
              <a:ext cx="1577975" cy="3258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 flipH="1" flipV="1">
              <a:off x="6197600" y="3109928"/>
              <a:ext cx="2019300" cy="5960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 flipV="1">
              <a:off x="6197600" y="2406482"/>
              <a:ext cx="2138505" cy="7151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7741261" y="1972885"/>
              <a:ext cx="540000" cy="0"/>
            </a:xfrm>
            <a:prstGeom prst="line">
              <a:avLst/>
            </a:prstGeom>
            <a:ln w="38100">
              <a:solidFill>
                <a:srgbClr val="FF3C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741261" y="2213683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81260" y="1849775"/>
              <a:ext cx="534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big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81260" y="2090573"/>
              <a:ext cx="697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small </a:t>
              </a:r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8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999712" y="1426205"/>
            <a:ext cx="5923138" cy="2316189"/>
            <a:chOff x="1628776" y="990092"/>
            <a:chExt cx="5923138" cy="2316189"/>
          </a:xfrm>
        </p:grpSpPr>
        <p:sp>
          <p:nvSpPr>
            <p:cNvPr id="4" name="TextBox 3"/>
            <p:cNvSpPr txBox="1"/>
            <p:nvPr/>
          </p:nvSpPr>
          <p:spPr>
            <a:xfrm>
              <a:off x="1628776" y="990092"/>
              <a:ext cx="24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rtificial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ntelligence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28776" y="990092"/>
              <a:ext cx="5923138" cy="231618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24746" y="1427606"/>
              <a:ext cx="3976673" cy="1658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43450" y="1813590"/>
              <a:ext cx="2293073" cy="10651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4745" y="1427606"/>
              <a:ext cx="201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achine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56551" y="1817155"/>
              <a:ext cx="1863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eep </a:t>
              </a:r>
              <a:r>
                <a:rPr lang="en-US" altLang="ko-KR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96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49835" y="1205053"/>
            <a:ext cx="3241964" cy="2626822"/>
            <a:chOff x="949835" y="1203587"/>
            <a:chExt cx="3241964" cy="2626822"/>
          </a:xfrm>
        </p:grpSpPr>
        <p:grpSp>
          <p:nvGrpSpPr>
            <p:cNvPr id="14" name="그룹 13"/>
            <p:cNvGrpSpPr/>
            <p:nvPr/>
          </p:nvGrpSpPr>
          <p:grpSpPr>
            <a:xfrm>
              <a:off x="949835" y="1203587"/>
              <a:ext cx="3241964" cy="2626822"/>
              <a:chOff x="3071377" y="1139749"/>
              <a:chExt cx="3241964" cy="2626822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곱셈 기호 5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곱셈 기호 6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곱셈 기호 7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곱셈 기호 8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곱셈 기호 9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 11"/>
            <p:cNvSpPr/>
            <p:nvPr/>
          </p:nvSpPr>
          <p:spPr>
            <a:xfrm>
              <a:off x="1344852" y="1319060"/>
              <a:ext cx="2718275" cy="2411596"/>
            </a:xfrm>
            <a:custGeom>
              <a:avLst/>
              <a:gdLst>
                <a:gd name="connsiteX0" fmla="*/ 0 w 3059084"/>
                <a:gd name="connsiteY0" fmla="*/ 2427317 h 2427317"/>
                <a:gd name="connsiteX1" fmla="*/ 689957 w 3059084"/>
                <a:gd name="connsiteY1" fmla="*/ 980902 h 2427317"/>
                <a:gd name="connsiteX2" fmla="*/ 1828800 w 3059084"/>
                <a:gd name="connsiteY2" fmla="*/ 249382 h 2427317"/>
                <a:gd name="connsiteX3" fmla="*/ 3059084 w 3059084"/>
                <a:gd name="connsiteY3" fmla="*/ 0 h 242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9084" h="2427317">
                  <a:moveTo>
                    <a:pt x="0" y="2427317"/>
                  </a:moveTo>
                  <a:cubicBezTo>
                    <a:pt x="192578" y="1885604"/>
                    <a:pt x="385157" y="1343891"/>
                    <a:pt x="689957" y="980902"/>
                  </a:cubicBezTo>
                  <a:cubicBezTo>
                    <a:pt x="994757" y="617913"/>
                    <a:pt x="1433946" y="412866"/>
                    <a:pt x="1828800" y="249382"/>
                  </a:cubicBezTo>
                  <a:cubicBezTo>
                    <a:pt x="2223654" y="85898"/>
                    <a:pt x="2831869" y="38793"/>
                    <a:pt x="3059084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46211" y="1205053"/>
            <a:ext cx="3241964" cy="2626822"/>
            <a:chOff x="5277994" y="1362400"/>
            <a:chExt cx="3241964" cy="2626822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7994" y="1362400"/>
              <a:ext cx="3241964" cy="2626822"/>
              <a:chOff x="3071377" y="1139749"/>
              <a:chExt cx="3241964" cy="2626822"/>
            </a:xfrm>
          </p:grpSpPr>
          <p:cxnSp>
            <p:nvCxnSpPr>
              <p:cNvPr id="16" name="직선 화살표 연결선 15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곱셈 기호 17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곱셈 기호 18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곱셈 기호 20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 flipV="1">
              <a:off x="5417622" y="1381318"/>
              <a:ext cx="2330835" cy="2344702"/>
            </a:xfrm>
            <a:prstGeom prst="line">
              <a:avLst/>
            </a:prstGeom>
            <a:ln w="28575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942588" y="1203587"/>
            <a:ext cx="3241964" cy="2629754"/>
            <a:chOff x="9297610" y="1305098"/>
            <a:chExt cx="3241964" cy="2629754"/>
          </a:xfrm>
        </p:grpSpPr>
        <p:grpSp>
          <p:nvGrpSpPr>
            <p:cNvPr id="26" name="그룹 25"/>
            <p:cNvGrpSpPr/>
            <p:nvPr/>
          </p:nvGrpSpPr>
          <p:grpSpPr>
            <a:xfrm>
              <a:off x="9297610" y="1308030"/>
              <a:ext cx="3241964" cy="2626822"/>
              <a:chOff x="3071377" y="1139749"/>
              <a:chExt cx="3241964" cy="2626822"/>
            </a:xfrm>
          </p:grpSpPr>
          <p:cxnSp>
            <p:nvCxnSpPr>
              <p:cNvPr id="27" name="직선 화살표 연결선 26"/>
              <p:cNvCxnSpPr/>
              <p:nvPr/>
            </p:nvCxnSpPr>
            <p:spPr>
              <a:xfrm>
                <a:off x="3071377" y="3766571"/>
                <a:ext cx="32419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3071377" y="1139749"/>
                <a:ext cx="0" cy="26268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곱셈 기호 28"/>
              <p:cNvSpPr/>
              <p:nvPr/>
            </p:nvSpPr>
            <p:spPr>
              <a:xfrm>
                <a:off x="3426392" y="3382391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곱셈 기호 29"/>
              <p:cNvSpPr/>
              <p:nvPr/>
            </p:nvSpPr>
            <p:spPr>
              <a:xfrm>
                <a:off x="3566020" y="255760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곱셈 기호 30"/>
              <p:cNvSpPr/>
              <p:nvPr/>
            </p:nvSpPr>
            <p:spPr>
              <a:xfrm>
                <a:off x="4156366" y="2173370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곱셈 기호 31"/>
              <p:cNvSpPr/>
              <p:nvPr/>
            </p:nvSpPr>
            <p:spPr>
              <a:xfrm>
                <a:off x="4390189" y="1493023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곱셈 기호 32"/>
              <p:cNvSpPr/>
              <p:nvPr/>
            </p:nvSpPr>
            <p:spPr>
              <a:xfrm>
                <a:off x="5132881" y="143845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곱셈 기호 33"/>
              <p:cNvSpPr/>
              <p:nvPr/>
            </p:nvSpPr>
            <p:spPr>
              <a:xfrm>
                <a:off x="5800935" y="1158667"/>
                <a:ext cx="279790" cy="279790"/>
              </a:xfrm>
              <a:prstGeom prst="mathMultiply">
                <a:avLst>
                  <a:gd name="adj1" fmla="val 1245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 35"/>
            <p:cNvSpPr/>
            <p:nvPr/>
          </p:nvSpPr>
          <p:spPr>
            <a:xfrm>
              <a:off x="9767455" y="1305098"/>
              <a:ext cx="2626821" cy="2377440"/>
            </a:xfrm>
            <a:custGeom>
              <a:avLst/>
              <a:gdLst>
                <a:gd name="connsiteX0" fmla="*/ 0 w 2626821"/>
                <a:gd name="connsiteY0" fmla="*/ 2377440 h 2377440"/>
                <a:gd name="connsiteX1" fmla="*/ 157941 w 2626821"/>
                <a:gd name="connsiteY1" fmla="*/ 1571106 h 2377440"/>
                <a:gd name="connsiteX2" fmla="*/ 756458 w 2626821"/>
                <a:gd name="connsiteY2" fmla="*/ 1163782 h 2377440"/>
                <a:gd name="connsiteX3" fmla="*/ 989214 w 2626821"/>
                <a:gd name="connsiteY3" fmla="*/ 507077 h 2377440"/>
                <a:gd name="connsiteX4" fmla="*/ 1720734 w 2626821"/>
                <a:gd name="connsiteY4" fmla="*/ 440575 h 2377440"/>
                <a:gd name="connsiteX5" fmla="*/ 2394065 w 2626821"/>
                <a:gd name="connsiteY5" fmla="*/ 157942 h 2377440"/>
                <a:gd name="connsiteX6" fmla="*/ 2626821 w 2626821"/>
                <a:gd name="connsiteY6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6821" h="2377440">
                  <a:moveTo>
                    <a:pt x="0" y="2377440"/>
                  </a:moveTo>
                  <a:cubicBezTo>
                    <a:pt x="15932" y="2075411"/>
                    <a:pt x="31865" y="1773382"/>
                    <a:pt x="157941" y="1571106"/>
                  </a:cubicBezTo>
                  <a:cubicBezTo>
                    <a:pt x="284017" y="1368830"/>
                    <a:pt x="617913" y="1341120"/>
                    <a:pt x="756458" y="1163782"/>
                  </a:cubicBezTo>
                  <a:cubicBezTo>
                    <a:pt x="895003" y="986444"/>
                    <a:pt x="828501" y="627612"/>
                    <a:pt x="989214" y="507077"/>
                  </a:cubicBezTo>
                  <a:cubicBezTo>
                    <a:pt x="1149927" y="386542"/>
                    <a:pt x="1486592" y="498764"/>
                    <a:pt x="1720734" y="440575"/>
                  </a:cubicBezTo>
                  <a:cubicBezTo>
                    <a:pt x="1954876" y="382386"/>
                    <a:pt x="2243051" y="231371"/>
                    <a:pt x="2394065" y="157942"/>
                  </a:cubicBezTo>
                  <a:cubicBezTo>
                    <a:pt x="2545080" y="84513"/>
                    <a:pt x="2585950" y="42256"/>
                    <a:pt x="2626821" y="0"/>
                  </a:cubicBezTo>
                </a:path>
              </a:pathLst>
            </a:custGeom>
            <a:noFill/>
            <a:ln w="28575">
              <a:solidFill>
                <a:srgbClr val="010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9835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211" y="845081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42587" y="845081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68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9544"/>
          <a:stretch/>
        </p:blipFill>
        <p:spPr>
          <a:xfrm>
            <a:off x="1842342" y="1053197"/>
            <a:ext cx="7581900" cy="1972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0885" b="8904"/>
          <a:stretch/>
        </p:blipFill>
        <p:spPr>
          <a:xfrm>
            <a:off x="1842342" y="3426245"/>
            <a:ext cx="7581900" cy="1961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359" y="653087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342" y="3026135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587461" y="659918"/>
            <a:ext cx="3226911" cy="3914927"/>
            <a:chOff x="1587461" y="714223"/>
            <a:chExt cx="3226911" cy="3914927"/>
          </a:xfrm>
        </p:grpSpPr>
        <p:sp>
          <p:nvSpPr>
            <p:cNvPr id="4" name="직사각형 3"/>
            <p:cNvSpPr/>
            <p:nvPr/>
          </p:nvSpPr>
          <p:spPr>
            <a:xfrm>
              <a:off x="2335576" y="1443210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35576" y="2875402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527349" y="723900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527349" y="2156092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527349" y="3591498"/>
              <a:ext cx="0" cy="10376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87461" y="233268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38190" y="714223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04983" y="3751098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87461" y="205503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4084" y="205503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424084" y="654668"/>
            <a:ext cx="4308888" cy="3925427"/>
            <a:chOff x="5424084" y="654668"/>
            <a:chExt cx="4308888" cy="3925427"/>
          </a:xfrm>
        </p:grpSpPr>
        <p:sp>
          <p:nvSpPr>
            <p:cNvPr id="16" name="직사각형 15"/>
            <p:cNvSpPr/>
            <p:nvPr/>
          </p:nvSpPr>
          <p:spPr>
            <a:xfrm>
              <a:off x="6145576" y="1383655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45576" y="2815847"/>
              <a:ext cx="2478796" cy="7160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Hidden layer</a:t>
              </a:r>
              <a:endParaRPr lang="ko-KR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384974" y="664345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384974" y="2096537"/>
              <a:ext cx="0" cy="719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24084" y="2296732"/>
              <a:ext cx="57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8190" y="654668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794" y="4020040"/>
              <a:ext cx="1154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+ </a:t>
              </a:r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7384974" y="353194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384974" y="4220095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215648" y="3881442"/>
              <a:ext cx="338653" cy="3386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꺾인 연결선 40"/>
            <p:cNvCxnSpPr>
              <a:endCxn id="34" idx="6"/>
            </p:cNvCxnSpPr>
            <p:nvPr/>
          </p:nvCxnSpPr>
          <p:spPr>
            <a:xfrm rot="16200000" flipH="1">
              <a:off x="5915656" y="2412124"/>
              <a:ext cx="3107962" cy="169327"/>
            </a:xfrm>
            <a:prstGeom prst="bentConnector4">
              <a:avLst>
                <a:gd name="adj1" fmla="val -227"/>
                <a:gd name="adj2" fmla="val 111253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9427886" y="2256137"/>
              <a:ext cx="305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75659" y="4096903"/>
              <a:ext cx="2004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Skip connection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224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94" y="851045"/>
            <a:ext cx="3798621" cy="288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77" y="851045"/>
            <a:ext cx="3798621" cy="288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3" y="3244027"/>
            <a:ext cx="3798621" cy="28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" y="364027"/>
            <a:ext cx="3798621" cy="288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4196" y="2546395"/>
            <a:ext cx="209551" cy="3012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54196" y="2546394"/>
            <a:ext cx="49627" cy="88423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763748" y="2546396"/>
            <a:ext cx="2767425" cy="884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3823" y="5546770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984" y="5318674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0830" y="3022805"/>
            <a:ext cx="209551" cy="3012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6040381" y="989215"/>
            <a:ext cx="2950231" cy="203359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100883" y="1188765"/>
            <a:ext cx="1340393" cy="487019"/>
            <a:chOff x="6051007" y="123229"/>
            <a:chExt cx="1340393" cy="487019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6051007" y="246339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051007" y="487137"/>
              <a:ext cx="540000" cy="0"/>
            </a:xfrm>
            <a:prstGeom prst="line">
              <a:avLst/>
            </a:prstGeom>
            <a:ln w="38100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591006" y="123229"/>
              <a:ext cx="800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 loss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1006" y="364027"/>
              <a:ext cx="800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loss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75" y="3986396"/>
            <a:ext cx="3798621" cy="28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19" y="4195866"/>
            <a:ext cx="1424483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33" y="3905180"/>
            <a:ext cx="3798621" cy="2880000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>
            <a:off x="9391825" y="6227555"/>
            <a:ext cx="2927350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4986" y="5999459"/>
            <a:ext cx="441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endParaRPr lang="ko-KR" alt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027894" y="930039"/>
            <a:ext cx="3644960" cy="28136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696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27735" y="-5428867"/>
            <a:ext cx="22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35.8 -&gt; 35.8*0.05</a:t>
            </a:r>
            <a:endParaRPr lang="ko-KR" altLang="en-US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-365434" y="-985621"/>
            <a:ext cx="3600000" cy="8602723"/>
            <a:chOff x="395122" y="-691024"/>
            <a:chExt cx="3600000" cy="8602723"/>
          </a:xfrm>
        </p:grpSpPr>
        <p:sp>
          <p:nvSpPr>
            <p:cNvPr id="4" name="직사각형 3"/>
            <p:cNvSpPr/>
            <p:nvPr/>
          </p:nvSpPr>
          <p:spPr>
            <a:xfrm>
              <a:off x="395122" y="-691024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122" y="-57588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122" y="1292412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122" y="19284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122" y="32784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5122" y="39228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5122" y="52728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122" y="5917299"/>
              <a:ext cx="3600000" cy="135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122" y="7267299"/>
              <a:ext cx="3600000" cy="6444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0302" y="-679717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00302" y="31223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0302" y="13210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00302" y="23177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00302" y="330211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00302" y="4298829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00302" y="530988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0302" y="63065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75.0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0302" y="729711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35.8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753572" y="-281547"/>
            <a:ext cx="3600000" cy="7194574"/>
            <a:chOff x="9201600" y="-603925"/>
            <a:chExt cx="3600000" cy="7194574"/>
          </a:xfrm>
        </p:grpSpPr>
        <p:sp>
          <p:nvSpPr>
            <p:cNvPr id="38" name="직사각형 37"/>
            <p:cNvSpPr/>
            <p:nvPr/>
          </p:nvSpPr>
          <p:spPr>
            <a:xfrm>
              <a:off x="9201600" y="-603925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01600" y="24381"/>
              <a:ext cx="3600000" cy="108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600" y="1104381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201600" y="1736532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201600" y="2626209"/>
              <a:ext cx="360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201600" y="3348427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201600" y="4251408"/>
              <a:ext cx="3600000" cy="81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201600" y="5061408"/>
              <a:ext cx="3600000" cy="90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201600" y="5960649"/>
              <a:ext cx="3600000" cy="63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906780" y="-58131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06780" y="271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780" y="1126994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780" y="1894145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780" y="269382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780" y="3506040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780" y="4364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780" y="5219021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l-GR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780" y="5983262"/>
              <a:ext cx="2189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 </a:t>
              </a:r>
              <a:r>
                <a:rPr lang="el-GR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411396" y="-2566426"/>
            <a:ext cx="2160000" cy="1440000"/>
            <a:chOff x="9154150" y="1472193"/>
            <a:chExt cx="2160000" cy="1440000"/>
          </a:xfrm>
        </p:grpSpPr>
        <p:sp>
          <p:nvSpPr>
            <p:cNvPr id="104" name="직사각형 103"/>
            <p:cNvSpPr/>
            <p:nvPr/>
          </p:nvSpPr>
          <p:spPr>
            <a:xfrm>
              <a:off x="9154150" y="1472193"/>
              <a:ext cx="2160000" cy="720000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154150" y="2192193"/>
              <a:ext cx="2160000" cy="72000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485234" y="225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 gap</a:t>
              </a:r>
              <a:endParaRPr lang="ko-KR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485234" y="1539806"/>
              <a:ext cx="14978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Quartz</a:t>
              </a:r>
              <a:endParaRPr lang="ko-KR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63709" y="-2566426"/>
            <a:ext cx="1741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79084" y="-2566426"/>
            <a:ext cx="1148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  <a:endParaRPr lang="en-US" altLang="ko-K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2365172" y="3023353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/>
              <a:t>479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9625103" y="3007518"/>
            <a:ext cx="174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 smtClean="0"/>
              <a:t>40</a:t>
            </a:r>
            <a:r>
              <a:rPr lang="en-US" altLang="ko-KR" b="1" dirty="0" smtClean="0"/>
              <a:t>0 </a:t>
            </a:r>
            <a:r>
              <a:rPr lang="el-GR" altLang="ko-KR" b="1" dirty="0"/>
              <a:t>μ</a:t>
            </a:r>
            <a:r>
              <a:rPr lang="en-US" altLang="ko-KR" b="1" dirty="0"/>
              <a:t>m </a:t>
            </a:r>
            <a:endParaRPr lang="ko-KR" altLang="en-US" b="1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-585358" y="-985621"/>
            <a:ext cx="0" cy="86027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9572338" y="-281547"/>
            <a:ext cx="0" cy="71945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4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465035" y="916046"/>
            <a:ext cx="5086350" cy="4676775"/>
            <a:chOff x="3552825" y="1090612"/>
            <a:chExt cx="5086350" cy="4676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2825" y="1090612"/>
              <a:ext cx="5086350" cy="46767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616036" y="1637607"/>
              <a:ext cx="257695" cy="399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5" y="1123863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0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37" y="221679"/>
            <a:ext cx="3798621" cy="28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74" y="221679"/>
            <a:ext cx="3798621" cy="28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55" y="3385708"/>
            <a:ext cx="3798621" cy="28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574" y="3385708"/>
            <a:ext cx="3798621" cy="288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803273" y="2389664"/>
            <a:ext cx="209551" cy="3012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012824" y="356074"/>
            <a:ext cx="2950231" cy="203359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00337" y="296898"/>
            <a:ext cx="3644960" cy="28136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03273" y="5544816"/>
            <a:ext cx="209551" cy="30123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012824" y="3511226"/>
            <a:ext cx="2950231" cy="203359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0337" y="3452050"/>
            <a:ext cx="3644960" cy="28136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012824" y="642341"/>
            <a:ext cx="1340393" cy="487019"/>
            <a:chOff x="10070557" y="351829"/>
            <a:chExt cx="1340393" cy="48701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0070557" y="474939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0070557" y="715737"/>
              <a:ext cx="540000" cy="0"/>
            </a:xfrm>
            <a:prstGeom prst="line">
              <a:avLst/>
            </a:prstGeom>
            <a:ln w="38100">
              <a:solidFill>
                <a:srgbClr val="010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610556" y="351829"/>
              <a:ext cx="800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 loss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10556" y="592627"/>
              <a:ext cx="800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Test loss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02574" y="-44036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4305" y="3111116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7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89" y="221363"/>
            <a:ext cx="5355001" cy="40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15" y="221363"/>
            <a:ext cx="5355001" cy="40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189" y="5448"/>
            <a:ext cx="44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6715" y="5448"/>
            <a:ext cx="498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45682" y="609004"/>
            <a:ext cx="1416593" cy="487019"/>
            <a:chOff x="1526632" y="580429"/>
            <a:chExt cx="1416593" cy="48701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526632" y="703539"/>
              <a:ext cx="54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526632" y="944337"/>
              <a:ext cx="5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66631" y="580429"/>
              <a:ext cx="59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31" y="821227"/>
              <a:ext cx="8765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6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89" y="-567204"/>
            <a:ext cx="4866063" cy="364954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79558"/>
              </p:ext>
            </p:extLst>
          </p:nvPr>
        </p:nvGraphicFramePr>
        <p:xfrm>
          <a:off x="2768889" y="3348084"/>
          <a:ext cx="4866063" cy="350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313">
                  <a:extLst>
                    <a:ext uri="{9D8B030D-6E8A-4147-A177-3AD203B41FA5}">
                      <a16:colId xmlns:a16="http://schemas.microsoft.com/office/drawing/2014/main" val="281784176"/>
                    </a:ext>
                  </a:extLst>
                </a:gridCol>
                <a:gridCol w="3022750">
                  <a:extLst>
                    <a:ext uri="{9D8B030D-6E8A-4147-A177-3AD203B41FA5}">
                      <a16:colId xmlns:a16="http://schemas.microsoft.com/office/drawing/2014/main" val="991747657"/>
                    </a:ext>
                  </a:extLst>
                </a:gridCol>
              </a:tblGrid>
              <a:tr h="55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Workstation-NBTP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51830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Xeon Scalable Silver 4114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(2.2 GHz</a:t>
                      </a:r>
                      <a:r>
                        <a:rPr lang="en-US" altLang="ko-K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678080"/>
                  </a:ext>
                </a:extLst>
              </a:tr>
              <a:tr h="65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#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(core #</a:t>
                      </a:r>
                      <a:r>
                        <a:rPr lang="en-US" altLang="ko-K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</a:t>
                      </a:r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thread #)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 / 40)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98239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GB (DDR4)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604319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  <a:r>
                        <a:rPr lang="en-US" altLang="ko-KR" sz="14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(Total)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 GB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429661"/>
                  </a:ext>
                </a:extLst>
              </a:tr>
              <a:tr h="55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FDTD Software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FDTD Solutions (</a:t>
                      </a:r>
                      <a:r>
                        <a:rPr lang="en-US" altLang="ko-KR" sz="1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Lumerical</a:t>
                      </a:r>
                      <a:r>
                        <a:rPr lang="en-US" altLang="ko-K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Inc.)</a:t>
                      </a:r>
                      <a:endParaRPr lang="ko-KR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1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7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152291" y="1122516"/>
            <a:ext cx="4839419" cy="4411997"/>
            <a:chOff x="2152291" y="1122516"/>
            <a:chExt cx="4839419" cy="441199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52291" y="2280610"/>
              <a:ext cx="4839419" cy="1520405"/>
            </a:xfrm>
            <a:prstGeom prst="roundRect">
              <a:avLst/>
            </a:prstGeom>
            <a:solidFill>
              <a:schemeClr val="accent2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152291" y="4014108"/>
              <a:ext cx="4839419" cy="1520405"/>
            </a:xfrm>
            <a:prstGeom prst="roundRect">
              <a:avLst/>
            </a:prstGeom>
            <a:solidFill>
              <a:schemeClr val="accent6">
                <a:alpha val="65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46536" y="112251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Generate Training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46536" y="2675266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Reward Calculation and</a:t>
              </a:r>
            </a:p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Data Storage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04333" y="437641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Analyzing Stored Data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7855" y="4382885"/>
              <a:ext cx="2050930" cy="945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Final Photonic Structure</a:t>
              </a:r>
              <a:endParaRPr lang="ko-KR" altLang="en-US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2252" y="2344476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Training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62252" y="4089112"/>
              <a:ext cx="150653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latin typeface="Arial" panose="020B0604020202020204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Inference Phase</a:t>
              </a:r>
              <a:endParaRPr lang="ko-KR" altLang="en-US" sz="13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4572001" y="2067516"/>
              <a:ext cx="0" cy="607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7" idx="2"/>
              <a:endCxn id="8" idx="0"/>
            </p:cNvCxnSpPr>
            <p:nvPr/>
          </p:nvCxnSpPr>
          <p:spPr>
            <a:xfrm rot="5400000">
              <a:off x="3572826" y="3377239"/>
              <a:ext cx="756149" cy="1242203"/>
            </a:xfrm>
            <a:prstGeom prst="bentConnector3">
              <a:avLst>
                <a:gd name="adj1" fmla="val 665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4355262" y="4848916"/>
              <a:ext cx="462593" cy="6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097074" y="4123151"/>
            <a:ext cx="2668884" cy="1451527"/>
            <a:chOff x="8420793" y="4478264"/>
            <a:chExt cx="3558511" cy="19353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8420793" y="5943600"/>
              <a:ext cx="30507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9946178" y="4777577"/>
              <a:ext cx="0" cy="146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566265" y="59436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969096" y="5283200"/>
              <a:ext cx="134250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9902450" y="5895458"/>
              <a:ext cx="87456" cy="874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146" y="5991123"/>
                  <a:ext cx="876394" cy="4225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350"/>
                </a:p>
              </p:txBody>
            </p:sp>
          </mc:Choice>
          <mc:Fallback xmlns=""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600" y="5890978"/>
                  <a:ext cx="667704" cy="422337"/>
                </a:xfrm>
                <a:prstGeom prst="rect">
                  <a:avLst/>
                </a:prstGeom>
                <a:blipFill>
                  <a:blip r:embed="rId3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𝑙𝑚</m:t>
                            </m:r>
                          </m:sub>
                          <m:sup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727" y="4478264"/>
                  <a:ext cx="647613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/>
            <p:cNvSpPr/>
            <p:nvPr/>
          </p:nvSpPr>
          <p:spPr>
            <a:xfrm>
              <a:off x="9916841" y="5605373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13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567239" y="5093168"/>
              <a:ext cx="374461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350"/>
            </a:p>
          </p:txBody>
        </p:sp>
        <p:sp>
          <p:nvSpPr>
            <p:cNvPr id="27" name="타원 26"/>
            <p:cNvSpPr/>
            <p:nvPr/>
          </p:nvSpPr>
          <p:spPr>
            <a:xfrm>
              <a:off x="9902450" y="5233638"/>
              <a:ext cx="87456" cy="87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807622" y="388421"/>
            <a:ext cx="3908238" cy="3358190"/>
            <a:chOff x="7807622" y="388421"/>
            <a:chExt cx="3908238" cy="33581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7622" y="388421"/>
              <a:ext cx="3908238" cy="33581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056" y="1925841"/>
                  <a:ext cx="258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143" r="-714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510540"/>
                  <a:ext cx="3049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1228577"/>
                  <a:ext cx="31027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83" y="3343266"/>
                  <a:ext cx="3243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66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1931374"/>
                  <a:ext cx="15388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000" r="-2800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043" y="2634171"/>
                  <a:ext cx="15388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743" y="1925841"/>
                  <a:ext cx="2155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20000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581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50884" y="1129768"/>
            <a:ext cx="2880000" cy="2901296"/>
            <a:chOff x="3550884" y="1129768"/>
            <a:chExt cx="2880000" cy="2901296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990884" y="1129768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4990884" y="1129769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3902149" y="290228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4164352" y="33062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686342" y="3361723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4410738" y="3257980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984354" y="3562526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75421" y="3691992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877822" y="3230015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4292723" y="2981801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5399058" y="257344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86910" y="2790545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076244" y="278271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5640272" y="2201546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33291" y="2460423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919822" y="22062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5793090" y="252017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26354" y="247177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5922801" y="2815879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5427778" y="2292718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95461" y="2623351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97817" y="1274551"/>
              <a:ext cx="1730617" cy="251074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 rot="19541190">
              <a:off x="3580075" y="2648698"/>
              <a:ext cx="1094745" cy="1382366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 rot="19541190">
              <a:off x="5306949" y="1932167"/>
              <a:ext cx="1094745" cy="1382366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80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70332" y="455065"/>
            <a:ext cx="2880000" cy="2880000"/>
            <a:chOff x="470332" y="1020931"/>
            <a:chExt cx="2880000" cy="288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9103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19103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-2700000">
              <a:off x="19103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19103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306" y="1684965"/>
                  <a:ext cx="35131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172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타원 15"/>
            <p:cNvSpPr/>
            <p:nvPr/>
          </p:nvSpPr>
          <p:spPr>
            <a:xfrm>
              <a:off x="8215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97" y="2911001"/>
                  <a:ext cx="79169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/>
            <p:cNvCxnSpPr>
              <a:endCxn id="16" idx="6"/>
            </p:cNvCxnSpPr>
            <p:nvPr/>
          </p:nvCxnSpPr>
          <p:spPr>
            <a:xfrm flipH="1">
              <a:off x="9281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253714" y="455065"/>
            <a:ext cx="3268868" cy="2880000"/>
            <a:chOff x="6871132" y="1020931"/>
            <a:chExt cx="3268868" cy="288000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8311132" y="102093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6200000">
              <a:off x="8311132" y="102093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-2700000">
              <a:off x="8311132" y="102537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8311132" y="1961965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106" y="1684965"/>
                  <a:ext cx="13438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09" r="-455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타원 53"/>
            <p:cNvSpPr/>
            <p:nvPr/>
          </p:nvSpPr>
          <p:spPr>
            <a:xfrm>
              <a:off x="7222397" y="2793444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97" y="2911001"/>
                  <a:ext cx="79169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화살표 연결선 55"/>
            <p:cNvCxnSpPr>
              <a:endCxn id="54" idx="6"/>
            </p:cNvCxnSpPr>
            <p:nvPr/>
          </p:nvCxnSpPr>
          <p:spPr>
            <a:xfrm flipH="1">
              <a:off x="7328929" y="246093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H="1">
              <a:off x="7815021" y="1963767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67650" y="2349546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8425964" y="455065"/>
            <a:ext cx="2880000" cy="2880000"/>
            <a:chOff x="7264305" y="439906"/>
            <a:chExt cx="2880000" cy="2880000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8704305" y="439906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8704305" y="439907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279" y="1103940"/>
                  <a:ext cx="34599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r="-175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/>
            <p:cNvSpPr/>
            <p:nvPr/>
          </p:nvSpPr>
          <p:spPr>
            <a:xfrm>
              <a:off x="7615570" y="2212419"/>
              <a:ext cx="106532" cy="1065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+1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570" y="2329976"/>
                  <a:ext cx="79169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/>
            <p:cNvCxnSpPr>
              <a:endCxn id="81" idx="6"/>
            </p:cNvCxnSpPr>
            <p:nvPr/>
          </p:nvCxnSpPr>
          <p:spPr>
            <a:xfrm flipH="1">
              <a:off x="7722102" y="1879906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8260823" y="1768521"/>
              <a:ext cx="437913" cy="128547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22440000">
              <a:off x="8703747" y="444346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470332" y="3516481"/>
            <a:ext cx="2880000" cy="2880000"/>
            <a:chOff x="470332" y="3516481"/>
            <a:chExt cx="2880000" cy="2880000"/>
          </a:xfrm>
        </p:grpSpPr>
        <p:cxnSp>
          <p:nvCxnSpPr>
            <p:cNvPr id="141" name="직선 연결선 140"/>
            <p:cNvCxnSpPr/>
            <p:nvPr/>
          </p:nvCxnSpPr>
          <p:spPr>
            <a:xfrm>
              <a:off x="1910332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rot="16200000">
              <a:off x="1910332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rot="18900000">
              <a:off x="1910332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 rot="10800000" flipV="1">
              <a:off x="1444442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5297515"/>
                  <a:ext cx="3513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r="-350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타원 145"/>
            <p:cNvSpPr/>
            <p:nvPr/>
          </p:nvSpPr>
          <p:spPr>
            <a:xfrm>
              <a:off x="821597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2" y="5406551"/>
                  <a:ext cx="79169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직선 화살표 연결선 147"/>
            <p:cNvCxnSpPr>
              <a:endCxn id="146" idx="6"/>
            </p:cNvCxnSpPr>
            <p:nvPr/>
          </p:nvCxnSpPr>
          <p:spPr>
            <a:xfrm flipH="1">
              <a:off x="928129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8425964" y="3516481"/>
            <a:ext cx="2880000" cy="2880000"/>
            <a:chOff x="7296216" y="3516481"/>
            <a:chExt cx="2880000" cy="2880000"/>
          </a:xfrm>
        </p:grpSpPr>
        <p:cxnSp>
          <p:nvCxnSpPr>
            <p:cNvPr id="184" name="직선 연결선 183"/>
            <p:cNvCxnSpPr/>
            <p:nvPr/>
          </p:nvCxnSpPr>
          <p:spPr>
            <a:xfrm>
              <a:off x="8736216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8736216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22380000">
              <a:off x="8736216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713" y="5065261"/>
                  <a:ext cx="3459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357" r="-357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타원 188"/>
            <p:cNvSpPr/>
            <p:nvPr/>
          </p:nvSpPr>
          <p:spPr>
            <a:xfrm>
              <a:off x="7647481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481" y="5406551"/>
                  <a:ext cx="791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직선 화살표 연결선 190"/>
            <p:cNvCxnSpPr>
              <a:endCxn id="189" idx="6"/>
            </p:cNvCxnSpPr>
            <p:nvPr/>
          </p:nvCxnSpPr>
          <p:spPr>
            <a:xfrm flipH="1">
              <a:off x="7754013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8742292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4253231" y="3516481"/>
            <a:ext cx="3269834" cy="2880000"/>
            <a:chOff x="3790723" y="3516481"/>
            <a:chExt cx="3269834" cy="288000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5243245" y="3516481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5243245" y="3516482"/>
              <a:ext cx="0" cy="28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8900000">
              <a:off x="5243245" y="3520920"/>
              <a:ext cx="0" cy="287112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/>
            <p:cNvCxnSpPr/>
            <p:nvPr/>
          </p:nvCxnSpPr>
          <p:spPr>
            <a:xfrm rot="10800000" flipV="1">
              <a:off x="4777355" y="4944616"/>
              <a:ext cx="484974" cy="49896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/>
            <p:cNvSpPr/>
            <p:nvPr/>
          </p:nvSpPr>
          <p:spPr>
            <a:xfrm>
              <a:off x="4154510" y="5288994"/>
              <a:ext cx="106532" cy="106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−1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723" y="5458581"/>
                  <a:ext cx="79169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직선 화살표 연결선 177"/>
            <p:cNvCxnSpPr>
              <a:endCxn id="176" idx="6"/>
            </p:cNvCxnSpPr>
            <p:nvPr/>
          </p:nvCxnSpPr>
          <p:spPr>
            <a:xfrm flipH="1">
              <a:off x="4261042" y="4956481"/>
              <a:ext cx="981085" cy="385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/>
            <p:cNvCxnSpPr/>
            <p:nvPr/>
          </p:nvCxnSpPr>
          <p:spPr>
            <a:xfrm rot="10800000" flipH="1">
              <a:off x="4798569" y="5051615"/>
              <a:ext cx="981085" cy="3857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5249321" y="4957674"/>
              <a:ext cx="523829" cy="10079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663" y="5085073"/>
                  <a:ext cx="13438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r="-45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오른쪽 화살표 196"/>
          <p:cNvSpPr/>
          <p:nvPr/>
        </p:nvSpPr>
        <p:spPr>
          <a:xfrm>
            <a:off x="3687385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오른쪽 화살표 197"/>
          <p:cNvSpPr/>
          <p:nvPr/>
        </p:nvSpPr>
        <p:spPr>
          <a:xfrm>
            <a:off x="3687385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오른쪽 화살표 198"/>
          <p:cNvSpPr/>
          <p:nvPr/>
        </p:nvSpPr>
        <p:spPr>
          <a:xfrm>
            <a:off x="7641597" y="1285465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오른쪽 화살표 199"/>
          <p:cNvSpPr/>
          <p:nvPr/>
        </p:nvSpPr>
        <p:spPr>
          <a:xfrm>
            <a:off x="7641597" y="4346881"/>
            <a:ext cx="352425" cy="1219200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371884"/>
            <a:ext cx="5159375" cy="49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5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chine learning 분류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6312" y="431696"/>
            <a:ext cx="6828916" cy="48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4321422" y="2840306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111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ko-KR" altLang="en-US" sz="3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 rot="16200000">
            <a:off x="4962097" y="2543898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00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7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321422" y="454532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 rot="1800000">
            <a:off x="5995168" y="4333229"/>
            <a:ext cx="552212" cy="40605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0" y="20302"/>
                </a:moveTo>
                <a:lnTo>
                  <a:pt x="552212" y="20302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1" tIns="6496" rIns="275000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87564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 rot="19800000">
            <a:off x="3929027" y="4333228"/>
            <a:ext cx="552213" cy="40606"/>
          </a:xfrm>
          <a:custGeom>
            <a:avLst/>
            <a:gdLst>
              <a:gd name="connsiteX0" fmla="*/ 0 w 552212"/>
              <a:gd name="connsiteY0" fmla="*/ 20302 h 40605"/>
              <a:gd name="connsiteX1" fmla="*/ 552212 w 552212"/>
              <a:gd name="connsiteY1" fmla="*/ 20302 h 4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2212" h="40605">
                <a:moveTo>
                  <a:pt x="552212" y="20303"/>
                </a:moveTo>
                <a:lnTo>
                  <a:pt x="0" y="20303"/>
                </a:lnTo>
              </a:path>
            </a:pathLst>
          </a:custGeom>
          <a:noFill/>
          <a:ln w="76200">
            <a:solidFill>
              <a:srgbClr val="00999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000" tIns="6497" rIns="275002" bIns="6498" numCol="1" spcCol="1270" anchor="ctr" anchorCtr="0">
            <a:noAutofit/>
          </a:bodyPr>
          <a:lstStyle/>
          <a:p>
            <a:pPr lv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5281" y="4033194"/>
            <a:ext cx="1833562" cy="1833562"/>
          </a:xfrm>
          <a:custGeom>
            <a:avLst/>
            <a:gdLst>
              <a:gd name="connsiteX0" fmla="*/ 0 w 1833562"/>
              <a:gd name="connsiteY0" fmla="*/ 916781 h 1833562"/>
              <a:gd name="connsiteX1" fmla="*/ 916781 w 1833562"/>
              <a:gd name="connsiteY1" fmla="*/ 0 h 1833562"/>
              <a:gd name="connsiteX2" fmla="*/ 1833562 w 1833562"/>
              <a:gd name="connsiteY2" fmla="*/ 916781 h 1833562"/>
              <a:gd name="connsiteX3" fmla="*/ 916781 w 1833562"/>
              <a:gd name="connsiteY3" fmla="*/ 1833562 h 1833562"/>
              <a:gd name="connsiteX4" fmla="*/ 0 w 1833562"/>
              <a:gd name="connsiteY4" fmla="*/ 916781 h 183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2" h="1833562">
                <a:moveTo>
                  <a:pt x="0" y="916781"/>
                </a:moveTo>
                <a:cubicBezTo>
                  <a:pt x="0" y="410457"/>
                  <a:pt x="410457" y="0"/>
                  <a:pt x="916781" y="0"/>
                </a:cubicBezTo>
                <a:cubicBezTo>
                  <a:pt x="1423105" y="0"/>
                  <a:pt x="1833562" y="410457"/>
                  <a:pt x="1833562" y="916781"/>
                </a:cubicBezTo>
                <a:cubicBezTo>
                  <a:pt x="1833562" y="1423105"/>
                  <a:pt x="1423105" y="1833562"/>
                  <a:pt x="916781" y="1833562"/>
                </a:cubicBezTo>
                <a:cubicBezTo>
                  <a:pt x="410457" y="1833562"/>
                  <a:pt x="0" y="1423105"/>
                  <a:pt x="0" y="916781"/>
                </a:cubicBez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lvl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b="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ko-KR" altLang="en-US" sz="2000" b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953" y="910048"/>
            <a:ext cx="200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4488310"/>
            <a:ext cx="309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8437068" y="182821"/>
            <a:ext cx="1440000" cy="1454454"/>
            <a:chOff x="8420825" y="524915"/>
            <a:chExt cx="1440000" cy="1454454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661400" y="53936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V="1">
              <a:off x="9140825" y="95366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9222741" y="87800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십자형 20"/>
            <p:cNvSpPr/>
            <p:nvPr/>
          </p:nvSpPr>
          <p:spPr>
            <a:xfrm>
              <a:off x="8778365" y="13999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9203963" y="66514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519652" y="755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9561193" y="119752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십자형 24"/>
            <p:cNvSpPr/>
            <p:nvPr/>
          </p:nvSpPr>
          <p:spPr>
            <a:xfrm>
              <a:off x="8798364" y="1147649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십자형 25"/>
            <p:cNvSpPr/>
            <p:nvPr/>
          </p:nvSpPr>
          <p:spPr>
            <a:xfrm>
              <a:off x="9162572" y="1458825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십자형 26"/>
            <p:cNvSpPr/>
            <p:nvPr/>
          </p:nvSpPr>
          <p:spPr>
            <a:xfrm>
              <a:off x="9020110" y="1251526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십자형 27"/>
            <p:cNvSpPr/>
            <p:nvPr/>
          </p:nvSpPr>
          <p:spPr>
            <a:xfrm>
              <a:off x="8924028" y="1492618"/>
              <a:ext cx="142462" cy="142462"/>
            </a:xfrm>
            <a:prstGeom prst="plus">
              <a:avLst>
                <a:gd name="adj" fmla="val 37403"/>
              </a:avLst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9504043" y="94999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480969" y="524915"/>
              <a:ext cx="1263106" cy="12800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7154384" y="1862684"/>
            <a:ext cx="1484733" cy="1440000"/>
            <a:chOff x="6676429" y="1893519"/>
            <a:chExt cx="1484733" cy="1440000"/>
          </a:xfrm>
        </p:grpSpPr>
        <p:cxnSp>
          <p:nvCxnSpPr>
            <p:cNvPr id="46" name="직선 연결선 45"/>
            <p:cNvCxnSpPr/>
            <p:nvPr/>
          </p:nvCxnSpPr>
          <p:spPr>
            <a:xfrm flipH="1">
              <a:off x="6676429" y="2021067"/>
              <a:ext cx="1432521" cy="115162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961737" y="189351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7441162" y="230781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7104655" y="26312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906456" y="194376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7263369" y="2500120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7128893" y="282578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320519" y="2639611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14734" y="2275626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697269" y="207359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8976" y="24250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963606" y="22101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088488" y="2935043"/>
            <a:ext cx="1824670" cy="1705778"/>
            <a:chOff x="8852626" y="2126400"/>
            <a:chExt cx="1824670" cy="1705778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9477871" y="2347849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rot="5400000" flipV="1">
              <a:off x="9957296" y="2762144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090555" y="270132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0020434" y="247362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0336123" y="25636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252008" y="296847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10320514" y="275847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9313335" y="288958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9261247" y="3035225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9408746" y="33678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9223391" y="325931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884463" y="349116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9484946" y="315078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9991555" y="325354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0157321" y="355517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 rot="3155023">
              <a:off x="9799939" y="2405950"/>
              <a:ext cx="904141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 rot="19349763">
              <a:off x="9725817" y="3165138"/>
              <a:ext cx="695945" cy="65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 rot="3155023">
              <a:off x="8997107" y="2885155"/>
              <a:ext cx="783730" cy="649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2008" y="2126400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309158" y="3555179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852626" y="2734273"/>
              <a:ext cx="30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8092715" y="5418000"/>
            <a:ext cx="1615024" cy="1440000"/>
            <a:chOff x="7139052" y="5515945"/>
            <a:chExt cx="1615024" cy="1440000"/>
          </a:xfrm>
        </p:grpSpPr>
        <p:cxnSp>
          <p:nvCxnSpPr>
            <p:cNvPr id="114" name="직선 화살표 연결선 113"/>
            <p:cNvCxnSpPr/>
            <p:nvPr/>
          </p:nvCxnSpPr>
          <p:spPr>
            <a:xfrm flipV="1">
              <a:off x="7554651" y="551594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rot="5400000" flipV="1">
              <a:off x="8034076" y="5930240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 rot="2700000" flipV="1">
              <a:off x="7859052" y="5635057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8146255" y="5861538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7763350" y="6241134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393257" y="5941072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7940479" y="622396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940479" y="601959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8062138" y="6022287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8187946" y="6149563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985488" y="6353309"/>
              <a:ext cx="114300" cy="114300"/>
            </a:xfrm>
            <a:prstGeom prst="ellipse">
              <a:avLst/>
            </a:prstGeom>
            <a:solidFill>
              <a:srgbClr val="66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7694261" y="5881231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  <a:scene3d>
              <a:camera prst="isometricTopUp">
                <a:rot lat="19200000" lon="20400000" rev="360974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135253" y="5418000"/>
            <a:ext cx="1440000" cy="1440000"/>
            <a:chOff x="9133489" y="5386578"/>
            <a:chExt cx="1440000" cy="1440000"/>
          </a:xfrm>
        </p:grpSpPr>
        <p:cxnSp>
          <p:nvCxnSpPr>
            <p:cNvPr id="136" name="직선 화살표 연결선 135"/>
            <p:cNvCxnSpPr/>
            <p:nvPr/>
          </p:nvCxnSpPr>
          <p:spPr>
            <a:xfrm flipV="1">
              <a:off x="9374064" y="5386578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rot="5400000" flipV="1">
              <a:off x="9853489" y="5800873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그룹 147"/>
            <p:cNvGrpSpPr/>
            <p:nvPr/>
          </p:nvGrpSpPr>
          <p:grpSpPr>
            <a:xfrm rot="19493957">
              <a:off x="9582763" y="5732171"/>
              <a:ext cx="744207" cy="606071"/>
              <a:chOff x="9582763" y="5732171"/>
              <a:chExt cx="744207" cy="606071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9965668" y="5732171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9582763" y="6111767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10212670" y="5811705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9759892" y="609460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9759892" y="589023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9881551" y="5892920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10007359" y="6020196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9804901" y="6223942"/>
                <a:ext cx="114300" cy="114300"/>
              </a:xfrm>
              <a:prstGeom prst="ellipse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직사각형 146"/>
            <p:cNvSpPr/>
            <p:nvPr/>
          </p:nvSpPr>
          <p:spPr>
            <a:xfrm rot="16200000">
              <a:off x="9537016" y="5742590"/>
              <a:ext cx="837773" cy="543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오른쪽 화살표 152"/>
          <p:cNvSpPr/>
          <p:nvPr/>
        </p:nvSpPr>
        <p:spPr>
          <a:xfrm>
            <a:off x="9733623" y="5716205"/>
            <a:ext cx="380749" cy="653459"/>
          </a:xfrm>
          <a:prstGeom prst="rightArrow">
            <a:avLst/>
          </a:prstGeom>
          <a:solidFill>
            <a:srgbClr val="FF6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3" y="5077118"/>
            <a:ext cx="1634172" cy="157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29850</TotalTime>
  <Words>583</Words>
  <Application>Microsoft Office PowerPoint</Application>
  <PresentationFormat>와이드스크린</PresentationFormat>
  <Paragraphs>398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Fan Heiti Std 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Jinha</dc:creator>
  <cp:lastModifiedBy>Jonggeon</cp:lastModifiedBy>
  <cp:revision>202</cp:revision>
  <dcterms:created xsi:type="dcterms:W3CDTF">2019-10-08T12:13:41Z</dcterms:created>
  <dcterms:modified xsi:type="dcterms:W3CDTF">2019-12-02T12:11:25Z</dcterms:modified>
</cp:coreProperties>
</file>