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10" r:id="rId26"/>
    <p:sldId id="305" r:id="rId27"/>
    <p:sldId id="302" r:id="rId28"/>
    <p:sldId id="303" r:id="rId29"/>
    <p:sldId id="306" r:id="rId30"/>
    <p:sldId id="266" r:id="rId31"/>
    <p:sldId id="292" r:id="rId32"/>
    <p:sldId id="284" r:id="rId33"/>
    <p:sldId id="285" r:id="rId34"/>
    <p:sldId id="281" r:id="rId35"/>
    <p:sldId id="282" r:id="rId36"/>
    <p:sldId id="283" r:id="rId37"/>
    <p:sldId id="308" r:id="rId38"/>
    <p:sldId id="309" r:id="rId39"/>
    <p:sldId id="26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8153" autoAdjust="0"/>
  </p:normalViewPr>
  <p:slideViewPr>
    <p:cSldViewPr snapToGrid="0">
      <p:cViewPr varScale="1">
        <p:scale>
          <a:sx n="102" d="100"/>
          <a:sy n="102" d="100"/>
        </p:scale>
        <p:origin x="20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1×2 Optical Power </a:t>
          </a:r>
          <a:r>
            <a:rPr lang="en-US" altLang="ko-KR" b="1" dirty="0" smtClean="0"/>
            <a:t>Splitter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Distributed Bragg Reflector</a:t>
          </a:r>
          <a:endParaRPr lang="ko-KR" altLang="en-US" sz="21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1×2 Optical Power </a:t>
          </a:r>
          <a:r>
            <a:rPr lang="en-US" altLang="ko-KR" sz="2100" b="1" kern="1200" dirty="0" smtClean="0"/>
            <a:t>Splitter</a:t>
          </a:r>
          <a:endParaRPr lang="ko-KR" altLang="en-US" sz="21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Additive Reinforcement Learning</a:t>
          </a:r>
          <a:endParaRPr lang="ko-KR" altLang="en-US" sz="21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Artificial Neural Network</a:t>
          </a:r>
          <a:endParaRPr lang="ko-KR" altLang="en-US" sz="21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80010" rIns="149352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Summary</a:t>
          </a:r>
          <a:endParaRPr lang="ko-KR" altLang="en-US" sz="21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방정식을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풀이하는 것으로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Lumerical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 Solution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7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470.png"/><Relationship Id="rId9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5820" y="4721082"/>
            <a:ext cx="8052360" cy="163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820" y="3489541"/>
            <a:ext cx="8052360" cy="11295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808" y="3592673"/>
            <a:ext cx="7920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20" y="4800052"/>
            <a:ext cx="805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6824" y="1107054"/>
            <a:ext cx="7930352" cy="3692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2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6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06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7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780415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963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5115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370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1591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47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976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7609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84497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72823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  <p:sp>
        <p:nvSpPr>
          <p:cNvPr id="21" name="타원 20"/>
          <p:cNvSpPr/>
          <p:nvPr/>
        </p:nvSpPr>
        <p:spPr>
          <a:xfrm>
            <a:off x="216818" y="1303635"/>
            <a:ext cx="4883085" cy="357945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4153" y="5150511"/>
            <a:ext cx="7515695" cy="875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04110" y="1474373"/>
            <a:ext cx="6035115" cy="322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" y="1474373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  <a:blipFill>
                <a:blip r:embed="rId3"/>
                <a:stretch>
                  <a:fillRect l="-993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004110" y="2631232"/>
            <a:ext cx="320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  <a:blipFill>
                <a:blip r:embed="rId6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661" y="4205072"/>
            <a:ext cx="4138762" cy="14679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2619" y="2701836"/>
            <a:ext cx="4138762" cy="755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3976" y="1633686"/>
            <a:ext cx="2551216" cy="559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220" y="803784"/>
            <a:ext cx="898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2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174" r="-238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1316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774393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1×2 Optical Power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1×2 Optical 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7" y="3065007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090" y="921151"/>
            <a:ext cx="62315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1×2 Optical Power Splitter (OPS)?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used in fiber and channel waveguide devices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8429"/>
          <a:stretch/>
        </p:blipFill>
        <p:spPr>
          <a:xfrm>
            <a:off x="614522" y="2757794"/>
            <a:ext cx="1544626" cy="2414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744" y="3425007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40" y="3425007"/>
            <a:ext cx="1075940" cy="1080000"/>
          </a:xfrm>
          <a:prstGeom prst="rect">
            <a:avLst/>
          </a:prstGeom>
        </p:spPr>
      </p:pic>
      <p:sp>
        <p:nvSpPr>
          <p:cNvPr id="44" name="아래쪽 화살표 43"/>
          <p:cNvSpPr/>
          <p:nvPr/>
        </p:nvSpPr>
        <p:spPr>
          <a:xfrm rot="16200000">
            <a:off x="1956295" y="3816834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3885863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808741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37209674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</a:t>
                </a:r>
                <a:r>
                  <a:rPr lang="en-US" altLang="ko-K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datas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ko-KR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72711"/>
              </a:xfrm>
              <a:prstGeom prst="rect">
                <a:avLst/>
              </a:prstGeom>
              <a:blipFill>
                <a:blip r:embed="rId2"/>
                <a:stretch>
                  <a:fillRect l="-569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1504" y="2801565"/>
            <a:ext cx="8751667" cy="35898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504" y="980523"/>
            <a:ext cx="8751667" cy="16703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37607" y="1937698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194659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991529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37698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980833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802502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86844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751408"/>
            <a:ext cx="184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683892"/>
            <a:ext cx="206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876371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195914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703245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12343" y="3300517"/>
            <a:ext cx="7919315" cy="2648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DBR 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088225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1781502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702370" y="4588518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0" y="4588518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02369" y="5423646"/>
                <a:ext cx="272733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l-GR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μ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9" y="5423646"/>
                <a:ext cx="2727331" cy="507831"/>
              </a:xfrm>
              <a:prstGeom prst="rect">
                <a:avLst/>
              </a:prstGeom>
              <a:blipFill>
                <a:blip r:embed="rId5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702370" y="3373606"/>
            <a:ext cx="62358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</a:t>
            </a:r>
            <a:r>
              <a:rPr lang="el-G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Wavelength: 150 – 3000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m (5 um step, 570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 mode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DBR Design Platform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661" y="1551405"/>
            <a:ext cx="288214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32" y="1551405"/>
            <a:ext cx="284498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2000" y="3995476"/>
            <a:ext cx="7920000" cy="2027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7" y="1373454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21" y="1912011"/>
            <a:ext cx="2060627" cy="1255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1055" y="4131104"/>
            <a:ext cx="5483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Band: 275 – 325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step, 26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TM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170" y="803461"/>
            <a:ext cx="218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Platform 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942" y="898215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458989" y="1291810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1291810"/>
                <a:ext cx="2171090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01" y="1291810"/>
            <a:ext cx="285665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776" y="1279792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Transmittance of 1x2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sz="32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1" y="4142542"/>
            <a:ext cx="3131093" cy="2392992"/>
            <a:chOff x="2999861" y="4142542"/>
            <a:chExt cx="3131093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𝐿𝑜𝑠𝑠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blipFill>
                <a:blip r:embed="rId7"/>
                <a:stretch>
                  <a:fillRect l="-3846" t="-18750" r="-299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894" y="4175809"/>
            <a:ext cx="2147887" cy="1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887" y="3818528"/>
            <a:ext cx="555622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23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1/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2751" y="4518629"/>
            <a:ext cx="5778499" cy="552097"/>
            <a:chOff x="1682749" y="4634806"/>
            <a:chExt cx="5778499" cy="552097"/>
          </a:xfrm>
        </p:grpSpPr>
        <p:sp>
          <p:nvSpPr>
            <p:cNvPr id="5" name="직사각형 4"/>
            <p:cNvSpPr/>
            <p:nvPr/>
          </p:nvSpPr>
          <p:spPr>
            <a:xfrm>
              <a:off x="1682749" y="4634806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16749" y="4726189"/>
              <a:ext cx="471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Required date rates double every 18 months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1" y="982659"/>
            <a:ext cx="5402298" cy="310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02077" y="4280680"/>
            <a:ext cx="16508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law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943350" y="520611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82750" y="5637849"/>
            <a:ext cx="5778499" cy="552097"/>
            <a:chOff x="1682750" y="5637849"/>
            <a:chExt cx="5778499" cy="552097"/>
          </a:xfrm>
        </p:grpSpPr>
        <p:sp>
          <p:nvSpPr>
            <p:cNvPr id="62" name="TextBox 61"/>
            <p:cNvSpPr txBox="1"/>
            <p:nvPr/>
          </p:nvSpPr>
          <p:spPr>
            <a:xfrm>
              <a:off x="2812596" y="5729231"/>
              <a:ext cx="351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</a:t>
              </a: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band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2750" y="5637849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4" y="1110737"/>
            <a:ext cx="6303972" cy="3975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3774" y="5514393"/>
            <a:ext cx="2990076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optical fiber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5413" y="5514393"/>
            <a:ext cx="2399055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 THz signal loss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292128" y="5374824"/>
            <a:ext cx="443985" cy="64847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7159" y="2169652"/>
            <a:ext cx="3198507" cy="2979385"/>
            <a:chOff x="4837159" y="2169652"/>
            <a:chExt cx="3198507" cy="2979385"/>
          </a:xfrm>
        </p:grpSpPr>
        <p:sp>
          <p:nvSpPr>
            <p:cNvPr id="1166" name="직사각형 1165"/>
            <p:cNvSpPr/>
            <p:nvPr/>
          </p:nvSpPr>
          <p:spPr>
            <a:xfrm>
              <a:off x="4837159" y="2169652"/>
              <a:ext cx="3198507" cy="2979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0" name="그림 1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739" y="2892620"/>
              <a:ext cx="1447347" cy="1800000"/>
            </a:xfrm>
            <a:prstGeom prst="rect">
              <a:avLst/>
            </a:prstGeom>
          </p:spPr>
        </p:pic>
        <p:sp>
          <p:nvSpPr>
            <p:cNvPr id="1160" name="직사각형 1159"/>
            <p:cNvSpPr/>
            <p:nvPr/>
          </p:nvSpPr>
          <p:spPr>
            <a:xfrm>
              <a:off x="5313870" y="2169652"/>
              <a:ext cx="2245084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1x2 Power Splitter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8189" y="2169652"/>
            <a:ext cx="3230468" cy="2979385"/>
            <a:chOff x="1048189" y="2169652"/>
            <a:chExt cx="3230468" cy="2979385"/>
          </a:xfrm>
        </p:grpSpPr>
        <p:sp>
          <p:nvSpPr>
            <p:cNvPr id="1162" name="직사각형 1161"/>
            <p:cNvSpPr/>
            <p:nvPr/>
          </p:nvSpPr>
          <p:spPr>
            <a:xfrm>
              <a:off x="1064170" y="2169652"/>
              <a:ext cx="3198507" cy="2979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1048189" y="2169652"/>
              <a:ext cx="32304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Distributed Bragg Reflector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7" name="그림 11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30" y="2712620"/>
              <a:ext cx="250798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75" y="5718841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has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10" y="1046985"/>
            <a:ext cx="6583980" cy="43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31758</TotalTime>
  <Words>905</Words>
  <Application>Microsoft Office PowerPoint</Application>
  <PresentationFormat>화면 슬라이드 쇼(4:3)</PresentationFormat>
  <Paragraphs>332</Paragraphs>
  <Slides>39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Jonggeon</cp:lastModifiedBy>
  <cp:revision>310</cp:revision>
  <dcterms:created xsi:type="dcterms:W3CDTF">2019-09-29T18:07:47Z</dcterms:created>
  <dcterms:modified xsi:type="dcterms:W3CDTF">2019-12-02T12:18:12Z</dcterms:modified>
</cp:coreProperties>
</file>