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6B5"/>
    <a:srgbClr val="FF7C80"/>
    <a:srgbClr val="FF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2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6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8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6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8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2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4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2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8EDC-6DBE-4AAB-B9F0-BD510E9A897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9EB4C-3048-4A4E-B41D-88BC1A9D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3613494" y="1573408"/>
            <a:ext cx="45719" cy="1426359"/>
            <a:chOff x="3613494" y="1573408"/>
            <a:chExt cx="45719" cy="1426359"/>
          </a:xfrm>
        </p:grpSpPr>
        <p:grpSp>
          <p:nvGrpSpPr>
            <p:cNvPr id="84" name="그룹 83"/>
            <p:cNvGrpSpPr/>
            <p:nvPr/>
          </p:nvGrpSpPr>
          <p:grpSpPr>
            <a:xfrm rot="5400000">
              <a:off x="2985864" y="2201038"/>
              <a:ext cx="1300979" cy="45719"/>
              <a:chOff x="5245100" y="2628900"/>
              <a:chExt cx="2324100" cy="86810"/>
            </a:xfrm>
          </p:grpSpPr>
          <p:sp>
            <p:nvSpPr>
              <p:cNvPr id="86" name="자유형 85"/>
              <p:cNvSpPr/>
              <p:nvPr/>
            </p:nvSpPr>
            <p:spPr>
              <a:xfrm>
                <a:off x="5683250" y="2628900"/>
                <a:ext cx="571500" cy="86810"/>
              </a:xfrm>
              <a:custGeom>
                <a:avLst/>
                <a:gdLst>
                  <a:gd name="connsiteX0" fmla="*/ 0 w 2882900"/>
                  <a:gd name="connsiteY0" fmla="*/ 730259 h 742959"/>
                  <a:gd name="connsiteX1" fmla="*/ 361950 w 2882900"/>
                  <a:gd name="connsiteY1" fmla="*/ 9 h 742959"/>
                  <a:gd name="connsiteX2" fmla="*/ 717550 w 2882900"/>
                  <a:gd name="connsiteY2" fmla="*/ 742959 h 742959"/>
                  <a:gd name="connsiteX3" fmla="*/ 1079500 w 2882900"/>
                  <a:gd name="connsiteY3" fmla="*/ 9 h 742959"/>
                  <a:gd name="connsiteX4" fmla="*/ 1441450 w 2882900"/>
                  <a:gd name="connsiteY4" fmla="*/ 736609 h 742959"/>
                  <a:gd name="connsiteX5" fmla="*/ 1797050 w 2882900"/>
                  <a:gd name="connsiteY5" fmla="*/ 6359 h 742959"/>
                  <a:gd name="connsiteX6" fmla="*/ 2165350 w 2882900"/>
                  <a:gd name="connsiteY6" fmla="*/ 736609 h 742959"/>
                  <a:gd name="connsiteX7" fmla="*/ 2520950 w 2882900"/>
                  <a:gd name="connsiteY7" fmla="*/ 6359 h 742959"/>
                  <a:gd name="connsiteX8" fmla="*/ 2882900 w 2882900"/>
                  <a:gd name="connsiteY8" fmla="*/ 742959 h 74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2900" h="742959">
                    <a:moveTo>
                      <a:pt x="0" y="730259"/>
                    </a:moveTo>
                    <a:cubicBezTo>
                      <a:pt x="121179" y="364075"/>
                      <a:pt x="242358" y="-2108"/>
                      <a:pt x="361950" y="9"/>
                    </a:cubicBezTo>
                    <a:cubicBezTo>
                      <a:pt x="481542" y="2126"/>
                      <a:pt x="597958" y="742959"/>
                      <a:pt x="717550" y="742959"/>
                    </a:cubicBezTo>
                    <a:cubicBezTo>
                      <a:pt x="837142" y="742959"/>
                      <a:pt x="958850" y="1067"/>
                      <a:pt x="1079500" y="9"/>
                    </a:cubicBezTo>
                    <a:cubicBezTo>
                      <a:pt x="1200150" y="-1049"/>
                      <a:pt x="1321858" y="735551"/>
                      <a:pt x="1441450" y="736609"/>
                    </a:cubicBezTo>
                    <a:cubicBezTo>
                      <a:pt x="1561042" y="737667"/>
                      <a:pt x="1676400" y="6359"/>
                      <a:pt x="1797050" y="6359"/>
                    </a:cubicBezTo>
                    <a:cubicBezTo>
                      <a:pt x="1917700" y="6359"/>
                      <a:pt x="2044700" y="736609"/>
                      <a:pt x="2165350" y="736609"/>
                    </a:cubicBezTo>
                    <a:cubicBezTo>
                      <a:pt x="2286000" y="736609"/>
                      <a:pt x="2401358" y="5301"/>
                      <a:pt x="2520950" y="6359"/>
                    </a:cubicBezTo>
                    <a:cubicBezTo>
                      <a:pt x="2640542" y="7417"/>
                      <a:pt x="2761721" y="375188"/>
                      <a:pt x="2882900" y="742959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자유형 84"/>
              <p:cNvSpPr/>
              <p:nvPr/>
            </p:nvSpPr>
            <p:spPr>
              <a:xfrm>
                <a:off x="5245100" y="2628900"/>
                <a:ext cx="571500" cy="86810"/>
              </a:xfrm>
              <a:custGeom>
                <a:avLst/>
                <a:gdLst>
                  <a:gd name="connsiteX0" fmla="*/ 0 w 2882900"/>
                  <a:gd name="connsiteY0" fmla="*/ 730259 h 742959"/>
                  <a:gd name="connsiteX1" fmla="*/ 361950 w 2882900"/>
                  <a:gd name="connsiteY1" fmla="*/ 9 h 742959"/>
                  <a:gd name="connsiteX2" fmla="*/ 717550 w 2882900"/>
                  <a:gd name="connsiteY2" fmla="*/ 742959 h 742959"/>
                  <a:gd name="connsiteX3" fmla="*/ 1079500 w 2882900"/>
                  <a:gd name="connsiteY3" fmla="*/ 9 h 742959"/>
                  <a:gd name="connsiteX4" fmla="*/ 1441450 w 2882900"/>
                  <a:gd name="connsiteY4" fmla="*/ 736609 h 742959"/>
                  <a:gd name="connsiteX5" fmla="*/ 1797050 w 2882900"/>
                  <a:gd name="connsiteY5" fmla="*/ 6359 h 742959"/>
                  <a:gd name="connsiteX6" fmla="*/ 2165350 w 2882900"/>
                  <a:gd name="connsiteY6" fmla="*/ 736609 h 742959"/>
                  <a:gd name="connsiteX7" fmla="*/ 2520950 w 2882900"/>
                  <a:gd name="connsiteY7" fmla="*/ 6359 h 742959"/>
                  <a:gd name="connsiteX8" fmla="*/ 2882900 w 2882900"/>
                  <a:gd name="connsiteY8" fmla="*/ 742959 h 74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2900" h="742959">
                    <a:moveTo>
                      <a:pt x="0" y="730259"/>
                    </a:moveTo>
                    <a:cubicBezTo>
                      <a:pt x="121179" y="364075"/>
                      <a:pt x="242358" y="-2108"/>
                      <a:pt x="361950" y="9"/>
                    </a:cubicBezTo>
                    <a:cubicBezTo>
                      <a:pt x="481542" y="2126"/>
                      <a:pt x="597958" y="742959"/>
                      <a:pt x="717550" y="742959"/>
                    </a:cubicBezTo>
                    <a:cubicBezTo>
                      <a:pt x="837142" y="742959"/>
                      <a:pt x="958850" y="1067"/>
                      <a:pt x="1079500" y="9"/>
                    </a:cubicBezTo>
                    <a:cubicBezTo>
                      <a:pt x="1200150" y="-1049"/>
                      <a:pt x="1321858" y="735551"/>
                      <a:pt x="1441450" y="736609"/>
                    </a:cubicBezTo>
                    <a:cubicBezTo>
                      <a:pt x="1561042" y="737667"/>
                      <a:pt x="1676400" y="6359"/>
                      <a:pt x="1797050" y="6359"/>
                    </a:cubicBezTo>
                    <a:cubicBezTo>
                      <a:pt x="1917700" y="6359"/>
                      <a:pt x="2044700" y="736609"/>
                      <a:pt x="2165350" y="736609"/>
                    </a:cubicBezTo>
                    <a:cubicBezTo>
                      <a:pt x="2286000" y="736609"/>
                      <a:pt x="2401358" y="5301"/>
                      <a:pt x="2520950" y="6359"/>
                    </a:cubicBezTo>
                    <a:cubicBezTo>
                      <a:pt x="2640542" y="7417"/>
                      <a:pt x="2761721" y="375188"/>
                      <a:pt x="2882900" y="742959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자유형 86"/>
              <p:cNvSpPr/>
              <p:nvPr/>
            </p:nvSpPr>
            <p:spPr>
              <a:xfrm>
                <a:off x="6121400" y="2628900"/>
                <a:ext cx="571500" cy="86810"/>
              </a:xfrm>
              <a:custGeom>
                <a:avLst/>
                <a:gdLst>
                  <a:gd name="connsiteX0" fmla="*/ 0 w 2882900"/>
                  <a:gd name="connsiteY0" fmla="*/ 730259 h 742959"/>
                  <a:gd name="connsiteX1" fmla="*/ 361950 w 2882900"/>
                  <a:gd name="connsiteY1" fmla="*/ 9 h 742959"/>
                  <a:gd name="connsiteX2" fmla="*/ 717550 w 2882900"/>
                  <a:gd name="connsiteY2" fmla="*/ 742959 h 742959"/>
                  <a:gd name="connsiteX3" fmla="*/ 1079500 w 2882900"/>
                  <a:gd name="connsiteY3" fmla="*/ 9 h 742959"/>
                  <a:gd name="connsiteX4" fmla="*/ 1441450 w 2882900"/>
                  <a:gd name="connsiteY4" fmla="*/ 736609 h 742959"/>
                  <a:gd name="connsiteX5" fmla="*/ 1797050 w 2882900"/>
                  <a:gd name="connsiteY5" fmla="*/ 6359 h 742959"/>
                  <a:gd name="connsiteX6" fmla="*/ 2165350 w 2882900"/>
                  <a:gd name="connsiteY6" fmla="*/ 736609 h 742959"/>
                  <a:gd name="connsiteX7" fmla="*/ 2520950 w 2882900"/>
                  <a:gd name="connsiteY7" fmla="*/ 6359 h 742959"/>
                  <a:gd name="connsiteX8" fmla="*/ 2882900 w 2882900"/>
                  <a:gd name="connsiteY8" fmla="*/ 742959 h 74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2900" h="742959">
                    <a:moveTo>
                      <a:pt x="0" y="730259"/>
                    </a:moveTo>
                    <a:cubicBezTo>
                      <a:pt x="121179" y="364075"/>
                      <a:pt x="242358" y="-2108"/>
                      <a:pt x="361950" y="9"/>
                    </a:cubicBezTo>
                    <a:cubicBezTo>
                      <a:pt x="481542" y="2126"/>
                      <a:pt x="597958" y="742959"/>
                      <a:pt x="717550" y="742959"/>
                    </a:cubicBezTo>
                    <a:cubicBezTo>
                      <a:pt x="837142" y="742959"/>
                      <a:pt x="958850" y="1067"/>
                      <a:pt x="1079500" y="9"/>
                    </a:cubicBezTo>
                    <a:cubicBezTo>
                      <a:pt x="1200150" y="-1049"/>
                      <a:pt x="1321858" y="735551"/>
                      <a:pt x="1441450" y="736609"/>
                    </a:cubicBezTo>
                    <a:cubicBezTo>
                      <a:pt x="1561042" y="737667"/>
                      <a:pt x="1676400" y="6359"/>
                      <a:pt x="1797050" y="6359"/>
                    </a:cubicBezTo>
                    <a:cubicBezTo>
                      <a:pt x="1917700" y="6359"/>
                      <a:pt x="2044700" y="736609"/>
                      <a:pt x="2165350" y="736609"/>
                    </a:cubicBezTo>
                    <a:cubicBezTo>
                      <a:pt x="2286000" y="736609"/>
                      <a:pt x="2401358" y="5301"/>
                      <a:pt x="2520950" y="6359"/>
                    </a:cubicBezTo>
                    <a:cubicBezTo>
                      <a:pt x="2640542" y="7417"/>
                      <a:pt x="2761721" y="375188"/>
                      <a:pt x="2882900" y="742959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6559550" y="2628900"/>
                <a:ext cx="571500" cy="86810"/>
              </a:xfrm>
              <a:custGeom>
                <a:avLst/>
                <a:gdLst>
                  <a:gd name="connsiteX0" fmla="*/ 0 w 2882900"/>
                  <a:gd name="connsiteY0" fmla="*/ 730259 h 742959"/>
                  <a:gd name="connsiteX1" fmla="*/ 361950 w 2882900"/>
                  <a:gd name="connsiteY1" fmla="*/ 9 h 742959"/>
                  <a:gd name="connsiteX2" fmla="*/ 717550 w 2882900"/>
                  <a:gd name="connsiteY2" fmla="*/ 742959 h 742959"/>
                  <a:gd name="connsiteX3" fmla="*/ 1079500 w 2882900"/>
                  <a:gd name="connsiteY3" fmla="*/ 9 h 742959"/>
                  <a:gd name="connsiteX4" fmla="*/ 1441450 w 2882900"/>
                  <a:gd name="connsiteY4" fmla="*/ 736609 h 742959"/>
                  <a:gd name="connsiteX5" fmla="*/ 1797050 w 2882900"/>
                  <a:gd name="connsiteY5" fmla="*/ 6359 h 742959"/>
                  <a:gd name="connsiteX6" fmla="*/ 2165350 w 2882900"/>
                  <a:gd name="connsiteY6" fmla="*/ 736609 h 742959"/>
                  <a:gd name="connsiteX7" fmla="*/ 2520950 w 2882900"/>
                  <a:gd name="connsiteY7" fmla="*/ 6359 h 742959"/>
                  <a:gd name="connsiteX8" fmla="*/ 2882900 w 2882900"/>
                  <a:gd name="connsiteY8" fmla="*/ 742959 h 74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2900" h="742959">
                    <a:moveTo>
                      <a:pt x="0" y="730259"/>
                    </a:moveTo>
                    <a:cubicBezTo>
                      <a:pt x="121179" y="364075"/>
                      <a:pt x="242358" y="-2108"/>
                      <a:pt x="361950" y="9"/>
                    </a:cubicBezTo>
                    <a:cubicBezTo>
                      <a:pt x="481542" y="2126"/>
                      <a:pt x="597958" y="742959"/>
                      <a:pt x="717550" y="742959"/>
                    </a:cubicBezTo>
                    <a:cubicBezTo>
                      <a:pt x="837142" y="742959"/>
                      <a:pt x="958850" y="1067"/>
                      <a:pt x="1079500" y="9"/>
                    </a:cubicBezTo>
                    <a:cubicBezTo>
                      <a:pt x="1200150" y="-1049"/>
                      <a:pt x="1321858" y="735551"/>
                      <a:pt x="1441450" y="736609"/>
                    </a:cubicBezTo>
                    <a:cubicBezTo>
                      <a:pt x="1561042" y="737667"/>
                      <a:pt x="1676400" y="6359"/>
                      <a:pt x="1797050" y="6359"/>
                    </a:cubicBezTo>
                    <a:cubicBezTo>
                      <a:pt x="1917700" y="6359"/>
                      <a:pt x="2044700" y="736609"/>
                      <a:pt x="2165350" y="736609"/>
                    </a:cubicBezTo>
                    <a:cubicBezTo>
                      <a:pt x="2286000" y="736609"/>
                      <a:pt x="2401358" y="5301"/>
                      <a:pt x="2520950" y="6359"/>
                    </a:cubicBezTo>
                    <a:cubicBezTo>
                      <a:pt x="2640542" y="7417"/>
                      <a:pt x="2761721" y="375188"/>
                      <a:pt x="2882900" y="742959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자유형 88"/>
              <p:cNvSpPr/>
              <p:nvPr/>
            </p:nvSpPr>
            <p:spPr>
              <a:xfrm>
                <a:off x="6997700" y="2628900"/>
                <a:ext cx="571500" cy="86810"/>
              </a:xfrm>
              <a:custGeom>
                <a:avLst/>
                <a:gdLst>
                  <a:gd name="connsiteX0" fmla="*/ 0 w 2882900"/>
                  <a:gd name="connsiteY0" fmla="*/ 730259 h 742959"/>
                  <a:gd name="connsiteX1" fmla="*/ 361950 w 2882900"/>
                  <a:gd name="connsiteY1" fmla="*/ 9 h 742959"/>
                  <a:gd name="connsiteX2" fmla="*/ 717550 w 2882900"/>
                  <a:gd name="connsiteY2" fmla="*/ 742959 h 742959"/>
                  <a:gd name="connsiteX3" fmla="*/ 1079500 w 2882900"/>
                  <a:gd name="connsiteY3" fmla="*/ 9 h 742959"/>
                  <a:gd name="connsiteX4" fmla="*/ 1441450 w 2882900"/>
                  <a:gd name="connsiteY4" fmla="*/ 736609 h 742959"/>
                  <a:gd name="connsiteX5" fmla="*/ 1797050 w 2882900"/>
                  <a:gd name="connsiteY5" fmla="*/ 6359 h 742959"/>
                  <a:gd name="connsiteX6" fmla="*/ 2165350 w 2882900"/>
                  <a:gd name="connsiteY6" fmla="*/ 736609 h 742959"/>
                  <a:gd name="connsiteX7" fmla="*/ 2520950 w 2882900"/>
                  <a:gd name="connsiteY7" fmla="*/ 6359 h 742959"/>
                  <a:gd name="connsiteX8" fmla="*/ 2882900 w 2882900"/>
                  <a:gd name="connsiteY8" fmla="*/ 742959 h 74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2900" h="742959">
                    <a:moveTo>
                      <a:pt x="0" y="730259"/>
                    </a:moveTo>
                    <a:cubicBezTo>
                      <a:pt x="121179" y="364075"/>
                      <a:pt x="242358" y="-2108"/>
                      <a:pt x="361950" y="9"/>
                    </a:cubicBezTo>
                    <a:cubicBezTo>
                      <a:pt x="481542" y="2126"/>
                      <a:pt x="597958" y="742959"/>
                      <a:pt x="717550" y="742959"/>
                    </a:cubicBezTo>
                    <a:cubicBezTo>
                      <a:pt x="837142" y="742959"/>
                      <a:pt x="958850" y="1067"/>
                      <a:pt x="1079500" y="9"/>
                    </a:cubicBezTo>
                    <a:cubicBezTo>
                      <a:pt x="1200150" y="-1049"/>
                      <a:pt x="1321858" y="735551"/>
                      <a:pt x="1441450" y="736609"/>
                    </a:cubicBezTo>
                    <a:cubicBezTo>
                      <a:pt x="1561042" y="737667"/>
                      <a:pt x="1676400" y="6359"/>
                      <a:pt x="1797050" y="6359"/>
                    </a:cubicBezTo>
                    <a:cubicBezTo>
                      <a:pt x="1917700" y="6359"/>
                      <a:pt x="2044700" y="736609"/>
                      <a:pt x="2165350" y="736609"/>
                    </a:cubicBezTo>
                    <a:cubicBezTo>
                      <a:pt x="2286000" y="736609"/>
                      <a:pt x="2401358" y="5301"/>
                      <a:pt x="2520950" y="6359"/>
                    </a:cubicBezTo>
                    <a:cubicBezTo>
                      <a:pt x="2640542" y="7417"/>
                      <a:pt x="2761721" y="375188"/>
                      <a:pt x="2882900" y="742959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1" name="직선 화살표 연결선 90"/>
            <p:cNvCxnSpPr/>
            <p:nvPr/>
          </p:nvCxnSpPr>
          <p:spPr>
            <a:xfrm>
              <a:off x="3622255" y="2861695"/>
              <a:ext cx="0" cy="1380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화살표 연결선 7"/>
          <p:cNvCxnSpPr/>
          <p:nvPr/>
        </p:nvCxnSpPr>
        <p:spPr>
          <a:xfrm flipV="1">
            <a:off x="1155470" y="1122219"/>
            <a:ext cx="0" cy="5145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5475" y="511134"/>
            <a:ext cx="159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Energy</a:t>
            </a:r>
            <a:endParaRPr lang="ko-KR" altLang="en-US" sz="3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834640" y="1496292"/>
            <a:ext cx="15544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34640" y="1288474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834640" y="1147158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834640" y="1022467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834640" y="937278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34640" y="3695009"/>
            <a:ext cx="15544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834640" y="3487191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834640" y="3345875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834640" y="3221184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834640" y="3135995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34640" y="6471460"/>
            <a:ext cx="15544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34640" y="6263642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34640" y="6122326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34640" y="5997635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34640" y="5912446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88963" y="6002032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</a:t>
            </a:r>
            <a:r>
              <a:rPr lang="en-US" altLang="ko-KR" sz="2800" baseline="-25000" dirty="0" smtClean="0"/>
              <a:t>0</a:t>
            </a:r>
            <a:endParaRPr lang="ko-KR" altLang="en-US" sz="28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888963" y="3433398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</a:t>
            </a:r>
            <a:r>
              <a:rPr lang="en-US" altLang="ko-KR" sz="2800" baseline="-25000" dirty="0"/>
              <a:t>1</a:t>
            </a:r>
            <a:endParaRPr lang="ko-KR" altLang="en-US" sz="2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888963" y="1158770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</a:t>
            </a:r>
            <a:r>
              <a:rPr lang="en-US" altLang="ko-KR" sz="2800" baseline="-25000" dirty="0"/>
              <a:t>2</a:t>
            </a:r>
            <a:endParaRPr lang="ko-KR" altLang="en-US" sz="2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80202" y="194531"/>
            <a:ext cx="406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Excited singlet states</a:t>
            </a:r>
            <a:endParaRPr lang="ko-KR" altLang="en-US" sz="32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987041" y="3956618"/>
            <a:ext cx="0" cy="2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20596" y="5021503"/>
            <a:ext cx="17430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excitation</a:t>
            </a:r>
            <a:endParaRPr lang="ko-KR" altLang="en-US" sz="28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463637" y="3837711"/>
            <a:ext cx="0" cy="18814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9443" y="4259408"/>
            <a:ext cx="22122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</a:rPr>
              <a:t>fluorescence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7207660" y="4579207"/>
            <a:ext cx="15544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207660" y="4371389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207660" y="4230073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207660" y="4105382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207660" y="4020193"/>
            <a:ext cx="15544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557121" y="3750239"/>
            <a:ext cx="2458821" cy="828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48898" y="3414501"/>
            <a:ext cx="206704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0000"/>
                </a:solidFill>
              </a:rPr>
              <a:t>Intersystem</a:t>
            </a:r>
          </a:p>
          <a:p>
            <a:pPr algn="ctr"/>
            <a:r>
              <a:rPr lang="en-US" altLang="ko-KR" sz="2800" dirty="0" smtClean="0">
                <a:solidFill>
                  <a:srgbClr val="FF0000"/>
                </a:solidFill>
              </a:rPr>
              <a:t>crossing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4713315" y="4727496"/>
            <a:ext cx="2934394" cy="16428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60882" y="5280050"/>
            <a:ext cx="31110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2"/>
                </a:solidFill>
              </a:rPr>
              <a:t>phosphorescence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557121" y="834299"/>
            <a:ext cx="0" cy="656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557121" y="2999767"/>
            <a:ext cx="0" cy="656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557121" y="5794164"/>
            <a:ext cx="0" cy="656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오른쪽 중괄호 68"/>
          <p:cNvSpPr/>
          <p:nvPr/>
        </p:nvSpPr>
        <p:spPr>
          <a:xfrm>
            <a:off x="4770854" y="900829"/>
            <a:ext cx="180056" cy="548325"/>
          </a:xfrm>
          <a:prstGeom prst="rightBrace">
            <a:avLst>
              <a:gd name="adj1" fmla="val 436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963506" y="714268"/>
            <a:ext cx="254288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Vibrational</a:t>
            </a:r>
          </a:p>
          <a:p>
            <a:pPr algn="ctr"/>
            <a:r>
              <a:rPr lang="en-US" altLang="ko-KR" sz="2800" dirty="0"/>
              <a:t>e</a:t>
            </a:r>
            <a:r>
              <a:rPr lang="en-US" altLang="ko-KR" sz="2800" dirty="0" smtClean="0"/>
              <a:t>nergy states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897386" y="4368608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r>
              <a:rPr lang="en-US" altLang="ko-KR" sz="2000" baseline="-25000" dirty="0" smtClean="0"/>
              <a:t>1</a:t>
            </a:r>
            <a:endParaRPr lang="ko-KR" altLang="en-US" sz="2000" baseline="-25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8882510" y="3875470"/>
            <a:ext cx="0" cy="656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253070" y="3432766"/>
            <a:ext cx="1311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</a:rPr>
              <a:t>relaxation</a:t>
            </a:r>
            <a:endParaRPr lang="ko-KR" altLang="en-US" sz="2000" baseline="-25000" dirty="0">
              <a:solidFill>
                <a:schemeClr val="accent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51516" y="2950116"/>
            <a:ext cx="34407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Excited triplet states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81761" y="1753786"/>
            <a:ext cx="197912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</a:rPr>
              <a:t>i</a:t>
            </a:r>
            <a:r>
              <a:rPr lang="en-US" altLang="ko-KR" sz="2800" dirty="0" smtClean="0">
                <a:solidFill>
                  <a:srgbClr val="7030A0"/>
                </a:solidFill>
              </a:rPr>
              <a:t>nternal</a:t>
            </a:r>
          </a:p>
          <a:p>
            <a:r>
              <a:rPr lang="en-US" altLang="ko-KR" sz="2800" dirty="0" smtClean="0">
                <a:solidFill>
                  <a:srgbClr val="7030A0"/>
                </a:solidFill>
              </a:rPr>
              <a:t>conversion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14277" y="4260381"/>
            <a:ext cx="197912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microwave</a:t>
            </a:r>
          </a:p>
          <a:p>
            <a:r>
              <a:rPr lang="en-US" altLang="ko-KR" sz="2800" dirty="0" smtClean="0"/>
              <a:t>emission</a:t>
            </a:r>
          </a:p>
        </p:txBody>
      </p:sp>
      <p:grpSp>
        <p:nvGrpSpPr>
          <p:cNvPr id="102" name="그룹 101"/>
          <p:cNvGrpSpPr/>
          <p:nvPr/>
        </p:nvGrpSpPr>
        <p:grpSpPr>
          <a:xfrm rot="16200000">
            <a:off x="9862741" y="3494034"/>
            <a:ext cx="45719" cy="1426359"/>
            <a:chOff x="3613494" y="1573408"/>
            <a:chExt cx="45719" cy="1426359"/>
          </a:xfrm>
        </p:grpSpPr>
        <p:grpSp>
          <p:nvGrpSpPr>
            <p:cNvPr id="103" name="그룹 102"/>
            <p:cNvGrpSpPr/>
            <p:nvPr/>
          </p:nvGrpSpPr>
          <p:grpSpPr>
            <a:xfrm rot="5400000">
              <a:off x="2985864" y="2201038"/>
              <a:ext cx="1300979" cy="45719"/>
              <a:chOff x="5245100" y="2628900"/>
              <a:chExt cx="2324100" cy="86810"/>
            </a:xfrm>
          </p:grpSpPr>
          <p:sp>
            <p:nvSpPr>
              <p:cNvPr id="105" name="자유형 104"/>
              <p:cNvSpPr/>
              <p:nvPr/>
            </p:nvSpPr>
            <p:spPr>
              <a:xfrm>
                <a:off x="5683250" y="2628900"/>
                <a:ext cx="571500" cy="86810"/>
              </a:xfrm>
              <a:custGeom>
                <a:avLst/>
                <a:gdLst>
                  <a:gd name="connsiteX0" fmla="*/ 0 w 2882900"/>
                  <a:gd name="connsiteY0" fmla="*/ 730259 h 742959"/>
                  <a:gd name="connsiteX1" fmla="*/ 361950 w 2882900"/>
                  <a:gd name="connsiteY1" fmla="*/ 9 h 742959"/>
                  <a:gd name="connsiteX2" fmla="*/ 717550 w 2882900"/>
                  <a:gd name="connsiteY2" fmla="*/ 742959 h 742959"/>
                  <a:gd name="connsiteX3" fmla="*/ 1079500 w 2882900"/>
                  <a:gd name="connsiteY3" fmla="*/ 9 h 742959"/>
                  <a:gd name="connsiteX4" fmla="*/ 1441450 w 2882900"/>
                  <a:gd name="connsiteY4" fmla="*/ 736609 h 742959"/>
                  <a:gd name="connsiteX5" fmla="*/ 1797050 w 2882900"/>
                  <a:gd name="connsiteY5" fmla="*/ 6359 h 742959"/>
                  <a:gd name="connsiteX6" fmla="*/ 2165350 w 2882900"/>
                  <a:gd name="connsiteY6" fmla="*/ 736609 h 742959"/>
                  <a:gd name="connsiteX7" fmla="*/ 2520950 w 2882900"/>
                  <a:gd name="connsiteY7" fmla="*/ 6359 h 742959"/>
                  <a:gd name="connsiteX8" fmla="*/ 2882900 w 2882900"/>
                  <a:gd name="connsiteY8" fmla="*/ 742959 h 74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2900" h="742959">
                    <a:moveTo>
                      <a:pt x="0" y="730259"/>
                    </a:moveTo>
                    <a:cubicBezTo>
                      <a:pt x="121179" y="364075"/>
                      <a:pt x="242358" y="-2108"/>
                      <a:pt x="361950" y="9"/>
                    </a:cubicBezTo>
                    <a:cubicBezTo>
                      <a:pt x="481542" y="2126"/>
                      <a:pt x="597958" y="742959"/>
                      <a:pt x="717550" y="742959"/>
                    </a:cubicBezTo>
                    <a:cubicBezTo>
                      <a:pt x="837142" y="742959"/>
                      <a:pt x="958850" y="1067"/>
                      <a:pt x="1079500" y="9"/>
                    </a:cubicBezTo>
                    <a:cubicBezTo>
                      <a:pt x="1200150" y="-1049"/>
                      <a:pt x="1321858" y="735551"/>
                      <a:pt x="1441450" y="736609"/>
                    </a:cubicBezTo>
                    <a:cubicBezTo>
                      <a:pt x="1561042" y="737667"/>
                      <a:pt x="1676400" y="6359"/>
                      <a:pt x="1797050" y="6359"/>
                    </a:cubicBezTo>
                    <a:cubicBezTo>
                      <a:pt x="1917700" y="6359"/>
                      <a:pt x="2044700" y="736609"/>
                      <a:pt x="2165350" y="736609"/>
                    </a:cubicBezTo>
                    <a:cubicBezTo>
                      <a:pt x="2286000" y="736609"/>
                      <a:pt x="2401358" y="5301"/>
                      <a:pt x="2520950" y="6359"/>
                    </a:cubicBezTo>
                    <a:cubicBezTo>
                      <a:pt x="2640542" y="7417"/>
                      <a:pt x="2761721" y="375188"/>
                      <a:pt x="2882900" y="742959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자유형 105"/>
              <p:cNvSpPr/>
              <p:nvPr/>
            </p:nvSpPr>
            <p:spPr>
              <a:xfrm>
                <a:off x="5245100" y="2628900"/>
                <a:ext cx="571500" cy="86810"/>
              </a:xfrm>
              <a:custGeom>
                <a:avLst/>
                <a:gdLst>
                  <a:gd name="connsiteX0" fmla="*/ 0 w 2882900"/>
                  <a:gd name="connsiteY0" fmla="*/ 730259 h 742959"/>
                  <a:gd name="connsiteX1" fmla="*/ 361950 w 2882900"/>
                  <a:gd name="connsiteY1" fmla="*/ 9 h 742959"/>
                  <a:gd name="connsiteX2" fmla="*/ 717550 w 2882900"/>
                  <a:gd name="connsiteY2" fmla="*/ 742959 h 742959"/>
                  <a:gd name="connsiteX3" fmla="*/ 1079500 w 2882900"/>
                  <a:gd name="connsiteY3" fmla="*/ 9 h 742959"/>
                  <a:gd name="connsiteX4" fmla="*/ 1441450 w 2882900"/>
                  <a:gd name="connsiteY4" fmla="*/ 736609 h 742959"/>
                  <a:gd name="connsiteX5" fmla="*/ 1797050 w 2882900"/>
                  <a:gd name="connsiteY5" fmla="*/ 6359 h 742959"/>
                  <a:gd name="connsiteX6" fmla="*/ 2165350 w 2882900"/>
                  <a:gd name="connsiteY6" fmla="*/ 736609 h 742959"/>
                  <a:gd name="connsiteX7" fmla="*/ 2520950 w 2882900"/>
                  <a:gd name="connsiteY7" fmla="*/ 6359 h 742959"/>
                  <a:gd name="connsiteX8" fmla="*/ 2882900 w 2882900"/>
                  <a:gd name="connsiteY8" fmla="*/ 742959 h 74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2900" h="742959">
                    <a:moveTo>
                      <a:pt x="0" y="730259"/>
                    </a:moveTo>
                    <a:cubicBezTo>
                      <a:pt x="121179" y="364075"/>
                      <a:pt x="242358" y="-2108"/>
                      <a:pt x="361950" y="9"/>
                    </a:cubicBezTo>
                    <a:cubicBezTo>
                      <a:pt x="481542" y="2126"/>
                      <a:pt x="597958" y="742959"/>
                      <a:pt x="717550" y="742959"/>
                    </a:cubicBezTo>
                    <a:cubicBezTo>
                      <a:pt x="837142" y="742959"/>
                      <a:pt x="958850" y="1067"/>
                      <a:pt x="1079500" y="9"/>
                    </a:cubicBezTo>
                    <a:cubicBezTo>
                      <a:pt x="1200150" y="-1049"/>
                      <a:pt x="1321858" y="735551"/>
                      <a:pt x="1441450" y="736609"/>
                    </a:cubicBezTo>
                    <a:cubicBezTo>
                      <a:pt x="1561042" y="737667"/>
                      <a:pt x="1676400" y="6359"/>
                      <a:pt x="1797050" y="6359"/>
                    </a:cubicBezTo>
                    <a:cubicBezTo>
                      <a:pt x="1917700" y="6359"/>
                      <a:pt x="2044700" y="736609"/>
                      <a:pt x="2165350" y="736609"/>
                    </a:cubicBezTo>
                    <a:cubicBezTo>
                      <a:pt x="2286000" y="736609"/>
                      <a:pt x="2401358" y="5301"/>
                      <a:pt x="2520950" y="6359"/>
                    </a:cubicBezTo>
                    <a:cubicBezTo>
                      <a:pt x="2640542" y="7417"/>
                      <a:pt x="2761721" y="375188"/>
                      <a:pt x="2882900" y="742959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자유형 106"/>
              <p:cNvSpPr/>
              <p:nvPr/>
            </p:nvSpPr>
            <p:spPr>
              <a:xfrm>
                <a:off x="6121400" y="2628900"/>
                <a:ext cx="571500" cy="86810"/>
              </a:xfrm>
              <a:custGeom>
                <a:avLst/>
                <a:gdLst>
                  <a:gd name="connsiteX0" fmla="*/ 0 w 2882900"/>
                  <a:gd name="connsiteY0" fmla="*/ 730259 h 742959"/>
                  <a:gd name="connsiteX1" fmla="*/ 361950 w 2882900"/>
                  <a:gd name="connsiteY1" fmla="*/ 9 h 742959"/>
                  <a:gd name="connsiteX2" fmla="*/ 717550 w 2882900"/>
                  <a:gd name="connsiteY2" fmla="*/ 742959 h 742959"/>
                  <a:gd name="connsiteX3" fmla="*/ 1079500 w 2882900"/>
                  <a:gd name="connsiteY3" fmla="*/ 9 h 742959"/>
                  <a:gd name="connsiteX4" fmla="*/ 1441450 w 2882900"/>
                  <a:gd name="connsiteY4" fmla="*/ 736609 h 742959"/>
                  <a:gd name="connsiteX5" fmla="*/ 1797050 w 2882900"/>
                  <a:gd name="connsiteY5" fmla="*/ 6359 h 742959"/>
                  <a:gd name="connsiteX6" fmla="*/ 2165350 w 2882900"/>
                  <a:gd name="connsiteY6" fmla="*/ 736609 h 742959"/>
                  <a:gd name="connsiteX7" fmla="*/ 2520950 w 2882900"/>
                  <a:gd name="connsiteY7" fmla="*/ 6359 h 742959"/>
                  <a:gd name="connsiteX8" fmla="*/ 2882900 w 2882900"/>
                  <a:gd name="connsiteY8" fmla="*/ 742959 h 74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2900" h="742959">
                    <a:moveTo>
                      <a:pt x="0" y="730259"/>
                    </a:moveTo>
                    <a:cubicBezTo>
                      <a:pt x="121179" y="364075"/>
                      <a:pt x="242358" y="-2108"/>
                      <a:pt x="361950" y="9"/>
                    </a:cubicBezTo>
                    <a:cubicBezTo>
                      <a:pt x="481542" y="2126"/>
                      <a:pt x="597958" y="742959"/>
                      <a:pt x="717550" y="742959"/>
                    </a:cubicBezTo>
                    <a:cubicBezTo>
                      <a:pt x="837142" y="742959"/>
                      <a:pt x="958850" y="1067"/>
                      <a:pt x="1079500" y="9"/>
                    </a:cubicBezTo>
                    <a:cubicBezTo>
                      <a:pt x="1200150" y="-1049"/>
                      <a:pt x="1321858" y="735551"/>
                      <a:pt x="1441450" y="736609"/>
                    </a:cubicBezTo>
                    <a:cubicBezTo>
                      <a:pt x="1561042" y="737667"/>
                      <a:pt x="1676400" y="6359"/>
                      <a:pt x="1797050" y="6359"/>
                    </a:cubicBezTo>
                    <a:cubicBezTo>
                      <a:pt x="1917700" y="6359"/>
                      <a:pt x="2044700" y="736609"/>
                      <a:pt x="2165350" y="736609"/>
                    </a:cubicBezTo>
                    <a:cubicBezTo>
                      <a:pt x="2286000" y="736609"/>
                      <a:pt x="2401358" y="5301"/>
                      <a:pt x="2520950" y="6359"/>
                    </a:cubicBezTo>
                    <a:cubicBezTo>
                      <a:pt x="2640542" y="7417"/>
                      <a:pt x="2761721" y="375188"/>
                      <a:pt x="2882900" y="742959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자유형 107"/>
              <p:cNvSpPr/>
              <p:nvPr/>
            </p:nvSpPr>
            <p:spPr>
              <a:xfrm>
                <a:off x="6559550" y="2628900"/>
                <a:ext cx="571500" cy="86810"/>
              </a:xfrm>
              <a:custGeom>
                <a:avLst/>
                <a:gdLst>
                  <a:gd name="connsiteX0" fmla="*/ 0 w 2882900"/>
                  <a:gd name="connsiteY0" fmla="*/ 730259 h 742959"/>
                  <a:gd name="connsiteX1" fmla="*/ 361950 w 2882900"/>
                  <a:gd name="connsiteY1" fmla="*/ 9 h 742959"/>
                  <a:gd name="connsiteX2" fmla="*/ 717550 w 2882900"/>
                  <a:gd name="connsiteY2" fmla="*/ 742959 h 742959"/>
                  <a:gd name="connsiteX3" fmla="*/ 1079500 w 2882900"/>
                  <a:gd name="connsiteY3" fmla="*/ 9 h 742959"/>
                  <a:gd name="connsiteX4" fmla="*/ 1441450 w 2882900"/>
                  <a:gd name="connsiteY4" fmla="*/ 736609 h 742959"/>
                  <a:gd name="connsiteX5" fmla="*/ 1797050 w 2882900"/>
                  <a:gd name="connsiteY5" fmla="*/ 6359 h 742959"/>
                  <a:gd name="connsiteX6" fmla="*/ 2165350 w 2882900"/>
                  <a:gd name="connsiteY6" fmla="*/ 736609 h 742959"/>
                  <a:gd name="connsiteX7" fmla="*/ 2520950 w 2882900"/>
                  <a:gd name="connsiteY7" fmla="*/ 6359 h 742959"/>
                  <a:gd name="connsiteX8" fmla="*/ 2882900 w 2882900"/>
                  <a:gd name="connsiteY8" fmla="*/ 742959 h 74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2900" h="742959">
                    <a:moveTo>
                      <a:pt x="0" y="730259"/>
                    </a:moveTo>
                    <a:cubicBezTo>
                      <a:pt x="121179" y="364075"/>
                      <a:pt x="242358" y="-2108"/>
                      <a:pt x="361950" y="9"/>
                    </a:cubicBezTo>
                    <a:cubicBezTo>
                      <a:pt x="481542" y="2126"/>
                      <a:pt x="597958" y="742959"/>
                      <a:pt x="717550" y="742959"/>
                    </a:cubicBezTo>
                    <a:cubicBezTo>
                      <a:pt x="837142" y="742959"/>
                      <a:pt x="958850" y="1067"/>
                      <a:pt x="1079500" y="9"/>
                    </a:cubicBezTo>
                    <a:cubicBezTo>
                      <a:pt x="1200150" y="-1049"/>
                      <a:pt x="1321858" y="735551"/>
                      <a:pt x="1441450" y="736609"/>
                    </a:cubicBezTo>
                    <a:cubicBezTo>
                      <a:pt x="1561042" y="737667"/>
                      <a:pt x="1676400" y="6359"/>
                      <a:pt x="1797050" y="6359"/>
                    </a:cubicBezTo>
                    <a:cubicBezTo>
                      <a:pt x="1917700" y="6359"/>
                      <a:pt x="2044700" y="736609"/>
                      <a:pt x="2165350" y="736609"/>
                    </a:cubicBezTo>
                    <a:cubicBezTo>
                      <a:pt x="2286000" y="736609"/>
                      <a:pt x="2401358" y="5301"/>
                      <a:pt x="2520950" y="6359"/>
                    </a:cubicBezTo>
                    <a:cubicBezTo>
                      <a:pt x="2640542" y="7417"/>
                      <a:pt x="2761721" y="375188"/>
                      <a:pt x="2882900" y="742959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자유형 108"/>
              <p:cNvSpPr/>
              <p:nvPr/>
            </p:nvSpPr>
            <p:spPr>
              <a:xfrm>
                <a:off x="6997700" y="2628900"/>
                <a:ext cx="571500" cy="86810"/>
              </a:xfrm>
              <a:custGeom>
                <a:avLst/>
                <a:gdLst>
                  <a:gd name="connsiteX0" fmla="*/ 0 w 2882900"/>
                  <a:gd name="connsiteY0" fmla="*/ 730259 h 742959"/>
                  <a:gd name="connsiteX1" fmla="*/ 361950 w 2882900"/>
                  <a:gd name="connsiteY1" fmla="*/ 9 h 742959"/>
                  <a:gd name="connsiteX2" fmla="*/ 717550 w 2882900"/>
                  <a:gd name="connsiteY2" fmla="*/ 742959 h 742959"/>
                  <a:gd name="connsiteX3" fmla="*/ 1079500 w 2882900"/>
                  <a:gd name="connsiteY3" fmla="*/ 9 h 742959"/>
                  <a:gd name="connsiteX4" fmla="*/ 1441450 w 2882900"/>
                  <a:gd name="connsiteY4" fmla="*/ 736609 h 742959"/>
                  <a:gd name="connsiteX5" fmla="*/ 1797050 w 2882900"/>
                  <a:gd name="connsiteY5" fmla="*/ 6359 h 742959"/>
                  <a:gd name="connsiteX6" fmla="*/ 2165350 w 2882900"/>
                  <a:gd name="connsiteY6" fmla="*/ 736609 h 742959"/>
                  <a:gd name="connsiteX7" fmla="*/ 2520950 w 2882900"/>
                  <a:gd name="connsiteY7" fmla="*/ 6359 h 742959"/>
                  <a:gd name="connsiteX8" fmla="*/ 2882900 w 2882900"/>
                  <a:gd name="connsiteY8" fmla="*/ 742959 h 74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2900" h="742959">
                    <a:moveTo>
                      <a:pt x="0" y="730259"/>
                    </a:moveTo>
                    <a:cubicBezTo>
                      <a:pt x="121179" y="364075"/>
                      <a:pt x="242358" y="-2108"/>
                      <a:pt x="361950" y="9"/>
                    </a:cubicBezTo>
                    <a:cubicBezTo>
                      <a:pt x="481542" y="2126"/>
                      <a:pt x="597958" y="742959"/>
                      <a:pt x="717550" y="742959"/>
                    </a:cubicBezTo>
                    <a:cubicBezTo>
                      <a:pt x="837142" y="742959"/>
                      <a:pt x="958850" y="1067"/>
                      <a:pt x="1079500" y="9"/>
                    </a:cubicBezTo>
                    <a:cubicBezTo>
                      <a:pt x="1200150" y="-1049"/>
                      <a:pt x="1321858" y="735551"/>
                      <a:pt x="1441450" y="736609"/>
                    </a:cubicBezTo>
                    <a:cubicBezTo>
                      <a:pt x="1561042" y="737667"/>
                      <a:pt x="1676400" y="6359"/>
                      <a:pt x="1797050" y="6359"/>
                    </a:cubicBezTo>
                    <a:cubicBezTo>
                      <a:pt x="1917700" y="6359"/>
                      <a:pt x="2044700" y="736609"/>
                      <a:pt x="2165350" y="736609"/>
                    </a:cubicBezTo>
                    <a:cubicBezTo>
                      <a:pt x="2286000" y="736609"/>
                      <a:pt x="2401358" y="5301"/>
                      <a:pt x="2520950" y="6359"/>
                    </a:cubicBezTo>
                    <a:cubicBezTo>
                      <a:pt x="2640542" y="7417"/>
                      <a:pt x="2761721" y="375188"/>
                      <a:pt x="2882900" y="742959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4" name="직선 화살표 연결선 103"/>
            <p:cNvCxnSpPr/>
            <p:nvPr/>
          </p:nvCxnSpPr>
          <p:spPr>
            <a:xfrm>
              <a:off x="3622255" y="2861695"/>
              <a:ext cx="0" cy="1380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56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37855" y="3117273"/>
            <a:ext cx="223612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37855" y="5569527"/>
            <a:ext cx="223612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537855" y="3940233"/>
            <a:ext cx="22361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429789" y="3117273"/>
            <a:ext cx="0" cy="245225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40823" y="2917767"/>
            <a:ext cx="399011" cy="3990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24445" y="2851267"/>
            <a:ext cx="581890" cy="581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27117" y="2917767"/>
            <a:ext cx="399011" cy="3990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710739" y="2851267"/>
            <a:ext cx="581890" cy="581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 rot="10800000">
            <a:off x="340823" y="3715788"/>
            <a:ext cx="399011" cy="3990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rot="10800000" flipH="1">
            <a:off x="224445" y="3649288"/>
            <a:ext cx="581890" cy="581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827117" y="3715788"/>
            <a:ext cx="399011" cy="3990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710739" y="3649288"/>
            <a:ext cx="581890" cy="581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 rot="10628969">
            <a:off x="340823" y="5370021"/>
            <a:ext cx="399011" cy="3990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rot="10628969" flipH="1">
            <a:off x="224445" y="5303521"/>
            <a:ext cx="581890" cy="581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 rot="10628969">
            <a:off x="827117" y="5370021"/>
            <a:ext cx="399011" cy="3990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rot="10628969" flipH="1">
            <a:off x="710739" y="5303521"/>
            <a:ext cx="581890" cy="581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6335" y="2094808"/>
            <a:ext cx="130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Microwave</a:t>
            </a:r>
          </a:p>
          <a:p>
            <a:pPr algn="ctr"/>
            <a:r>
              <a:rPr lang="en-US" altLang="ko-KR" dirty="0" smtClean="0"/>
              <a:t>pumping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905250" y="3142211"/>
            <a:ext cx="0" cy="7980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50450" y="2094808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Maser</a:t>
            </a:r>
          </a:p>
          <a:p>
            <a:pPr algn="ctr"/>
            <a:r>
              <a:rPr lang="en-US" altLang="ko-KR" dirty="0" smtClean="0"/>
              <a:t>radiation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5828868" y="964623"/>
            <a:ext cx="223612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828868" y="5569527"/>
            <a:ext cx="223612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573164" y="964623"/>
            <a:ext cx="0" cy="462984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10349" y="203992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Optical</a:t>
            </a:r>
          </a:p>
          <a:p>
            <a:pPr algn="ctr"/>
            <a:r>
              <a:rPr lang="en-US" altLang="ko-KR" dirty="0" smtClean="0"/>
              <a:t>pumping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36216" y="261142"/>
            <a:ext cx="1383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Intersystem</a:t>
            </a:r>
          </a:p>
          <a:p>
            <a:pPr algn="ctr"/>
            <a:r>
              <a:rPr lang="en-US" altLang="ko-KR" dirty="0" smtClean="0"/>
              <a:t>crossing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924493" y="1936173"/>
            <a:ext cx="223612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924493" y="2618565"/>
            <a:ext cx="22361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924493" y="3433156"/>
            <a:ext cx="22361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1258550" y="1936173"/>
            <a:ext cx="0" cy="14969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703750" y="1244454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Maser</a:t>
            </a:r>
          </a:p>
          <a:p>
            <a:pPr algn="ctr"/>
            <a:r>
              <a:rPr lang="en-US" altLang="ko-KR" dirty="0" smtClean="0"/>
              <a:t>radiation</a:t>
            </a:r>
            <a:endParaRPr lang="ko-KR" altLang="en-US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8143875" y="1098658"/>
            <a:ext cx="619125" cy="7358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4102071" y="3541221"/>
            <a:ext cx="709572" cy="86810"/>
            <a:chOff x="4102071" y="3541221"/>
            <a:chExt cx="709572" cy="86810"/>
          </a:xfrm>
        </p:grpSpPr>
        <p:sp>
          <p:nvSpPr>
            <p:cNvPr id="72" name="자유형 71"/>
            <p:cNvSpPr/>
            <p:nvPr/>
          </p:nvSpPr>
          <p:spPr>
            <a:xfrm>
              <a:off x="4102071" y="3541221"/>
              <a:ext cx="571500" cy="86810"/>
            </a:xfrm>
            <a:custGeom>
              <a:avLst/>
              <a:gdLst>
                <a:gd name="connsiteX0" fmla="*/ 0 w 2882900"/>
                <a:gd name="connsiteY0" fmla="*/ 730259 h 742959"/>
                <a:gd name="connsiteX1" fmla="*/ 361950 w 2882900"/>
                <a:gd name="connsiteY1" fmla="*/ 9 h 742959"/>
                <a:gd name="connsiteX2" fmla="*/ 717550 w 2882900"/>
                <a:gd name="connsiteY2" fmla="*/ 742959 h 742959"/>
                <a:gd name="connsiteX3" fmla="*/ 1079500 w 2882900"/>
                <a:gd name="connsiteY3" fmla="*/ 9 h 742959"/>
                <a:gd name="connsiteX4" fmla="*/ 1441450 w 2882900"/>
                <a:gd name="connsiteY4" fmla="*/ 736609 h 742959"/>
                <a:gd name="connsiteX5" fmla="*/ 1797050 w 2882900"/>
                <a:gd name="connsiteY5" fmla="*/ 6359 h 742959"/>
                <a:gd name="connsiteX6" fmla="*/ 2165350 w 2882900"/>
                <a:gd name="connsiteY6" fmla="*/ 736609 h 742959"/>
                <a:gd name="connsiteX7" fmla="*/ 2520950 w 2882900"/>
                <a:gd name="connsiteY7" fmla="*/ 6359 h 742959"/>
                <a:gd name="connsiteX8" fmla="*/ 2882900 w 2882900"/>
                <a:gd name="connsiteY8" fmla="*/ 742959 h 74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2900" h="742959">
                  <a:moveTo>
                    <a:pt x="0" y="730259"/>
                  </a:moveTo>
                  <a:cubicBezTo>
                    <a:pt x="121179" y="364075"/>
                    <a:pt x="242358" y="-2108"/>
                    <a:pt x="361950" y="9"/>
                  </a:cubicBezTo>
                  <a:cubicBezTo>
                    <a:pt x="481542" y="2126"/>
                    <a:pt x="597958" y="742959"/>
                    <a:pt x="717550" y="742959"/>
                  </a:cubicBezTo>
                  <a:cubicBezTo>
                    <a:pt x="837142" y="742959"/>
                    <a:pt x="958850" y="1067"/>
                    <a:pt x="1079500" y="9"/>
                  </a:cubicBezTo>
                  <a:cubicBezTo>
                    <a:pt x="1200150" y="-1049"/>
                    <a:pt x="1321858" y="735551"/>
                    <a:pt x="1441450" y="736609"/>
                  </a:cubicBezTo>
                  <a:cubicBezTo>
                    <a:pt x="1561042" y="737667"/>
                    <a:pt x="1676400" y="6359"/>
                    <a:pt x="1797050" y="6359"/>
                  </a:cubicBezTo>
                  <a:cubicBezTo>
                    <a:pt x="1917700" y="6359"/>
                    <a:pt x="2044700" y="736609"/>
                    <a:pt x="2165350" y="736609"/>
                  </a:cubicBezTo>
                  <a:cubicBezTo>
                    <a:pt x="2286000" y="736609"/>
                    <a:pt x="2401358" y="5301"/>
                    <a:pt x="2520950" y="6359"/>
                  </a:cubicBezTo>
                  <a:cubicBezTo>
                    <a:pt x="2640542" y="7417"/>
                    <a:pt x="2761721" y="375188"/>
                    <a:pt x="2882900" y="742959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 rot="16200000">
              <a:off x="4742607" y="3558995"/>
              <a:ext cx="0" cy="13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11356485" y="2575160"/>
            <a:ext cx="709572" cy="86810"/>
            <a:chOff x="4102071" y="3541221"/>
            <a:chExt cx="709572" cy="86810"/>
          </a:xfrm>
        </p:grpSpPr>
        <p:sp>
          <p:nvSpPr>
            <p:cNvPr id="76" name="자유형 75"/>
            <p:cNvSpPr/>
            <p:nvPr/>
          </p:nvSpPr>
          <p:spPr>
            <a:xfrm>
              <a:off x="4102071" y="3541221"/>
              <a:ext cx="571500" cy="86810"/>
            </a:xfrm>
            <a:custGeom>
              <a:avLst/>
              <a:gdLst>
                <a:gd name="connsiteX0" fmla="*/ 0 w 2882900"/>
                <a:gd name="connsiteY0" fmla="*/ 730259 h 742959"/>
                <a:gd name="connsiteX1" fmla="*/ 361950 w 2882900"/>
                <a:gd name="connsiteY1" fmla="*/ 9 h 742959"/>
                <a:gd name="connsiteX2" fmla="*/ 717550 w 2882900"/>
                <a:gd name="connsiteY2" fmla="*/ 742959 h 742959"/>
                <a:gd name="connsiteX3" fmla="*/ 1079500 w 2882900"/>
                <a:gd name="connsiteY3" fmla="*/ 9 h 742959"/>
                <a:gd name="connsiteX4" fmla="*/ 1441450 w 2882900"/>
                <a:gd name="connsiteY4" fmla="*/ 736609 h 742959"/>
                <a:gd name="connsiteX5" fmla="*/ 1797050 w 2882900"/>
                <a:gd name="connsiteY5" fmla="*/ 6359 h 742959"/>
                <a:gd name="connsiteX6" fmla="*/ 2165350 w 2882900"/>
                <a:gd name="connsiteY6" fmla="*/ 736609 h 742959"/>
                <a:gd name="connsiteX7" fmla="*/ 2520950 w 2882900"/>
                <a:gd name="connsiteY7" fmla="*/ 6359 h 742959"/>
                <a:gd name="connsiteX8" fmla="*/ 2882900 w 2882900"/>
                <a:gd name="connsiteY8" fmla="*/ 742959 h 74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2900" h="742959">
                  <a:moveTo>
                    <a:pt x="0" y="730259"/>
                  </a:moveTo>
                  <a:cubicBezTo>
                    <a:pt x="121179" y="364075"/>
                    <a:pt x="242358" y="-2108"/>
                    <a:pt x="361950" y="9"/>
                  </a:cubicBezTo>
                  <a:cubicBezTo>
                    <a:pt x="481542" y="2126"/>
                    <a:pt x="597958" y="742959"/>
                    <a:pt x="717550" y="742959"/>
                  </a:cubicBezTo>
                  <a:cubicBezTo>
                    <a:pt x="837142" y="742959"/>
                    <a:pt x="958850" y="1067"/>
                    <a:pt x="1079500" y="9"/>
                  </a:cubicBezTo>
                  <a:cubicBezTo>
                    <a:pt x="1200150" y="-1049"/>
                    <a:pt x="1321858" y="735551"/>
                    <a:pt x="1441450" y="736609"/>
                  </a:cubicBezTo>
                  <a:cubicBezTo>
                    <a:pt x="1561042" y="737667"/>
                    <a:pt x="1676400" y="6359"/>
                    <a:pt x="1797050" y="6359"/>
                  </a:cubicBezTo>
                  <a:cubicBezTo>
                    <a:pt x="1917700" y="6359"/>
                    <a:pt x="2044700" y="736609"/>
                    <a:pt x="2165350" y="736609"/>
                  </a:cubicBezTo>
                  <a:cubicBezTo>
                    <a:pt x="2286000" y="736609"/>
                    <a:pt x="2401358" y="5301"/>
                    <a:pt x="2520950" y="6359"/>
                  </a:cubicBezTo>
                  <a:cubicBezTo>
                    <a:pt x="2640542" y="7417"/>
                    <a:pt x="2761721" y="375188"/>
                    <a:pt x="2882900" y="742959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rot="16200000">
              <a:off x="4742607" y="3558995"/>
              <a:ext cx="0" cy="13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5260528" y="2700085"/>
            <a:ext cx="625267" cy="664463"/>
            <a:chOff x="5260528" y="2700085"/>
            <a:chExt cx="625267" cy="664463"/>
          </a:xfrm>
        </p:grpSpPr>
        <p:sp>
          <p:nvSpPr>
            <p:cNvPr id="79" name="직사각형 78"/>
            <p:cNvSpPr/>
            <p:nvPr/>
          </p:nvSpPr>
          <p:spPr>
            <a:xfrm rot="19800000">
              <a:off x="5384971" y="2974333"/>
              <a:ext cx="358218" cy="15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등호 77"/>
            <p:cNvSpPr/>
            <p:nvPr/>
          </p:nvSpPr>
          <p:spPr>
            <a:xfrm rot="19800074">
              <a:off x="5260528" y="2924900"/>
              <a:ext cx="625267" cy="252480"/>
            </a:xfrm>
            <a:prstGeom prst="mathEqual">
              <a:avLst>
                <a:gd name="adj1" fmla="val 21080"/>
                <a:gd name="adj2" fmla="val 2661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701648" y="2700085"/>
              <a:ext cx="101961" cy="494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317461" y="2869995"/>
              <a:ext cx="101961" cy="494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946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714375"/>
            <a:ext cx="1838325" cy="209550"/>
          </a:xfrm>
          <a:prstGeom prst="rect">
            <a:avLst/>
          </a:prstGeom>
          <a:gradFill flip="none" rotWithShape="1">
            <a:gsLst>
              <a:gs pos="0">
                <a:srgbClr val="FF3399">
                  <a:tint val="66000"/>
                  <a:satMod val="160000"/>
                </a:srgbClr>
              </a:gs>
              <a:gs pos="50000">
                <a:srgbClr val="FF3399">
                  <a:tint val="44500"/>
                  <a:satMod val="160000"/>
                </a:srgbClr>
              </a:gs>
              <a:gs pos="100000">
                <a:srgbClr val="FF33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124450"/>
            <a:ext cx="1838325" cy="209550"/>
          </a:xfrm>
          <a:prstGeom prst="rect">
            <a:avLst/>
          </a:prstGeom>
          <a:gradFill flip="none" rotWithShape="1">
            <a:gsLst>
              <a:gs pos="0">
                <a:srgbClr val="FF3399">
                  <a:tint val="66000"/>
                  <a:satMod val="160000"/>
                </a:srgbClr>
              </a:gs>
              <a:gs pos="50000">
                <a:srgbClr val="FF3399">
                  <a:tint val="44500"/>
                  <a:satMod val="160000"/>
                </a:srgbClr>
              </a:gs>
              <a:gs pos="100000">
                <a:srgbClr val="FF33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114425" y="923925"/>
            <a:ext cx="0" cy="4410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219325" y="923925"/>
            <a:ext cx="0" cy="441007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 rot="16200000">
                <a:off x="538749" y="2990460"/>
                <a:ext cx="1646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=590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8749" y="2990460"/>
                <a:ext cx="1646669" cy="276999"/>
              </a:xfrm>
              <a:prstGeom prst="rect">
                <a:avLst/>
              </a:prstGeom>
              <a:blipFill>
                <a:blip r:embed="rId2"/>
                <a:stretch>
                  <a:fillRect r="-15556"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 rot="16200000">
                <a:off x="1707994" y="2990461"/>
                <a:ext cx="1517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=645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7994" y="2990461"/>
                <a:ext cx="1517980" cy="276999"/>
              </a:xfrm>
              <a:prstGeom prst="rect">
                <a:avLst/>
              </a:prstGeom>
              <a:blipFill>
                <a:blip r:embed="rId3"/>
                <a:stretch>
                  <a:fillRect t="-1205" r="-15556"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4648199" y="1209675"/>
            <a:ext cx="1838325" cy="20955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48199" y="3651577"/>
            <a:ext cx="1838325" cy="20955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4" idx="3"/>
            <a:endCxn id="13" idx="1"/>
          </p:cNvCxnSpPr>
          <p:nvPr/>
        </p:nvCxnSpPr>
        <p:spPr>
          <a:xfrm>
            <a:off x="2752725" y="819150"/>
            <a:ext cx="1895474" cy="495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1"/>
            <a:endCxn id="5" idx="3"/>
          </p:cNvCxnSpPr>
          <p:nvPr/>
        </p:nvCxnSpPr>
        <p:spPr>
          <a:xfrm flipH="1">
            <a:off x="2752725" y="3756352"/>
            <a:ext cx="1895474" cy="14728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71532" y="420469"/>
            <a:ext cx="137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Intersystem</a:t>
            </a:r>
          </a:p>
          <a:p>
            <a:pPr algn="ctr"/>
            <a:r>
              <a:rPr lang="en-US" altLang="ko-KR" dirty="0" smtClean="0"/>
              <a:t>crossing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76360" y="3617173"/>
            <a:ext cx="137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Intersystem</a:t>
            </a:r>
          </a:p>
          <a:p>
            <a:pPr algn="ctr"/>
            <a:r>
              <a:rPr lang="en-US" altLang="ko-KR" dirty="0" smtClean="0"/>
              <a:t>crossing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3" idx="2"/>
            <a:endCxn id="14" idx="0"/>
          </p:cNvCxnSpPr>
          <p:nvPr/>
        </p:nvCxnSpPr>
        <p:spPr>
          <a:xfrm>
            <a:off x="5567362" y="1419225"/>
            <a:ext cx="0" cy="2232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62528" y="2142646"/>
            <a:ext cx="137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Internal</a:t>
            </a:r>
          </a:p>
          <a:p>
            <a:pPr algn="ctr"/>
            <a:r>
              <a:rPr lang="en-US" altLang="ko-KR" dirty="0" smtClean="0"/>
              <a:t>conversion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0938" y="292656"/>
            <a:ext cx="40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400938" y="4755118"/>
            <a:ext cx="40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05358" y="816144"/>
            <a:ext cx="40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358" y="3233162"/>
            <a:ext cx="40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821531" y="5827268"/>
            <a:ext cx="202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Singlet Manifold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1533" y="5827268"/>
            <a:ext cx="202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Triplet Manifold</a:t>
            </a:r>
            <a:endParaRPr lang="ko-KR" altLang="en-US" dirty="0"/>
          </a:p>
        </p:txBody>
      </p:sp>
      <p:sp>
        <p:nvSpPr>
          <p:cNvPr id="32" name="육각형 31"/>
          <p:cNvSpPr/>
          <p:nvPr/>
        </p:nvSpPr>
        <p:spPr>
          <a:xfrm rot="5400000">
            <a:off x="7581963" y="747848"/>
            <a:ext cx="485361" cy="418415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/>
          <p:nvPr/>
        </p:nvSpPr>
        <p:spPr>
          <a:xfrm rot="5400000">
            <a:off x="8003089" y="747848"/>
            <a:ext cx="485361" cy="418415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/>
          <p:nvPr/>
        </p:nvSpPr>
        <p:spPr>
          <a:xfrm rot="5400000">
            <a:off x="8424215" y="747848"/>
            <a:ext cx="485361" cy="418415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/>
          <p:nvPr/>
        </p:nvSpPr>
        <p:spPr>
          <a:xfrm rot="5400000">
            <a:off x="8845341" y="747848"/>
            <a:ext cx="485361" cy="418415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/>
          <p:nvPr/>
        </p:nvSpPr>
        <p:spPr>
          <a:xfrm rot="5400000">
            <a:off x="9266467" y="747848"/>
            <a:ext cx="485361" cy="418415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638320" y="934135"/>
            <a:ext cx="57150" cy="57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8666895" y="171450"/>
            <a:ext cx="0" cy="400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71609" y="772389"/>
            <a:ext cx="3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92779" y="28575"/>
            <a:ext cx="3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8970" y="1049893"/>
            <a:ext cx="3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10028970" y="757030"/>
            <a:ext cx="0" cy="400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828945" y="130821"/>
            <a:ext cx="180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= 1400 MHz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886095" y="370927"/>
            <a:ext cx="180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 = 53 MHz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6519174" y="1797779"/>
            <a:ext cx="1305469" cy="1853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519174" y="3861127"/>
            <a:ext cx="1477061" cy="225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719157" y="2869251"/>
            <a:ext cx="1838325" cy="140574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719157" y="3381190"/>
            <a:ext cx="1838325" cy="140574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719157" y="4890211"/>
            <a:ext cx="1838325" cy="140574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8033851" y="2188902"/>
            <a:ext cx="600075" cy="6000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215075" y="3128959"/>
            <a:ext cx="226881" cy="22688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 flipV="1">
            <a:off x="8284444" y="4728686"/>
            <a:ext cx="95824" cy="958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66895" y="2345222"/>
            <a:ext cx="5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.76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66895" y="3004894"/>
            <a:ext cx="5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.16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666895" y="4520879"/>
            <a:ext cx="5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.08</a:t>
            </a:r>
            <a:endParaRPr lang="ko-KR" altLang="en-US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7467600" y="2788977"/>
            <a:ext cx="0" cy="862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48186" y="3073122"/>
            <a:ext cx="419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2E</a:t>
            </a:r>
            <a:endParaRPr lang="ko-KR" altLang="en-US" sz="16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7615436" y="3171194"/>
            <a:ext cx="0" cy="18595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180075" y="3990940"/>
            <a:ext cx="419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</a:t>
            </a:r>
            <a:endParaRPr lang="ko-KR" altLang="en-US" sz="1600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862481" y="2788977"/>
            <a:ext cx="0" cy="23354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474144" y="2759627"/>
            <a:ext cx="3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474144" y="3266811"/>
            <a:ext cx="3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477289" y="4775832"/>
            <a:ext cx="3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995044" y="3518619"/>
            <a:ext cx="1767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MASER transition</a:t>
            </a:r>
          </a:p>
          <a:p>
            <a:pPr algn="ctr"/>
            <a:r>
              <a:rPr lang="en-US" altLang="ko-KR" sz="1400" dirty="0" smtClean="0"/>
              <a:t>D+E</a:t>
            </a:r>
          </a:p>
          <a:p>
            <a:pPr algn="ctr"/>
            <a:r>
              <a:rPr lang="en-US" altLang="ko-KR" sz="1400" b="1" dirty="0" smtClean="0"/>
              <a:t>~ 1450MHz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779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 flipH="1">
            <a:off x="7534615" y="2636836"/>
            <a:ext cx="113347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통 3"/>
          <p:cNvSpPr/>
          <p:nvPr/>
        </p:nvSpPr>
        <p:spPr>
          <a:xfrm>
            <a:off x="3353140" y="784225"/>
            <a:ext cx="5314950" cy="4667250"/>
          </a:xfrm>
          <a:prstGeom prst="can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191465" y="2432049"/>
            <a:ext cx="1638300" cy="2219325"/>
            <a:chOff x="4969668" y="2647949"/>
            <a:chExt cx="1638300" cy="2219325"/>
          </a:xfrm>
        </p:grpSpPr>
        <p:sp>
          <p:nvSpPr>
            <p:cNvPr id="6" name="원통 5"/>
            <p:cNvSpPr/>
            <p:nvPr/>
          </p:nvSpPr>
          <p:spPr>
            <a:xfrm>
              <a:off x="5381625" y="2781299"/>
              <a:ext cx="814387" cy="1952626"/>
            </a:xfrm>
            <a:prstGeom prst="can">
              <a:avLst/>
            </a:prstGeom>
            <a:solidFill>
              <a:srgbClr val="CA66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>
              <a:off x="4969668" y="2647949"/>
              <a:ext cx="1638300" cy="2219325"/>
            </a:xfrm>
            <a:prstGeom prst="can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58240" y="1965325"/>
            <a:ext cx="2015763" cy="3181506"/>
            <a:chOff x="5657850" y="2057400"/>
            <a:chExt cx="2015763" cy="3181506"/>
          </a:xfrm>
        </p:grpSpPr>
        <p:sp>
          <p:nvSpPr>
            <p:cNvPr id="8" name="타원 7"/>
            <p:cNvSpPr/>
            <p:nvPr/>
          </p:nvSpPr>
          <p:spPr>
            <a:xfrm>
              <a:off x="5657850" y="2552698"/>
              <a:ext cx="1133475" cy="21907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657850" y="2386011"/>
              <a:ext cx="1581150" cy="2495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657850" y="2057400"/>
              <a:ext cx="2015763" cy="31815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H="1">
            <a:off x="4042477" y="1965325"/>
            <a:ext cx="2015763" cy="3181506"/>
            <a:chOff x="5657850" y="2057400"/>
            <a:chExt cx="2015763" cy="3181506"/>
          </a:xfrm>
        </p:grpSpPr>
        <p:sp>
          <p:nvSpPr>
            <p:cNvPr id="13" name="타원 12"/>
            <p:cNvSpPr/>
            <p:nvPr/>
          </p:nvSpPr>
          <p:spPr>
            <a:xfrm>
              <a:off x="5657850" y="2552698"/>
              <a:ext cx="1133475" cy="21907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657850" y="2386011"/>
              <a:ext cx="1581150" cy="2495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657850" y="2057400"/>
              <a:ext cx="2015763" cy="31815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 flipV="1">
            <a:off x="1729671" y="1460501"/>
            <a:ext cx="1623469" cy="83343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2093881"/>
            <a:ext cx="1878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Copper cavity</a:t>
            </a:r>
            <a:endParaRPr lang="ko-KR" altLang="en-US" sz="2000" dirty="0"/>
          </a:p>
        </p:txBody>
      </p:sp>
      <p:sp>
        <p:nvSpPr>
          <p:cNvPr id="21" name="오른쪽 화살표 20"/>
          <p:cNvSpPr/>
          <p:nvPr/>
        </p:nvSpPr>
        <p:spPr>
          <a:xfrm>
            <a:off x="658772" y="3183936"/>
            <a:ext cx="4532693" cy="744123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9000">
                <a:schemeClr val="accent4">
                  <a:lumMod val="60000"/>
                  <a:lumOff val="40000"/>
                </a:schemeClr>
              </a:gs>
              <a:gs pos="94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3341656"/>
            <a:ext cx="221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Optical pumping</a:t>
            </a:r>
            <a:endParaRPr lang="ko-KR" altLang="en-US" sz="2000" dirty="0"/>
          </a:p>
        </p:txBody>
      </p:sp>
      <p:cxnSp>
        <p:nvCxnSpPr>
          <p:cNvPr id="23" name="직선 화살표 연결선 22"/>
          <p:cNvCxnSpPr>
            <a:stCxn id="24" idx="0"/>
          </p:cNvCxnSpPr>
          <p:nvPr/>
        </p:nvCxnSpPr>
        <p:spPr>
          <a:xfrm flipV="1">
            <a:off x="2466958" y="4173023"/>
            <a:ext cx="2819757" cy="130183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6825" y="5474855"/>
            <a:ext cx="402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Strontium </a:t>
            </a:r>
            <a:r>
              <a:rPr lang="en-US" altLang="ko-KR" sz="2000" dirty="0" err="1" smtClean="0"/>
              <a:t>titanate</a:t>
            </a:r>
            <a:r>
              <a:rPr lang="en-US" altLang="ko-KR" sz="2000" dirty="0" smtClean="0"/>
              <a:t> single crystal</a:t>
            </a:r>
            <a:endParaRPr lang="ko-KR" altLang="en-US" sz="2000" dirty="0"/>
          </a:p>
        </p:txBody>
      </p:sp>
      <p:cxnSp>
        <p:nvCxnSpPr>
          <p:cNvPr id="27" name="직선 화살표 연결선 26"/>
          <p:cNvCxnSpPr>
            <a:stCxn id="28" idx="0"/>
          </p:cNvCxnSpPr>
          <p:nvPr/>
        </p:nvCxnSpPr>
        <p:spPr>
          <a:xfrm flipH="1" flipV="1">
            <a:off x="6058240" y="4403725"/>
            <a:ext cx="2769572" cy="152409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3058" y="5927821"/>
            <a:ext cx="46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Pentacene</a:t>
            </a:r>
            <a:r>
              <a:rPr lang="en-US" altLang="ko-KR" sz="2000" dirty="0" smtClean="0"/>
              <a:t> doped </a:t>
            </a:r>
            <a:r>
              <a:rPr lang="en-US" altLang="ko-KR" sz="2000" i="1" dirty="0" smtClean="0"/>
              <a:t>p</a:t>
            </a:r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terphenyl</a:t>
            </a:r>
            <a:r>
              <a:rPr lang="en-US" altLang="ko-KR" sz="2000" dirty="0" smtClean="0"/>
              <a:t> crystal</a:t>
            </a:r>
            <a:endParaRPr lang="ko-KR" altLang="en-US" sz="2000" dirty="0"/>
          </a:p>
        </p:txBody>
      </p:sp>
      <p:cxnSp>
        <p:nvCxnSpPr>
          <p:cNvPr id="33" name="직선 화살표 연결선 32"/>
          <p:cNvCxnSpPr>
            <a:stCxn id="34" idx="0"/>
            <a:endCxn id="15" idx="2"/>
          </p:cNvCxnSpPr>
          <p:nvPr/>
        </p:nvCxnSpPr>
        <p:spPr>
          <a:xfrm flipH="1" flipV="1">
            <a:off x="6058240" y="3556078"/>
            <a:ext cx="4343400" cy="64759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72865" y="4203670"/>
            <a:ext cx="325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Magnetic field mode TE</a:t>
            </a:r>
            <a:r>
              <a:rPr lang="en-US" altLang="ko-KR" sz="2000" baseline="-25000" dirty="0" smtClean="0"/>
              <a:t>01</a:t>
            </a:r>
            <a:r>
              <a:rPr lang="el-GR" altLang="ko-KR" sz="2000" baseline="-25000" dirty="0" smtClean="0"/>
              <a:t>δ</a:t>
            </a:r>
            <a:endParaRPr lang="ko-KR" altLang="en-US" sz="2000" baseline="-25000" dirty="0"/>
          </a:p>
        </p:txBody>
      </p:sp>
      <p:sp>
        <p:nvSpPr>
          <p:cNvPr id="44" name="눈물 방울 43"/>
          <p:cNvSpPr/>
          <p:nvPr/>
        </p:nvSpPr>
        <p:spPr>
          <a:xfrm rot="2700000">
            <a:off x="7362519" y="2571075"/>
            <a:ext cx="131523" cy="131523"/>
          </a:xfrm>
          <a:prstGeom prst="teardrop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6" idx="0"/>
          </p:cNvCxnSpPr>
          <p:nvPr/>
        </p:nvCxnSpPr>
        <p:spPr>
          <a:xfrm flipH="1" flipV="1">
            <a:off x="8031071" y="2646463"/>
            <a:ext cx="2423534" cy="38543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668090" y="3031894"/>
            <a:ext cx="3573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Microwave out-coupling port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80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33767"/>
              </p:ext>
            </p:extLst>
          </p:nvPr>
        </p:nvGraphicFramePr>
        <p:xfrm>
          <a:off x="2032000" y="719666"/>
          <a:ext cx="28800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6455557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3438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175449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057667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98054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32974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2076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402558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313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260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639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42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865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659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693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71949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245100" y="2628900"/>
            <a:ext cx="2324100" cy="86810"/>
            <a:chOff x="5245100" y="2628900"/>
            <a:chExt cx="2324100" cy="86810"/>
          </a:xfrm>
        </p:grpSpPr>
        <p:sp>
          <p:nvSpPr>
            <p:cNvPr id="11" name="자유형 10"/>
            <p:cNvSpPr/>
            <p:nvPr/>
          </p:nvSpPr>
          <p:spPr>
            <a:xfrm>
              <a:off x="5245100" y="2628900"/>
              <a:ext cx="571500" cy="86810"/>
            </a:xfrm>
            <a:custGeom>
              <a:avLst/>
              <a:gdLst>
                <a:gd name="connsiteX0" fmla="*/ 0 w 2882900"/>
                <a:gd name="connsiteY0" fmla="*/ 730259 h 742959"/>
                <a:gd name="connsiteX1" fmla="*/ 361950 w 2882900"/>
                <a:gd name="connsiteY1" fmla="*/ 9 h 742959"/>
                <a:gd name="connsiteX2" fmla="*/ 717550 w 2882900"/>
                <a:gd name="connsiteY2" fmla="*/ 742959 h 742959"/>
                <a:gd name="connsiteX3" fmla="*/ 1079500 w 2882900"/>
                <a:gd name="connsiteY3" fmla="*/ 9 h 742959"/>
                <a:gd name="connsiteX4" fmla="*/ 1441450 w 2882900"/>
                <a:gd name="connsiteY4" fmla="*/ 736609 h 742959"/>
                <a:gd name="connsiteX5" fmla="*/ 1797050 w 2882900"/>
                <a:gd name="connsiteY5" fmla="*/ 6359 h 742959"/>
                <a:gd name="connsiteX6" fmla="*/ 2165350 w 2882900"/>
                <a:gd name="connsiteY6" fmla="*/ 736609 h 742959"/>
                <a:gd name="connsiteX7" fmla="*/ 2520950 w 2882900"/>
                <a:gd name="connsiteY7" fmla="*/ 6359 h 742959"/>
                <a:gd name="connsiteX8" fmla="*/ 2882900 w 2882900"/>
                <a:gd name="connsiteY8" fmla="*/ 742959 h 74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2900" h="742959">
                  <a:moveTo>
                    <a:pt x="0" y="730259"/>
                  </a:moveTo>
                  <a:cubicBezTo>
                    <a:pt x="121179" y="364075"/>
                    <a:pt x="242358" y="-2108"/>
                    <a:pt x="361950" y="9"/>
                  </a:cubicBezTo>
                  <a:cubicBezTo>
                    <a:pt x="481542" y="2126"/>
                    <a:pt x="597958" y="742959"/>
                    <a:pt x="717550" y="742959"/>
                  </a:cubicBezTo>
                  <a:cubicBezTo>
                    <a:pt x="837142" y="742959"/>
                    <a:pt x="958850" y="1067"/>
                    <a:pt x="1079500" y="9"/>
                  </a:cubicBezTo>
                  <a:cubicBezTo>
                    <a:pt x="1200150" y="-1049"/>
                    <a:pt x="1321858" y="735551"/>
                    <a:pt x="1441450" y="736609"/>
                  </a:cubicBezTo>
                  <a:cubicBezTo>
                    <a:pt x="1561042" y="737667"/>
                    <a:pt x="1676400" y="6359"/>
                    <a:pt x="1797050" y="6359"/>
                  </a:cubicBezTo>
                  <a:cubicBezTo>
                    <a:pt x="1917700" y="6359"/>
                    <a:pt x="2044700" y="736609"/>
                    <a:pt x="2165350" y="736609"/>
                  </a:cubicBezTo>
                  <a:cubicBezTo>
                    <a:pt x="2286000" y="736609"/>
                    <a:pt x="2401358" y="5301"/>
                    <a:pt x="2520950" y="6359"/>
                  </a:cubicBezTo>
                  <a:cubicBezTo>
                    <a:pt x="2640542" y="7417"/>
                    <a:pt x="2761721" y="375188"/>
                    <a:pt x="2882900" y="742959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683250" y="2628900"/>
              <a:ext cx="571500" cy="86810"/>
            </a:xfrm>
            <a:custGeom>
              <a:avLst/>
              <a:gdLst>
                <a:gd name="connsiteX0" fmla="*/ 0 w 2882900"/>
                <a:gd name="connsiteY0" fmla="*/ 730259 h 742959"/>
                <a:gd name="connsiteX1" fmla="*/ 361950 w 2882900"/>
                <a:gd name="connsiteY1" fmla="*/ 9 h 742959"/>
                <a:gd name="connsiteX2" fmla="*/ 717550 w 2882900"/>
                <a:gd name="connsiteY2" fmla="*/ 742959 h 742959"/>
                <a:gd name="connsiteX3" fmla="*/ 1079500 w 2882900"/>
                <a:gd name="connsiteY3" fmla="*/ 9 h 742959"/>
                <a:gd name="connsiteX4" fmla="*/ 1441450 w 2882900"/>
                <a:gd name="connsiteY4" fmla="*/ 736609 h 742959"/>
                <a:gd name="connsiteX5" fmla="*/ 1797050 w 2882900"/>
                <a:gd name="connsiteY5" fmla="*/ 6359 h 742959"/>
                <a:gd name="connsiteX6" fmla="*/ 2165350 w 2882900"/>
                <a:gd name="connsiteY6" fmla="*/ 736609 h 742959"/>
                <a:gd name="connsiteX7" fmla="*/ 2520950 w 2882900"/>
                <a:gd name="connsiteY7" fmla="*/ 6359 h 742959"/>
                <a:gd name="connsiteX8" fmla="*/ 2882900 w 2882900"/>
                <a:gd name="connsiteY8" fmla="*/ 742959 h 74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2900" h="742959">
                  <a:moveTo>
                    <a:pt x="0" y="730259"/>
                  </a:moveTo>
                  <a:cubicBezTo>
                    <a:pt x="121179" y="364075"/>
                    <a:pt x="242358" y="-2108"/>
                    <a:pt x="361950" y="9"/>
                  </a:cubicBezTo>
                  <a:cubicBezTo>
                    <a:pt x="481542" y="2126"/>
                    <a:pt x="597958" y="742959"/>
                    <a:pt x="717550" y="742959"/>
                  </a:cubicBezTo>
                  <a:cubicBezTo>
                    <a:pt x="837142" y="742959"/>
                    <a:pt x="958850" y="1067"/>
                    <a:pt x="1079500" y="9"/>
                  </a:cubicBezTo>
                  <a:cubicBezTo>
                    <a:pt x="1200150" y="-1049"/>
                    <a:pt x="1321858" y="735551"/>
                    <a:pt x="1441450" y="736609"/>
                  </a:cubicBezTo>
                  <a:cubicBezTo>
                    <a:pt x="1561042" y="737667"/>
                    <a:pt x="1676400" y="6359"/>
                    <a:pt x="1797050" y="6359"/>
                  </a:cubicBezTo>
                  <a:cubicBezTo>
                    <a:pt x="1917700" y="6359"/>
                    <a:pt x="2044700" y="736609"/>
                    <a:pt x="2165350" y="736609"/>
                  </a:cubicBezTo>
                  <a:cubicBezTo>
                    <a:pt x="2286000" y="736609"/>
                    <a:pt x="2401358" y="5301"/>
                    <a:pt x="2520950" y="6359"/>
                  </a:cubicBezTo>
                  <a:cubicBezTo>
                    <a:pt x="2640542" y="7417"/>
                    <a:pt x="2761721" y="375188"/>
                    <a:pt x="2882900" y="742959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6121400" y="2628900"/>
              <a:ext cx="571500" cy="86810"/>
            </a:xfrm>
            <a:custGeom>
              <a:avLst/>
              <a:gdLst>
                <a:gd name="connsiteX0" fmla="*/ 0 w 2882900"/>
                <a:gd name="connsiteY0" fmla="*/ 730259 h 742959"/>
                <a:gd name="connsiteX1" fmla="*/ 361950 w 2882900"/>
                <a:gd name="connsiteY1" fmla="*/ 9 h 742959"/>
                <a:gd name="connsiteX2" fmla="*/ 717550 w 2882900"/>
                <a:gd name="connsiteY2" fmla="*/ 742959 h 742959"/>
                <a:gd name="connsiteX3" fmla="*/ 1079500 w 2882900"/>
                <a:gd name="connsiteY3" fmla="*/ 9 h 742959"/>
                <a:gd name="connsiteX4" fmla="*/ 1441450 w 2882900"/>
                <a:gd name="connsiteY4" fmla="*/ 736609 h 742959"/>
                <a:gd name="connsiteX5" fmla="*/ 1797050 w 2882900"/>
                <a:gd name="connsiteY5" fmla="*/ 6359 h 742959"/>
                <a:gd name="connsiteX6" fmla="*/ 2165350 w 2882900"/>
                <a:gd name="connsiteY6" fmla="*/ 736609 h 742959"/>
                <a:gd name="connsiteX7" fmla="*/ 2520950 w 2882900"/>
                <a:gd name="connsiteY7" fmla="*/ 6359 h 742959"/>
                <a:gd name="connsiteX8" fmla="*/ 2882900 w 2882900"/>
                <a:gd name="connsiteY8" fmla="*/ 742959 h 74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2900" h="742959">
                  <a:moveTo>
                    <a:pt x="0" y="730259"/>
                  </a:moveTo>
                  <a:cubicBezTo>
                    <a:pt x="121179" y="364075"/>
                    <a:pt x="242358" y="-2108"/>
                    <a:pt x="361950" y="9"/>
                  </a:cubicBezTo>
                  <a:cubicBezTo>
                    <a:pt x="481542" y="2126"/>
                    <a:pt x="597958" y="742959"/>
                    <a:pt x="717550" y="742959"/>
                  </a:cubicBezTo>
                  <a:cubicBezTo>
                    <a:pt x="837142" y="742959"/>
                    <a:pt x="958850" y="1067"/>
                    <a:pt x="1079500" y="9"/>
                  </a:cubicBezTo>
                  <a:cubicBezTo>
                    <a:pt x="1200150" y="-1049"/>
                    <a:pt x="1321858" y="735551"/>
                    <a:pt x="1441450" y="736609"/>
                  </a:cubicBezTo>
                  <a:cubicBezTo>
                    <a:pt x="1561042" y="737667"/>
                    <a:pt x="1676400" y="6359"/>
                    <a:pt x="1797050" y="6359"/>
                  </a:cubicBezTo>
                  <a:cubicBezTo>
                    <a:pt x="1917700" y="6359"/>
                    <a:pt x="2044700" y="736609"/>
                    <a:pt x="2165350" y="736609"/>
                  </a:cubicBezTo>
                  <a:cubicBezTo>
                    <a:pt x="2286000" y="736609"/>
                    <a:pt x="2401358" y="5301"/>
                    <a:pt x="2520950" y="6359"/>
                  </a:cubicBezTo>
                  <a:cubicBezTo>
                    <a:pt x="2640542" y="7417"/>
                    <a:pt x="2761721" y="375188"/>
                    <a:pt x="2882900" y="742959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559550" y="2628900"/>
              <a:ext cx="571500" cy="86810"/>
            </a:xfrm>
            <a:custGeom>
              <a:avLst/>
              <a:gdLst>
                <a:gd name="connsiteX0" fmla="*/ 0 w 2882900"/>
                <a:gd name="connsiteY0" fmla="*/ 730259 h 742959"/>
                <a:gd name="connsiteX1" fmla="*/ 361950 w 2882900"/>
                <a:gd name="connsiteY1" fmla="*/ 9 h 742959"/>
                <a:gd name="connsiteX2" fmla="*/ 717550 w 2882900"/>
                <a:gd name="connsiteY2" fmla="*/ 742959 h 742959"/>
                <a:gd name="connsiteX3" fmla="*/ 1079500 w 2882900"/>
                <a:gd name="connsiteY3" fmla="*/ 9 h 742959"/>
                <a:gd name="connsiteX4" fmla="*/ 1441450 w 2882900"/>
                <a:gd name="connsiteY4" fmla="*/ 736609 h 742959"/>
                <a:gd name="connsiteX5" fmla="*/ 1797050 w 2882900"/>
                <a:gd name="connsiteY5" fmla="*/ 6359 h 742959"/>
                <a:gd name="connsiteX6" fmla="*/ 2165350 w 2882900"/>
                <a:gd name="connsiteY6" fmla="*/ 736609 h 742959"/>
                <a:gd name="connsiteX7" fmla="*/ 2520950 w 2882900"/>
                <a:gd name="connsiteY7" fmla="*/ 6359 h 742959"/>
                <a:gd name="connsiteX8" fmla="*/ 2882900 w 2882900"/>
                <a:gd name="connsiteY8" fmla="*/ 742959 h 74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2900" h="742959">
                  <a:moveTo>
                    <a:pt x="0" y="730259"/>
                  </a:moveTo>
                  <a:cubicBezTo>
                    <a:pt x="121179" y="364075"/>
                    <a:pt x="242358" y="-2108"/>
                    <a:pt x="361950" y="9"/>
                  </a:cubicBezTo>
                  <a:cubicBezTo>
                    <a:pt x="481542" y="2126"/>
                    <a:pt x="597958" y="742959"/>
                    <a:pt x="717550" y="742959"/>
                  </a:cubicBezTo>
                  <a:cubicBezTo>
                    <a:pt x="837142" y="742959"/>
                    <a:pt x="958850" y="1067"/>
                    <a:pt x="1079500" y="9"/>
                  </a:cubicBezTo>
                  <a:cubicBezTo>
                    <a:pt x="1200150" y="-1049"/>
                    <a:pt x="1321858" y="735551"/>
                    <a:pt x="1441450" y="736609"/>
                  </a:cubicBezTo>
                  <a:cubicBezTo>
                    <a:pt x="1561042" y="737667"/>
                    <a:pt x="1676400" y="6359"/>
                    <a:pt x="1797050" y="6359"/>
                  </a:cubicBezTo>
                  <a:cubicBezTo>
                    <a:pt x="1917700" y="6359"/>
                    <a:pt x="2044700" y="736609"/>
                    <a:pt x="2165350" y="736609"/>
                  </a:cubicBezTo>
                  <a:cubicBezTo>
                    <a:pt x="2286000" y="736609"/>
                    <a:pt x="2401358" y="5301"/>
                    <a:pt x="2520950" y="6359"/>
                  </a:cubicBezTo>
                  <a:cubicBezTo>
                    <a:pt x="2640542" y="7417"/>
                    <a:pt x="2761721" y="375188"/>
                    <a:pt x="2882900" y="742959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6997700" y="2628900"/>
              <a:ext cx="571500" cy="86810"/>
            </a:xfrm>
            <a:custGeom>
              <a:avLst/>
              <a:gdLst>
                <a:gd name="connsiteX0" fmla="*/ 0 w 2882900"/>
                <a:gd name="connsiteY0" fmla="*/ 730259 h 742959"/>
                <a:gd name="connsiteX1" fmla="*/ 361950 w 2882900"/>
                <a:gd name="connsiteY1" fmla="*/ 9 h 742959"/>
                <a:gd name="connsiteX2" fmla="*/ 717550 w 2882900"/>
                <a:gd name="connsiteY2" fmla="*/ 742959 h 742959"/>
                <a:gd name="connsiteX3" fmla="*/ 1079500 w 2882900"/>
                <a:gd name="connsiteY3" fmla="*/ 9 h 742959"/>
                <a:gd name="connsiteX4" fmla="*/ 1441450 w 2882900"/>
                <a:gd name="connsiteY4" fmla="*/ 736609 h 742959"/>
                <a:gd name="connsiteX5" fmla="*/ 1797050 w 2882900"/>
                <a:gd name="connsiteY5" fmla="*/ 6359 h 742959"/>
                <a:gd name="connsiteX6" fmla="*/ 2165350 w 2882900"/>
                <a:gd name="connsiteY6" fmla="*/ 736609 h 742959"/>
                <a:gd name="connsiteX7" fmla="*/ 2520950 w 2882900"/>
                <a:gd name="connsiteY7" fmla="*/ 6359 h 742959"/>
                <a:gd name="connsiteX8" fmla="*/ 2882900 w 2882900"/>
                <a:gd name="connsiteY8" fmla="*/ 742959 h 74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2900" h="742959">
                  <a:moveTo>
                    <a:pt x="0" y="730259"/>
                  </a:moveTo>
                  <a:cubicBezTo>
                    <a:pt x="121179" y="364075"/>
                    <a:pt x="242358" y="-2108"/>
                    <a:pt x="361950" y="9"/>
                  </a:cubicBezTo>
                  <a:cubicBezTo>
                    <a:pt x="481542" y="2126"/>
                    <a:pt x="597958" y="742959"/>
                    <a:pt x="717550" y="742959"/>
                  </a:cubicBezTo>
                  <a:cubicBezTo>
                    <a:pt x="837142" y="742959"/>
                    <a:pt x="958850" y="1067"/>
                    <a:pt x="1079500" y="9"/>
                  </a:cubicBezTo>
                  <a:cubicBezTo>
                    <a:pt x="1200150" y="-1049"/>
                    <a:pt x="1321858" y="735551"/>
                    <a:pt x="1441450" y="736609"/>
                  </a:cubicBezTo>
                  <a:cubicBezTo>
                    <a:pt x="1561042" y="737667"/>
                    <a:pt x="1676400" y="6359"/>
                    <a:pt x="1797050" y="6359"/>
                  </a:cubicBezTo>
                  <a:cubicBezTo>
                    <a:pt x="1917700" y="6359"/>
                    <a:pt x="2044700" y="736609"/>
                    <a:pt x="2165350" y="736609"/>
                  </a:cubicBezTo>
                  <a:cubicBezTo>
                    <a:pt x="2286000" y="736609"/>
                    <a:pt x="2401358" y="5301"/>
                    <a:pt x="2520950" y="6359"/>
                  </a:cubicBezTo>
                  <a:cubicBezTo>
                    <a:pt x="2640542" y="7417"/>
                    <a:pt x="2761721" y="375188"/>
                    <a:pt x="2882900" y="742959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자유형 16"/>
          <p:cNvSpPr/>
          <p:nvPr/>
        </p:nvSpPr>
        <p:spPr>
          <a:xfrm>
            <a:off x="5450025" y="3243213"/>
            <a:ext cx="571500" cy="86810"/>
          </a:xfrm>
          <a:custGeom>
            <a:avLst/>
            <a:gdLst>
              <a:gd name="connsiteX0" fmla="*/ 0 w 2882900"/>
              <a:gd name="connsiteY0" fmla="*/ 730259 h 742959"/>
              <a:gd name="connsiteX1" fmla="*/ 361950 w 2882900"/>
              <a:gd name="connsiteY1" fmla="*/ 9 h 742959"/>
              <a:gd name="connsiteX2" fmla="*/ 717550 w 2882900"/>
              <a:gd name="connsiteY2" fmla="*/ 742959 h 742959"/>
              <a:gd name="connsiteX3" fmla="*/ 1079500 w 2882900"/>
              <a:gd name="connsiteY3" fmla="*/ 9 h 742959"/>
              <a:gd name="connsiteX4" fmla="*/ 1441450 w 2882900"/>
              <a:gd name="connsiteY4" fmla="*/ 736609 h 742959"/>
              <a:gd name="connsiteX5" fmla="*/ 1797050 w 2882900"/>
              <a:gd name="connsiteY5" fmla="*/ 6359 h 742959"/>
              <a:gd name="connsiteX6" fmla="*/ 2165350 w 2882900"/>
              <a:gd name="connsiteY6" fmla="*/ 736609 h 742959"/>
              <a:gd name="connsiteX7" fmla="*/ 2520950 w 2882900"/>
              <a:gd name="connsiteY7" fmla="*/ 6359 h 742959"/>
              <a:gd name="connsiteX8" fmla="*/ 2882900 w 2882900"/>
              <a:gd name="connsiteY8" fmla="*/ 742959 h 74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900" h="742959">
                <a:moveTo>
                  <a:pt x="0" y="730259"/>
                </a:moveTo>
                <a:cubicBezTo>
                  <a:pt x="121179" y="364075"/>
                  <a:pt x="242358" y="-2108"/>
                  <a:pt x="361950" y="9"/>
                </a:cubicBezTo>
                <a:cubicBezTo>
                  <a:pt x="481542" y="2126"/>
                  <a:pt x="597958" y="742959"/>
                  <a:pt x="717550" y="742959"/>
                </a:cubicBezTo>
                <a:cubicBezTo>
                  <a:pt x="837142" y="742959"/>
                  <a:pt x="958850" y="1067"/>
                  <a:pt x="1079500" y="9"/>
                </a:cubicBezTo>
                <a:cubicBezTo>
                  <a:pt x="1200150" y="-1049"/>
                  <a:pt x="1321858" y="735551"/>
                  <a:pt x="1441450" y="736609"/>
                </a:cubicBezTo>
                <a:cubicBezTo>
                  <a:pt x="1561042" y="737667"/>
                  <a:pt x="1676400" y="6359"/>
                  <a:pt x="1797050" y="6359"/>
                </a:cubicBezTo>
                <a:cubicBezTo>
                  <a:pt x="1917700" y="6359"/>
                  <a:pt x="2044700" y="736609"/>
                  <a:pt x="2165350" y="736609"/>
                </a:cubicBezTo>
                <a:cubicBezTo>
                  <a:pt x="2286000" y="736609"/>
                  <a:pt x="2401358" y="5301"/>
                  <a:pt x="2520950" y="6359"/>
                </a:cubicBezTo>
                <a:cubicBezTo>
                  <a:pt x="2640542" y="7417"/>
                  <a:pt x="2761721" y="375188"/>
                  <a:pt x="2882900" y="742959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5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95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28</cp:revision>
  <dcterms:created xsi:type="dcterms:W3CDTF">2018-08-04T09:30:00Z</dcterms:created>
  <dcterms:modified xsi:type="dcterms:W3CDTF">2018-08-04T12:30:25Z</dcterms:modified>
</cp:coreProperties>
</file>