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7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5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7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8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1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4EE6-6567-4B83-BA92-11314C7A510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93A7-7EE4-47BC-846A-B8056498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89311"/>
              </p:ext>
            </p:extLst>
          </p:nvPr>
        </p:nvGraphicFramePr>
        <p:xfrm>
          <a:off x="540247" y="408101"/>
          <a:ext cx="11355421" cy="604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6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Compound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Zero-field splitting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(cm</a:t>
                      </a:r>
                      <a:r>
                        <a:rPr lang="en-US" altLang="ko-KR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Excitation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ko-KR" sz="1400" b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Ⅲ</a:t>
                      </a:r>
                      <a:r>
                        <a:rPr lang="en-US" altLang="ko-KR" sz="1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Ⅰ</a:t>
                      </a:r>
                      <a:endParaRPr lang="ko-KR" altLang="en-US" sz="1400" b="1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Pt(4,6-dFppy)(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acac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(0.24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 nm</a:t>
                      </a:r>
                      <a:endParaRPr lang="ko-KR" altLang="en-US" sz="14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thpy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(0.48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337.1 nm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dphpy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)(CO)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 (0.52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337.1 nm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Pt(Me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-salen)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(0.6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nm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btp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acac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(0.75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373, 488, 514.5 nm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ph-salen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(0.84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ppy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(0.96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bhq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(1.17 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)(CO)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(Cl)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(1.26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[Ru(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bpy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altLang="ko-KR" sz="1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endParaRPr lang="ko-KR" altLang="en-US" sz="1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(1.89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dppee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altLang="ko-KR" sz="14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endParaRPr lang="ko-KR" altLang="en-US" sz="1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(1.92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9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(4,6-dFppy)</a:t>
                      </a:r>
                      <a:r>
                        <a:rPr lang="en-US" altLang="ko-KR" sz="140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(pic)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 (2.28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ppy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 (2.5 THz)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41" marR="82441" marT="41220" marB="412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587" marR="8587" marT="858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83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1604"/>
            <a:ext cx="10515600" cy="590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 Rausch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F., Thompson, M. E., &amp;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Yersin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(2009). Triplet state relaxation processes of the OLED emitter Pt (4, 6-dFppy)(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acac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Chemical Physics Letters, 468(1-3), 46-51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Yersin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Schützenmeier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Wiedenhofer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Von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Zelewsky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(1993). Highly resolved optical spectra of palladium complex with deprotonated 2-(2-thienyl) pyridine 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(2-thpy) 2) in a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Shpol'skii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Physical Chemistry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(51), 13496-13499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Kratzer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Cornelius  (2005)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Hochauflösende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optische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Spektroskopie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Pt(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dphpy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)(CO)-Triplett-Emitter und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Untersuchungen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zum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Energietransfer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einem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quasi-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zweidimensionalen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Tb[Au(CN)2]3 · 3 H2O-Halbleiter.   PhD,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Regensburg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, Kwok, C. , Lai, S. , Rausch, A. 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Finkenzeller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, Zhu, N. and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Yersin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(2010),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Photophysical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and OLED Applications of Phosphorescent Platinum(II) Schiff Base Complexes. Chemistry – A European Journal, 16: 233-247.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doi:10.1002/chem.200902183</a:t>
            </a:r>
          </a:p>
          <a:p>
            <a:pPr marL="0" indent="0">
              <a:buNone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Triplet State Properties of the OLED Emitter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btp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)2(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acac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  Characterization by Site-Selective Spectroscopy and Application of High Magnetic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Fields, Walter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Finkenzeller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,†, Thomas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Hofbeck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,†, Mark E. Thompson,‡ and, and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Hartmut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Yersin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*,†, Inorganic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 2007 46 (12),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5076-5083, DOI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10.1021/ic0622860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4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236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임진하</dc:creator>
  <cp:lastModifiedBy>Windows 사용자</cp:lastModifiedBy>
  <cp:revision>12</cp:revision>
  <dcterms:created xsi:type="dcterms:W3CDTF">2018-07-30T06:12:56Z</dcterms:created>
  <dcterms:modified xsi:type="dcterms:W3CDTF">2018-07-31T06:44:18Z</dcterms:modified>
</cp:coreProperties>
</file>