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3" r:id="rId6"/>
    <p:sldId id="264" r:id="rId7"/>
    <p:sldId id="266" r:id="rId8"/>
    <p:sldId id="268" r:id="rId9"/>
    <p:sldId id="271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83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1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3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6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7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8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0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8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2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3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C62D-1C6B-4A42-AD6C-B545BA08B3B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B89F-7E80-4D2D-B7CD-CA7A55BC9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04775"/>
            <a:ext cx="92678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56" t="9485" r="21635" b="40926"/>
          <a:stretch/>
        </p:blipFill>
        <p:spPr>
          <a:xfrm>
            <a:off x="2186248" y="1180407"/>
            <a:ext cx="5852160" cy="3566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00" y="114300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</a:t>
            </a:r>
            <a:r>
              <a:rPr lang="en-US" altLang="ko-KR" dirty="0" err="1" smtClean="0"/>
              <a:t>y</a:t>
            </a:r>
            <a:r>
              <a:rPr lang="en-US" altLang="ko-KR" dirty="0" smtClean="0"/>
              <a:t> monitor 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32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26" t="9399" r="21488" b="41153"/>
          <a:stretch/>
        </p:blipFill>
        <p:spPr>
          <a:xfrm>
            <a:off x="0" y="1651000"/>
            <a:ext cx="5850468" cy="355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565" t="9463" r="21848" b="41442"/>
          <a:stretch/>
        </p:blipFill>
        <p:spPr>
          <a:xfrm>
            <a:off x="6341533" y="1651000"/>
            <a:ext cx="5850467" cy="353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00" y="114300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dirty="0" err="1"/>
              <a:t>z</a:t>
            </a:r>
            <a:r>
              <a:rPr lang="en-US" altLang="ko-KR" dirty="0" smtClean="0"/>
              <a:t> monitor 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93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22" t="9485" r="21744" b="41041"/>
          <a:stretch/>
        </p:blipFill>
        <p:spPr>
          <a:xfrm>
            <a:off x="0" y="1658390"/>
            <a:ext cx="5877099" cy="3557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757" t="9370" r="21852" b="41041"/>
          <a:stretch/>
        </p:blipFill>
        <p:spPr>
          <a:xfrm>
            <a:off x="6356466" y="1670859"/>
            <a:ext cx="583553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40" t="9485" r="21634" b="40926"/>
          <a:stretch/>
        </p:blipFill>
        <p:spPr>
          <a:xfrm>
            <a:off x="0" y="1645920"/>
            <a:ext cx="5868786" cy="3566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539" t="9369" r="21525" b="40810"/>
          <a:stretch/>
        </p:blipFill>
        <p:spPr>
          <a:xfrm>
            <a:off x="6314901" y="1645920"/>
            <a:ext cx="5877099" cy="35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13" t="9600" r="21744" b="41273"/>
          <a:stretch/>
        </p:blipFill>
        <p:spPr>
          <a:xfrm>
            <a:off x="0" y="1662546"/>
            <a:ext cx="5885411" cy="35329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539" t="9600" r="21852" b="41041"/>
          <a:stretch/>
        </p:blipFill>
        <p:spPr>
          <a:xfrm>
            <a:off x="6339840" y="1645921"/>
            <a:ext cx="5852160" cy="3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04775"/>
            <a:ext cx="92678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22" t="9486" r="21525" b="41388"/>
          <a:stretch/>
        </p:blipFill>
        <p:spPr>
          <a:xfrm>
            <a:off x="0" y="1662546"/>
            <a:ext cx="5893725" cy="35329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431" t="9369" r="21744" b="41157"/>
          <a:stretch/>
        </p:blipFill>
        <p:spPr>
          <a:xfrm>
            <a:off x="6323215" y="1650076"/>
            <a:ext cx="5868785" cy="35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57" t="9600" r="21743" b="41157"/>
          <a:stretch/>
        </p:blipFill>
        <p:spPr>
          <a:xfrm>
            <a:off x="0" y="1658389"/>
            <a:ext cx="5843847" cy="35412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649" t="9484" r="21743" b="41157"/>
          <a:stretch/>
        </p:blipFill>
        <p:spPr>
          <a:xfrm>
            <a:off x="6339839" y="1658389"/>
            <a:ext cx="5852161" cy="3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32" t="9600" r="21852" b="41273"/>
          <a:stretch/>
        </p:blipFill>
        <p:spPr>
          <a:xfrm>
            <a:off x="6331528" y="1654233"/>
            <a:ext cx="5860472" cy="35329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648" t="9600" r="21635" b="41041"/>
          <a:stretch/>
        </p:blipFill>
        <p:spPr>
          <a:xfrm>
            <a:off x="0" y="1654233"/>
            <a:ext cx="5860474" cy="3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587" t="9868" r="25794" b="17129"/>
          <a:stretch/>
        </p:blipFill>
        <p:spPr>
          <a:xfrm>
            <a:off x="2661351" y="812800"/>
            <a:ext cx="6869299" cy="52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</Words>
  <Application>Microsoft Office PowerPoint</Application>
  <PresentationFormat>와이드스크린</PresentationFormat>
  <Paragraphs>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2018-08-06T11:38:37Z</dcterms:created>
  <dcterms:modified xsi:type="dcterms:W3CDTF">2018-08-07T06:37:36Z</dcterms:modified>
</cp:coreProperties>
</file>