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22" r:id="rId2"/>
    <p:sldId id="325" r:id="rId3"/>
    <p:sldId id="329" r:id="rId4"/>
    <p:sldId id="327" r:id="rId5"/>
    <p:sldId id="328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1676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</a:t>
            </a:r>
            <a:r>
              <a:rPr lang="en-US" altLang="ko-KR" dirty="0" smtClean="0"/>
              <a:t>ymmetry </a:t>
            </a:r>
            <a:r>
              <a:rPr lang="en-US" altLang="ko-KR" dirty="0"/>
              <a:t>2D Power Splitter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826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Asymmetry </a:t>
            </a:r>
            <a:r>
              <a:rPr lang="en-US" altLang="ko-KR" dirty="0" smtClean="0"/>
              <a:t>2D </a:t>
            </a:r>
            <a:r>
              <a:rPr lang="en-US" altLang="ko-KR" dirty="0" smtClean="0"/>
              <a:t>Power Splitter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2019-Scientific Reports-9, 1368-Deep Neural Network Inverse Design of Integrated Photonic Power Splitters 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Kieran Parsons)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55" y="542628"/>
            <a:ext cx="2708945" cy="146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033" y="2078059"/>
            <a:ext cx="4971934" cy="4414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SOI: silicon-on-insulator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x 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design region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20 x 20 pixels </a:t>
                </a:r>
                <a:r>
                  <a:rPr lang="en-US" altLang="ko-KR" dirty="0" smtClean="0"/>
                  <a:t>with radius of 45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blipFill>
                <a:blip r:embed="rId5"/>
                <a:stretch>
                  <a:fillRect l="-122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512"/>
            <a:ext cx="497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Splitter – Machine Learning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2489" y="3099394"/>
                <a:ext cx="2374111" cy="223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𝐹𝑂𝑀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89" y="3099394"/>
                <a:ext cx="2374111" cy="223651"/>
              </a:xfrm>
              <a:prstGeom prst="rect">
                <a:avLst/>
              </a:prstGeom>
              <a:blipFill>
                <a:blip r:embed="rId2"/>
                <a:stretch>
                  <a:fillRect l="-1028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6559" y="3106993"/>
                <a:ext cx="2398092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𝐹𝑂𝑀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9" y="3106993"/>
                <a:ext cx="2398092" cy="208455"/>
              </a:xfrm>
              <a:prstGeom prst="rect">
                <a:avLst/>
              </a:prstGeom>
              <a:blipFill>
                <a:blip r:embed="rId3"/>
                <a:stretch>
                  <a:fillRect l="-1015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915350" y="3035096"/>
            <a:ext cx="3480504" cy="3108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62" y="3315448"/>
            <a:ext cx="3600000" cy="270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50" y="3315448"/>
            <a:ext cx="3600000" cy="27294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" t="9483" r="7901" b="48243"/>
          <a:stretch/>
        </p:blipFill>
        <p:spPr>
          <a:xfrm>
            <a:off x="922712" y="706107"/>
            <a:ext cx="5029201" cy="185160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543175" y="847513"/>
            <a:ext cx="690564" cy="150876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1"/>
            <a:endCxn id="25" idx="3"/>
          </p:cNvCxnSpPr>
          <p:nvPr/>
        </p:nvCxnSpPr>
        <p:spPr>
          <a:xfrm>
            <a:off x="2543175" y="1601893"/>
            <a:ext cx="690564" cy="0"/>
          </a:xfrm>
          <a:prstGeom prst="straightConnector1">
            <a:avLst/>
          </a:prstGeom>
          <a:ln w="381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10358" y="2356273"/>
            <a:ext cx="526542" cy="268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74092" y="576684"/>
            <a:ext cx="11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Bandwidth: 100</a:t>
            </a:r>
            <a:endParaRPr lang="ko-KR" altLang="en-US" sz="1200" dirty="0"/>
          </a:p>
        </p:txBody>
      </p:sp>
      <p:cxnSp>
        <p:nvCxnSpPr>
          <p:cNvPr id="35" name="직선 연결선 34"/>
          <p:cNvCxnSpPr>
            <a:stCxn id="25" idx="0"/>
            <a:endCxn id="25" idx="2"/>
          </p:cNvCxnSpPr>
          <p:nvPr/>
        </p:nvCxnSpPr>
        <p:spPr>
          <a:xfrm>
            <a:off x="2888457" y="847513"/>
            <a:ext cx="0" cy="15087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132216" y="1809499"/>
                <a:ext cx="2357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mean(inside bandwidth)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mean(outside bandwidth)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6" y="1809499"/>
                <a:ext cx="2357568" cy="430887"/>
              </a:xfrm>
              <a:prstGeom prst="rect">
                <a:avLst/>
              </a:prstGeom>
              <a:blipFill>
                <a:blip r:embed="rId7"/>
                <a:stretch>
                  <a:fillRect l="-2584" t="-12676" r="-3618" b="-23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63313" y="438531"/>
            <a:ext cx="110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3313" y="2737661"/>
            <a:ext cx="7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6517094" y="950739"/>
                <a:ext cx="1171090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094" y="950739"/>
                <a:ext cx="1171090" cy="65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0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85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Splitter -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10134" r="19034" b="5776"/>
          <a:stretch/>
        </p:blipFill>
        <p:spPr>
          <a:xfrm>
            <a:off x="1176672" y="897776"/>
            <a:ext cx="3018756" cy="2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67197</TotalTime>
  <Words>110</Words>
  <Application>Microsoft Office PowerPoint</Application>
  <PresentationFormat>화면 슬라이드 쇼(4:3)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1759</cp:revision>
  <dcterms:created xsi:type="dcterms:W3CDTF">2018-02-18T11:37:55Z</dcterms:created>
  <dcterms:modified xsi:type="dcterms:W3CDTF">2019-06-21T13:23:15Z</dcterms:modified>
</cp:coreProperties>
</file>