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8B1-DFF0-421C-8BED-737D29CE5B6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103-301E-4043-9C7D-D54787560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1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8B1-DFF0-421C-8BED-737D29CE5B6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103-301E-4043-9C7D-D54787560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86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8B1-DFF0-421C-8BED-737D29CE5B6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103-301E-4043-9C7D-D54787560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03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586971" y="6356352"/>
            <a:ext cx="101806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121400" y="635635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/56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31891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586971" y="6356352"/>
            <a:ext cx="101806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121400" y="635635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/56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13489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586971" y="6356352"/>
            <a:ext cx="101806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121400" y="635635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/56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9746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5586971" y="6356352"/>
            <a:ext cx="101806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121400" y="635635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/56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1932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8B1-DFF0-421C-8BED-737D29CE5B6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103-301E-4043-9C7D-D54787560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0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8B1-DFF0-421C-8BED-737D29CE5B6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103-301E-4043-9C7D-D54787560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8B1-DFF0-421C-8BED-737D29CE5B6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103-301E-4043-9C7D-D54787560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0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8B1-DFF0-421C-8BED-737D29CE5B6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103-301E-4043-9C7D-D54787560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1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8B1-DFF0-421C-8BED-737D29CE5B6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103-301E-4043-9C7D-D54787560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1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8B1-DFF0-421C-8BED-737D29CE5B6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103-301E-4043-9C7D-D54787560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4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8B1-DFF0-421C-8BED-737D29CE5B6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103-301E-4043-9C7D-D54787560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40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8B1-DFF0-421C-8BED-737D29CE5B6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103-301E-4043-9C7D-D54787560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51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858B1-DFF0-421C-8BED-737D29CE5B6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01103-301E-4043-9C7D-D54787560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4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090373" y="3419927"/>
            <a:ext cx="2847531" cy="2435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65947" y="3419927"/>
            <a:ext cx="4749646" cy="2435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5714229" y="6356352"/>
            <a:ext cx="763545" cy="365125"/>
          </a:xfrm>
        </p:spPr>
        <p:txBody>
          <a:bodyPr/>
          <a:lstStyle/>
          <a:p>
            <a:fld id="{C5596875-2F2A-4E4F-B6FE-0AB921437886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152400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DBR Design Platform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21" y="778653"/>
            <a:ext cx="5638958" cy="214008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171" y="1453232"/>
            <a:ext cx="1057044" cy="11028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7090373" y="3534775"/>
                <a:ext cx="2847531" cy="2205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=80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</m:t>
                    </m:r>
                  </m:oMath>
                </a14:m>
                <a:r>
                  <a:rPr lang="el-GR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μ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1 for SiO</a:t>
                </a:r>
                <a:r>
                  <a:rPr lang="en-US" altLang="ko-KR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SiO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=2.092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@ 1 THz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0 for Air</a:t>
                </a:r>
                <a:endParaRPr lang="en-US" altLang="ko-KR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Air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@ 1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THz</a:t>
                </a:r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373" y="3534775"/>
                <a:ext cx="2847531" cy="2205540"/>
              </a:xfrm>
              <a:prstGeom prst="rect">
                <a:avLst/>
              </a:prstGeom>
              <a:blipFill>
                <a:blip r:embed="rId4"/>
                <a:stretch>
                  <a:fillRect l="-1499" b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2165947" y="3665412"/>
            <a:ext cx="47496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Design wavelength: 300 </a:t>
            </a:r>
            <a:r>
              <a:rPr lang="el-GR" altLang="ko-K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 (1 THz)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Wavelength: 150 – 3000 </a:t>
            </a:r>
            <a:r>
              <a:rPr lang="el-GR" altLang="ko-K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 (0.1 – 2 THz)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 um step, 570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 mode</a:t>
            </a:r>
          </a:p>
        </p:txBody>
      </p:sp>
    </p:spTree>
    <p:extLst>
      <p:ext uri="{BB962C8B-B14F-4D97-AF65-F5344CB8AC3E}">
        <p14:creationId xmlns:p14="http://schemas.microsoft.com/office/powerpoint/2010/main" val="26598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190268" y="1084276"/>
            <a:ext cx="4012472" cy="47886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47346" y="1084276"/>
            <a:ext cx="4012472" cy="47886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5714229" y="6356352"/>
            <a:ext cx="763545" cy="365125"/>
          </a:xfrm>
        </p:spPr>
        <p:txBody>
          <a:bodyPr/>
          <a:lstStyle/>
          <a:p>
            <a:fld id="{C5596875-2F2A-4E4F-B6FE-0AB92143788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152400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DBR Design Platform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27" y="2516232"/>
            <a:ext cx="3793319" cy="288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97126" y="1084846"/>
            <a:ext cx="26550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Train data distribution: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97126" y="1644103"/>
            <a:ext cx="355233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Randomly generate 20,000 data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2146881" y="5337303"/>
                <a:ext cx="3693809" cy="561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out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81" y="5337303"/>
                <a:ext cx="3693809" cy="561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6390852" y="1084846"/>
            <a:ext cx="303733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ANN structure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90268" y="1644102"/>
            <a:ext cx="37139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Input 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80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570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FCDNN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Hidden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layer: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200 node, 3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7028901" y="5365068"/>
                <a:ext cx="2566546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𝐿𝑜𝑠𝑠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901" y="5365068"/>
                <a:ext cx="2566546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7170013" y="2934834"/>
            <a:ext cx="1994008" cy="290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5714229" y="6356352"/>
            <a:ext cx="763545" cy="365125"/>
          </a:xfrm>
        </p:spPr>
        <p:txBody>
          <a:bodyPr/>
          <a:lstStyle/>
          <a:p>
            <a:fld id="{C5596875-2F2A-4E4F-B6FE-0AB92143788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152400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DBR Prediction ANN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35154"/>
            <a:ext cx="926037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5714229" y="6356352"/>
            <a:ext cx="763545" cy="365125"/>
          </a:xfrm>
        </p:spPr>
        <p:txBody>
          <a:bodyPr/>
          <a:lstStyle/>
          <a:p>
            <a:fld id="{C5596875-2F2A-4E4F-B6FE-0AB92143788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152400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Reflectance of DBR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2124961" y="4705351"/>
          <a:ext cx="7942081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388">
                  <a:extLst>
                    <a:ext uri="{9D8B030D-6E8A-4147-A177-3AD203B41FA5}">
                      <a16:colId xmlns:a16="http://schemas.microsoft.com/office/drawing/2014/main" val="943818752"/>
                    </a:ext>
                  </a:extLst>
                </a:gridCol>
                <a:gridCol w="2990653">
                  <a:extLst>
                    <a:ext uri="{9D8B030D-6E8A-4147-A177-3AD203B41FA5}">
                      <a16:colId xmlns:a16="http://schemas.microsoft.com/office/drawing/2014/main" val="2076616475"/>
                    </a:ext>
                  </a:extLst>
                </a:gridCol>
                <a:gridCol w="1985520">
                  <a:extLst>
                    <a:ext uri="{9D8B030D-6E8A-4147-A177-3AD203B41FA5}">
                      <a16:colId xmlns:a16="http://schemas.microsoft.com/office/drawing/2014/main" val="775290643"/>
                    </a:ext>
                  </a:extLst>
                </a:gridCol>
                <a:gridCol w="1985520">
                  <a:extLst>
                    <a:ext uri="{9D8B030D-6E8A-4147-A177-3AD203B41FA5}">
                      <a16:colId xmlns:a16="http://schemas.microsoft.com/office/drawing/2014/main" val="362934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Maximum Reflectance</a:t>
                      </a:r>
                      <a:endParaRPr lang="ko-KR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FWHM</a:t>
                      </a:r>
                      <a:endParaRPr lang="ko-KR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99% bandwidth</a:t>
                      </a:r>
                      <a:endParaRPr lang="ko-KR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87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ARL</a:t>
                      </a:r>
                      <a:endParaRPr lang="ko-KR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0.9962 at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1.11 THz (270 </a:t>
                      </a:r>
                      <a:r>
                        <a:rPr lang="el-GR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μ</a:t>
                      </a:r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m)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0.584 THz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(155 </a:t>
                      </a:r>
                      <a:r>
                        <a:rPr lang="el-GR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μ</a:t>
                      </a:r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m)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0.339 THz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(85 </a:t>
                      </a:r>
                      <a:r>
                        <a:rPr lang="el-GR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μ</a:t>
                      </a:r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m)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57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Theory</a:t>
                      </a:r>
                      <a:endParaRPr lang="ko-KR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0.9978 at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 THz (300 </a:t>
                      </a:r>
                      <a:r>
                        <a:rPr lang="el-GR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μ</a:t>
                      </a:r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m)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0.553 THz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(180 </a:t>
                      </a:r>
                      <a:r>
                        <a:rPr lang="el-GR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μ</a:t>
                      </a:r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m)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0.354 THz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(110 </a:t>
                      </a:r>
                      <a:r>
                        <a:rPr lang="el-GR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μ</a:t>
                      </a:r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m)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21129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00" y="939695"/>
            <a:ext cx="4680000" cy="3487578"/>
          </a:xfrm>
          <a:prstGeom prst="rect">
            <a:avLst/>
          </a:prstGeom>
        </p:spPr>
      </p:pic>
      <p:grpSp>
        <p:nvGrpSpPr>
          <p:cNvPr id="7" name="그룹 6"/>
          <p:cNvGrpSpPr>
            <a:grpSpLocks noChangeAspect="1"/>
          </p:cNvGrpSpPr>
          <p:nvPr/>
        </p:nvGrpSpPr>
        <p:grpSpPr>
          <a:xfrm>
            <a:off x="1524000" y="909367"/>
            <a:ext cx="4680000" cy="3548235"/>
            <a:chOff x="1132499" y="3951700"/>
            <a:chExt cx="5355001" cy="4060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499" y="3951700"/>
              <a:ext cx="5355001" cy="4060000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1940699" y="4356535"/>
              <a:ext cx="1348200" cy="593950"/>
              <a:chOff x="9263902" y="1230335"/>
              <a:chExt cx="1348200" cy="593950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9263902" y="1368834"/>
                <a:ext cx="540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9263902" y="1645834"/>
                <a:ext cx="5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9803902" y="1230335"/>
                <a:ext cx="668863" cy="316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803902" y="1507334"/>
                <a:ext cx="808200" cy="316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Theory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3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552" y="1033135"/>
            <a:ext cx="5355001" cy="4060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157551" y="1033135"/>
            <a:ext cx="5355001" cy="4060000"/>
            <a:chOff x="1132499" y="3951700"/>
            <a:chExt cx="5355001" cy="406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499" y="3951700"/>
              <a:ext cx="5355001" cy="406000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1940699" y="4356535"/>
              <a:ext cx="1237734" cy="553998"/>
              <a:chOff x="9263902" y="1230335"/>
              <a:chExt cx="1237734" cy="553998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9263902" y="1368834"/>
                <a:ext cx="540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9263902" y="1645834"/>
                <a:ext cx="5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803902" y="1230335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803902" y="1507334"/>
                <a:ext cx="697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Theory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991711" y="930140"/>
            <a:ext cx="55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6712" y="930140"/>
            <a:ext cx="55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3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Jonggeon</dc:creator>
  <cp:lastModifiedBy>Jonggeon</cp:lastModifiedBy>
  <cp:revision>1</cp:revision>
  <dcterms:created xsi:type="dcterms:W3CDTF">2019-12-12T06:54:52Z</dcterms:created>
  <dcterms:modified xsi:type="dcterms:W3CDTF">2019-12-12T06:55:07Z</dcterms:modified>
</cp:coreProperties>
</file>