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15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2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95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0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1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5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6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1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0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AA44B-E87F-4D79-81C9-1BA51BA6602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1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A44B-E87F-4D79-81C9-1BA51BA6602C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7B12-BC58-4345-B4E5-6B121F3D0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7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56933" y="473826"/>
            <a:ext cx="8723438" cy="5810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09777" y="748145"/>
            <a:ext cx="114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409777" y="1255221"/>
            <a:ext cx="114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409777" y="1762297"/>
            <a:ext cx="114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0889" y="413576"/>
            <a:ext cx="1418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THz Detector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-60729" y="912683"/>
            <a:ext cx="252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Tip oscillation amplitude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3170" y="1423743"/>
            <a:ext cx="1715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Optical Chopper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645833" y="1081960"/>
                <a:ext cx="2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833" y="1081960"/>
                <a:ext cx="263149" cy="276999"/>
              </a:xfrm>
              <a:prstGeom prst="rect">
                <a:avLst/>
              </a:prstGeom>
              <a:blipFill>
                <a:blip r:embed="rId2"/>
                <a:stretch>
                  <a:fillRect l="-25581" r="-697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645833" y="1623797"/>
                <a:ext cx="332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833" y="1623797"/>
                <a:ext cx="332848" cy="276999"/>
              </a:xfrm>
              <a:prstGeom prst="rect">
                <a:avLst/>
              </a:prstGeom>
              <a:blipFill>
                <a:blip r:embed="rId3"/>
                <a:stretch>
                  <a:fillRect l="-2000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3696382" y="581136"/>
            <a:ext cx="1384373" cy="4583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2173" y="4803507"/>
            <a:ext cx="150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MOD function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791383" y="751223"/>
            <a:ext cx="904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2" idx="3"/>
            <a:endCxn id="14" idx="1"/>
          </p:cNvCxnSpPr>
          <p:nvPr/>
        </p:nvCxnSpPr>
        <p:spPr>
          <a:xfrm>
            <a:off x="2908982" y="1220460"/>
            <a:ext cx="787400" cy="165244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3" idx="3"/>
          </p:cNvCxnSpPr>
          <p:nvPr/>
        </p:nvCxnSpPr>
        <p:spPr>
          <a:xfrm>
            <a:off x="2978681" y="1762297"/>
            <a:ext cx="221670" cy="23136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가산 접합 45"/>
          <p:cNvSpPr/>
          <p:nvPr/>
        </p:nvSpPr>
        <p:spPr>
          <a:xfrm>
            <a:off x="6357108" y="748145"/>
            <a:ext cx="537843" cy="541837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순서도: 가산 접합 46"/>
          <p:cNvSpPr/>
          <p:nvPr/>
        </p:nvSpPr>
        <p:spPr>
          <a:xfrm>
            <a:off x="6357108" y="2188697"/>
            <a:ext cx="537843" cy="541837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가산 접합 47"/>
          <p:cNvSpPr/>
          <p:nvPr/>
        </p:nvSpPr>
        <p:spPr>
          <a:xfrm>
            <a:off x="6357108" y="3629250"/>
            <a:ext cx="537843" cy="541837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533467" y="5934033"/>
            <a:ext cx="1751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Lock-in Amplifier</a:t>
            </a:r>
            <a:endParaRPr lang="ko-KR" altLang="en-US" sz="1600" dirty="0"/>
          </a:p>
        </p:txBody>
      </p:sp>
      <p:cxnSp>
        <p:nvCxnSpPr>
          <p:cNvPr id="51" name="꺾인 연결선 50"/>
          <p:cNvCxnSpPr>
            <a:endCxn id="46" idx="2"/>
          </p:cNvCxnSpPr>
          <p:nvPr/>
        </p:nvCxnSpPr>
        <p:spPr>
          <a:xfrm>
            <a:off x="5052405" y="748144"/>
            <a:ext cx="1304703" cy="270920"/>
          </a:xfrm>
          <a:prstGeom prst="bentConnector3">
            <a:avLst>
              <a:gd name="adj1" fmla="val 71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endCxn id="47" idx="2"/>
          </p:cNvCxnSpPr>
          <p:nvPr/>
        </p:nvCxnSpPr>
        <p:spPr>
          <a:xfrm rot="16200000" flipH="1">
            <a:off x="4896685" y="999192"/>
            <a:ext cx="1711471" cy="1209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endCxn id="48" idx="2"/>
          </p:cNvCxnSpPr>
          <p:nvPr/>
        </p:nvCxnSpPr>
        <p:spPr>
          <a:xfrm rot="16200000" flipH="1">
            <a:off x="5032143" y="2575204"/>
            <a:ext cx="1440554" cy="1209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7936891" y="674045"/>
            <a:ext cx="1437894" cy="690036"/>
            <a:chOff x="7375906" y="838200"/>
            <a:chExt cx="1437894" cy="690036"/>
          </a:xfrm>
        </p:grpSpPr>
        <p:sp>
          <p:nvSpPr>
            <p:cNvPr id="62" name="직사각형 61"/>
            <p:cNvSpPr/>
            <p:nvPr/>
          </p:nvSpPr>
          <p:spPr>
            <a:xfrm>
              <a:off x="7382933" y="838200"/>
              <a:ext cx="1430867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7729387" y="1019064"/>
              <a:ext cx="440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8170333" y="1015187"/>
              <a:ext cx="304800" cy="222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375906" y="1189682"/>
              <a:ext cx="499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LPF</a:t>
              </a:r>
              <a:endParaRPr lang="ko-KR" altLang="en-US" sz="1600" dirty="0"/>
            </a:p>
          </p:txBody>
        </p:sp>
      </p:grpSp>
      <p:cxnSp>
        <p:nvCxnSpPr>
          <p:cNvPr id="71" name="직선 화살표 연결선 70"/>
          <p:cNvCxnSpPr>
            <a:stCxn id="46" idx="6"/>
            <a:endCxn id="62" idx="1"/>
          </p:cNvCxnSpPr>
          <p:nvPr/>
        </p:nvCxnSpPr>
        <p:spPr>
          <a:xfrm flipV="1">
            <a:off x="6894951" y="1016945"/>
            <a:ext cx="1048967" cy="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7936891" y="2114598"/>
            <a:ext cx="1437894" cy="690036"/>
            <a:chOff x="7375906" y="838200"/>
            <a:chExt cx="1437894" cy="690036"/>
          </a:xfrm>
        </p:grpSpPr>
        <p:sp>
          <p:nvSpPr>
            <p:cNvPr id="75" name="직사각형 74"/>
            <p:cNvSpPr/>
            <p:nvPr/>
          </p:nvSpPr>
          <p:spPr>
            <a:xfrm>
              <a:off x="7382933" y="838200"/>
              <a:ext cx="1430867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7729387" y="1019064"/>
              <a:ext cx="440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8170333" y="1015187"/>
              <a:ext cx="304800" cy="222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375906" y="1189682"/>
              <a:ext cx="499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LPF</a:t>
              </a:r>
              <a:endParaRPr lang="ko-KR" altLang="en-US" sz="1600" dirty="0"/>
            </a:p>
          </p:txBody>
        </p:sp>
      </p:grpSp>
      <p:cxnSp>
        <p:nvCxnSpPr>
          <p:cNvPr id="79" name="직선 화살표 연결선 78"/>
          <p:cNvCxnSpPr>
            <a:stCxn id="47" idx="6"/>
            <a:endCxn id="75" idx="1"/>
          </p:cNvCxnSpPr>
          <p:nvPr/>
        </p:nvCxnSpPr>
        <p:spPr>
          <a:xfrm flipV="1">
            <a:off x="6894951" y="2457498"/>
            <a:ext cx="1048967" cy="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7936891" y="3555151"/>
            <a:ext cx="1437894" cy="690036"/>
            <a:chOff x="7375906" y="838200"/>
            <a:chExt cx="1437894" cy="690036"/>
          </a:xfrm>
        </p:grpSpPr>
        <p:sp>
          <p:nvSpPr>
            <p:cNvPr id="85" name="직사각형 84"/>
            <p:cNvSpPr/>
            <p:nvPr/>
          </p:nvSpPr>
          <p:spPr>
            <a:xfrm>
              <a:off x="7382933" y="838200"/>
              <a:ext cx="1430867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7729387" y="1019064"/>
              <a:ext cx="440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8170333" y="1015187"/>
              <a:ext cx="304800" cy="222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75906" y="1189682"/>
              <a:ext cx="4999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LPF</a:t>
              </a:r>
              <a:endParaRPr lang="ko-KR" altLang="en-US" sz="1600" dirty="0"/>
            </a:p>
          </p:txBody>
        </p:sp>
      </p:grpSp>
      <p:cxnSp>
        <p:nvCxnSpPr>
          <p:cNvPr id="89" name="직선 화살표 연결선 88"/>
          <p:cNvCxnSpPr>
            <a:stCxn id="48" idx="6"/>
            <a:endCxn id="85" idx="1"/>
          </p:cNvCxnSpPr>
          <p:nvPr/>
        </p:nvCxnSpPr>
        <p:spPr>
          <a:xfrm flipV="1">
            <a:off x="6894951" y="3898051"/>
            <a:ext cx="1048967" cy="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endCxn id="46" idx="4"/>
          </p:cNvCxnSpPr>
          <p:nvPr/>
        </p:nvCxnSpPr>
        <p:spPr>
          <a:xfrm flipV="1">
            <a:off x="5059987" y="1289982"/>
            <a:ext cx="1566043" cy="389477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6649121" y="1402460"/>
                <a:ext cx="2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21" y="1402460"/>
                <a:ext cx="263149" cy="276999"/>
              </a:xfrm>
              <a:prstGeom prst="rect">
                <a:avLst/>
              </a:prstGeom>
              <a:blipFill>
                <a:blip r:embed="rId4"/>
                <a:stretch>
                  <a:fillRect l="-25581" r="-697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꺾인 연결선 108"/>
          <p:cNvCxnSpPr>
            <a:endCxn id="47" idx="4"/>
          </p:cNvCxnSpPr>
          <p:nvPr/>
        </p:nvCxnSpPr>
        <p:spPr>
          <a:xfrm flipV="1">
            <a:off x="5080755" y="2730534"/>
            <a:ext cx="1545275" cy="29819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6649121" y="2751727"/>
                <a:ext cx="789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21" y="2751727"/>
                <a:ext cx="789960" cy="276999"/>
              </a:xfrm>
              <a:prstGeom prst="rect">
                <a:avLst/>
              </a:prstGeom>
              <a:blipFill>
                <a:blip r:embed="rId5"/>
                <a:stretch>
                  <a:fillRect l="-852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6649121" y="4311335"/>
                <a:ext cx="789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21" y="4311335"/>
                <a:ext cx="789960" cy="276999"/>
              </a:xfrm>
              <a:prstGeom prst="rect">
                <a:avLst/>
              </a:prstGeom>
              <a:blipFill>
                <a:blip r:embed="rId6"/>
                <a:stretch>
                  <a:fillRect l="-852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꺾인 연결선 111"/>
          <p:cNvCxnSpPr>
            <a:endCxn id="48" idx="4"/>
          </p:cNvCxnSpPr>
          <p:nvPr/>
        </p:nvCxnSpPr>
        <p:spPr>
          <a:xfrm flipV="1">
            <a:off x="5087782" y="4171087"/>
            <a:ext cx="1538248" cy="417247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8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14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2018-06-27T09:37:49Z</dcterms:created>
  <dcterms:modified xsi:type="dcterms:W3CDTF">2018-06-28T17:23:18Z</dcterms:modified>
</cp:coreProperties>
</file>