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0" r:id="rId9"/>
    <p:sldId id="260" r:id="rId10"/>
    <p:sldId id="261" r:id="rId11"/>
    <p:sldId id="269" r:id="rId12"/>
    <p:sldId id="262" r:id="rId13"/>
    <p:sldId id="263" r:id="rId14"/>
    <p:sldId id="264" r:id="rId15"/>
    <p:sldId id="265" r:id="rId16"/>
    <p:sldId id="274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67171"/>
    <a:srgbClr val="300CB4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>
      <p:cViewPr>
        <p:scale>
          <a:sx n="125" d="100"/>
          <a:sy n="125" d="100"/>
        </p:scale>
        <p:origin x="201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795596" y="948075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31264" y="2306707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29" y="1053804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940956" y="1363287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368915" y="1363287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940956" y="2243975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3952" y="1812234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52" y="1812234"/>
                <a:ext cx="406009" cy="276999"/>
              </a:xfrm>
              <a:prstGeom prst="rect">
                <a:avLst/>
              </a:prstGeom>
              <a:blipFill>
                <a:blip r:embed="rId3"/>
                <a:stretch>
                  <a:fillRect l="-9091" r="-303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4032250" y="2240050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359961" y="2240050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3745" y="181223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45" y="1812234"/>
                <a:ext cx="505716" cy="276999"/>
              </a:xfrm>
              <a:prstGeom prst="rect">
                <a:avLst/>
              </a:prstGeom>
              <a:blipFill>
                <a:blip r:embed="rId4"/>
                <a:stretch>
                  <a:fillRect l="-8537" r="-24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61456" y="181223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456" y="181223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7229" r="-120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15217</TotalTime>
  <Words>179</Words>
  <Application>Microsoft Office PowerPoint</Application>
  <PresentationFormat>와이드스크린</PresentationFormat>
  <Paragraphs>158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이종건(전자전기공학과)</cp:lastModifiedBy>
  <cp:revision>77</cp:revision>
  <dcterms:created xsi:type="dcterms:W3CDTF">2019-10-08T12:13:41Z</dcterms:created>
  <dcterms:modified xsi:type="dcterms:W3CDTF">2019-10-29T18:01:25Z</dcterms:modified>
</cp:coreProperties>
</file>