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265" r:id="rId14"/>
    <p:sldId id="290" r:id="rId15"/>
    <p:sldId id="291" r:id="rId16"/>
    <p:sldId id="270" r:id="rId17"/>
    <p:sldId id="271" r:id="rId18"/>
    <p:sldId id="266" r:id="rId19"/>
    <p:sldId id="292" r:id="rId20"/>
    <p:sldId id="284" r:id="rId21"/>
    <p:sldId id="285" r:id="rId22"/>
    <p:sldId id="281" r:id="rId23"/>
    <p:sldId id="282" r:id="rId24"/>
    <p:sldId id="283" r:id="rId25"/>
    <p:sldId id="267" r:id="rId26"/>
    <p:sldId id="288" r:id="rId27"/>
    <p:sldId id="279" r:id="rId28"/>
    <p:sldId id="272" r:id="rId29"/>
    <p:sldId id="295" r:id="rId30"/>
    <p:sldId id="294" r:id="rId31"/>
    <p:sldId id="293" r:id="rId32"/>
    <p:sldId id="268" r:id="rId33"/>
    <p:sldId id="280" r:id="rId34"/>
    <p:sldId id="273" r:id="rId35"/>
    <p:sldId id="277" r:id="rId36"/>
    <p:sldId id="26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>
        <p:scale>
          <a:sx n="125" d="100"/>
          <a:sy n="125" d="100"/>
        </p:scale>
        <p:origin x="13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496" y="3432416"/>
            <a:ext cx="820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496" y="4602024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7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24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8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8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19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967588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5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97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2552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773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129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452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7085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3973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2299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137607" y="1994260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251221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1048091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94260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1045" r="-24227" b="-82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895990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717659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02001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807970"/>
            <a:ext cx="18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599049"/>
            <a:ext cx="20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791528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252476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618402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3705" y="4237597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5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496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- S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  <a:blipFill>
                <a:blip r:embed="rId5"/>
                <a:stretch>
                  <a:fillRect l="-1786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4281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step)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3224960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3559216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26" y="3807652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921" y="1177302"/>
            <a:ext cx="2509958" cy="18810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7" y="1727135"/>
            <a:ext cx="5470500" cy="410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09" y="819729"/>
            <a:ext cx="3254445" cy="2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4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165"/>
            <a:ext cx="2880615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55" y="2074165"/>
            <a:ext cx="2880614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08" y="2074165"/>
            <a:ext cx="288061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2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0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7" y="1973312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9050" y="1003963"/>
            <a:ext cx="91821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4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475422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law: Required date rates double every 18 months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2" y="1046159"/>
            <a:ext cx="5775397" cy="33186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875" y="5278286"/>
            <a:ext cx="84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Need THz band communication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841028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has big water absorption -&gt; optical fiber communication first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2" y="896759"/>
            <a:ext cx="75596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직사각형 1160"/>
          <p:cNvSpPr/>
          <p:nvPr/>
        </p:nvSpPr>
        <p:spPr>
          <a:xfrm>
            <a:off x="793630" y="1848135"/>
            <a:ext cx="7556740" cy="375903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fiber communication device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직사각형 1161"/>
          <p:cNvSpPr/>
          <p:nvPr/>
        </p:nvSpPr>
        <p:spPr>
          <a:xfrm>
            <a:off x="1080149" y="2411540"/>
            <a:ext cx="3198507" cy="2979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/>
          <p:cNvSpPr/>
          <p:nvPr/>
        </p:nvSpPr>
        <p:spPr>
          <a:xfrm>
            <a:off x="1770340" y="2393344"/>
            <a:ext cx="18181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DBR Reflector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직사각형 1165"/>
          <p:cNvSpPr/>
          <p:nvPr/>
        </p:nvSpPr>
        <p:spPr>
          <a:xfrm>
            <a:off x="4837159" y="2411540"/>
            <a:ext cx="3198507" cy="2979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0" name="그림 1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77" y="3116312"/>
            <a:ext cx="1447347" cy="1800000"/>
          </a:xfrm>
          <a:prstGeom prst="rect">
            <a:avLst/>
          </a:prstGeom>
        </p:spPr>
      </p:pic>
      <p:sp>
        <p:nvSpPr>
          <p:cNvPr id="1160" name="직사각형 1159"/>
          <p:cNvSpPr/>
          <p:nvPr/>
        </p:nvSpPr>
        <p:spPr>
          <a:xfrm>
            <a:off x="5391508" y="2393344"/>
            <a:ext cx="2245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7" name="그림 1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09" y="2936312"/>
            <a:ext cx="2507986" cy="2160000"/>
          </a:xfrm>
          <a:prstGeom prst="rect">
            <a:avLst/>
          </a:prstGeom>
        </p:spPr>
      </p:pic>
      <p:sp>
        <p:nvSpPr>
          <p:cNvPr id="1167" name="직사각형 1166"/>
          <p:cNvSpPr/>
          <p:nvPr/>
        </p:nvSpPr>
        <p:spPr>
          <a:xfrm>
            <a:off x="3264379" y="1779729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Structure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50" y="2418305"/>
            <a:ext cx="4743099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16606</TotalTime>
  <Words>811</Words>
  <Application>Microsoft Office PowerPoint</Application>
  <PresentationFormat>화면 슬라이드 쇼(4:3)</PresentationFormat>
  <Paragraphs>303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207</cp:revision>
  <dcterms:created xsi:type="dcterms:W3CDTF">2019-09-29T18:07:47Z</dcterms:created>
  <dcterms:modified xsi:type="dcterms:W3CDTF">2019-10-21T13:38:41Z</dcterms:modified>
</cp:coreProperties>
</file>