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9" r:id="rId4"/>
    <p:sldId id="272" r:id="rId5"/>
    <p:sldId id="268" r:id="rId6"/>
    <p:sldId id="271" r:id="rId7"/>
    <p:sldId id="267" r:id="rId8"/>
    <p:sldId id="270" r:id="rId9"/>
    <p:sldId id="273" r:id="rId10"/>
    <p:sldId id="274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231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14833" r="23750" b="7500"/>
          <a:stretch/>
        </p:blipFill>
        <p:spPr>
          <a:xfrm>
            <a:off x="608598" y="1134676"/>
            <a:ext cx="4419600" cy="4438651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6343723" y="830226"/>
            <a:ext cx="4419600" cy="4438651"/>
            <a:chOff x="6848548" y="1068351"/>
            <a:chExt cx="4419600" cy="443865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0" t="14833" r="23750" b="7500"/>
            <a:stretch/>
          </p:blipFill>
          <p:spPr>
            <a:xfrm>
              <a:off x="6848548" y="1068351"/>
              <a:ext cx="4419600" cy="443865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33836" y="1677602"/>
              <a:ext cx="2679700" cy="2794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8987936" y="4471602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9540386" y="4471602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702311" y="1128713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254761" y="1128713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844255" y="1128713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297374" y="1128713"/>
              <a:ext cx="0" cy="54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 x 10 binary matrix by symmetry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= min(T1) + min(T2) - |R|, maximize given reward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589689" y="1586452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6767597" y="1596582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609" y="34049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4058196" y="5182837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3172866" y="1236719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4943526" y="1236719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388933" y="871722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6869152" y="1698137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6767597" y="2519808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87598" y="1731126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7487597" y="2648976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3923629" y="5615042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3326199" y="759766"/>
            <a:ext cx="3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5111939" y="762951"/>
            <a:ext cx="3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596" y="1309022"/>
            <a:ext cx="3600000" cy="360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4833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539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0246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952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5659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3366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1072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8779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6485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4192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1899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9605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7312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018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2725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432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813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85845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3551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2125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833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2539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246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37952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59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73366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1072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8779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26485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4192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1899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9605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7312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5018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32725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50432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813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85845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3551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25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833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2539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0246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37952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55659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73366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91072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08779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26485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244192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61899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9605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7312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018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32725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0432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6813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85845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3551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125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4833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02539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20246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7952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5659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73366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072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8779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6485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4192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61899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9605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7312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15018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32725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50432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6813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5845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03551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2125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4833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2539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20246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952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55659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73366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91072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08779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26485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44192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61899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79605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97312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15018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2725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50432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6813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85845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3551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2125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84833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02539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0246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7952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5659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73366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191072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08779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26485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44192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61899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79605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97312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315018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32725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0432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6813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85845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03551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2125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84833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102539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120246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137952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55659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173366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191072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08779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26485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44192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1899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9605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97312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15018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32725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350432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6813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85845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03551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2125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84833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2539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0246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137952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55659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173366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91072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08779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26485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44192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1899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79605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297312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315018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332725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50432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36813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385845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403551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42125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4833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102539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120246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7952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55659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173366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191072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08779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226485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244192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261899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279605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297312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5018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2725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0432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36813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85845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03551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42125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84833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02539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20246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37952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55659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73366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91072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208779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226485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244192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261899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79605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297312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315018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332725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350432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36813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85845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03551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42125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84833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102539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20246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137952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155659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73366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191072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208779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226485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244192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261899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79605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297312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315018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332725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50432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6813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85845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403551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2125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84833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2539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20246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37952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55659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173366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91072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208779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26485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244192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261899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279605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297312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315018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332725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50432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6813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385845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03551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42125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84833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102539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20246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137952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155659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73366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91072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08779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26485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244192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261899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279605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97312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15018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332725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350432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36813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85845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403551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42125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4833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102539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120246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137952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155659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173366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91072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208779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26485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244192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261899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279605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297312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315018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332725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350432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6813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385845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403551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42125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84833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102539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120246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37952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155659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173366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91072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08779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26485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44192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261899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79605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297312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315018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332725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350432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36813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385845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403551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42125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4833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102539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120246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137952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155659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173366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91072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208779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26485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244192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261899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279605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297312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315018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332725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350432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36813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385845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3551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2125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84833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102539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120246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37952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55659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73366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91072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208779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26485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244192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261899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279605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297312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315018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332725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350432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36813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385845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403551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42125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84833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102539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120246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137952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155659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73366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91072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208779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226485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244192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261899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279605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297312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315018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332725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350432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36813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385845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403551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/>
          <p:cNvSpPr/>
          <p:nvPr/>
        </p:nvSpPr>
        <p:spPr>
          <a:xfrm>
            <a:off x="42125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/>
          <p:cNvSpPr/>
          <p:nvPr/>
        </p:nvSpPr>
        <p:spPr>
          <a:xfrm>
            <a:off x="84833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102539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/>
          <p:cNvSpPr/>
          <p:nvPr/>
        </p:nvSpPr>
        <p:spPr>
          <a:xfrm>
            <a:off x="120246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/>
          <p:cNvSpPr/>
          <p:nvPr/>
        </p:nvSpPr>
        <p:spPr>
          <a:xfrm>
            <a:off x="137952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/>
          <p:cNvSpPr/>
          <p:nvPr/>
        </p:nvSpPr>
        <p:spPr>
          <a:xfrm>
            <a:off x="155659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29"/>
          <p:cNvSpPr/>
          <p:nvPr/>
        </p:nvSpPr>
        <p:spPr>
          <a:xfrm>
            <a:off x="173366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/>
          <p:cNvSpPr/>
          <p:nvPr/>
        </p:nvSpPr>
        <p:spPr>
          <a:xfrm>
            <a:off x="191072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/>
          <p:cNvSpPr/>
          <p:nvPr/>
        </p:nvSpPr>
        <p:spPr>
          <a:xfrm>
            <a:off x="208779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/>
          <p:cNvSpPr/>
          <p:nvPr/>
        </p:nvSpPr>
        <p:spPr>
          <a:xfrm>
            <a:off x="226485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/>
          <p:cNvSpPr/>
          <p:nvPr/>
        </p:nvSpPr>
        <p:spPr>
          <a:xfrm>
            <a:off x="244192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/>
          <p:cNvSpPr/>
          <p:nvPr/>
        </p:nvSpPr>
        <p:spPr>
          <a:xfrm>
            <a:off x="261899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/>
          <p:cNvSpPr/>
          <p:nvPr/>
        </p:nvSpPr>
        <p:spPr>
          <a:xfrm>
            <a:off x="279605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타원 436"/>
          <p:cNvSpPr/>
          <p:nvPr/>
        </p:nvSpPr>
        <p:spPr>
          <a:xfrm>
            <a:off x="297312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/>
          <p:cNvSpPr/>
          <p:nvPr/>
        </p:nvSpPr>
        <p:spPr>
          <a:xfrm>
            <a:off x="315018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332725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/>
          <p:cNvSpPr/>
          <p:nvPr/>
        </p:nvSpPr>
        <p:spPr>
          <a:xfrm>
            <a:off x="350432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36813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/>
          <p:cNvSpPr/>
          <p:nvPr/>
        </p:nvSpPr>
        <p:spPr>
          <a:xfrm>
            <a:off x="385845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/>
          <p:cNvSpPr/>
          <p:nvPr/>
        </p:nvSpPr>
        <p:spPr>
          <a:xfrm>
            <a:off x="403551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/>
          <p:cNvSpPr/>
          <p:nvPr/>
        </p:nvSpPr>
        <p:spPr>
          <a:xfrm>
            <a:off x="42125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84833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102539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120246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/>
          <p:cNvSpPr/>
          <p:nvPr/>
        </p:nvSpPr>
        <p:spPr>
          <a:xfrm>
            <a:off x="137952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타원 448"/>
          <p:cNvSpPr/>
          <p:nvPr/>
        </p:nvSpPr>
        <p:spPr>
          <a:xfrm>
            <a:off x="155659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타원 449"/>
          <p:cNvSpPr/>
          <p:nvPr/>
        </p:nvSpPr>
        <p:spPr>
          <a:xfrm>
            <a:off x="173366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191072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208779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/>
          <p:cNvSpPr/>
          <p:nvPr/>
        </p:nvSpPr>
        <p:spPr>
          <a:xfrm>
            <a:off x="226485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/>
          <p:cNvSpPr/>
          <p:nvPr/>
        </p:nvSpPr>
        <p:spPr>
          <a:xfrm>
            <a:off x="244192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/>
          <p:cNvSpPr/>
          <p:nvPr/>
        </p:nvSpPr>
        <p:spPr>
          <a:xfrm>
            <a:off x="261899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타원 455"/>
          <p:cNvSpPr/>
          <p:nvPr/>
        </p:nvSpPr>
        <p:spPr>
          <a:xfrm>
            <a:off x="279605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타원 456"/>
          <p:cNvSpPr/>
          <p:nvPr/>
        </p:nvSpPr>
        <p:spPr>
          <a:xfrm>
            <a:off x="297312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/>
          <p:cNvSpPr/>
          <p:nvPr/>
        </p:nvSpPr>
        <p:spPr>
          <a:xfrm>
            <a:off x="315018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/>
          <p:cNvSpPr/>
          <p:nvPr/>
        </p:nvSpPr>
        <p:spPr>
          <a:xfrm>
            <a:off x="332725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/>
          <p:cNvSpPr/>
          <p:nvPr/>
        </p:nvSpPr>
        <p:spPr>
          <a:xfrm>
            <a:off x="350432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36813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/>
          <p:cNvSpPr/>
          <p:nvPr/>
        </p:nvSpPr>
        <p:spPr>
          <a:xfrm>
            <a:off x="385845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/>
          <p:cNvSpPr/>
          <p:nvPr/>
        </p:nvSpPr>
        <p:spPr>
          <a:xfrm>
            <a:off x="403551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/>
          <p:cNvSpPr/>
          <p:nvPr/>
        </p:nvSpPr>
        <p:spPr>
          <a:xfrm>
            <a:off x="42125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7434391" y="932655"/>
            <a:ext cx="3599662" cy="4309194"/>
            <a:chOff x="7434391" y="932655"/>
            <a:chExt cx="3599662" cy="4309194"/>
          </a:xfrm>
        </p:grpSpPr>
        <p:sp>
          <p:nvSpPr>
            <p:cNvPr id="466" name="직사각형 465"/>
            <p:cNvSpPr/>
            <p:nvPr/>
          </p:nvSpPr>
          <p:spPr>
            <a:xfrm>
              <a:off x="8903654" y="4881849"/>
              <a:ext cx="660798" cy="36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8018324" y="932655"/>
              <a:ext cx="660798" cy="36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직사각형 470"/>
            <p:cNvSpPr/>
            <p:nvPr/>
          </p:nvSpPr>
          <p:spPr>
            <a:xfrm>
              <a:off x="9788984" y="932655"/>
              <a:ext cx="660798" cy="36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직사각형 472"/>
            <p:cNvSpPr/>
            <p:nvPr/>
          </p:nvSpPr>
          <p:spPr>
            <a:xfrm>
              <a:off x="7434391" y="1284077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/>
            <p:cNvSpPr/>
            <p:nvPr/>
          </p:nvSpPr>
          <p:spPr>
            <a:xfrm>
              <a:off x="7487126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타원 474"/>
            <p:cNvSpPr/>
            <p:nvPr/>
          </p:nvSpPr>
          <p:spPr>
            <a:xfrm>
              <a:off x="7664192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/>
            <p:cNvSpPr/>
            <p:nvPr/>
          </p:nvSpPr>
          <p:spPr>
            <a:xfrm>
              <a:off x="7841258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/>
            <p:cNvSpPr/>
            <p:nvPr/>
          </p:nvSpPr>
          <p:spPr>
            <a:xfrm>
              <a:off x="8018324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타원 477"/>
            <p:cNvSpPr/>
            <p:nvPr/>
          </p:nvSpPr>
          <p:spPr>
            <a:xfrm>
              <a:off x="8726588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타원 478"/>
            <p:cNvSpPr/>
            <p:nvPr/>
          </p:nvSpPr>
          <p:spPr>
            <a:xfrm>
              <a:off x="8903654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/>
            <p:cNvSpPr/>
            <p:nvPr/>
          </p:nvSpPr>
          <p:spPr>
            <a:xfrm>
              <a:off x="9080720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타원 480"/>
            <p:cNvSpPr/>
            <p:nvPr/>
          </p:nvSpPr>
          <p:spPr>
            <a:xfrm>
              <a:off x="7487126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타원 481"/>
            <p:cNvSpPr/>
            <p:nvPr/>
          </p:nvSpPr>
          <p:spPr>
            <a:xfrm>
              <a:off x="7664192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타원 482"/>
            <p:cNvSpPr/>
            <p:nvPr/>
          </p:nvSpPr>
          <p:spPr>
            <a:xfrm>
              <a:off x="7841258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/>
            <p:cNvSpPr/>
            <p:nvPr/>
          </p:nvSpPr>
          <p:spPr>
            <a:xfrm>
              <a:off x="8018324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/>
            <p:cNvSpPr/>
            <p:nvPr/>
          </p:nvSpPr>
          <p:spPr>
            <a:xfrm>
              <a:off x="8726588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/>
            <p:cNvSpPr/>
            <p:nvPr/>
          </p:nvSpPr>
          <p:spPr>
            <a:xfrm>
              <a:off x="8903654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타원 486"/>
            <p:cNvSpPr/>
            <p:nvPr/>
          </p:nvSpPr>
          <p:spPr>
            <a:xfrm>
              <a:off x="9080720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/>
            <p:cNvSpPr/>
            <p:nvPr/>
          </p:nvSpPr>
          <p:spPr>
            <a:xfrm>
              <a:off x="7487126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타원 488"/>
            <p:cNvSpPr/>
            <p:nvPr/>
          </p:nvSpPr>
          <p:spPr>
            <a:xfrm>
              <a:off x="7664192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/>
            <p:cNvSpPr/>
            <p:nvPr/>
          </p:nvSpPr>
          <p:spPr>
            <a:xfrm>
              <a:off x="7841258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/>
            <p:cNvSpPr/>
            <p:nvPr/>
          </p:nvSpPr>
          <p:spPr>
            <a:xfrm>
              <a:off x="8018324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타원 491"/>
            <p:cNvSpPr/>
            <p:nvPr/>
          </p:nvSpPr>
          <p:spPr>
            <a:xfrm>
              <a:off x="8195390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타원 492"/>
            <p:cNvSpPr/>
            <p:nvPr/>
          </p:nvSpPr>
          <p:spPr>
            <a:xfrm>
              <a:off x="8903654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타원 493"/>
            <p:cNvSpPr/>
            <p:nvPr/>
          </p:nvSpPr>
          <p:spPr>
            <a:xfrm>
              <a:off x="9080720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/>
            <p:cNvSpPr/>
            <p:nvPr/>
          </p:nvSpPr>
          <p:spPr>
            <a:xfrm>
              <a:off x="7487126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/>
            <p:cNvSpPr/>
            <p:nvPr/>
          </p:nvSpPr>
          <p:spPr>
            <a:xfrm>
              <a:off x="7841258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/>
            <p:cNvSpPr/>
            <p:nvPr/>
          </p:nvSpPr>
          <p:spPr>
            <a:xfrm>
              <a:off x="8018324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/>
            <p:cNvSpPr/>
            <p:nvPr/>
          </p:nvSpPr>
          <p:spPr>
            <a:xfrm>
              <a:off x="8195390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/>
            <p:cNvSpPr/>
            <p:nvPr/>
          </p:nvSpPr>
          <p:spPr>
            <a:xfrm>
              <a:off x="9080720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/>
            <p:cNvSpPr/>
            <p:nvPr/>
          </p:nvSpPr>
          <p:spPr>
            <a:xfrm>
              <a:off x="7841258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/>
            <p:cNvSpPr/>
            <p:nvPr/>
          </p:nvSpPr>
          <p:spPr>
            <a:xfrm>
              <a:off x="8018324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/>
            <p:cNvSpPr/>
            <p:nvPr/>
          </p:nvSpPr>
          <p:spPr>
            <a:xfrm>
              <a:off x="8195390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/>
            <p:cNvSpPr/>
            <p:nvPr/>
          </p:nvSpPr>
          <p:spPr>
            <a:xfrm>
              <a:off x="9080720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/>
            <p:cNvSpPr/>
            <p:nvPr/>
          </p:nvSpPr>
          <p:spPr>
            <a:xfrm>
              <a:off x="7841258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/>
            <p:cNvSpPr/>
            <p:nvPr/>
          </p:nvSpPr>
          <p:spPr>
            <a:xfrm>
              <a:off x="8018324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/>
            <p:cNvSpPr/>
            <p:nvPr/>
          </p:nvSpPr>
          <p:spPr>
            <a:xfrm>
              <a:off x="8195390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/>
            <p:cNvSpPr/>
            <p:nvPr/>
          </p:nvSpPr>
          <p:spPr>
            <a:xfrm>
              <a:off x="8903654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/>
            <p:cNvSpPr/>
            <p:nvPr/>
          </p:nvSpPr>
          <p:spPr>
            <a:xfrm>
              <a:off x="9080720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/>
            <p:cNvSpPr/>
            <p:nvPr/>
          </p:nvSpPr>
          <p:spPr>
            <a:xfrm>
              <a:off x="7841258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/>
            <p:cNvSpPr/>
            <p:nvPr/>
          </p:nvSpPr>
          <p:spPr>
            <a:xfrm>
              <a:off x="8018324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/>
            <p:cNvSpPr/>
            <p:nvPr/>
          </p:nvSpPr>
          <p:spPr>
            <a:xfrm>
              <a:off x="8195390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/>
            <p:cNvSpPr/>
            <p:nvPr/>
          </p:nvSpPr>
          <p:spPr>
            <a:xfrm>
              <a:off x="8903654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/>
            <p:cNvSpPr/>
            <p:nvPr/>
          </p:nvSpPr>
          <p:spPr>
            <a:xfrm>
              <a:off x="9080720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/>
            <p:cNvSpPr/>
            <p:nvPr/>
          </p:nvSpPr>
          <p:spPr>
            <a:xfrm>
              <a:off x="7841258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/>
            <p:cNvSpPr/>
            <p:nvPr/>
          </p:nvSpPr>
          <p:spPr>
            <a:xfrm>
              <a:off x="8018324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/>
            <p:cNvSpPr/>
            <p:nvPr/>
          </p:nvSpPr>
          <p:spPr>
            <a:xfrm>
              <a:off x="8195390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/>
            <p:cNvSpPr/>
            <p:nvPr/>
          </p:nvSpPr>
          <p:spPr>
            <a:xfrm>
              <a:off x="8903654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/>
            <p:cNvSpPr/>
            <p:nvPr/>
          </p:nvSpPr>
          <p:spPr>
            <a:xfrm>
              <a:off x="9080720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/>
            <p:cNvSpPr/>
            <p:nvPr/>
          </p:nvSpPr>
          <p:spPr>
            <a:xfrm>
              <a:off x="7487126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/>
            <p:cNvSpPr/>
            <p:nvPr/>
          </p:nvSpPr>
          <p:spPr>
            <a:xfrm>
              <a:off x="7841258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/>
            <p:cNvSpPr/>
            <p:nvPr/>
          </p:nvSpPr>
          <p:spPr>
            <a:xfrm>
              <a:off x="8018324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/>
            <p:cNvSpPr/>
            <p:nvPr/>
          </p:nvSpPr>
          <p:spPr>
            <a:xfrm>
              <a:off x="8195390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/>
            <p:cNvSpPr/>
            <p:nvPr/>
          </p:nvSpPr>
          <p:spPr>
            <a:xfrm>
              <a:off x="8903654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/>
            <p:cNvSpPr/>
            <p:nvPr/>
          </p:nvSpPr>
          <p:spPr>
            <a:xfrm>
              <a:off x="9080720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/>
            <p:cNvSpPr/>
            <p:nvPr/>
          </p:nvSpPr>
          <p:spPr>
            <a:xfrm>
              <a:off x="7487126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/>
            <p:cNvSpPr/>
            <p:nvPr/>
          </p:nvSpPr>
          <p:spPr>
            <a:xfrm>
              <a:off x="8018324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/>
            <p:cNvSpPr/>
            <p:nvPr/>
          </p:nvSpPr>
          <p:spPr>
            <a:xfrm>
              <a:off x="8195390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/>
            <p:cNvSpPr/>
            <p:nvPr/>
          </p:nvSpPr>
          <p:spPr>
            <a:xfrm>
              <a:off x="8903654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/>
            <p:cNvSpPr/>
            <p:nvPr/>
          </p:nvSpPr>
          <p:spPr>
            <a:xfrm>
              <a:off x="9080720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/>
            <p:cNvSpPr/>
            <p:nvPr/>
          </p:nvSpPr>
          <p:spPr>
            <a:xfrm>
              <a:off x="7487126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/>
            <p:cNvSpPr/>
            <p:nvPr/>
          </p:nvSpPr>
          <p:spPr>
            <a:xfrm>
              <a:off x="8018324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/>
            <p:cNvSpPr/>
            <p:nvPr/>
          </p:nvSpPr>
          <p:spPr>
            <a:xfrm>
              <a:off x="8195390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/>
            <p:cNvSpPr/>
            <p:nvPr/>
          </p:nvSpPr>
          <p:spPr>
            <a:xfrm>
              <a:off x="7487126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/>
            <p:cNvSpPr/>
            <p:nvPr/>
          </p:nvSpPr>
          <p:spPr>
            <a:xfrm>
              <a:off x="8018324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/>
            <p:cNvSpPr/>
            <p:nvPr/>
          </p:nvSpPr>
          <p:spPr>
            <a:xfrm>
              <a:off x="8195390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/>
            <p:cNvSpPr/>
            <p:nvPr/>
          </p:nvSpPr>
          <p:spPr>
            <a:xfrm>
              <a:off x="7487126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/>
            <p:cNvSpPr/>
            <p:nvPr/>
          </p:nvSpPr>
          <p:spPr>
            <a:xfrm>
              <a:off x="7664192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/>
            <p:cNvSpPr/>
            <p:nvPr/>
          </p:nvSpPr>
          <p:spPr>
            <a:xfrm>
              <a:off x="8018324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/>
            <p:cNvSpPr/>
            <p:nvPr/>
          </p:nvSpPr>
          <p:spPr>
            <a:xfrm>
              <a:off x="8195390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/>
            <p:cNvSpPr/>
            <p:nvPr/>
          </p:nvSpPr>
          <p:spPr>
            <a:xfrm>
              <a:off x="7487126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/>
            <p:cNvSpPr/>
            <p:nvPr/>
          </p:nvSpPr>
          <p:spPr>
            <a:xfrm>
              <a:off x="7664192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/>
            <p:cNvSpPr/>
            <p:nvPr/>
          </p:nvSpPr>
          <p:spPr>
            <a:xfrm>
              <a:off x="8018324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/>
            <p:cNvSpPr/>
            <p:nvPr/>
          </p:nvSpPr>
          <p:spPr>
            <a:xfrm>
              <a:off x="8195390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/>
            <p:cNvSpPr/>
            <p:nvPr/>
          </p:nvSpPr>
          <p:spPr>
            <a:xfrm>
              <a:off x="8372456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/>
            <p:cNvSpPr/>
            <p:nvPr/>
          </p:nvSpPr>
          <p:spPr>
            <a:xfrm>
              <a:off x="7487126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/>
            <p:cNvSpPr/>
            <p:nvPr/>
          </p:nvSpPr>
          <p:spPr>
            <a:xfrm>
              <a:off x="7664192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/>
            <p:cNvSpPr/>
            <p:nvPr/>
          </p:nvSpPr>
          <p:spPr>
            <a:xfrm>
              <a:off x="8018324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/>
            <p:cNvSpPr/>
            <p:nvPr/>
          </p:nvSpPr>
          <p:spPr>
            <a:xfrm>
              <a:off x="8195390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/>
            <p:cNvSpPr/>
            <p:nvPr/>
          </p:nvSpPr>
          <p:spPr>
            <a:xfrm>
              <a:off x="8372456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/>
            <p:cNvSpPr/>
            <p:nvPr/>
          </p:nvSpPr>
          <p:spPr>
            <a:xfrm>
              <a:off x="8549522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/>
            <p:cNvSpPr/>
            <p:nvPr/>
          </p:nvSpPr>
          <p:spPr>
            <a:xfrm>
              <a:off x="8726588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7487126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7664192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/>
            <p:cNvSpPr/>
            <p:nvPr/>
          </p:nvSpPr>
          <p:spPr>
            <a:xfrm>
              <a:off x="8018324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8195390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8372456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8549522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8726588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/>
            <p:cNvSpPr/>
            <p:nvPr/>
          </p:nvSpPr>
          <p:spPr>
            <a:xfrm>
              <a:off x="7487126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/>
            <p:cNvSpPr/>
            <p:nvPr/>
          </p:nvSpPr>
          <p:spPr>
            <a:xfrm>
              <a:off x="7664192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8195390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/>
            <p:cNvSpPr/>
            <p:nvPr/>
          </p:nvSpPr>
          <p:spPr>
            <a:xfrm>
              <a:off x="8372456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/>
            <p:cNvSpPr/>
            <p:nvPr/>
          </p:nvSpPr>
          <p:spPr>
            <a:xfrm>
              <a:off x="8549522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/>
            <p:cNvSpPr/>
            <p:nvPr/>
          </p:nvSpPr>
          <p:spPr>
            <a:xfrm>
              <a:off x="8726588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/>
            <p:cNvSpPr/>
            <p:nvPr/>
          </p:nvSpPr>
          <p:spPr>
            <a:xfrm>
              <a:off x="7487126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7664192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7841258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/>
            <p:cNvSpPr/>
            <p:nvPr/>
          </p:nvSpPr>
          <p:spPr>
            <a:xfrm>
              <a:off x="8195390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/>
            <p:cNvSpPr/>
            <p:nvPr/>
          </p:nvSpPr>
          <p:spPr>
            <a:xfrm>
              <a:off x="8372456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/>
            <p:cNvSpPr/>
            <p:nvPr/>
          </p:nvSpPr>
          <p:spPr>
            <a:xfrm>
              <a:off x="8549522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/>
            <p:cNvSpPr/>
            <p:nvPr/>
          </p:nvSpPr>
          <p:spPr>
            <a:xfrm>
              <a:off x="8726588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/>
            <p:cNvSpPr/>
            <p:nvPr/>
          </p:nvSpPr>
          <p:spPr>
            <a:xfrm>
              <a:off x="7487126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/>
            <p:cNvSpPr/>
            <p:nvPr/>
          </p:nvSpPr>
          <p:spPr>
            <a:xfrm>
              <a:off x="7664192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/>
            <p:cNvSpPr/>
            <p:nvPr/>
          </p:nvSpPr>
          <p:spPr>
            <a:xfrm>
              <a:off x="7841258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/>
            <p:cNvSpPr/>
            <p:nvPr/>
          </p:nvSpPr>
          <p:spPr>
            <a:xfrm>
              <a:off x="8018324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타원 575"/>
            <p:cNvSpPr/>
            <p:nvPr/>
          </p:nvSpPr>
          <p:spPr>
            <a:xfrm>
              <a:off x="8372456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7" name="타원 576"/>
            <p:cNvSpPr/>
            <p:nvPr/>
          </p:nvSpPr>
          <p:spPr>
            <a:xfrm>
              <a:off x="8549522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타원 577"/>
            <p:cNvSpPr/>
            <p:nvPr/>
          </p:nvSpPr>
          <p:spPr>
            <a:xfrm>
              <a:off x="8726588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/>
            <p:cNvSpPr/>
            <p:nvPr/>
          </p:nvSpPr>
          <p:spPr>
            <a:xfrm>
              <a:off x="8903654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타원 579"/>
            <p:cNvSpPr/>
            <p:nvPr/>
          </p:nvSpPr>
          <p:spPr>
            <a:xfrm>
              <a:off x="7487126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타원 580"/>
            <p:cNvSpPr/>
            <p:nvPr/>
          </p:nvSpPr>
          <p:spPr>
            <a:xfrm>
              <a:off x="7664192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타원 581"/>
            <p:cNvSpPr/>
            <p:nvPr/>
          </p:nvSpPr>
          <p:spPr>
            <a:xfrm>
              <a:off x="7841258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/>
            <p:cNvSpPr/>
            <p:nvPr/>
          </p:nvSpPr>
          <p:spPr>
            <a:xfrm>
              <a:off x="8018324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타원 583"/>
            <p:cNvSpPr/>
            <p:nvPr/>
          </p:nvSpPr>
          <p:spPr>
            <a:xfrm>
              <a:off x="8195390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타원 584"/>
            <p:cNvSpPr/>
            <p:nvPr/>
          </p:nvSpPr>
          <p:spPr>
            <a:xfrm>
              <a:off x="8372456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타원 585"/>
            <p:cNvSpPr/>
            <p:nvPr/>
          </p:nvSpPr>
          <p:spPr>
            <a:xfrm>
              <a:off x="8549522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타원 586"/>
            <p:cNvSpPr/>
            <p:nvPr/>
          </p:nvSpPr>
          <p:spPr>
            <a:xfrm>
              <a:off x="8726588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타원 587"/>
            <p:cNvSpPr/>
            <p:nvPr/>
          </p:nvSpPr>
          <p:spPr>
            <a:xfrm>
              <a:off x="8903654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/>
            <p:nvPr/>
          </p:nvSpPr>
          <p:spPr>
            <a:xfrm flipH="1">
              <a:off x="9234053" y="1284077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타원 589"/>
            <p:cNvSpPr/>
            <p:nvPr/>
          </p:nvSpPr>
          <p:spPr>
            <a:xfrm flipH="1">
              <a:off x="10851718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타원 590"/>
            <p:cNvSpPr/>
            <p:nvPr/>
          </p:nvSpPr>
          <p:spPr>
            <a:xfrm flipH="1">
              <a:off x="10674652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타원 591"/>
            <p:cNvSpPr/>
            <p:nvPr/>
          </p:nvSpPr>
          <p:spPr>
            <a:xfrm flipH="1">
              <a:off x="10497586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/>
            <p:cNvSpPr/>
            <p:nvPr/>
          </p:nvSpPr>
          <p:spPr>
            <a:xfrm flipH="1">
              <a:off x="10320520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/>
            <p:cNvSpPr/>
            <p:nvPr/>
          </p:nvSpPr>
          <p:spPr>
            <a:xfrm flipH="1">
              <a:off x="9612256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타원 594"/>
            <p:cNvSpPr/>
            <p:nvPr/>
          </p:nvSpPr>
          <p:spPr>
            <a:xfrm flipH="1">
              <a:off x="9435190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타원 595"/>
            <p:cNvSpPr/>
            <p:nvPr/>
          </p:nvSpPr>
          <p:spPr>
            <a:xfrm flipH="1">
              <a:off x="9258124" y="132929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타원 596"/>
            <p:cNvSpPr/>
            <p:nvPr/>
          </p:nvSpPr>
          <p:spPr>
            <a:xfrm flipH="1">
              <a:off x="10851718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/>
            <p:cNvSpPr/>
            <p:nvPr/>
          </p:nvSpPr>
          <p:spPr>
            <a:xfrm flipH="1">
              <a:off x="10674652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/>
            <p:cNvSpPr/>
            <p:nvPr/>
          </p:nvSpPr>
          <p:spPr>
            <a:xfrm flipH="1">
              <a:off x="10497586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/>
            <p:cNvSpPr/>
            <p:nvPr/>
          </p:nvSpPr>
          <p:spPr>
            <a:xfrm flipH="1">
              <a:off x="10320520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/>
            <p:cNvSpPr/>
            <p:nvPr/>
          </p:nvSpPr>
          <p:spPr>
            <a:xfrm flipH="1">
              <a:off x="9612256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/>
            <p:cNvSpPr/>
            <p:nvPr/>
          </p:nvSpPr>
          <p:spPr>
            <a:xfrm flipH="1">
              <a:off x="9435190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/>
            <p:cNvSpPr/>
            <p:nvPr/>
          </p:nvSpPr>
          <p:spPr>
            <a:xfrm flipH="1">
              <a:off x="9258124" y="150692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/>
            <p:cNvSpPr/>
            <p:nvPr/>
          </p:nvSpPr>
          <p:spPr>
            <a:xfrm flipH="1">
              <a:off x="10851718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/>
            <p:cNvSpPr/>
            <p:nvPr/>
          </p:nvSpPr>
          <p:spPr>
            <a:xfrm flipH="1">
              <a:off x="10674652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/>
            <p:cNvSpPr/>
            <p:nvPr/>
          </p:nvSpPr>
          <p:spPr>
            <a:xfrm flipH="1">
              <a:off x="10497586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/>
            <p:cNvSpPr/>
            <p:nvPr/>
          </p:nvSpPr>
          <p:spPr>
            <a:xfrm flipH="1">
              <a:off x="10320520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/>
            <p:cNvSpPr/>
            <p:nvPr/>
          </p:nvSpPr>
          <p:spPr>
            <a:xfrm flipH="1">
              <a:off x="10143454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/>
            <p:cNvSpPr/>
            <p:nvPr/>
          </p:nvSpPr>
          <p:spPr>
            <a:xfrm flipH="1">
              <a:off x="9435190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/>
            <p:cNvSpPr/>
            <p:nvPr/>
          </p:nvSpPr>
          <p:spPr>
            <a:xfrm flipH="1">
              <a:off x="9258124" y="168454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/>
            <p:cNvSpPr/>
            <p:nvPr/>
          </p:nvSpPr>
          <p:spPr>
            <a:xfrm flipH="1">
              <a:off x="10851718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/>
            <p:cNvSpPr/>
            <p:nvPr/>
          </p:nvSpPr>
          <p:spPr>
            <a:xfrm flipH="1">
              <a:off x="10497586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/>
            <p:cNvSpPr/>
            <p:nvPr/>
          </p:nvSpPr>
          <p:spPr>
            <a:xfrm flipH="1">
              <a:off x="10320520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/>
            <p:cNvSpPr/>
            <p:nvPr/>
          </p:nvSpPr>
          <p:spPr>
            <a:xfrm flipH="1">
              <a:off x="10143454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/>
            <p:cNvSpPr/>
            <p:nvPr/>
          </p:nvSpPr>
          <p:spPr>
            <a:xfrm flipH="1">
              <a:off x="9258124" y="186217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/>
            <p:cNvSpPr/>
            <p:nvPr/>
          </p:nvSpPr>
          <p:spPr>
            <a:xfrm flipH="1">
              <a:off x="10497586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/>
            <p:cNvSpPr/>
            <p:nvPr/>
          </p:nvSpPr>
          <p:spPr>
            <a:xfrm flipH="1">
              <a:off x="10320520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/>
            <p:cNvSpPr/>
            <p:nvPr/>
          </p:nvSpPr>
          <p:spPr>
            <a:xfrm flipH="1">
              <a:off x="10143454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/>
            <p:cNvSpPr/>
            <p:nvPr/>
          </p:nvSpPr>
          <p:spPr>
            <a:xfrm flipH="1">
              <a:off x="9258124" y="203980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/>
            <p:cNvSpPr/>
            <p:nvPr/>
          </p:nvSpPr>
          <p:spPr>
            <a:xfrm flipH="1">
              <a:off x="10497586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/>
            <p:cNvSpPr/>
            <p:nvPr/>
          </p:nvSpPr>
          <p:spPr>
            <a:xfrm flipH="1">
              <a:off x="10320520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/>
            <p:cNvSpPr/>
            <p:nvPr/>
          </p:nvSpPr>
          <p:spPr>
            <a:xfrm flipH="1">
              <a:off x="10143454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/>
            <p:cNvSpPr/>
            <p:nvPr/>
          </p:nvSpPr>
          <p:spPr>
            <a:xfrm flipH="1">
              <a:off x="9435190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/>
            <p:cNvSpPr/>
            <p:nvPr/>
          </p:nvSpPr>
          <p:spPr>
            <a:xfrm flipH="1">
              <a:off x="9258124" y="221743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/>
            <p:cNvSpPr/>
            <p:nvPr/>
          </p:nvSpPr>
          <p:spPr>
            <a:xfrm flipH="1">
              <a:off x="10497586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/>
            <p:cNvSpPr/>
            <p:nvPr/>
          </p:nvSpPr>
          <p:spPr>
            <a:xfrm flipH="1">
              <a:off x="10320520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/>
            <p:cNvSpPr/>
            <p:nvPr/>
          </p:nvSpPr>
          <p:spPr>
            <a:xfrm flipH="1">
              <a:off x="10143454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/>
            <p:cNvSpPr/>
            <p:nvPr/>
          </p:nvSpPr>
          <p:spPr>
            <a:xfrm flipH="1">
              <a:off x="9435190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/>
            <p:cNvSpPr/>
            <p:nvPr/>
          </p:nvSpPr>
          <p:spPr>
            <a:xfrm flipH="1">
              <a:off x="9258124" y="239506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/>
            <p:cNvSpPr/>
            <p:nvPr/>
          </p:nvSpPr>
          <p:spPr>
            <a:xfrm flipH="1">
              <a:off x="10497586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/>
            <p:cNvSpPr/>
            <p:nvPr/>
          </p:nvSpPr>
          <p:spPr>
            <a:xfrm flipH="1">
              <a:off x="10320520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/>
            <p:cNvSpPr/>
            <p:nvPr/>
          </p:nvSpPr>
          <p:spPr>
            <a:xfrm flipH="1">
              <a:off x="10143454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/>
            <p:cNvSpPr/>
            <p:nvPr/>
          </p:nvSpPr>
          <p:spPr>
            <a:xfrm flipH="1">
              <a:off x="9435190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/>
            <p:cNvSpPr/>
            <p:nvPr/>
          </p:nvSpPr>
          <p:spPr>
            <a:xfrm flipH="1">
              <a:off x="9258124" y="257268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/>
            <p:cNvSpPr/>
            <p:nvPr/>
          </p:nvSpPr>
          <p:spPr>
            <a:xfrm flipH="1">
              <a:off x="10851718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/>
            <p:cNvSpPr/>
            <p:nvPr/>
          </p:nvSpPr>
          <p:spPr>
            <a:xfrm flipH="1">
              <a:off x="10497586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/>
            <p:cNvSpPr/>
            <p:nvPr/>
          </p:nvSpPr>
          <p:spPr>
            <a:xfrm flipH="1">
              <a:off x="10320520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/>
            <p:cNvSpPr/>
            <p:nvPr/>
          </p:nvSpPr>
          <p:spPr>
            <a:xfrm flipH="1">
              <a:off x="10143454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/>
            <p:cNvSpPr/>
            <p:nvPr/>
          </p:nvSpPr>
          <p:spPr>
            <a:xfrm flipH="1">
              <a:off x="9435190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타원 639"/>
            <p:cNvSpPr/>
            <p:nvPr/>
          </p:nvSpPr>
          <p:spPr>
            <a:xfrm flipH="1">
              <a:off x="9258124" y="275031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/>
            <p:cNvSpPr/>
            <p:nvPr/>
          </p:nvSpPr>
          <p:spPr>
            <a:xfrm flipH="1">
              <a:off x="10851718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/>
            <p:cNvSpPr/>
            <p:nvPr/>
          </p:nvSpPr>
          <p:spPr>
            <a:xfrm flipH="1">
              <a:off x="10320520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타원 642"/>
            <p:cNvSpPr/>
            <p:nvPr/>
          </p:nvSpPr>
          <p:spPr>
            <a:xfrm flipH="1">
              <a:off x="10143454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/>
            <p:cNvSpPr/>
            <p:nvPr/>
          </p:nvSpPr>
          <p:spPr>
            <a:xfrm flipH="1">
              <a:off x="9435190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/>
            <p:cNvSpPr/>
            <p:nvPr/>
          </p:nvSpPr>
          <p:spPr>
            <a:xfrm flipH="1">
              <a:off x="9258124" y="292794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/>
            <p:cNvSpPr/>
            <p:nvPr/>
          </p:nvSpPr>
          <p:spPr>
            <a:xfrm flipH="1">
              <a:off x="10851718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타원 646"/>
            <p:cNvSpPr/>
            <p:nvPr/>
          </p:nvSpPr>
          <p:spPr>
            <a:xfrm flipH="1">
              <a:off x="10320520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/>
            <p:cNvSpPr/>
            <p:nvPr/>
          </p:nvSpPr>
          <p:spPr>
            <a:xfrm flipH="1">
              <a:off x="10143454" y="310557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/>
            <p:cNvSpPr/>
            <p:nvPr/>
          </p:nvSpPr>
          <p:spPr>
            <a:xfrm flipH="1">
              <a:off x="10851718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타원 649"/>
            <p:cNvSpPr/>
            <p:nvPr/>
          </p:nvSpPr>
          <p:spPr>
            <a:xfrm flipH="1">
              <a:off x="10320520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/>
            <p:cNvSpPr/>
            <p:nvPr/>
          </p:nvSpPr>
          <p:spPr>
            <a:xfrm flipH="1">
              <a:off x="10143454" y="328320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/>
            <p:cNvSpPr/>
            <p:nvPr/>
          </p:nvSpPr>
          <p:spPr>
            <a:xfrm flipH="1">
              <a:off x="10851718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타원 652"/>
            <p:cNvSpPr/>
            <p:nvPr/>
          </p:nvSpPr>
          <p:spPr>
            <a:xfrm flipH="1">
              <a:off x="10674652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/>
            <p:cNvSpPr/>
            <p:nvPr/>
          </p:nvSpPr>
          <p:spPr>
            <a:xfrm flipH="1">
              <a:off x="10320520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/>
            <p:cNvSpPr/>
            <p:nvPr/>
          </p:nvSpPr>
          <p:spPr>
            <a:xfrm flipH="1">
              <a:off x="10143454" y="346082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/>
            <p:cNvSpPr/>
            <p:nvPr/>
          </p:nvSpPr>
          <p:spPr>
            <a:xfrm flipH="1">
              <a:off x="10851718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/>
            <p:cNvSpPr/>
            <p:nvPr/>
          </p:nvSpPr>
          <p:spPr>
            <a:xfrm flipH="1">
              <a:off x="10674652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/>
            <p:cNvSpPr/>
            <p:nvPr/>
          </p:nvSpPr>
          <p:spPr>
            <a:xfrm flipH="1">
              <a:off x="10320520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/>
            <p:cNvSpPr/>
            <p:nvPr/>
          </p:nvSpPr>
          <p:spPr>
            <a:xfrm flipH="1">
              <a:off x="10143454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/>
            <p:cNvSpPr/>
            <p:nvPr/>
          </p:nvSpPr>
          <p:spPr>
            <a:xfrm flipH="1">
              <a:off x="9966388" y="363845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/>
            <p:cNvSpPr/>
            <p:nvPr/>
          </p:nvSpPr>
          <p:spPr>
            <a:xfrm flipH="1">
              <a:off x="10851718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/>
            <p:cNvSpPr/>
            <p:nvPr/>
          </p:nvSpPr>
          <p:spPr>
            <a:xfrm flipH="1">
              <a:off x="10674652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/>
            <p:cNvSpPr/>
            <p:nvPr/>
          </p:nvSpPr>
          <p:spPr>
            <a:xfrm flipH="1">
              <a:off x="10320520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/>
            <p:cNvSpPr/>
            <p:nvPr/>
          </p:nvSpPr>
          <p:spPr>
            <a:xfrm flipH="1">
              <a:off x="10143454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타원 664"/>
            <p:cNvSpPr/>
            <p:nvPr/>
          </p:nvSpPr>
          <p:spPr>
            <a:xfrm flipH="1">
              <a:off x="9966388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타원 665"/>
            <p:cNvSpPr/>
            <p:nvPr/>
          </p:nvSpPr>
          <p:spPr>
            <a:xfrm flipH="1">
              <a:off x="9789322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/>
            <p:cNvSpPr/>
            <p:nvPr/>
          </p:nvSpPr>
          <p:spPr>
            <a:xfrm flipH="1">
              <a:off x="9612256" y="38160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/>
            <p:cNvSpPr/>
            <p:nvPr/>
          </p:nvSpPr>
          <p:spPr>
            <a:xfrm flipH="1">
              <a:off x="10851718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/>
            <p:cNvSpPr/>
            <p:nvPr/>
          </p:nvSpPr>
          <p:spPr>
            <a:xfrm flipH="1">
              <a:off x="10674652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타원 669"/>
            <p:cNvSpPr/>
            <p:nvPr/>
          </p:nvSpPr>
          <p:spPr>
            <a:xfrm flipH="1">
              <a:off x="10320520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/>
            <p:cNvSpPr/>
            <p:nvPr/>
          </p:nvSpPr>
          <p:spPr>
            <a:xfrm flipH="1">
              <a:off x="10143454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/>
            <p:cNvSpPr/>
            <p:nvPr/>
          </p:nvSpPr>
          <p:spPr>
            <a:xfrm flipH="1">
              <a:off x="9966388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9789322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9612256" y="399371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10851718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10674652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10143454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9966388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9789322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9612256" y="417134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10851718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10674652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10497586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10143454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9966388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9789322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9612256" y="434896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10851718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10674652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10497586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10320520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9966388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9789322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9612256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9435190" y="452659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10851718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10674652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10497586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10320520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10143454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9966388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9789322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9612256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9435190" y="47042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5" y="1246175"/>
            <a:ext cx="4764707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15" y="1214415"/>
            <a:ext cx="476470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797</Words>
  <Application>Microsoft Office PowerPoint</Application>
  <PresentationFormat>와이드스크린</PresentationFormat>
  <Paragraphs>110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&amp;quot</vt:lpstr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241</cp:revision>
  <dcterms:created xsi:type="dcterms:W3CDTF">2019-07-23T09:20:27Z</dcterms:created>
  <dcterms:modified xsi:type="dcterms:W3CDTF">2019-10-29T18:01:55Z</dcterms:modified>
</cp:coreProperties>
</file>