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89" r:id="rId3"/>
    <p:sldId id="288" r:id="rId4"/>
    <p:sldId id="291" r:id="rId5"/>
    <p:sldId id="290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2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2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0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5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51375" y="1978401"/>
            <a:ext cx="48397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Double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4" y="1301792"/>
            <a:ext cx="8340995" cy="4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21345" y="4148051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5643530" y="5307792"/>
            <a:ext cx="323273" cy="323273"/>
            <a:chOff x="2826327" y="5237018"/>
            <a:chExt cx="323273" cy="323273"/>
          </a:xfrm>
        </p:grpSpPr>
        <p:sp>
          <p:nvSpPr>
            <p:cNvPr id="30" name="타원 29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25609" y="4674646"/>
            <a:ext cx="127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 Panel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72897" y="5072346"/>
            <a:ext cx="106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Aux 1 (&lt;20kHz)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4025608" y="2794963"/>
            <a:ext cx="11537" cy="767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805165" y="5469427"/>
            <a:ext cx="15682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221345" y="1469274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2750703" y="2633328"/>
            <a:ext cx="323273" cy="323273"/>
            <a:chOff x="2826327" y="5237018"/>
            <a:chExt cx="323273" cy="323273"/>
          </a:xfrm>
        </p:grpSpPr>
        <p:sp>
          <p:nvSpPr>
            <p:cNvPr id="43" name="타원 42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63974" y="2633328"/>
            <a:ext cx="323273" cy="323273"/>
            <a:chOff x="2826327" y="5237018"/>
            <a:chExt cx="323273" cy="323273"/>
          </a:xfrm>
        </p:grpSpPr>
        <p:sp>
          <p:nvSpPr>
            <p:cNvPr id="46" name="타원 45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977245" y="2633328"/>
            <a:ext cx="323273" cy="323273"/>
            <a:chOff x="2826327" y="5237018"/>
            <a:chExt cx="323273" cy="323273"/>
          </a:xfrm>
        </p:grpSpPr>
        <p:sp>
          <p:nvSpPr>
            <p:cNvPr id="49" name="타원 48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090515" y="2633328"/>
            <a:ext cx="323273" cy="323273"/>
            <a:chOff x="2826327" y="5237018"/>
            <a:chExt cx="323273" cy="323273"/>
          </a:xfrm>
        </p:grpSpPr>
        <p:sp>
          <p:nvSpPr>
            <p:cNvPr id="52" name="타원 51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025609" y="1809408"/>
            <a:ext cx="127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 Panel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68433" y="2409818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34534" y="2360591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98867" y="2414186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8968" y="2967790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2</a:t>
            </a: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1403522" y="2794963"/>
            <a:ext cx="15077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033" y="2471797"/>
            <a:ext cx="162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THz Detector</a:t>
            </a:r>
          </a:p>
          <a:p>
            <a:r>
              <a:rPr lang="en-US" altLang="ko-KR" dirty="0" smtClean="0"/>
              <a:t>(from pre-amp)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67630" y="3513518"/>
            <a:ext cx="249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Tip oscillation amplitude</a:t>
            </a:r>
          </a:p>
          <a:p>
            <a:r>
              <a:rPr lang="en-US" altLang="ko-KR" dirty="0" smtClean="0"/>
              <a:t>(from </a:t>
            </a:r>
            <a:r>
              <a:rPr lang="en-US" altLang="ko-KR" dirty="0" err="1" smtClean="0"/>
              <a:t>EasyPLL</a:t>
            </a:r>
            <a:r>
              <a:rPr lang="en-US" altLang="ko-KR" dirty="0" smtClean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73389" y="5146261"/>
            <a:ext cx="99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Optical</a:t>
            </a:r>
          </a:p>
          <a:p>
            <a:r>
              <a:rPr lang="en-US" altLang="ko-KR" dirty="0" smtClean="0"/>
              <a:t>Chopper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117045" y="5626101"/>
            <a:ext cx="741044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225470" y="2984574"/>
            <a:ext cx="2552" cy="519441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927056" y="2984574"/>
            <a:ext cx="588578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" y="2605334"/>
            <a:ext cx="8758237" cy="3266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5" y="1092898"/>
            <a:ext cx="526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 generator: AM, 28kHz, 1kHz</a:t>
            </a:r>
          </a:p>
          <a:p>
            <a:r>
              <a:rPr lang="en-US" altLang="ko-KR" dirty="0" smtClean="0"/>
              <a:t>Output1: 28kHz </a:t>
            </a:r>
            <a:r>
              <a:rPr lang="en-US" altLang="ko-KR" dirty="0" smtClean="0">
                <a:sym typeface="Wingdings" panose="05000000000000000000" pitchFamily="2" charset="2"/>
              </a:rPr>
              <a:t> Input 2</a:t>
            </a:r>
            <a:r>
              <a:rPr lang="en-US" altLang="ko-KR" dirty="0" smtClean="0"/>
              <a:t>, Output2: 1kHz </a:t>
            </a:r>
            <a:r>
              <a:rPr lang="en-US" altLang="ko-KR" dirty="0" smtClean="0">
                <a:sym typeface="Wingdings" panose="05000000000000000000" pitchFamily="2" charset="2"/>
              </a:rPr>
              <a:t> AUX In 1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295206" y="3150523"/>
            <a:ext cx="216131" cy="2161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965470" y="3161605"/>
            <a:ext cx="216131" cy="2161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355" t="14318" r="19662" b="20164"/>
          <a:stretch/>
        </p:blipFill>
        <p:spPr>
          <a:xfrm>
            <a:off x="1415143" y="867229"/>
            <a:ext cx="6313714" cy="51235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67050" y="867229"/>
            <a:ext cx="2857500" cy="1447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54873</TotalTime>
  <Words>83</Words>
  <Application>Microsoft Office PowerPoint</Application>
  <PresentationFormat>화면 슬라이드 쇼(4:3)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1010</cp:revision>
  <dcterms:created xsi:type="dcterms:W3CDTF">2018-02-18T11:37:55Z</dcterms:created>
  <dcterms:modified xsi:type="dcterms:W3CDTF">2018-07-02T11:11:09Z</dcterms:modified>
</cp:coreProperties>
</file>