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87" r:id="rId3"/>
    <p:sldId id="285" r:id="rId4"/>
    <p:sldId id="289" r:id="rId5"/>
    <p:sldId id="282" r:id="rId6"/>
    <p:sldId id="288" r:id="rId7"/>
    <p:sldId id="284" r:id="rId8"/>
    <p:sldId id="290" r:id="rId9"/>
    <p:sldId id="281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2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0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4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7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51375" y="1978401"/>
            <a:ext cx="48397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Double</a:t>
            </a:r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0969" y="104740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LabOne</a:t>
            </a:r>
            <a:r>
              <a:rPr lang="en-US" altLang="ko-KR" sz="2000" dirty="0" smtClean="0">
                <a:solidFill>
                  <a:srgbClr val="3333FF"/>
                </a:solidFill>
              </a:rPr>
              <a:t> - LabVIEW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34" y="1447516"/>
            <a:ext cx="4903932" cy="29843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7720" y="1478200"/>
            <a:ext cx="1352861" cy="133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99069" y="1478200"/>
            <a:ext cx="690531" cy="681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581" y="4462593"/>
            <a:ext cx="1800000" cy="1355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600" y="4461032"/>
            <a:ext cx="1800000" cy="1355939"/>
          </a:xfrm>
          <a:prstGeom prst="rect">
            <a:avLst/>
          </a:prstGeom>
        </p:spPr>
      </p:pic>
      <p:cxnSp>
        <p:nvCxnSpPr>
          <p:cNvPr id="7" name="구부러진 연결선 6"/>
          <p:cNvCxnSpPr>
            <a:stCxn id="11" idx="1"/>
            <a:endCxn id="4" idx="1"/>
          </p:cNvCxnSpPr>
          <p:nvPr/>
        </p:nvCxnSpPr>
        <p:spPr>
          <a:xfrm rot="10800000" flipH="1" flipV="1">
            <a:off x="2147719" y="2144301"/>
            <a:ext cx="452861" cy="2996225"/>
          </a:xfrm>
          <a:prstGeom prst="curvedConnector3">
            <a:avLst>
              <a:gd name="adj1" fmla="val -504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8" idx="3"/>
            <a:endCxn id="5" idx="3"/>
          </p:cNvCxnSpPr>
          <p:nvPr/>
        </p:nvCxnSpPr>
        <p:spPr>
          <a:xfrm>
            <a:off x="5689600" y="1818865"/>
            <a:ext cx="900000" cy="3320137"/>
          </a:xfrm>
          <a:prstGeom prst="curvedConnector3">
            <a:avLst>
              <a:gd name="adj1" fmla="val 125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0945" y="6163976"/>
            <a:ext cx="24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독립적인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9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Device Connection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21345" y="2202873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1345" y="4486390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50703" y="5650444"/>
            <a:ext cx="323273" cy="323273"/>
            <a:chOff x="2826327" y="5237018"/>
            <a:chExt cx="323273" cy="323273"/>
          </a:xfrm>
        </p:grpSpPr>
        <p:sp>
          <p:nvSpPr>
            <p:cNvPr id="4" name="타원 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63974" y="5650444"/>
            <a:ext cx="323273" cy="323273"/>
            <a:chOff x="2826327" y="5237018"/>
            <a:chExt cx="323273" cy="323273"/>
          </a:xfrm>
        </p:grpSpPr>
        <p:sp>
          <p:nvSpPr>
            <p:cNvPr id="23" name="타원 2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77245" y="5650444"/>
            <a:ext cx="323273" cy="323273"/>
            <a:chOff x="2826327" y="5237018"/>
            <a:chExt cx="323273" cy="323273"/>
          </a:xfrm>
        </p:grpSpPr>
        <p:sp>
          <p:nvSpPr>
            <p:cNvPr id="27" name="타원 26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090515" y="5650444"/>
            <a:ext cx="323273" cy="323273"/>
            <a:chOff x="2826327" y="5237018"/>
            <a:chExt cx="323273" cy="323273"/>
          </a:xfrm>
        </p:grpSpPr>
        <p:sp>
          <p:nvSpPr>
            <p:cNvPr id="31" name="타원 30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50701" y="3237433"/>
            <a:ext cx="323273" cy="323273"/>
            <a:chOff x="2826327" y="5237018"/>
            <a:chExt cx="323273" cy="323273"/>
          </a:xfrm>
        </p:grpSpPr>
        <p:sp>
          <p:nvSpPr>
            <p:cNvPr id="34" name="타원 3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561760" y="2633204"/>
            <a:ext cx="202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</a:p>
          <a:p>
            <a:r>
              <a:rPr lang="en-US" altLang="ko-KR" dirty="0" smtClean="0"/>
              <a:t>(External reference)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25609" y="4826524"/>
            <a:ext cx="14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HF2LI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29113" y="3398059"/>
            <a:ext cx="285537" cy="2428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9725" y="293699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68433" y="5426934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2998" y="598490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8867" y="5431302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78968" y="5984906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0968" y="1210366"/>
            <a:ext cx="74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ext. reference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input signal</a:t>
            </a:r>
            <a:r>
              <a:rPr lang="ko-KR" altLang="en-US" dirty="0" smtClean="0"/>
              <a:t>을 구현</a:t>
            </a:r>
            <a:endParaRPr lang="en-US" altLang="ko-KR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609727" y="3398059"/>
            <a:ext cx="605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95562" y="3384013"/>
            <a:ext cx="830046" cy="24421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21124" y="4749580"/>
            <a:ext cx="529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Signal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02430" y="5175867"/>
            <a:ext cx="810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Ext.</a:t>
            </a:r>
          </a:p>
          <a:p>
            <a:r>
              <a:rPr lang="en-US" altLang="ko-KR" sz="1100" dirty="0" smtClean="0">
                <a:solidFill>
                  <a:srgbClr val="3333FF"/>
                </a:solidFill>
              </a:rPr>
              <a:t>Reference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53784" y="3677864"/>
            <a:ext cx="87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1Vpp 1MHz</a:t>
            </a:r>
          </a:p>
        </p:txBody>
      </p:sp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Diagram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551" t="13333" r="2890" b="55690"/>
          <a:stretch/>
        </p:blipFill>
        <p:spPr>
          <a:xfrm>
            <a:off x="577272" y="1525259"/>
            <a:ext cx="7989455" cy="2124364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181600" y="2587441"/>
            <a:ext cx="4082473" cy="1062182"/>
          </a:xfrm>
          <a:prstGeom prst="mathMultiply">
            <a:avLst>
              <a:gd name="adj1" fmla="val 243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15608" y="3384937"/>
            <a:ext cx="246689" cy="243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2297" y="3779850"/>
            <a:ext cx="2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Phase Lock Indicator</a:t>
            </a:r>
            <a:endParaRPr lang="en-US" altLang="ko-KR" dirty="0" smtClean="0"/>
          </a:p>
        </p:txBody>
      </p:sp>
      <p:cxnSp>
        <p:nvCxnSpPr>
          <p:cNvPr id="4" name="꺾인 연결선 3"/>
          <p:cNvCxnSpPr>
            <a:stCxn id="9" idx="1"/>
            <a:endCxn id="8" idx="2"/>
          </p:cNvCxnSpPr>
          <p:nvPr/>
        </p:nvCxnSpPr>
        <p:spPr>
          <a:xfrm rot="10800000">
            <a:off x="1638953" y="3628338"/>
            <a:ext cx="123344" cy="33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 (LabVIEW)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763" t="13291" r="18336" b="3207"/>
          <a:stretch/>
        </p:blipFill>
        <p:spPr>
          <a:xfrm>
            <a:off x="1099127" y="729243"/>
            <a:ext cx="6945746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 (LabVIEW)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405" t="25051" r="77321" b="64309"/>
          <a:stretch/>
        </p:blipFill>
        <p:spPr>
          <a:xfrm>
            <a:off x="863866" y="1328472"/>
            <a:ext cx="1265382" cy="7296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930" t="49293" r="61997" b="11919"/>
          <a:stretch/>
        </p:blipFill>
        <p:spPr>
          <a:xfrm>
            <a:off x="882339" y="3178061"/>
            <a:ext cx="2493818" cy="26600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39072" t="49024" r="40378" b="11381"/>
          <a:stretch/>
        </p:blipFill>
        <p:spPr>
          <a:xfrm>
            <a:off x="4128655" y="1375496"/>
            <a:ext cx="1597891" cy="27154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47981" t="53909" r="41699" b="26091"/>
          <a:stretch/>
        </p:blipFill>
        <p:spPr>
          <a:xfrm>
            <a:off x="5657307" y="1722702"/>
            <a:ext cx="802433" cy="1371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l="43704" t="49158" r="14364" b="25111"/>
          <a:stretch/>
        </p:blipFill>
        <p:spPr>
          <a:xfrm>
            <a:off x="4110181" y="4774334"/>
            <a:ext cx="3260437" cy="1764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Display Settings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969" y="272462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PLL Settings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8351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Demodulator Settings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8351" y="41904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Input Settings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l="10088" t="28148" r="73994" b="38048"/>
          <a:stretch/>
        </p:blipFill>
        <p:spPr>
          <a:xfrm>
            <a:off x="7165755" y="1330269"/>
            <a:ext cx="1237673" cy="23183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07116" y="810256"/>
            <a:ext cx="972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63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Lock-In Design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0969" y="61729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Scientific Instruments 56, 1662 (1985); </a:t>
            </a:r>
            <a:r>
              <a:rPr lang="en-US" altLang="ko-KR" sz="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 1063/1.1138121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855128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77" y="1255237"/>
            <a:ext cx="2578775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21" y="1055183"/>
            <a:ext cx="2548258" cy="16097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969" y="4462331"/>
            <a:ext cx="7340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Input Signal (1) + Reference Signal (2) = 3 Inputs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Input 1,2: 50MHz Bandwidth, 210MSamples/s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Aux 1, 2: 20kHz Bandwidth, 400kSamples/s</a:t>
            </a:r>
          </a:p>
          <a:p>
            <a:r>
              <a:rPr lang="en-US" altLang="ko-KR" dirty="0" smtClean="0"/>
              <a:t>DIO 1, 2: 2MHz Bandwidth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25" y="2853192"/>
            <a:ext cx="5162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SKhynix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0968" y="6172900"/>
            <a:ext cx="7990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Vashistha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Gayatri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Vaidya, Ravi S.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Hegde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Andriy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Serebryannikov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Nicolas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Bonod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Maciej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Krawczyk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All-Dielectric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Metasurfaces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Cross-Shaped Resonators for Color Pixels with Extended 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Gamut ACS 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Photonics 2017 4 (5), 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1076-1082. DOI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10.1021/acsphotonics.6b00853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855128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4473" y="4408334"/>
            <a:ext cx="483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altLang="ko-KR" dirty="0" smtClean="0"/>
              <a:t>L </a:t>
            </a:r>
            <a:r>
              <a:rPr lang="en-US" altLang="ko-KR" dirty="0"/>
              <a:t>= 85 nm and W = 46 nm for blue </a:t>
            </a:r>
            <a:r>
              <a:rPr lang="en-US" altLang="ko-KR" dirty="0" smtClean="0"/>
              <a:t>color</a:t>
            </a:r>
          </a:p>
          <a:p>
            <a:pPr marL="400050" indent="-400050">
              <a:buAutoNum type="romanLcParenBoth"/>
            </a:pPr>
            <a:r>
              <a:rPr lang="en-US" altLang="ko-KR" dirty="0" smtClean="0"/>
              <a:t>L </a:t>
            </a:r>
            <a:r>
              <a:rPr lang="en-US" altLang="ko-KR" dirty="0"/>
              <a:t>= 114 nm and W = 62 nm for green </a:t>
            </a:r>
            <a:r>
              <a:rPr lang="en-US" altLang="ko-KR" dirty="0" smtClean="0"/>
              <a:t>color</a:t>
            </a:r>
          </a:p>
          <a:p>
            <a:pPr marL="400050" indent="-400050">
              <a:buAutoNum type="romanLcParenBoth"/>
            </a:pPr>
            <a:r>
              <a:rPr lang="en-US" altLang="ko-KR" dirty="0" smtClean="0"/>
              <a:t>L </a:t>
            </a:r>
            <a:r>
              <a:rPr lang="en-US" altLang="ko-KR" dirty="0"/>
              <a:t>= 215 nm and W = 116 nm for red color.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27" y="1219373"/>
            <a:ext cx="6284249" cy="3009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8" y="4408334"/>
            <a:ext cx="2252582" cy="15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11113"/>
              </p:ext>
            </p:extLst>
          </p:nvPr>
        </p:nvGraphicFramePr>
        <p:xfrm>
          <a:off x="1152396" y="1396998"/>
          <a:ext cx="7089731" cy="323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596">
                  <a:extLst>
                    <a:ext uri="{9D8B030D-6E8A-4147-A177-3AD203B41FA5}">
                      <a16:colId xmlns:a16="http://schemas.microsoft.com/office/drawing/2014/main" val="3751341464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9060597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351085583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83502553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0502741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2760397003"/>
                    </a:ext>
                  </a:extLst>
                </a:gridCol>
              </a:tblGrid>
              <a:tr h="6697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96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11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LI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960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Mixer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60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636178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686050" y="2228666"/>
            <a:ext cx="1046706" cy="2755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86050" y="2856663"/>
            <a:ext cx="1046705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32756" y="3552379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2755" y="4233475"/>
            <a:ext cx="3344449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4674" y="2181724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24674" y="2839632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53809</TotalTime>
  <Words>283</Words>
  <Application>Microsoft Office PowerPoint</Application>
  <PresentationFormat>화면 슬라이드 쇼(4:3)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937</cp:revision>
  <dcterms:created xsi:type="dcterms:W3CDTF">2018-02-18T11:37:55Z</dcterms:created>
  <dcterms:modified xsi:type="dcterms:W3CDTF">2018-06-14T07:52:47Z</dcterms:modified>
</cp:coreProperties>
</file>