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15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2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5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0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1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5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6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1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0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1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A44B-E87F-4D79-81C9-1BA51BA6602C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7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-60729" y="413576"/>
            <a:ext cx="11837131" cy="5870846"/>
            <a:chOff x="-60729" y="413576"/>
            <a:chExt cx="11837131" cy="5870846"/>
          </a:xfrm>
        </p:grpSpPr>
        <p:sp>
          <p:nvSpPr>
            <p:cNvPr id="4" name="직사각형 3"/>
            <p:cNvSpPr/>
            <p:nvPr/>
          </p:nvSpPr>
          <p:spPr>
            <a:xfrm>
              <a:off x="2556933" y="473826"/>
              <a:ext cx="8723438" cy="58105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1409777" y="748145"/>
              <a:ext cx="1147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1409777" y="1255221"/>
              <a:ext cx="1147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1409777" y="1762297"/>
              <a:ext cx="1147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60889" y="413576"/>
              <a:ext cx="1418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THz Detector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60729" y="912683"/>
              <a:ext cx="2528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Tip oscillation amplitude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3170" y="1423743"/>
              <a:ext cx="1715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Optical Chopper</a:t>
              </a:r>
              <a:endParaRPr lang="ko-KR" alt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645833" y="1081960"/>
                  <a:ext cx="2631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833" y="1081960"/>
                  <a:ext cx="26314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581" r="-6977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45833" y="1623797"/>
                  <a:ext cx="332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833" y="1623797"/>
                  <a:ext cx="33284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000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직사각형 13"/>
            <p:cNvSpPr/>
            <p:nvPr/>
          </p:nvSpPr>
          <p:spPr>
            <a:xfrm>
              <a:off x="3696382" y="581136"/>
              <a:ext cx="1384373" cy="45835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42173" y="4803507"/>
              <a:ext cx="1505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MOD function</a:t>
              </a:r>
              <a:endParaRPr lang="ko-KR" altLang="en-US" sz="1600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2791383" y="751223"/>
              <a:ext cx="904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12" idx="3"/>
              <a:endCxn id="14" idx="1"/>
            </p:cNvCxnSpPr>
            <p:nvPr/>
          </p:nvCxnSpPr>
          <p:spPr>
            <a:xfrm>
              <a:off x="2908982" y="1220460"/>
              <a:ext cx="787400" cy="165244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13" idx="3"/>
              <a:endCxn id="15" idx="1"/>
            </p:cNvCxnSpPr>
            <p:nvPr/>
          </p:nvCxnSpPr>
          <p:spPr>
            <a:xfrm>
              <a:off x="2978681" y="1762297"/>
              <a:ext cx="663492" cy="32104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가산 접합 45"/>
            <p:cNvSpPr/>
            <p:nvPr/>
          </p:nvSpPr>
          <p:spPr>
            <a:xfrm>
              <a:off x="6357108" y="748145"/>
              <a:ext cx="537843" cy="541837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가산 접합 46"/>
            <p:cNvSpPr/>
            <p:nvPr/>
          </p:nvSpPr>
          <p:spPr>
            <a:xfrm>
              <a:off x="6357108" y="2188697"/>
              <a:ext cx="537843" cy="541837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가산 접합 47"/>
            <p:cNvSpPr/>
            <p:nvPr/>
          </p:nvSpPr>
          <p:spPr>
            <a:xfrm>
              <a:off x="6357108" y="3629250"/>
              <a:ext cx="537843" cy="541837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33467" y="5934033"/>
              <a:ext cx="1751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Lock-in Amplifier</a:t>
              </a:r>
              <a:endParaRPr lang="ko-KR" altLang="en-US" sz="1600" dirty="0"/>
            </a:p>
          </p:txBody>
        </p:sp>
        <p:cxnSp>
          <p:nvCxnSpPr>
            <p:cNvPr id="51" name="꺾인 연결선 50"/>
            <p:cNvCxnSpPr>
              <a:endCxn id="46" idx="2"/>
            </p:cNvCxnSpPr>
            <p:nvPr/>
          </p:nvCxnSpPr>
          <p:spPr>
            <a:xfrm>
              <a:off x="5052405" y="748144"/>
              <a:ext cx="1304703" cy="270920"/>
            </a:xfrm>
            <a:prstGeom prst="bentConnector3">
              <a:avLst>
                <a:gd name="adj1" fmla="val 717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꺾인 연결선 52"/>
            <p:cNvCxnSpPr>
              <a:endCxn id="47" idx="2"/>
            </p:cNvCxnSpPr>
            <p:nvPr/>
          </p:nvCxnSpPr>
          <p:spPr>
            <a:xfrm rot="16200000" flipH="1">
              <a:off x="4896685" y="999192"/>
              <a:ext cx="1711471" cy="12093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꺾인 연결선 55"/>
            <p:cNvCxnSpPr>
              <a:endCxn id="48" idx="2"/>
            </p:cNvCxnSpPr>
            <p:nvPr/>
          </p:nvCxnSpPr>
          <p:spPr>
            <a:xfrm rot="16200000" flipH="1">
              <a:off x="5032143" y="2575204"/>
              <a:ext cx="1440554" cy="12093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그룹 69"/>
            <p:cNvGrpSpPr/>
            <p:nvPr/>
          </p:nvGrpSpPr>
          <p:grpSpPr>
            <a:xfrm>
              <a:off x="7936891" y="674045"/>
              <a:ext cx="1437894" cy="690036"/>
              <a:chOff x="7375906" y="838200"/>
              <a:chExt cx="1437894" cy="69003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7382933" y="838200"/>
                <a:ext cx="1430867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7729387" y="1019064"/>
                <a:ext cx="440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8170333" y="1015187"/>
                <a:ext cx="304800" cy="222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375906" y="1189682"/>
                <a:ext cx="499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LPF</a:t>
                </a:r>
                <a:endParaRPr lang="ko-KR" altLang="en-US" sz="1600" dirty="0"/>
              </a:p>
            </p:txBody>
          </p:sp>
        </p:grpSp>
        <p:cxnSp>
          <p:nvCxnSpPr>
            <p:cNvPr id="71" name="직선 화살표 연결선 70"/>
            <p:cNvCxnSpPr>
              <a:stCxn id="46" idx="6"/>
              <a:endCxn id="62" idx="1"/>
            </p:cNvCxnSpPr>
            <p:nvPr/>
          </p:nvCxnSpPr>
          <p:spPr>
            <a:xfrm flipV="1">
              <a:off x="6894951" y="1016945"/>
              <a:ext cx="1048967" cy="2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그룹 73"/>
            <p:cNvGrpSpPr/>
            <p:nvPr/>
          </p:nvGrpSpPr>
          <p:grpSpPr>
            <a:xfrm>
              <a:off x="7936891" y="2114598"/>
              <a:ext cx="1437894" cy="690036"/>
              <a:chOff x="7375906" y="838200"/>
              <a:chExt cx="1437894" cy="690036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7382933" y="838200"/>
                <a:ext cx="1430867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7729387" y="1019064"/>
                <a:ext cx="440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8170333" y="1015187"/>
                <a:ext cx="304800" cy="222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375906" y="1189682"/>
                <a:ext cx="499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LPF</a:t>
                </a:r>
                <a:endParaRPr lang="ko-KR" altLang="en-US" sz="1600" dirty="0"/>
              </a:p>
            </p:txBody>
          </p:sp>
        </p:grpSp>
        <p:cxnSp>
          <p:nvCxnSpPr>
            <p:cNvPr id="79" name="직선 화살표 연결선 78"/>
            <p:cNvCxnSpPr>
              <a:stCxn id="47" idx="6"/>
              <a:endCxn id="75" idx="1"/>
            </p:cNvCxnSpPr>
            <p:nvPr/>
          </p:nvCxnSpPr>
          <p:spPr>
            <a:xfrm flipV="1">
              <a:off x="6894951" y="2457498"/>
              <a:ext cx="1048967" cy="2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4" name="그룹 83"/>
            <p:cNvGrpSpPr/>
            <p:nvPr/>
          </p:nvGrpSpPr>
          <p:grpSpPr>
            <a:xfrm>
              <a:off x="7936891" y="3555151"/>
              <a:ext cx="1437894" cy="690036"/>
              <a:chOff x="7375906" y="838200"/>
              <a:chExt cx="1437894" cy="690036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7382933" y="838200"/>
                <a:ext cx="1430867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7729387" y="1019064"/>
                <a:ext cx="440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8170333" y="1015187"/>
                <a:ext cx="304800" cy="222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7375906" y="1189682"/>
                <a:ext cx="499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LPF</a:t>
                </a:r>
                <a:endParaRPr lang="ko-KR" altLang="en-US" sz="1600" dirty="0"/>
              </a:p>
            </p:txBody>
          </p:sp>
        </p:grpSp>
        <p:cxnSp>
          <p:nvCxnSpPr>
            <p:cNvPr id="89" name="직선 화살표 연결선 88"/>
            <p:cNvCxnSpPr>
              <a:stCxn id="48" idx="6"/>
              <a:endCxn id="85" idx="1"/>
            </p:cNvCxnSpPr>
            <p:nvPr/>
          </p:nvCxnSpPr>
          <p:spPr>
            <a:xfrm flipV="1">
              <a:off x="6894951" y="3898051"/>
              <a:ext cx="1048967" cy="2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endCxn id="46" idx="4"/>
            </p:cNvCxnSpPr>
            <p:nvPr/>
          </p:nvCxnSpPr>
          <p:spPr>
            <a:xfrm flipV="1">
              <a:off x="5059987" y="1289982"/>
              <a:ext cx="1566043" cy="389477"/>
            </a:xfrm>
            <a:prstGeom prst="bentConnector2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649121" y="1402460"/>
                  <a:ext cx="2631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121" y="1402460"/>
                  <a:ext cx="26314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581" r="-6977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꺾인 연결선 108"/>
            <p:cNvCxnSpPr>
              <a:endCxn id="47" idx="4"/>
            </p:cNvCxnSpPr>
            <p:nvPr/>
          </p:nvCxnSpPr>
          <p:spPr>
            <a:xfrm flipV="1">
              <a:off x="5080755" y="2730534"/>
              <a:ext cx="1545275" cy="298192"/>
            </a:xfrm>
            <a:prstGeom prst="bentConnector2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6649121" y="2751727"/>
                  <a:ext cx="7899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121" y="2751727"/>
                  <a:ext cx="7899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527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6649121" y="4311335"/>
                  <a:ext cx="7899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121" y="4311335"/>
                  <a:ext cx="7899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527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꺾인 연결선 111"/>
            <p:cNvCxnSpPr>
              <a:endCxn id="48" idx="4"/>
            </p:cNvCxnSpPr>
            <p:nvPr/>
          </p:nvCxnSpPr>
          <p:spPr>
            <a:xfrm flipV="1">
              <a:off x="5087782" y="4171087"/>
              <a:ext cx="1538248" cy="417247"/>
            </a:xfrm>
            <a:prstGeom prst="bentConnector2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75" idx="3"/>
            </p:cNvCxnSpPr>
            <p:nvPr/>
          </p:nvCxnSpPr>
          <p:spPr>
            <a:xfrm>
              <a:off x="9374785" y="2457498"/>
              <a:ext cx="6586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85" idx="3"/>
            </p:cNvCxnSpPr>
            <p:nvPr/>
          </p:nvCxnSpPr>
          <p:spPr>
            <a:xfrm>
              <a:off x="9374785" y="3898051"/>
              <a:ext cx="697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10042005" y="2114598"/>
              <a:ext cx="1008490" cy="2126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62325" y="3832533"/>
              <a:ext cx="967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A</a:t>
              </a:r>
              <a:r>
                <a:rPr lang="en-US" altLang="ko-KR" sz="1600" dirty="0" smtClean="0"/>
                <a:t>verage</a:t>
              </a:r>
              <a:endParaRPr lang="ko-KR" altLang="en-US" sz="1600" dirty="0"/>
            </a:p>
          </p:txBody>
        </p:sp>
        <p:cxnSp>
          <p:nvCxnSpPr>
            <p:cNvPr id="57" name="직선 화살표 연결선 56"/>
            <p:cNvCxnSpPr>
              <a:stCxn id="54" idx="3"/>
            </p:cNvCxnSpPr>
            <p:nvPr/>
          </p:nvCxnSpPr>
          <p:spPr>
            <a:xfrm>
              <a:off x="11050495" y="3177775"/>
              <a:ext cx="7259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838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15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</cp:revision>
  <dcterms:created xsi:type="dcterms:W3CDTF">2018-06-27T09:37:49Z</dcterms:created>
  <dcterms:modified xsi:type="dcterms:W3CDTF">2018-07-02T08:12:47Z</dcterms:modified>
</cp:coreProperties>
</file>