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78" r:id="rId13"/>
    <p:sldId id="269" r:id="rId14"/>
    <p:sldId id="277" r:id="rId15"/>
    <p:sldId id="262" r:id="rId16"/>
    <p:sldId id="263" r:id="rId17"/>
    <p:sldId id="264" r:id="rId18"/>
    <p:sldId id="265" r:id="rId19"/>
    <p:sldId id="274" r:id="rId20"/>
    <p:sldId id="266" r:id="rId21"/>
    <p:sldId id="267" r:id="rId22"/>
    <p:sldId id="279" r:id="rId23"/>
    <p:sldId id="268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101FF"/>
    <a:srgbClr val="FF6600"/>
    <a:srgbClr val="767171"/>
    <a:srgbClr val="FF7C80"/>
    <a:srgbClr val="FF0066"/>
    <a:srgbClr val="6600FF"/>
    <a:srgbClr val="009999"/>
    <a:srgbClr val="CC66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2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8.emf"/><Relationship Id="rId7" Type="http://schemas.openxmlformats.org/officeDocument/2006/relationships/image" Target="../media/image8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119.emf"/><Relationship Id="rId9" Type="http://schemas.openxmlformats.org/officeDocument/2006/relationships/image" Target="../media/image1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235941" y="1384990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135525" y="227283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23462" y="3889660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598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27212</TotalTime>
  <Words>259</Words>
  <Application>Microsoft Office PowerPoint</Application>
  <PresentationFormat>와이드스크린</PresentationFormat>
  <Paragraphs>256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137</cp:revision>
  <dcterms:created xsi:type="dcterms:W3CDTF">2019-10-08T12:13:41Z</dcterms:created>
  <dcterms:modified xsi:type="dcterms:W3CDTF">2019-11-20T14:26:56Z</dcterms:modified>
</cp:coreProperties>
</file>