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8" r:id="rId2"/>
    <p:sldId id="295" r:id="rId3"/>
    <p:sldId id="296" r:id="rId4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176" y="-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574567" y="1978401"/>
            <a:ext cx="399340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201811</a:t>
            </a:r>
            <a:endParaRPr lang="en-US" altLang="ko-KR" sz="54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Lab meeting</a:t>
            </a:r>
            <a:endParaRPr lang="en-US" altLang="ko-KR" sz="5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THz TDS Mirror Align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10" y="982701"/>
            <a:ext cx="8178779" cy="438362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66064" y="5472212"/>
            <a:ext cx="535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Pump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Probe</a:t>
            </a:r>
            <a:r>
              <a:rPr lang="ko-KR" altLang="en-US" dirty="0" smtClean="0"/>
              <a:t>의 경로 길이가 똑같아야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707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Mirror Align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6065" y="872787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NSOM 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11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55759</TotalTime>
  <Words>31</Words>
  <Application>Microsoft Office PowerPoint</Application>
  <PresentationFormat>화면 슬라이드 쇼(4:3)</PresentationFormat>
  <Paragraphs>14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1064</cp:revision>
  <dcterms:created xsi:type="dcterms:W3CDTF">2018-02-18T11:37:55Z</dcterms:created>
  <dcterms:modified xsi:type="dcterms:W3CDTF">2018-11-16T11:05:50Z</dcterms:modified>
</cp:coreProperties>
</file>