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7" r:id="rId3"/>
    <p:sldId id="273" r:id="rId4"/>
    <p:sldId id="276" r:id="rId5"/>
    <p:sldId id="277" r:id="rId6"/>
    <p:sldId id="278" r:id="rId7"/>
    <p:sldId id="27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8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958601" y="1978401"/>
            <a:ext cx="52252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Evaluation of Uncertainty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Spectroscopy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 Uncertainty Evaluation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Uncertainty in Terahertz Time-Domain Spectroscopy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Practical Implementation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Uncertainty Evaluation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General Definitions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/>
              <a:t>: uncertainty by a statistical </a:t>
            </a:r>
            <a:r>
              <a:rPr lang="en-US" altLang="ko-KR" sz="2000" dirty="0" smtClean="0"/>
              <a:t>analysis of </a:t>
            </a:r>
            <a:r>
              <a:rPr lang="en-US" altLang="ko-KR" sz="2000" dirty="0"/>
              <a:t>quantity values obtained by measurements under repeatability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/>
              <a:t>: uncertainty by means other than </a:t>
            </a:r>
            <a:r>
              <a:rPr lang="en-US" altLang="ko-KR" sz="2000" dirty="0" smtClean="0"/>
              <a:t>a statistical </a:t>
            </a:r>
            <a:r>
              <a:rPr lang="en-US" altLang="ko-KR" sz="2000" dirty="0"/>
              <a:t>analysis of quantity values obtained by measurement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40" y="2211472"/>
            <a:ext cx="2586771" cy="3866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True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/>
                  <a:t>: The </a:t>
                </a:r>
                <a:r>
                  <a:rPr lang="en-US" altLang="ko-KR" sz="2000" dirty="0" smtClean="0"/>
                  <a:t>value </a:t>
                </a:r>
                <a:r>
                  <a:rPr lang="en-US" altLang="ko-KR" sz="2000" dirty="0"/>
                  <a:t>would be obtainable by a perfect measurement, that is </a:t>
                </a:r>
                <a:r>
                  <a:rPr lang="en-US" altLang="ko-KR" sz="2000" dirty="0" smtClean="0"/>
                  <a:t>a measurement </a:t>
                </a:r>
                <a:r>
                  <a:rPr lang="en-US" altLang="ko-KR" sz="2000" dirty="0"/>
                  <a:t>without measurement error</a:t>
                </a:r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Measured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Uncertainty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blipFill rotWithShape="0">
                <a:blip r:embed="rId4"/>
                <a:stretch>
                  <a:fillRect l="-1083" t="-845" r="-361" b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Evaluation of Random and Systematic Errors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Propagation and Combination of Measurement Uncertainty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40" y="2211472"/>
            <a:ext cx="2586771" cy="38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27644</TotalTime>
  <Words>250</Words>
  <Application>Microsoft Office PowerPoint</Application>
  <PresentationFormat>화면 슬라이드 쇼(4:3)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367</cp:revision>
  <dcterms:created xsi:type="dcterms:W3CDTF">2018-02-18T11:37:55Z</dcterms:created>
  <dcterms:modified xsi:type="dcterms:W3CDTF">2018-03-21T12:50:23Z</dcterms:modified>
</cp:coreProperties>
</file>