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1" r:id="rId2"/>
    <p:sldId id="416" r:id="rId3"/>
    <p:sldId id="417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955" autoAdjust="0"/>
  </p:normalViewPr>
  <p:slideViewPr>
    <p:cSldViewPr>
      <p:cViewPr varScale="1">
        <p:scale>
          <a:sx n="73" d="100"/>
          <a:sy n="73" d="100"/>
        </p:scale>
        <p:origin x="5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8" tIns="49509" rIns="99018" bIns="49509" numCol="1" anchor="t" anchorCtr="0" compatLnSpc="1">
            <a:prstTxWarp prst="textNoShape">
              <a:avLst/>
            </a:prstTxWarp>
          </a:bodyPr>
          <a:lstStyle>
            <a:lvl1pPr defTabSz="990116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4" y="2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8" tIns="49509" rIns="99018" bIns="49509" numCol="1" anchor="t" anchorCtr="0" compatLnSpc="1">
            <a:prstTxWarp prst="textNoShape">
              <a:avLst/>
            </a:prstTxWarp>
          </a:bodyPr>
          <a:lstStyle>
            <a:lvl1pPr algn="r" defTabSz="990116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239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8" tIns="49509" rIns="99018" bIns="49509" numCol="1" anchor="b" anchorCtr="0" compatLnSpc="1">
            <a:prstTxWarp prst="textNoShape">
              <a:avLst/>
            </a:prstTxWarp>
          </a:bodyPr>
          <a:lstStyle>
            <a:lvl1pPr defTabSz="990116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4" y="9721239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8" tIns="49509" rIns="99018" bIns="49509" numCol="1" anchor="b" anchorCtr="0" compatLnSpc="1">
            <a:prstTxWarp prst="textNoShape">
              <a:avLst/>
            </a:prstTxWarp>
          </a:bodyPr>
          <a:lstStyle>
            <a:lvl1pPr algn="r" defTabSz="990116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C477922-E5D9-4B58-A343-49957D8432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825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105" tIns="55552" rIns="111105" bIns="55552" numCol="1" anchor="t" anchorCtr="0" compatLnSpc="1">
            <a:prstTxWarp prst="textNoShape">
              <a:avLst/>
            </a:prstTxWarp>
          </a:bodyPr>
          <a:lstStyle>
            <a:lvl1pPr defTabSz="1110581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4" y="2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105" tIns="55552" rIns="111105" bIns="55552" numCol="1" anchor="t" anchorCtr="0" compatLnSpc="1">
            <a:prstTxWarp prst="textNoShape">
              <a:avLst/>
            </a:prstTxWarp>
          </a:bodyPr>
          <a:lstStyle>
            <a:lvl1pPr algn="r" defTabSz="1110581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0620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105" tIns="55552" rIns="111105" bIns="55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39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105" tIns="55552" rIns="111105" bIns="55552" numCol="1" anchor="b" anchorCtr="0" compatLnSpc="1">
            <a:prstTxWarp prst="textNoShape">
              <a:avLst/>
            </a:prstTxWarp>
          </a:bodyPr>
          <a:lstStyle>
            <a:lvl1pPr defTabSz="1110581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4" y="9721239"/>
            <a:ext cx="307548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105" tIns="55552" rIns="111105" bIns="55552" numCol="1" anchor="b" anchorCtr="0" compatLnSpc="1">
            <a:prstTxWarp prst="textNoShape">
              <a:avLst/>
            </a:prstTxWarp>
          </a:bodyPr>
          <a:lstStyle>
            <a:lvl1pPr algn="r" defTabSz="1110581">
              <a:defRPr sz="15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0936E83-D426-4C18-9155-DD513559A4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710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제목, 내용 2개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442913" y="254000"/>
            <a:ext cx="82804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ko-KR" altLang="ko-KR" sz="3600" i="0">
              <a:solidFill>
                <a:schemeClr val="tx2"/>
              </a:solidFill>
            </a:endParaRPr>
          </a:p>
        </p:txBody>
      </p:sp>
      <p:sp>
        <p:nvSpPr>
          <p:cNvPr id="1027" name="Rectangle 9"/>
          <p:cNvSpPr>
            <a:spLocks noChangeArrowheads="1"/>
          </p:cNvSpPr>
          <p:nvPr userDrawn="1"/>
        </p:nvSpPr>
        <p:spPr bwMode="auto">
          <a:xfrm>
            <a:off x="6426606" y="6084889"/>
            <a:ext cx="202797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 b="1" i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새내기연구참여</a:t>
            </a:r>
            <a:endParaRPr lang="en-US" altLang="ko-KR" sz="1400" b="1" i="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 flipV="1">
            <a:off x="0" y="989013"/>
            <a:ext cx="9144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030" name="Group 12"/>
          <p:cNvGrpSpPr>
            <a:grpSpLocks/>
          </p:cNvGrpSpPr>
          <p:nvPr userDrawn="1"/>
        </p:nvGrpSpPr>
        <p:grpSpPr bwMode="auto">
          <a:xfrm flipV="1">
            <a:off x="0" y="6084889"/>
            <a:ext cx="6444208" cy="152400"/>
            <a:chOff x="288" y="3840"/>
            <a:chExt cx="5184" cy="0"/>
          </a:xfrm>
        </p:grpSpPr>
        <p:sp>
          <p:nvSpPr>
            <p:cNvPr id="1031" name="Line 13"/>
            <p:cNvSpPr>
              <a:spLocks noChangeShapeType="1"/>
            </p:cNvSpPr>
            <p:nvPr userDrawn="1"/>
          </p:nvSpPr>
          <p:spPr bwMode="auto">
            <a:xfrm>
              <a:off x="288" y="3840"/>
              <a:ext cx="29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" name="Line 14"/>
            <p:cNvSpPr>
              <a:spLocks noChangeShapeType="1"/>
            </p:cNvSpPr>
            <p:nvPr userDrawn="1"/>
          </p:nvSpPr>
          <p:spPr bwMode="auto">
            <a:xfrm>
              <a:off x="3120" y="3840"/>
              <a:ext cx="235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12"/>
          <p:cNvGrpSpPr>
            <a:grpSpLocks/>
          </p:cNvGrpSpPr>
          <p:nvPr userDrawn="1"/>
        </p:nvGrpSpPr>
        <p:grpSpPr bwMode="auto">
          <a:xfrm flipV="1">
            <a:off x="8459924" y="5991226"/>
            <a:ext cx="684076" cy="246063"/>
            <a:chOff x="288" y="3840"/>
            <a:chExt cx="5184" cy="0"/>
          </a:xfrm>
        </p:grpSpPr>
        <p:sp>
          <p:nvSpPr>
            <p:cNvPr id="10" name="Line 13"/>
            <p:cNvSpPr>
              <a:spLocks noChangeShapeType="1"/>
            </p:cNvSpPr>
            <p:nvPr userDrawn="1"/>
          </p:nvSpPr>
          <p:spPr bwMode="auto">
            <a:xfrm>
              <a:off x="288" y="3840"/>
              <a:ext cx="29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4"/>
            <p:cNvSpPr>
              <a:spLocks noChangeShapeType="1"/>
            </p:cNvSpPr>
            <p:nvPr userDrawn="1"/>
          </p:nvSpPr>
          <p:spPr bwMode="auto">
            <a:xfrm>
              <a:off x="3120" y="3840"/>
              <a:ext cx="235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20688" y="26035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ko-KR" altLang="ko-KR" sz="4400" i="0">
              <a:solidFill>
                <a:schemeClr val="tx2"/>
              </a:solidFill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08819" y="1759123"/>
            <a:ext cx="7704138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4400" b="1" i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새내기연구참여</a:t>
            </a:r>
            <a:endParaRPr lang="en-US" altLang="ko-KR" sz="4400" b="1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27584" y="4149080"/>
            <a:ext cx="7704138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ko-KR" sz="2800" i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ct val="50000"/>
              </a:spcBef>
            </a:pPr>
            <a:r>
              <a:rPr lang="ko-KR" altLang="en-US" sz="2800" i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포항공과대학교 전자전기공학과</a:t>
            </a:r>
            <a:endParaRPr lang="en-US" altLang="ko-KR" sz="2800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9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001419"/>
          </a:xfrm>
        </p:spPr>
        <p:txBody>
          <a:bodyPr/>
          <a:lstStyle/>
          <a:p>
            <a:r>
              <a:rPr lang="en-US" altLang="ko-KR" dirty="0" smtClean="0"/>
              <a:t>DBR - 2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en-US" altLang="ko-KR" dirty="0" smtClean="0"/>
              <a:t>Inverse Design with ANN - 2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en-US" altLang="ko-KR" dirty="0" smtClean="0"/>
              <a:t>Training Data (TMM,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) - 2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앞으로 진행</a:t>
            </a:r>
            <a:r>
              <a:rPr lang="en-US" altLang="ko-KR" dirty="0" smtClean="0"/>
              <a:t>: Inverse Design - 2</a:t>
            </a:r>
            <a:r>
              <a:rPr lang="ko-KR" altLang="en-US" smtClean="0"/>
              <a:t>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0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r>
              <a:rPr lang="en-US" altLang="ko-KR" dirty="0" smtClean="0"/>
              <a:t>Code </a:t>
            </a:r>
            <a:r>
              <a:rPr lang="ko-KR" altLang="en-US" dirty="0" smtClean="0"/>
              <a:t>쓸 필요 없고</a:t>
            </a:r>
            <a:endParaRPr lang="en-US" altLang="ko-KR" dirty="0" smtClean="0"/>
          </a:p>
          <a:p>
            <a:r>
              <a:rPr lang="en-US" altLang="ko-KR" dirty="0" smtClean="0"/>
              <a:t>Python, </a:t>
            </a:r>
            <a:r>
              <a:rPr lang="en-US" altLang="ko-KR" dirty="0" err="1" smtClean="0"/>
              <a:t>tmm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그래프 예시</a:t>
            </a:r>
            <a:endParaRPr lang="en-US" altLang="ko-KR" dirty="0" smtClean="0"/>
          </a:p>
          <a:p>
            <a:r>
              <a:rPr lang="en-US" altLang="ko-KR" dirty="0" smtClean="0"/>
              <a:t>Training data </a:t>
            </a:r>
            <a:r>
              <a:rPr lang="ko-KR" altLang="en-US" dirty="0" smtClean="0"/>
              <a:t>분포도</a:t>
            </a:r>
            <a:endParaRPr lang="en-US" altLang="ko-KR" dirty="0" smtClean="0"/>
          </a:p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쓸 예정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3242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3452519</TotalTime>
  <Words>50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Tahoma</vt:lpstr>
      <vt:lpstr>기본 디자인</vt:lpstr>
      <vt:lpstr>PowerPoint 프레젠테이션</vt:lpstr>
      <vt:lpstr>목차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곽영길</dc:creator>
  <cp:lastModifiedBy>user</cp:lastModifiedBy>
  <cp:revision>1174</cp:revision>
  <cp:lastPrinted>2017-07-12T05:53:54Z</cp:lastPrinted>
  <dcterms:created xsi:type="dcterms:W3CDTF">2002-09-27T11:13:37Z</dcterms:created>
  <dcterms:modified xsi:type="dcterms:W3CDTF">2019-11-06T13:00:38Z</dcterms:modified>
</cp:coreProperties>
</file>