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97" r:id="rId3"/>
    <p:sldId id="298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20190121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2011-Optics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Express-19,25-Measurement of electron paramagnetic resonance using terahertz time-domain spectroscopy (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Kohei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Kozuki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Takeshi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Nagashima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Masanori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Hangyo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5759" y="1090132"/>
            <a:ext cx="5322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Wire grids (wire diameter=5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µm,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spacing=12.5 µm, cutoff frequency=~6 THz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 T superconducting magnet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PC antennas, pulse (780 nm, 98 fs, 50 MHz, 12mW)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Sample: Copper(II) sulfate pentahydrate (CuSO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∙5H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Powder pressed to disk(diameter=13 mm, thickness=~2 mm, mass=566 mg)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50 average, room temperature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274798"/>
            <a:ext cx="3156748" cy="16318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" y="3090679"/>
            <a:ext cx="2719387" cy="323263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393" y="3090065"/>
            <a:ext cx="3383281" cy="32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2009-Physical Chemistry Chemical Physics-11,31-Frequency domain Fourier transform THz-EPR on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 molecule magnets using coherent synchrotron radiation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(Alexander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Schnegg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Jan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Behrends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Klaus Lips, Robert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Bittl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Karsten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Holdack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8135" y="1087744"/>
            <a:ext cx="53222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Liquid helium-cooled cryostat(T=1.5-300 K)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±10 T superconducting magnet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FTIR-spectrometer(Bruker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Verex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70, min. bandwidth: 0.5 cm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Detection: liquid helium-cooled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Si bolometers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Sample: Mn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(CH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COO)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(H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(Mn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8" y="997037"/>
            <a:ext cx="2126932" cy="29400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002" y="2567427"/>
            <a:ext cx="3007408" cy="34787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409" y="2567428"/>
            <a:ext cx="3306157" cy="34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60428</TotalTime>
  <Words>168</Words>
  <Application>Microsoft Office PowerPoint</Application>
  <PresentationFormat>화면 슬라이드 쇼(4:3)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1162</cp:revision>
  <dcterms:created xsi:type="dcterms:W3CDTF">2018-02-18T11:37:55Z</dcterms:created>
  <dcterms:modified xsi:type="dcterms:W3CDTF">2019-01-20T12:18:20Z</dcterms:modified>
</cp:coreProperties>
</file>